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47"/>
  </p:notesMasterIdLst>
  <p:sldIdLst>
    <p:sldId id="4041" r:id="rId2"/>
    <p:sldId id="4042" r:id="rId3"/>
    <p:sldId id="4086" r:id="rId4"/>
    <p:sldId id="4043" r:id="rId5"/>
    <p:sldId id="4058" r:id="rId6"/>
    <p:sldId id="4059" r:id="rId7"/>
    <p:sldId id="4060" r:id="rId8"/>
    <p:sldId id="4061" r:id="rId9"/>
    <p:sldId id="4053" r:id="rId10"/>
    <p:sldId id="4047" r:id="rId11"/>
    <p:sldId id="4048" r:id="rId12"/>
    <p:sldId id="4050" r:id="rId13"/>
    <p:sldId id="4052" r:id="rId14"/>
    <p:sldId id="4054" r:id="rId15"/>
    <p:sldId id="4055" r:id="rId16"/>
    <p:sldId id="4057" r:id="rId17"/>
    <p:sldId id="4056" r:id="rId18"/>
    <p:sldId id="4062" r:id="rId19"/>
    <p:sldId id="4063" r:id="rId20"/>
    <p:sldId id="4064" r:id="rId21"/>
    <p:sldId id="4065" r:id="rId22"/>
    <p:sldId id="4066" r:id="rId23"/>
    <p:sldId id="4067" r:id="rId24"/>
    <p:sldId id="4068" r:id="rId25"/>
    <p:sldId id="4069" r:id="rId26"/>
    <p:sldId id="4070" r:id="rId27"/>
    <p:sldId id="4071" r:id="rId28"/>
    <p:sldId id="4072" r:id="rId29"/>
    <p:sldId id="4073" r:id="rId30"/>
    <p:sldId id="4075" r:id="rId31"/>
    <p:sldId id="4076" r:id="rId32"/>
    <p:sldId id="4077" r:id="rId33"/>
    <p:sldId id="4078" r:id="rId34"/>
    <p:sldId id="4079" r:id="rId35"/>
    <p:sldId id="4087" r:id="rId36"/>
    <p:sldId id="4081" r:id="rId37"/>
    <p:sldId id="4082" r:id="rId38"/>
    <p:sldId id="4083" r:id="rId39"/>
    <p:sldId id="4088" r:id="rId40"/>
    <p:sldId id="4089" r:id="rId41"/>
    <p:sldId id="4090" r:id="rId42"/>
    <p:sldId id="4091" r:id="rId43"/>
    <p:sldId id="4092" r:id="rId44"/>
    <p:sldId id="4084" r:id="rId45"/>
    <p:sldId id="4085" r:id="rId46"/>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35" pos="14459" userDrawn="1">
          <p15:clr>
            <a:srgbClr val="A4A3A4"/>
          </p15:clr>
        </p15:guide>
        <p15:guide id="52" pos="7678" userDrawn="1">
          <p15:clr>
            <a:srgbClr val="A4A3A4"/>
          </p15:clr>
        </p15:guide>
        <p15:guide id="53" orient="horz" pos="4320" userDrawn="1">
          <p15:clr>
            <a:srgbClr val="A4A3A4"/>
          </p15:clr>
        </p15:guide>
        <p15:guide id="55" pos="421" userDrawn="1">
          <p15:clr>
            <a:srgbClr val="A4A3A4"/>
          </p15:clr>
        </p15:guide>
        <p15:guide id="56" orient="horz" pos="6905" userDrawn="1">
          <p15:clr>
            <a:srgbClr val="A4A3A4"/>
          </p15:clr>
        </p15:guide>
        <p15:guide id="57" orient="horz" pos="328" userDrawn="1">
          <p15:clr>
            <a:srgbClr val="A4A3A4"/>
          </p15:clr>
        </p15:guide>
        <p15:guide id="58" orient="horz" pos="806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EFF1F8"/>
    <a:srgbClr val="F2F2F2"/>
    <a:srgbClr val="373737"/>
    <a:srgbClr val="445469"/>
    <a:srgbClr val="000000"/>
    <a:srgbClr val="5A5A66"/>
    <a:srgbClr val="626162"/>
    <a:srgbClr val="C4D4E2"/>
    <a:srgbClr val="CFCFCF"/>
    <a:srgbClr val="62555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49" autoAdjust="0"/>
    <p:restoredTop sz="50000" autoAdjust="0"/>
  </p:normalViewPr>
  <p:slideViewPr>
    <p:cSldViewPr snapToGrid="0" snapToObjects="1">
      <p:cViewPr varScale="1">
        <p:scale>
          <a:sx n="55" d="100"/>
          <a:sy n="55" d="100"/>
        </p:scale>
        <p:origin x="288" y="600"/>
      </p:cViewPr>
      <p:guideLst>
        <p:guide pos="14459"/>
        <p:guide pos="7678"/>
        <p:guide orient="horz" pos="4320"/>
        <p:guide pos="421"/>
        <p:guide orient="horz" pos="6905"/>
        <p:guide orient="horz" pos="328"/>
        <p:guide orient="horz" pos="8062"/>
      </p:guideLst>
    </p:cSldViewPr>
  </p:slideViewPr>
  <p:notesTextViewPr>
    <p:cViewPr>
      <p:scale>
        <a:sx n="20" d="100"/>
        <a:sy n="20" d="100"/>
      </p:scale>
      <p:origin x="0" y="0"/>
    </p:cViewPr>
  </p:notesTextViewPr>
  <p:sorterViewPr>
    <p:cViewPr>
      <p:scale>
        <a:sx n="50" d="100"/>
        <a:sy n="5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Montserrat Light"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Montserrat Light" charset="0"/>
              </a:defRPr>
            </a:lvl1pPr>
          </a:lstStyle>
          <a:p>
            <a:fld id="{EFC10EE1-B198-C942-8235-326C972CBB30}" type="datetimeFigureOut">
              <a:rPr lang="en-US" smtClean="0"/>
              <a:pPr/>
              <a:t>7/23/19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Montserrat Light"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Montserrat Light"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Montserrat Light" charset="0"/>
        <a:ea typeface="+mn-ea"/>
        <a:cs typeface="+mn-cs"/>
      </a:defRPr>
    </a:lvl1pPr>
    <a:lvl2pPr marL="914217" algn="l" defTabSz="914217" rtl="0" eaLnBrk="1" latinLnBrk="0" hangingPunct="1">
      <a:defRPr sz="2400" b="0" i="0" kern="1200">
        <a:solidFill>
          <a:schemeClr val="tx1"/>
        </a:solidFill>
        <a:latin typeface="Montserrat Light" charset="0"/>
        <a:ea typeface="+mn-ea"/>
        <a:cs typeface="+mn-cs"/>
      </a:defRPr>
    </a:lvl2pPr>
    <a:lvl3pPr marL="1828434" algn="l" defTabSz="914217" rtl="0" eaLnBrk="1" latinLnBrk="0" hangingPunct="1">
      <a:defRPr sz="2400" b="0" i="0" kern="1200">
        <a:solidFill>
          <a:schemeClr val="tx1"/>
        </a:solidFill>
        <a:latin typeface="Montserrat Light" charset="0"/>
        <a:ea typeface="+mn-ea"/>
        <a:cs typeface="+mn-cs"/>
      </a:defRPr>
    </a:lvl3pPr>
    <a:lvl4pPr marL="2742651" algn="l" defTabSz="914217" rtl="0" eaLnBrk="1" latinLnBrk="0" hangingPunct="1">
      <a:defRPr sz="2400" b="0" i="0" kern="1200">
        <a:solidFill>
          <a:schemeClr val="tx1"/>
        </a:solidFill>
        <a:latin typeface="Montserrat Light" charset="0"/>
        <a:ea typeface="+mn-ea"/>
        <a:cs typeface="+mn-cs"/>
      </a:defRPr>
    </a:lvl4pPr>
    <a:lvl5pPr marL="3656868" algn="l" defTabSz="914217" rtl="0" eaLnBrk="1" latinLnBrk="0" hangingPunct="1">
      <a:defRPr sz="2400" b="0" i="0" kern="1200">
        <a:solidFill>
          <a:schemeClr val="tx1"/>
        </a:solidFill>
        <a:latin typeface="Montserrat Light"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5</a:t>
            </a:fld>
            <a:endParaRPr lang="en-US" dirty="0"/>
          </a:p>
        </p:txBody>
      </p:sp>
    </p:spTree>
    <p:extLst>
      <p:ext uri="{BB962C8B-B14F-4D97-AF65-F5344CB8AC3E}">
        <p14:creationId xmlns:p14="http://schemas.microsoft.com/office/powerpoint/2010/main" val="3373463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006BE02D-20C0-F840-AFAC-BEA99C74FDC2}" type="slidenum">
              <a:rPr lang="en-US" smtClean="0"/>
              <a:pPr/>
              <a:t>30</a:t>
            </a:fld>
            <a:endParaRPr lang="en-US" dirty="0"/>
          </a:p>
        </p:txBody>
      </p:sp>
    </p:spTree>
    <p:extLst>
      <p:ext uri="{BB962C8B-B14F-4D97-AF65-F5344CB8AC3E}">
        <p14:creationId xmlns:p14="http://schemas.microsoft.com/office/powerpoint/2010/main" val="13452420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006BE02D-20C0-F840-AFAC-BEA99C74FDC2}" type="slidenum">
              <a:rPr lang="en-US" smtClean="0"/>
              <a:pPr/>
              <a:t>44</a:t>
            </a:fld>
            <a:endParaRPr lang="en-US" dirty="0"/>
          </a:p>
        </p:txBody>
      </p:sp>
    </p:spTree>
    <p:extLst>
      <p:ext uri="{BB962C8B-B14F-4D97-AF65-F5344CB8AC3E}">
        <p14:creationId xmlns:p14="http://schemas.microsoft.com/office/powerpoint/2010/main" val="1825231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6</a:t>
            </a:fld>
            <a:endParaRPr lang="en-US" dirty="0"/>
          </a:p>
        </p:txBody>
      </p:sp>
    </p:spTree>
    <p:extLst>
      <p:ext uri="{BB962C8B-B14F-4D97-AF65-F5344CB8AC3E}">
        <p14:creationId xmlns:p14="http://schemas.microsoft.com/office/powerpoint/2010/main" val="34005145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7</a:t>
            </a:fld>
            <a:endParaRPr lang="en-US" dirty="0"/>
          </a:p>
        </p:txBody>
      </p:sp>
    </p:spTree>
    <p:extLst>
      <p:ext uri="{BB962C8B-B14F-4D97-AF65-F5344CB8AC3E}">
        <p14:creationId xmlns:p14="http://schemas.microsoft.com/office/powerpoint/2010/main" val="10129786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8</a:t>
            </a:fld>
            <a:endParaRPr lang="en-US" dirty="0"/>
          </a:p>
        </p:txBody>
      </p:sp>
    </p:spTree>
    <p:extLst>
      <p:ext uri="{BB962C8B-B14F-4D97-AF65-F5344CB8AC3E}">
        <p14:creationId xmlns:p14="http://schemas.microsoft.com/office/powerpoint/2010/main" val="22875898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006BE02D-20C0-F840-AFAC-BEA99C74FDC2}" type="slidenum">
              <a:rPr lang="en-US" smtClean="0"/>
              <a:pPr/>
              <a:t>17</a:t>
            </a:fld>
            <a:endParaRPr lang="en-US" dirty="0"/>
          </a:p>
        </p:txBody>
      </p:sp>
    </p:spTree>
    <p:extLst>
      <p:ext uri="{BB962C8B-B14F-4D97-AF65-F5344CB8AC3E}">
        <p14:creationId xmlns:p14="http://schemas.microsoft.com/office/powerpoint/2010/main" val="39871542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006BE02D-20C0-F840-AFAC-BEA99C74FDC2}" type="slidenum">
              <a:rPr lang="en-US" smtClean="0"/>
              <a:pPr/>
              <a:t>21</a:t>
            </a:fld>
            <a:endParaRPr lang="en-US" dirty="0"/>
          </a:p>
        </p:txBody>
      </p:sp>
    </p:spTree>
    <p:extLst>
      <p:ext uri="{BB962C8B-B14F-4D97-AF65-F5344CB8AC3E}">
        <p14:creationId xmlns:p14="http://schemas.microsoft.com/office/powerpoint/2010/main" val="15802358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006BE02D-20C0-F840-AFAC-BEA99C74FDC2}" type="slidenum">
              <a:rPr lang="en-US" smtClean="0"/>
              <a:pPr/>
              <a:t>24</a:t>
            </a:fld>
            <a:endParaRPr lang="en-US" dirty="0"/>
          </a:p>
        </p:txBody>
      </p:sp>
    </p:spTree>
    <p:extLst>
      <p:ext uri="{BB962C8B-B14F-4D97-AF65-F5344CB8AC3E}">
        <p14:creationId xmlns:p14="http://schemas.microsoft.com/office/powerpoint/2010/main" val="28137306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006BE02D-20C0-F840-AFAC-BEA99C74FDC2}" type="slidenum">
              <a:rPr lang="en-US" smtClean="0"/>
              <a:pPr/>
              <a:t>26</a:t>
            </a:fld>
            <a:endParaRPr lang="en-US" dirty="0"/>
          </a:p>
        </p:txBody>
      </p:sp>
    </p:spTree>
    <p:extLst>
      <p:ext uri="{BB962C8B-B14F-4D97-AF65-F5344CB8AC3E}">
        <p14:creationId xmlns:p14="http://schemas.microsoft.com/office/powerpoint/2010/main" val="14130082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006BE02D-20C0-F840-AFAC-BEA99C74FDC2}" type="slidenum">
              <a:rPr lang="en-US" smtClean="0"/>
              <a:pPr/>
              <a:t>29</a:t>
            </a:fld>
            <a:endParaRPr lang="en-US" dirty="0"/>
          </a:p>
        </p:txBody>
      </p:sp>
    </p:spTree>
    <p:extLst>
      <p:ext uri="{BB962C8B-B14F-4D97-AF65-F5344CB8AC3E}">
        <p14:creationId xmlns:p14="http://schemas.microsoft.com/office/powerpoint/2010/main" val="2773255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261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Slide">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3AF8D21A-6CCE-CD43-8AE8-35782B027FA3}"/>
              </a:ext>
            </a:extLst>
          </p:cNvPr>
          <p:cNvSpPr>
            <a:spLocks noGrp="1"/>
          </p:cNvSpPr>
          <p:nvPr>
            <p:ph type="pic" sz="quarter" idx="16"/>
          </p:nvPr>
        </p:nvSpPr>
        <p:spPr>
          <a:xfrm>
            <a:off x="18214848" y="-141604"/>
            <a:ext cx="6248146" cy="9261608"/>
          </a:xfrm>
          <a:prstGeom prst="rect">
            <a:avLst/>
          </a:prstGeom>
          <a:solidFill>
            <a:schemeClr val="bg1">
              <a:lumMod val="95000"/>
            </a:schemeClr>
          </a:solidFill>
        </p:spPr>
        <p:txBody>
          <a:bodyPr>
            <a:normAutofit/>
          </a:bodyPr>
          <a:lstStyle>
            <a:lvl1pPr>
              <a:defRPr sz="2101"/>
            </a:lvl1pPr>
          </a:lstStyle>
          <a:p>
            <a:endParaRPr lang="en-US"/>
          </a:p>
        </p:txBody>
      </p:sp>
      <p:sp>
        <p:nvSpPr>
          <p:cNvPr id="10" name="Picture Placeholder 8">
            <a:extLst>
              <a:ext uri="{FF2B5EF4-FFF2-40B4-BE49-F238E27FC236}">
                <a16:creationId xmlns:a16="http://schemas.microsoft.com/office/drawing/2014/main" id="{3AF8D21A-6CCE-CD43-8AE8-35782B027FA3}"/>
              </a:ext>
            </a:extLst>
          </p:cNvPr>
          <p:cNvSpPr>
            <a:spLocks noGrp="1"/>
          </p:cNvSpPr>
          <p:nvPr>
            <p:ph type="pic" sz="quarter" idx="15"/>
          </p:nvPr>
        </p:nvSpPr>
        <p:spPr>
          <a:xfrm>
            <a:off x="12192009" y="-141604"/>
            <a:ext cx="6022839" cy="9261608"/>
          </a:xfrm>
          <a:prstGeom prst="rect">
            <a:avLst/>
          </a:prstGeom>
          <a:solidFill>
            <a:schemeClr val="bg1">
              <a:lumMod val="95000"/>
            </a:schemeClr>
          </a:solidFill>
        </p:spPr>
        <p:txBody>
          <a:bodyPr>
            <a:normAutofit/>
          </a:bodyPr>
          <a:lstStyle>
            <a:lvl1pPr>
              <a:defRPr sz="2101"/>
            </a:lvl1pPr>
          </a:lstStyle>
          <a:p>
            <a:endParaRPr lang="en-US"/>
          </a:p>
        </p:txBody>
      </p:sp>
      <p:sp>
        <p:nvSpPr>
          <p:cNvPr id="4"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12192006" y="9120004"/>
            <a:ext cx="12270987" cy="4809359"/>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539374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Slide">
    <p:spTree>
      <p:nvGrpSpPr>
        <p:cNvPr id="1" name=""/>
        <p:cNvGrpSpPr/>
        <p:nvPr/>
      </p:nvGrpSpPr>
      <p:grpSpPr>
        <a:xfrm>
          <a:off x="0" y="0"/>
          <a:ext cx="0" cy="0"/>
          <a:chOff x="0" y="0"/>
          <a:chExt cx="0" cy="0"/>
        </a:xfrm>
      </p:grpSpPr>
      <p:sp>
        <p:nvSpPr>
          <p:cNvPr id="19" name="Picture Placeholder 8">
            <a:extLst>
              <a:ext uri="{FF2B5EF4-FFF2-40B4-BE49-F238E27FC236}">
                <a16:creationId xmlns:a16="http://schemas.microsoft.com/office/drawing/2014/main" id="{3AF8D21A-6CCE-CD43-8AE8-35782B027FA3}"/>
              </a:ext>
            </a:extLst>
          </p:cNvPr>
          <p:cNvSpPr>
            <a:spLocks noGrp="1"/>
          </p:cNvSpPr>
          <p:nvPr>
            <p:ph type="pic" sz="quarter" idx="16"/>
          </p:nvPr>
        </p:nvSpPr>
        <p:spPr>
          <a:xfrm>
            <a:off x="2411048" y="7602487"/>
            <a:ext cx="3089312" cy="1280161"/>
          </a:xfrm>
          <a:prstGeom prst="rect">
            <a:avLst/>
          </a:prstGeom>
          <a:solidFill>
            <a:schemeClr val="bg1">
              <a:lumMod val="95000"/>
            </a:schemeClr>
          </a:solidFill>
        </p:spPr>
        <p:txBody>
          <a:bodyPr>
            <a:normAutofit/>
          </a:bodyPr>
          <a:lstStyle>
            <a:lvl1pPr>
              <a:defRPr sz="2101"/>
            </a:lvl1pPr>
          </a:lstStyle>
          <a:p>
            <a:endParaRPr lang="en-US"/>
          </a:p>
        </p:txBody>
      </p:sp>
      <p:sp>
        <p:nvSpPr>
          <p:cNvPr id="20" name="Picture Placeholder 8">
            <a:extLst>
              <a:ext uri="{FF2B5EF4-FFF2-40B4-BE49-F238E27FC236}">
                <a16:creationId xmlns:a16="http://schemas.microsoft.com/office/drawing/2014/main" id="{3AF8D21A-6CCE-CD43-8AE8-35782B027FA3}"/>
              </a:ext>
            </a:extLst>
          </p:cNvPr>
          <p:cNvSpPr>
            <a:spLocks noGrp="1"/>
          </p:cNvSpPr>
          <p:nvPr>
            <p:ph type="pic" sz="quarter" idx="17"/>
          </p:nvPr>
        </p:nvSpPr>
        <p:spPr>
          <a:xfrm>
            <a:off x="2411048" y="9966769"/>
            <a:ext cx="3089312" cy="1280161"/>
          </a:xfrm>
          <a:prstGeom prst="rect">
            <a:avLst/>
          </a:prstGeom>
          <a:solidFill>
            <a:schemeClr val="bg1">
              <a:lumMod val="95000"/>
            </a:schemeClr>
          </a:solidFill>
        </p:spPr>
        <p:txBody>
          <a:bodyPr>
            <a:normAutofit/>
          </a:bodyPr>
          <a:lstStyle>
            <a:lvl1pPr>
              <a:defRPr sz="2101"/>
            </a:lvl1pPr>
          </a:lstStyle>
          <a:p>
            <a:endParaRPr lang="en-US"/>
          </a:p>
        </p:txBody>
      </p:sp>
      <p:sp>
        <p:nvSpPr>
          <p:cNvPr id="21" name="Picture Placeholder 8">
            <a:extLst>
              <a:ext uri="{FF2B5EF4-FFF2-40B4-BE49-F238E27FC236}">
                <a16:creationId xmlns:a16="http://schemas.microsoft.com/office/drawing/2014/main" id="{3AF8D21A-6CCE-CD43-8AE8-35782B027FA3}"/>
              </a:ext>
            </a:extLst>
          </p:cNvPr>
          <p:cNvSpPr>
            <a:spLocks noGrp="1"/>
          </p:cNvSpPr>
          <p:nvPr>
            <p:ph type="pic" sz="quarter" idx="18"/>
          </p:nvPr>
        </p:nvSpPr>
        <p:spPr>
          <a:xfrm>
            <a:off x="7899795" y="9966769"/>
            <a:ext cx="3089312" cy="1280161"/>
          </a:xfrm>
          <a:prstGeom prst="rect">
            <a:avLst/>
          </a:prstGeom>
          <a:solidFill>
            <a:schemeClr val="bg1">
              <a:lumMod val="95000"/>
            </a:schemeClr>
          </a:solidFill>
        </p:spPr>
        <p:txBody>
          <a:bodyPr>
            <a:normAutofit/>
          </a:bodyPr>
          <a:lstStyle>
            <a:lvl1pPr>
              <a:defRPr sz="2101"/>
            </a:lvl1pPr>
          </a:lstStyle>
          <a:p>
            <a:endParaRPr lang="en-US"/>
          </a:p>
        </p:txBody>
      </p:sp>
      <p:sp>
        <p:nvSpPr>
          <p:cNvPr id="22" name="Picture Placeholder 8">
            <a:extLst>
              <a:ext uri="{FF2B5EF4-FFF2-40B4-BE49-F238E27FC236}">
                <a16:creationId xmlns:a16="http://schemas.microsoft.com/office/drawing/2014/main" id="{3AF8D21A-6CCE-CD43-8AE8-35782B027FA3}"/>
              </a:ext>
            </a:extLst>
          </p:cNvPr>
          <p:cNvSpPr>
            <a:spLocks noGrp="1"/>
          </p:cNvSpPr>
          <p:nvPr>
            <p:ph type="pic" sz="quarter" idx="19"/>
          </p:nvPr>
        </p:nvSpPr>
        <p:spPr>
          <a:xfrm>
            <a:off x="7899795" y="7602487"/>
            <a:ext cx="3089312" cy="1280161"/>
          </a:xfrm>
          <a:prstGeom prst="rect">
            <a:avLst/>
          </a:prstGeom>
          <a:solidFill>
            <a:schemeClr val="bg1">
              <a:lumMod val="95000"/>
            </a:schemeClr>
          </a:solidFill>
        </p:spPr>
        <p:txBody>
          <a:bodyPr>
            <a:normAutofit/>
          </a:bodyPr>
          <a:lstStyle>
            <a:lvl1pPr>
              <a:defRPr sz="2101"/>
            </a:lvl1pPr>
          </a:lstStyle>
          <a:p>
            <a:endParaRPr lang="en-US"/>
          </a:p>
        </p:txBody>
      </p:sp>
      <p:sp>
        <p:nvSpPr>
          <p:cNvPr id="23" name="Picture Placeholder 8">
            <a:extLst>
              <a:ext uri="{FF2B5EF4-FFF2-40B4-BE49-F238E27FC236}">
                <a16:creationId xmlns:a16="http://schemas.microsoft.com/office/drawing/2014/main" id="{3AF8D21A-6CCE-CD43-8AE8-35782B027FA3}"/>
              </a:ext>
            </a:extLst>
          </p:cNvPr>
          <p:cNvSpPr>
            <a:spLocks noGrp="1"/>
          </p:cNvSpPr>
          <p:nvPr>
            <p:ph type="pic" sz="quarter" idx="20"/>
          </p:nvPr>
        </p:nvSpPr>
        <p:spPr>
          <a:xfrm>
            <a:off x="7899795" y="5238205"/>
            <a:ext cx="3089312" cy="1280161"/>
          </a:xfrm>
          <a:prstGeom prst="rect">
            <a:avLst/>
          </a:prstGeom>
          <a:solidFill>
            <a:schemeClr val="bg1">
              <a:lumMod val="95000"/>
            </a:schemeClr>
          </a:solidFill>
        </p:spPr>
        <p:txBody>
          <a:bodyPr>
            <a:normAutofit/>
          </a:bodyPr>
          <a:lstStyle>
            <a:lvl1pPr>
              <a:defRPr sz="2101"/>
            </a:lvl1pPr>
          </a:lstStyle>
          <a:p>
            <a:endParaRPr lang="en-US"/>
          </a:p>
        </p:txBody>
      </p:sp>
      <p:sp>
        <p:nvSpPr>
          <p:cNvPr id="24" name="Picture Placeholder 8">
            <a:extLst>
              <a:ext uri="{FF2B5EF4-FFF2-40B4-BE49-F238E27FC236}">
                <a16:creationId xmlns:a16="http://schemas.microsoft.com/office/drawing/2014/main" id="{3AF8D21A-6CCE-CD43-8AE8-35782B027FA3}"/>
              </a:ext>
            </a:extLst>
          </p:cNvPr>
          <p:cNvSpPr>
            <a:spLocks noGrp="1"/>
          </p:cNvSpPr>
          <p:nvPr>
            <p:ph type="pic" sz="quarter" idx="21"/>
          </p:nvPr>
        </p:nvSpPr>
        <p:spPr>
          <a:xfrm>
            <a:off x="13388542" y="5238205"/>
            <a:ext cx="3089312" cy="1280161"/>
          </a:xfrm>
          <a:prstGeom prst="rect">
            <a:avLst/>
          </a:prstGeom>
          <a:solidFill>
            <a:schemeClr val="bg1">
              <a:lumMod val="95000"/>
            </a:schemeClr>
          </a:solidFill>
        </p:spPr>
        <p:txBody>
          <a:bodyPr>
            <a:normAutofit/>
          </a:bodyPr>
          <a:lstStyle>
            <a:lvl1pPr>
              <a:defRPr sz="2101"/>
            </a:lvl1pPr>
          </a:lstStyle>
          <a:p>
            <a:endParaRPr lang="en-US"/>
          </a:p>
        </p:txBody>
      </p:sp>
      <p:sp>
        <p:nvSpPr>
          <p:cNvPr id="25" name="Picture Placeholder 8">
            <a:extLst>
              <a:ext uri="{FF2B5EF4-FFF2-40B4-BE49-F238E27FC236}">
                <a16:creationId xmlns:a16="http://schemas.microsoft.com/office/drawing/2014/main" id="{3AF8D21A-6CCE-CD43-8AE8-35782B027FA3}"/>
              </a:ext>
            </a:extLst>
          </p:cNvPr>
          <p:cNvSpPr>
            <a:spLocks noGrp="1"/>
          </p:cNvSpPr>
          <p:nvPr>
            <p:ph type="pic" sz="quarter" idx="22"/>
          </p:nvPr>
        </p:nvSpPr>
        <p:spPr>
          <a:xfrm>
            <a:off x="13388542" y="7602487"/>
            <a:ext cx="3089312" cy="1280161"/>
          </a:xfrm>
          <a:prstGeom prst="rect">
            <a:avLst/>
          </a:prstGeom>
          <a:solidFill>
            <a:schemeClr val="bg1">
              <a:lumMod val="95000"/>
            </a:schemeClr>
          </a:solidFill>
        </p:spPr>
        <p:txBody>
          <a:bodyPr>
            <a:normAutofit/>
          </a:bodyPr>
          <a:lstStyle>
            <a:lvl1pPr>
              <a:defRPr sz="2101"/>
            </a:lvl1pPr>
          </a:lstStyle>
          <a:p>
            <a:endParaRPr lang="en-US"/>
          </a:p>
        </p:txBody>
      </p:sp>
      <p:sp>
        <p:nvSpPr>
          <p:cNvPr id="26" name="Picture Placeholder 8">
            <a:extLst>
              <a:ext uri="{FF2B5EF4-FFF2-40B4-BE49-F238E27FC236}">
                <a16:creationId xmlns:a16="http://schemas.microsoft.com/office/drawing/2014/main" id="{3AF8D21A-6CCE-CD43-8AE8-35782B027FA3}"/>
              </a:ext>
            </a:extLst>
          </p:cNvPr>
          <p:cNvSpPr>
            <a:spLocks noGrp="1"/>
          </p:cNvSpPr>
          <p:nvPr>
            <p:ph type="pic" sz="quarter" idx="23"/>
          </p:nvPr>
        </p:nvSpPr>
        <p:spPr>
          <a:xfrm>
            <a:off x="13388542" y="9966769"/>
            <a:ext cx="3089312" cy="1280161"/>
          </a:xfrm>
          <a:prstGeom prst="rect">
            <a:avLst/>
          </a:prstGeom>
          <a:solidFill>
            <a:schemeClr val="bg1">
              <a:lumMod val="95000"/>
            </a:schemeClr>
          </a:solidFill>
        </p:spPr>
        <p:txBody>
          <a:bodyPr>
            <a:normAutofit/>
          </a:bodyPr>
          <a:lstStyle>
            <a:lvl1pPr>
              <a:defRPr sz="2101"/>
            </a:lvl1pPr>
          </a:lstStyle>
          <a:p>
            <a:endParaRPr lang="en-US"/>
          </a:p>
        </p:txBody>
      </p:sp>
      <p:sp>
        <p:nvSpPr>
          <p:cNvPr id="27" name="Picture Placeholder 8">
            <a:extLst>
              <a:ext uri="{FF2B5EF4-FFF2-40B4-BE49-F238E27FC236}">
                <a16:creationId xmlns:a16="http://schemas.microsoft.com/office/drawing/2014/main" id="{3AF8D21A-6CCE-CD43-8AE8-35782B027FA3}"/>
              </a:ext>
            </a:extLst>
          </p:cNvPr>
          <p:cNvSpPr>
            <a:spLocks noGrp="1"/>
          </p:cNvSpPr>
          <p:nvPr>
            <p:ph type="pic" sz="quarter" idx="24"/>
          </p:nvPr>
        </p:nvSpPr>
        <p:spPr>
          <a:xfrm>
            <a:off x="18877289" y="9966769"/>
            <a:ext cx="3089312" cy="1280161"/>
          </a:xfrm>
          <a:prstGeom prst="rect">
            <a:avLst/>
          </a:prstGeom>
          <a:solidFill>
            <a:schemeClr val="bg1">
              <a:lumMod val="95000"/>
            </a:schemeClr>
          </a:solidFill>
        </p:spPr>
        <p:txBody>
          <a:bodyPr>
            <a:normAutofit/>
          </a:bodyPr>
          <a:lstStyle>
            <a:lvl1pPr>
              <a:defRPr sz="2101"/>
            </a:lvl1pPr>
          </a:lstStyle>
          <a:p>
            <a:endParaRPr lang="en-US"/>
          </a:p>
        </p:txBody>
      </p:sp>
      <p:sp>
        <p:nvSpPr>
          <p:cNvPr id="28" name="Picture Placeholder 8">
            <a:extLst>
              <a:ext uri="{FF2B5EF4-FFF2-40B4-BE49-F238E27FC236}">
                <a16:creationId xmlns:a16="http://schemas.microsoft.com/office/drawing/2014/main" id="{3AF8D21A-6CCE-CD43-8AE8-35782B027FA3}"/>
              </a:ext>
            </a:extLst>
          </p:cNvPr>
          <p:cNvSpPr>
            <a:spLocks noGrp="1"/>
          </p:cNvSpPr>
          <p:nvPr>
            <p:ph type="pic" sz="quarter" idx="25"/>
          </p:nvPr>
        </p:nvSpPr>
        <p:spPr>
          <a:xfrm>
            <a:off x="18877289" y="7602487"/>
            <a:ext cx="3089312" cy="1280161"/>
          </a:xfrm>
          <a:prstGeom prst="rect">
            <a:avLst/>
          </a:prstGeom>
          <a:solidFill>
            <a:schemeClr val="bg1">
              <a:lumMod val="95000"/>
            </a:schemeClr>
          </a:solidFill>
        </p:spPr>
        <p:txBody>
          <a:bodyPr>
            <a:normAutofit/>
          </a:bodyPr>
          <a:lstStyle>
            <a:lvl1pPr>
              <a:defRPr sz="2101"/>
            </a:lvl1pPr>
          </a:lstStyle>
          <a:p>
            <a:endParaRPr lang="en-US"/>
          </a:p>
        </p:txBody>
      </p:sp>
      <p:sp>
        <p:nvSpPr>
          <p:cNvPr id="29" name="Picture Placeholder 8">
            <a:extLst>
              <a:ext uri="{FF2B5EF4-FFF2-40B4-BE49-F238E27FC236}">
                <a16:creationId xmlns:a16="http://schemas.microsoft.com/office/drawing/2014/main" id="{3AF8D21A-6CCE-CD43-8AE8-35782B027FA3}"/>
              </a:ext>
            </a:extLst>
          </p:cNvPr>
          <p:cNvSpPr>
            <a:spLocks noGrp="1"/>
          </p:cNvSpPr>
          <p:nvPr>
            <p:ph type="pic" sz="quarter" idx="26"/>
          </p:nvPr>
        </p:nvSpPr>
        <p:spPr>
          <a:xfrm>
            <a:off x="18877289" y="5238205"/>
            <a:ext cx="3089312" cy="1280161"/>
          </a:xfrm>
          <a:prstGeom prst="rect">
            <a:avLst/>
          </a:prstGeom>
          <a:solidFill>
            <a:schemeClr val="bg1">
              <a:lumMod val="95000"/>
            </a:schemeClr>
          </a:solidFill>
        </p:spPr>
        <p:txBody>
          <a:bodyPr>
            <a:normAutofit/>
          </a:bodyPr>
          <a:lstStyle>
            <a:lvl1pPr>
              <a:defRPr sz="2101"/>
            </a:lvl1pPr>
          </a:lstStyle>
          <a:p>
            <a:endParaRPr lang="en-US"/>
          </a:p>
        </p:txBody>
      </p:sp>
      <p:sp>
        <p:nvSpPr>
          <p:cNvPr id="10" name="Picture Placeholder 8">
            <a:extLst>
              <a:ext uri="{FF2B5EF4-FFF2-40B4-BE49-F238E27FC236}">
                <a16:creationId xmlns:a16="http://schemas.microsoft.com/office/drawing/2014/main" id="{3AF8D21A-6CCE-CD43-8AE8-35782B027FA3}"/>
              </a:ext>
            </a:extLst>
          </p:cNvPr>
          <p:cNvSpPr>
            <a:spLocks noGrp="1"/>
          </p:cNvSpPr>
          <p:nvPr>
            <p:ph type="pic" sz="quarter" idx="15"/>
          </p:nvPr>
        </p:nvSpPr>
        <p:spPr>
          <a:xfrm>
            <a:off x="2411048" y="5238205"/>
            <a:ext cx="3089312" cy="1280161"/>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0449664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Slide">
    <p:spTree>
      <p:nvGrpSpPr>
        <p:cNvPr id="1" name=""/>
        <p:cNvGrpSpPr/>
        <p:nvPr/>
      </p:nvGrpSpPr>
      <p:grpSpPr>
        <a:xfrm>
          <a:off x="0" y="0"/>
          <a:ext cx="0" cy="0"/>
          <a:chOff x="0" y="0"/>
          <a:chExt cx="0" cy="0"/>
        </a:xfrm>
      </p:grpSpPr>
      <p:sp>
        <p:nvSpPr>
          <p:cNvPr id="18" name="Picture Placeholder 8">
            <a:extLst>
              <a:ext uri="{FF2B5EF4-FFF2-40B4-BE49-F238E27FC236}">
                <a16:creationId xmlns:a16="http://schemas.microsoft.com/office/drawing/2014/main" id="{3AF8D21A-6CCE-CD43-8AE8-35782B027FA3}"/>
              </a:ext>
            </a:extLst>
          </p:cNvPr>
          <p:cNvSpPr>
            <a:spLocks noGrp="1"/>
          </p:cNvSpPr>
          <p:nvPr>
            <p:ph type="pic" sz="quarter" idx="25"/>
          </p:nvPr>
        </p:nvSpPr>
        <p:spPr>
          <a:xfrm>
            <a:off x="12540801" y="10704594"/>
            <a:ext cx="11836849" cy="2996881"/>
          </a:xfrm>
          <a:prstGeom prst="rect">
            <a:avLst/>
          </a:prstGeom>
          <a:solidFill>
            <a:schemeClr val="bg1">
              <a:lumMod val="95000"/>
            </a:schemeClr>
          </a:solidFill>
        </p:spPr>
        <p:txBody>
          <a:bodyPr>
            <a:normAutofit/>
          </a:bodyPr>
          <a:lstStyle>
            <a:lvl1pPr>
              <a:defRPr sz="2101"/>
            </a:lvl1pPr>
          </a:lstStyle>
          <a:p>
            <a:endParaRPr lang="en-US"/>
          </a:p>
        </p:txBody>
      </p:sp>
      <p:sp>
        <p:nvSpPr>
          <p:cNvPr id="30" name="Picture Placeholder 8">
            <a:extLst>
              <a:ext uri="{FF2B5EF4-FFF2-40B4-BE49-F238E27FC236}">
                <a16:creationId xmlns:a16="http://schemas.microsoft.com/office/drawing/2014/main" id="{3AF8D21A-6CCE-CD43-8AE8-35782B027FA3}"/>
              </a:ext>
            </a:extLst>
          </p:cNvPr>
          <p:cNvSpPr>
            <a:spLocks noGrp="1"/>
          </p:cNvSpPr>
          <p:nvPr>
            <p:ph type="pic" sz="quarter" idx="26"/>
          </p:nvPr>
        </p:nvSpPr>
        <p:spPr>
          <a:xfrm>
            <a:off x="12540800" y="7511616"/>
            <a:ext cx="5742437" cy="2996882"/>
          </a:xfrm>
          <a:prstGeom prst="rect">
            <a:avLst/>
          </a:prstGeom>
          <a:solidFill>
            <a:schemeClr val="bg1">
              <a:lumMod val="95000"/>
            </a:schemeClr>
          </a:solidFill>
        </p:spPr>
        <p:txBody>
          <a:bodyPr>
            <a:normAutofit/>
          </a:bodyPr>
          <a:lstStyle>
            <a:lvl1pPr>
              <a:defRPr sz="2101"/>
            </a:lvl1pPr>
          </a:lstStyle>
          <a:p>
            <a:endParaRPr lang="en-US"/>
          </a:p>
        </p:txBody>
      </p:sp>
      <p:sp>
        <p:nvSpPr>
          <p:cNvPr id="31" name="Picture Placeholder 8">
            <a:extLst>
              <a:ext uri="{FF2B5EF4-FFF2-40B4-BE49-F238E27FC236}">
                <a16:creationId xmlns:a16="http://schemas.microsoft.com/office/drawing/2014/main" id="{3AF8D21A-6CCE-CD43-8AE8-35782B027FA3}"/>
              </a:ext>
            </a:extLst>
          </p:cNvPr>
          <p:cNvSpPr>
            <a:spLocks noGrp="1"/>
          </p:cNvSpPr>
          <p:nvPr>
            <p:ph type="pic" sz="quarter" idx="27"/>
          </p:nvPr>
        </p:nvSpPr>
        <p:spPr>
          <a:xfrm>
            <a:off x="21634011" y="7511615"/>
            <a:ext cx="2998800" cy="2996882"/>
          </a:xfrm>
          <a:prstGeom prst="rect">
            <a:avLst/>
          </a:prstGeom>
          <a:solidFill>
            <a:schemeClr val="bg1">
              <a:lumMod val="95000"/>
            </a:schemeClr>
          </a:solidFill>
        </p:spPr>
        <p:txBody>
          <a:bodyPr>
            <a:normAutofit/>
          </a:bodyPr>
          <a:lstStyle>
            <a:lvl1pPr>
              <a:defRPr sz="2101"/>
            </a:lvl1pPr>
          </a:lstStyle>
          <a:p>
            <a:endParaRPr lang="en-US"/>
          </a:p>
        </p:txBody>
      </p:sp>
      <p:sp>
        <p:nvSpPr>
          <p:cNvPr id="27" name="Picture Placeholder 8">
            <a:extLst>
              <a:ext uri="{FF2B5EF4-FFF2-40B4-BE49-F238E27FC236}">
                <a16:creationId xmlns:a16="http://schemas.microsoft.com/office/drawing/2014/main" id="{3AF8D21A-6CCE-CD43-8AE8-35782B027FA3}"/>
              </a:ext>
            </a:extLst>
          </p:cNvPr>
          <p:cNvSpPr>
            <a:spLocks noGrp="1"/>
          </p:cNvSpPr>
          <p:nvPr>
            <p:ph type="pic" sz="quarter" idx="24"/>
          </p:nvPr>
        </p:nvSpPr>
        <p:spPr>
          <a:xfrm>
            <a:off x="12540800" y="14525"/>
            <a:ext cx="11836849" cy="7300996"/>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0087305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8_Slide">
    <p:spTree>
      <p:nvGrpSpPr>
        <p:cNvPr id="1" name=""/>
        <p:cNvGrpSpPr/>
        <p:nvPr/>
      </p:nvGrpSpPr>
      <p:grpSpPr>
        <a:xfrm>
          <a:off x="0" y="0"/>
          <a:ext cx="0" cy="0"/>
          <a:chOff x="0" y="0"/>
          <a:chExt cx="0" cy="0"/>
        </a:xfrm>
      </p:grpSpPr>
      <p:sp>
        <p:nvSpPr>
          <p:cNvPr id="24" name="Picture Placeholder 8">
            <a:extLst>
              <a:ext uri="{FF2B5EF4-FFF2-40B4-BE49-F238E27FC236}">
                <a16:creationId xmlns:a16="http://schemas.microsoft.com/office/drawing/2014/main" id="{3AF8D21A-6CCE-CD43-8AE8-35782B027FA3}"/>
              </a:ext>
            </a:extLst>
          </p:cNvPr>
          <p:cNvSpPr>
            <a:spLocks noGrp="1"/>
          </p:cNvSpPr>
          <p:nvPr>
            <p:ph type="pic" sz="quarter" idx="31"/>
          </p:nvPr>
        </p:nvSpPr>
        <p:spPr>
          <a:xfrm>
            <a:off x="16564378" y="10987052"/>
            <a:ext cx="8312361" cy="2728948"/>
          </a:xfrm>
          <a:prstGeom prst="rect">
            <a:avLst/>
          </a:prstGeom>
          <a:solidFill>
            <a:schemeClr val="bg1">
              <a:lumMod val="95000"/>
            </a:schemeClr>
          </a:solidFill>
        </p:spPr>
        <p:txBody>
          <a:bodyPr>
            <a:normAutofit/>
          </a:bodyPr>
          <a:lstStyle>
            <a:lvl1pPr>
              <a:defRPr sz="2101"/>
            </a:lvl1pPr>
          </a:lstStyle>
          <a:p>
            <a:endParaRPr lang="en-US"/>
          </a:p>
        </p:txBody>
      </p:sp>
      <p:sp>
        <p:nvSpPr>
          <p:cNvPr id="23" name="Picture Placeholder 8">
            <a:extLst>
              <a:ext uri="{FF2B5EF4-FFF2-40B4-BE49-F238E27FC236}">
                <a16:creationId xmlns:a16="http://schemas.microsoft.com/office/drawing/2014/main" id="{3AF8D21A-6CCE-CD43-8AE8-35782B027FA3}"/>
              </a:ext>
            </a:extLst>
          </p:cNvPr>
          <p:cNvSpPr>
            <a:spLocks noGrp="1"/>
          </p:cNvSpPr>
          <p:nvPr>
            <p:ph type="pic" sz="quarter" idx="30"/>
          </p:nvPr>
        </p:nvSpPr>
        <p:spPr>
          <a:xfrm>
            <a:off x="20218583" y="6938252"/>
            <a:ext cx="4159067" cy="4048800"/>
          </a:xfrm>
          <a:prstGeom prst="rect">
            <a:avLst/>
          </a:prstGeom>
          <a:solidFill>
            <a:schemeClr val="bg1">
              <a:lumMod val="95000"/>
            </a:schemeClr>
          </a:solidFill>
        </p:spPr>
        <p:txBody>
          <a:bodyPr>
            <a:normAutofit/>
          </a:bodyPr>
          <a:lstStyle>
            <a:lvl1pPr>
              <a:defRPr sz="2101"/>
            </a:lvl1pPr>
          </a:lstStyle>
          <a:p>
            <a:endParaRPr lang="en-US"/>
          </a:p>
        </p:txBody>
      </p:sp>
      <p:sp>
        <p:nvSpPr>
          <p:cNvPr id="22" name="Picture Placeholder 8">
            <a:extLst>
              <a:ext uri="{FF2B5EF4-FFF2-40B4-BE49-F238E27FC236}">
                <a16:creationId xmlns:a16="http://schemas.microsoft.com/office/drawing/2014/main" id="{3AF8D21A-6CCE-CD43-8AE8-35782B027FA3}"/>
              </a:ext>
            </a:extLst>
          </p:cNvPr>
          <p:cNvSpPr>
            <a:spLocks noGrp="1"/>
          </p:cNvSpPr>
          <p:nvPr>
            <p:ph type="pic" sz="quarter" idx="29"/>
          </p:nvPr>
        </p:nvSpPr>
        <p:spPr>
          <a:xfrm>
            <a:off x="16239176" y="6938252"/>
            <a:ext cx="3979407" cy="4048800"/>
          </a:xfrm>
          <a:prstGeom prst="rect">
            <a:avLst/>
          </a:prstGeom>
          <a:solidFill>
            <a:schemeClr val="bg1">
              <a:lumMod val="95000"/>
            </a:schemeClr>
          </a:solidFill>
        </p:spPr>
        <p:txBody>
          <a:bodyPr>
            <a:normAutofit/>
          </a:bodyPr>
          <a:lstStyle>
            <a:lvl1pPr>
              <a:defRPr sz="2101"/>
            </a:lvl1pPr>
          </a:lstStyle>
          <a:p>
            <a:endParaRPr lang="en-US"/>
          </a:p>
        </p:txBody>
      </p:sp>
      <p:sp>
        <p:nvSpPr>
          <p:cNvPr id="20" name="Picture Placeholder 8">
            <a:extLst>
              <a:ext uri="{FF2B5EF4-FFF2-40B4-BE49-F238E27FC236}">
                <a16:creationId xmlns:a16="http://schemas.microsoft.com/office/drawing/2014/main" id="{3AF8D21A-6CCE-CD43-8AE8-35782B027FA3}"/>
              </a:ext>
            </a:extLst>
          </p:cNvPr>
          <p:cNvSpPr>
            <a:spLocks noGrp="1"/>
          </p:cNvSpPr>
          <p:nvPr>
            <p:ph type="pic" sz="quarter" idx="28"/>
          </p:nvPr>
        </p:nvSpPr>
        <p:spPr>
          <a:xfrm>
            <a:off x="12232620" y="6938252"/>
            <a:ext cx="4001413" cy="4048800"/>
          </a:xfrm>
          <a:prstGeom prst="rect">
            <a:avLst/>
          </a:prstGeom>
          <a:solidFill>
            <a:schemeClr val="bg1">
              <a:lumMod val="95000"/>
            </a:schemeClr>
          </a:solidFill>
        </p:spPr>
        <p:txBody>
          <a:bodyPr>
            <a:normAutofit/>
          </a:bodyPr>
          <a:lstStyle>
            <a:lvl1pPr>
              <a:defRPr sz="2101"/>
            </a:lvl1pPr>
          </a:lstStyle>
          <a:p>
            <a:endParaRPr lang="en-US"/>
          </a:p>
        </p:txBody>
      </p:sp>
      <p:sp>
        <p:nvSpPr>
          <p:cNvPr id="19" name="Picture Placeholder 8">
            <a:extLst>
              <a:ext uri="{FF2B5EF4-FFF2-40B4-BE49-F238E27FC236}">
                <a16:creationId xmlns:a16="http://schemas.microsoft.com/office/drawing/2014/main" id="{3AF8D21A-6CCE-CD43-8AE8-35782B027FA3}"/>
              </a:ext>
            </a:extLst>
          </p:cNvPr>
          <p:cNvSpPr>
            <a:spLocks noGrp="1"/>
          </p:cNvSpPr>
          <p:nvPr>
            <p:ph type="pic" sz="quarter" idx="27"/>
          </p:nvPr>
        </p:nvSpPr>
        <p:spPr>
          <a:xfrm>
            <a:off x="8265916" y="6938252"/>
            <a:ext cx="3978310" cy="4048800"/>
          </a:xfrm>
          <a:prstGeom prst="rect">
            <a:avLst/>
          </a:prstGeom>
          <a:solidFill>
            <a:schemeClr val="bg1">
              <a:lumMod val="95000"/>
            </a:schemeClr>
          </a:solidFill>
        </p:spPr>
        <p:txBody>
          <a:bodyPr>
            <a:normAutofit/>
          </a:bodyPr>
          <a:lstStyle>
            <a:lvl1pPr>
              <a:defRPr sz="2101"/>
            </a:lvl1pPr>
          </a:lstStyle>
          <a:p>
            <a:endParaRPr lang="en-US"/>
          </a:p>
        </p:txBody>
      </p:sp>
      <p:sp>
        <p:nvSpPr>
          <p:cNvPr id="30" name="Picture Placeholder 8">
            <a:extLst>
              <a:ext uri="{FF2B5EF4-FFF2-40B4-BE49-F238E27FC236}">
                <a16:creationId xmlns:a16="http://schemas.microsoft.com/office/drawing/2014/main" id="{3AF8D21A-6CCE-CD43-8AE8-35782B027FA3}"/>
              </a:ext>
            </a:extLst>
          </p:cNvPr>
          <p:cNvSpPr>
            <a:spLocks noGrp="1"/>
          </p:cNvSpPr>
          <p:nvPr>
            <p:ph type="pic" sz="quarter" idx="26"/>
          </p:nvPr>
        </p:nvSpPr>
        <p:spPr>
          <a:xfrm>
            <a:off x="8262304" y="-1"/>
            <a:ext cx="16115346" cy="6938253"/>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5972987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9_Slide">
    <p:spTree>
      <p:nvGrpSpPr>
        <p:cNvPr id="1" name=""/>
        <p:cNvGrpSpPr/>
        <p:nvPr/>
      </p:nvGrpSpPr>
      <p:grpSpPr>
        <a:xfrm>
          <a:off x="0" y="0"/>
          <a:ext cx="0" cy="0"/>
          <a:chOff x="0" y="0"/>
          <a:chExt cx="0" cy="0"/>
        </a:xfrm>
      </p:grpSpPr>
      <p:sp>
        <p:nvSpPr>
          <p:cNvPr id="14" name="Picture Placeholder 8">
            <a:extLst>
              <a:ext uri="{FF2B5EF4-FFF2-40B4-BE49-F238E27FC236}">
                <a16:creationId xmlns:a16="http://schemas.microsoft.com/office/drawing/2014/main" id="{3AF8D21A-6CCE-CD43-8AE8-35782B027FA3}"/>
              </a:ext>
            </a:extLst>
          </p:cNvPr>
          <p:cNvSpPr>
            <a:spLocks noGrp="1"/>
          </p:cNvSpPr>
          <p:nvPr>
            <p:ph type="pic" sz="quarter" idx="34"/>
          </p:nvPr>
        </p:nvSpPr>
        <p:spPr>
          <a:xfrm>
            <a:off x="0" y="5565106"/>
            <a:ext cx="24377648" cy="8150894"/>
          </a:xfrm>
          <a:prstGeom prst="rect">
            <a:avLst/>
          </a:prstGeom>
          <a:solidFill>
            <a:schemeClr val="bg1">
              <a:lumMod val="95000"/>
            </a:schemeClr>
          </a:solidFill>
        </p:spPr>
        <p:txBody>
          <a:bodyPr>
            <a:normAutofit/>
          </a:bodyPr>
          <a:lstStyle>
            <a:lvl1pPr>
              <a:defRPr sz="2101"/>
            </a:lvl1pPr>
          </a:lstStyle>
          <a:p>
            <a:endParaRPr lang="en-US"/>
          </a:p>
        </p:txBody>
      </p:sp>
      <p:sp>
        <p:nvSpPr>
          <p:cNvPr id="24" name="Picture Placeholder 8">
            <a:extLst>
              <a:ext uri="{FF2B5EF4-FFF2-40B4-BE49-F238E27FC236}">
                <a16:creationId xmlns:a16="http://schemas.microsoft.com/office/drawing/2014/main" id="{3AF8D21A-6CCE-CD43-8AE8-35782B027FA3}"/>
              </a:ext>
            </a:extLst>
          </p:cNvPr>
          <p:cNvSpPr>
            <a:spLocks noGrp="1"/>
          </p:cNvSpPr>
          <p:nvPr>
            <p:ph type="pic" sz="quarter" idx="31"/>
          </p:nvPr>
        </p:nvSpPr>
        <p:spPr>
          <a:xfrm>
            <a:off x="12234417" y="0"/>
            <a:ext cx="4054113" cy="4611020"/>
          </a:xfrm>
          <a:prstGeom prst="rect">
            <a:avLst/>
          </a:prstGeom>
          <a:solidFill>
            <a:schemeClr val="bg1">
              <a:lumMod val="95000"/>
            </a:schemeClr>
          </a:solidFill>
        </p:spPr>
        <p:txBody>
          <a:bodyPr>
            <a:normAutofit/>
          </a:bodyPr>
          <a:lstStyle>
            <a:lvl1pPr>
              <a:defRPr sz="2101"/>
            </a:lvl1pPr>
          </a:lstStyle>
          <a:p>
            <a:endParaRPr lang="en-US"/>
          </a:p>
        </p:txBody>
      </p:sp>
      <p:sp>
        <p:nvSpPr>
          <p:cNvPr id="10" name="Picture Placeholder 8">
            <a:extLst>
              <a:ext uri="{FF2B5EF4-FFF2-40B4-BE49-F238E27FC236}">
                <a16:creationId xmlns:a16="http://schemas.microsoft.com/office/drawing/2014/main" id="{88427058-351E-1A4D-A997-648B17F25B4F}"/>
              </a:ext>
            </a:extLst>
          </p:cNvPr>
          <p:cNvSpPr>
            <a:spLocks noGrp="1"/>
          </p:cNvSpPr>
          <p:nvPr>
            <p:ph type="pic" sz="quarter" idx="35"/>
          </p:nvPr>
        </p:nvSpPr>
        <p:spPr>
          <a:xfrm>
            <a:off x="16315386" y="0"/>
            <a:ext cx="4054113" cy="4611020"/>
          </a:xfrm>
          <a:prstGeom prst="rect">
            <a:avLst/>
          </a:prstGeom>
          <a:solidFill>
            <a:schemeClr val="bg1">
              <a:lumMod val="95000"/>
            </a:schemeClr>
          </a:solidFill>
        </p:spPr>
        <p:txBody>
          <a:bodyPr>
            <a:normAutofit/>
          </a:bodyPr>
          <a:lstStyle>
            <a:lvl1pPr>
              <a:defRPr sz="2101"/>
            </a:lvl1pPr>
          </a:lstStyle>
          <a:p>
            <a:endParaRPr lang="en-US"/>
          </a:p>
        </p:txBody>
      </p:sp>
      <p:sp>
        <p:nvSpPr>
          <p:cNvPr id="11" name="Picture Placeholder 8">
            <a:extLst>
              <a:ext uri="{FF2B5EF4-FFF2-40B4-BE49-F238E27FC236}">
                <a16:creationId xmlns:a16="http://schemas.microsoft.com/office/drawing/2014/main" id="{2328A191-A4DC-AE42-B57D-567B79FB787A}"/>
              </a:ext>
            </a:extLst>
          </p:cNvPr>
          <p:cNvSpPr>
            <a:spLocks noGrp="1"/>
          </p:cNvSpPr>
          <p:nvPr>
            <p:ph type="pic" sz="quarter" idx="36"/>
          </p:nvPr>
        </p:nvSpPr>
        <p:spPr>
          <a:xfrm>
            <a:off x="20323535" y="0"/>
            <a:ext cx="4054113" cy="461102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466941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0_Slide">
    <p:spTree>
      <p:nvGrpSpPr>
        <p:cNvPr id="1" name=""/>
        <p:cNvGrpSpPr/>
        <p:nvPr/>
      </p:nvGrpSpPr>
      <p:grpSpPr>
        <a:xfrm>
          <a:off x="0" y="0"/>
          <a:ext cx="0" cy="0"/>
          <a:chOff x="0" y="0"/>
          <a:chExt cx="0" cy="0"/>
        </a:xfrm>
      </p:grpSpPr>
      <p:sp>
        <p:nvSpPr>
          <p:cNvPr id="15" name="Picture Placeholder 8">
            <a:extLst>
              <a:ext uri="{FF2B5EF4-FFF2-40B4-BE49-F238E27FC236}">
                <a16:creationId xmlns:a16="http://schemas.microsoft.com/office/drawing/2014/main" id="{3AF8D21A-6CCE-CD43-8AE8-35782B027FA3}"/>
              </a:ext>
            </a:extLst>
          </p:cNvPr>
          <p:cNvSpPr>
            <a:spLocks noGrp="1"/>
          </p:cNvSpPr>
          <p:nvPr>
            <p:ph type="pic" sz="quarter" idx="37"/>
          </p:nvPr>
        </p:nvSpPr>
        <p:spPr>
          <a:xfrm>
            <a:off x="16795731" y="1"/>
            <a:ext cx="7581919" cy="3788478"/>
          </a:xfrm>
          <a:prstGeom prst="rect">
            <a:avLst/>
          </a:prstGeom>
          <a:solidFill>
            <a:schemeClr val="bg1">
              <a:lumMod val="95000"/>
            </a:schemeClr>
          </a:solidFill>
        </p:spPr>
        <p:txBody>
          <a:bodyPr>
            <a:normAutofit/>
          </a:bodyPr>
          <a:lstStyle>
            <a:lvl1pPr>
              <a:defRPr sz="2101"/>
            </a:lvl1pPr>
          </a:lstStyle>
          <a:p>
            <a:endParaRPr lang="en-US"/>
          </a:p>
        </p:txBody>
      </p:sp>
      <p:sp>
        <p:nvSpPr>
          <p:cNvPr id="11" name="Picture Placeholder 8">
            <a:extLst>
              <a:ext uri="{FF2B5EF4-FFF2-40B4-BE49-F238E27FC236}">
                <a16:creationId xmlns:a16="http://schemas.microsoft.com/office/drawing/2014/main" id="{3AF8D21A-6CCE-CD43-8AE8-35782B027FA3}"/>
              </a:ext>
            </a:extLst>
          </p:cNvPr>
          <p:cNvSpPr>
            <a:spLocks noGrp="1"/>
          </p:cNvSpPr>
          <p:nvPr>
            <p:ph type="pic" sz="quarter" idx="36"/>
          </p:nvPr>
        </p:nvSpPr>
        <p:spPr>
          <a:xfrm>
            <a:off x="16795732" y="3953272"/>
            <a:ext cx="7581919" cy="9762728"/>
          </a:xfrm>
          <a:prstGeom prst="rect">
            <a:avLst/>
          </a:prstGeom>
          <a:solidFill>
            <a:schemeClr val="bg1">
              <a:lumMod val="95000"/>
            </a:schemeClr>
          </a:solidFill>
        </p:spPr>
        <p:txBody>
          <a:bodyPr>
            <a:normAutofit/>
          </a:bodyPr>
          <a:lstStyle>
            <a:lvl1pPr>
              <a:defRPr sz="2101"/>
            </a:lvl1pPr>
          </a:lstStyle>
          <a:p>
            <a:endParaRPr lang="en-US"/>
          </a:p>
        </p:txBody>
      </p:sp>
      <p:sp>
        <p:nvSpPr>
          <p:cNvPr id="10" name="Picture Placeholder 8">
            <a:extLst>
              <a:ext uri="{FF2B5EF4-FFF2-40B4-BE49-F238E27FC236}">
                <a16:creationId xmlns:a16="http://schemas.microsoft.com/office/drawing/2014/main" id="{3AF8D21A-6CCE-CD43-8AE8-35782B027FA3}"/>
              </a:ext>
            </a:extLst>
          </p:cNvPr>
          <p:cNvSpPr>
            <a:spLocks noGrp="1"/>
          </p:cNvSpPr>
          <p:nvPr>
            <p:ph type="pic" sz="quarter" idx="35"/>
          </p:nvPr>
        </p:nvSpPr>
        <p:spPr>
          <a:xfrm>
            <a:off x="9067799" y="8167455"/>
            <a:ext cx="7581919" cy="5548545"/>
          </a:xfrm>
          <a:prstGeom prst="rect">
            <a:avLst/>
          </a:prstGeom>
          <a:solidFill>
            <a:schemeClr val="bg1">
              <a:lumMod val="95000"/>
            </a:schemeClr>
          </a:solidFill>
        </p:spPr>
        <p:txBody>
          <a:bodyPr>
            <a:normAutofit/>
          </a:bodyPr>
          <a:lstStyle>
            <a:lvl1pPr>
              <a:defRPr sz="2101"/>
            </a:lvl1pPr>
          </a:lstStyle>
          <a:p>
            <a:endParaRPr lang="en-US"/>
          </a:p>
        </p:txBody>
      </p:sp>
      <p:sp>
        <p:nvSpPr>
          <p:cNvPr id="14" name="Picture Placeholder 8">
            <a:extLst>
              <a:ext uri="{FF2B5EF4-FFF2-40B4-BE49-F238E27FC236}">
                <a16:creationId xmlns:a16="http://schemas.microsoft.com/office/drawing/2014/main" id="{3AF8D21A-6CCE-CD43-8AE8-35782B027FA3}"/>
              </a:ext>
            </a:extLst>
          </p:cNvPr>
          <p:cNvSpPr>
            <a:spLocks noGrp="1"/>
          </p:cNvSpPr>
          <p:nvPr>
            <p:ph type="pic" sz="quarter" idx="34"/>
          </p:nvPr>
        </p:nvSpPr>
        <p:spPr>
          <a:xfrm>
            <a:off x="9067800" y="0"/>
            <a:ext cx="7581919" cy="7976033"/>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5185904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1_Slide">
    <p:spTree>
      <p:nvGrpSpPr>
        <p:cNvPr id="1" name=""/>
        <p:cNvGrpSpPr/>
        <p:nvPr/>
      </p:nvGrpSpPr>
      <p:grpSpPr>
        <a:xfrm>
          <a:off x="0" y="0"/>
          <a:ext cx="0" cy="0"/>
          <a:chOff x="0" y="0"/>
          <a:chExt cx="0" cy="0"/>
        </a:xfrm>
      </p:grpSpPr>
      <p:sp>
        <p:nvSpPr>
          <p:cNvPr id="11" name="Picture Placeholder 8">
            <a:extLst>
              <a:ext uri="{FF2B5EF4-FFF2-40B4-BE49-F238E27FC236}">
                <a16:creationId xmlns:a16="http://schemas.microsoft.com/office/drawing/2014/main" id="{3AF8D21A-6CCE-CD43-8AE8-35782B027FA3}"/>
              </a:ext>
            </a:extLst>
          </p:cNvPr>
          <p:cNvSpPr>
            <a:spLocks noGrp="1"/>
          </p:cNvSpPr>
          <p:nvPr>
            <p:ph type="pic" sz="quarter" idx="36"/>
          </p:nvPr>
        </p:nvSpPr>
        <p:spPr>
          <a:xfrm>
            <a:off x="16639310" y="4336473"/>
            <a:ext cx="4017818" cy="504305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127434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2_Slide">
    <p:spTree>
      <p:nvGrpSpPr>
        <p:cNvPr id="1" name=""/>
        <p:cNvGrpSpPr/>
        <p:nvPr/>
      </p:nvGrpSpPr>
      <p:grpSpPr>
        <a:xfrm>
          <a:off x="0" y="0"/>
          <a:ext cx="0" cy="0"/>
          <a:chOff x="0" y="0"/>
          <a:chExt cx="0" cy="0"/>
        </a:xfrm>
      </p:grpSpPr>
      <p:sp>
        <p:nvSpPr>
          <p:cNvPr id="11" name="Picture Placeholder 8">
            <a:extLst>
              <a:ext uri="{FF2B5EF4-FFF2-40B4-BE49-F238E27FC236}">
                <a16:creationId xmlns:a16="http://schemas.microsoft.com/office/drawing/2014/main" id="{3AF8D21A-6CCE-CD43-8AE8-35782B027FA3}"/>
              </a:ext>
            </a:extLst>
          </p:cNvPr>
          <p:cNvSpPr>
            <a:spLocks noGrp="1"/>
          </p:cNvSpPr>
          <p:nvPr>
            <p:ph type="pic" sz="quarter" idx="36"/>
          </p:nvPr>
        </p:nvSpPr>
        <p:spPr>
          <a:xfrm>
            <a:off x="14451340" y="2824177"/>
            <a:ext cx="5659756" cy="11872567"/>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7149050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3_Slide">
    <p:spTree>
      <p:nvGrpSpPr>
        <p:cNvPr id="1" name=""/>
        <p:cNvGrpSpPr/>
        <p:nvPr/>
      </p:nvGrpSpPr>
      <p:grpSpPr>
        <a:xfrm>
          <a:off x="0" y="0"/>
          <a:ext cx="0" cy="0"/>
          <a:chOff x="0" y="0"/>
          <a:chExt cx="0" cy="0"/>
        </a:xfrm>
      </p:grpSpPr>
      <p:sp>
        <p:nvSpPr>
          <p:cNvPr id="11" name="Picture Placeholder 8">
            <a:extLst>
              <a:ext uri="{FF2B5EF4-FFF2-40B4-BE49-F238E27FC236}">
                <a16:creationId xmlns:a16="http://schemas.microsoft.com/office/drawing/2014/main" id="{3AF8D21A-6CCE-CD43-8AE8-35782B027FA3}"/>
              </a:ext>
            </a:extLst>
          </p:cNvPr>
          <p:cNvSpPr>
            <a:spLocks noGrp="1"/>
          </p:cNvSpPr>
          <p:nvPr>
            <p:ph type="pic" sz="quarter" idx="36"/>
          </p:nvPr>
        </p:nvSpPr>
        <p:spPr>
          <a:xfrm>
            <a:off x="14671327" y="1534484"/>
            <a:ext cx="7872422" cy="1054296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1565496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4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3AF8D21A-6CCE-CD43-8AE8-35782B027FA3}"/>
              </a:ext>
            </a:extLst>
          </p:cNvPr>
          <p:cNvSpPr>
            <a:spLocks noGrp="1"/>
          </p:cNvSpPr>
          <p:nvPr>
            <p:ph type="pic" sz="quarter" idx="37"/>
          </p:nvPr>
        </p:nvSpPr>
        <p:spPr>
          <a:xfrm>
            <a:off x="2188818" y="4481043"/>
            <a:ext cx="8400588" cy="5263303"/>
          </a:xfrm>
          <a:prstGeom prst="rect">
            <a:avLst/>
          </a:prstGeom>
          <a:solidFill>
            <a:schemeClr val="bg1">
              <a:lumMod val="95000"/>
            </a:schemeClr>
          </a:solidFill>
        </p:spPr>
        <p:txBody>
          <a:bodyPr>
            <a:normAutofit/>
          </a:bodyPr>
          <a:lstStyle>
            <a:lvl1pPr>
              <a:defRPr sz="2101"/>
            </a:lvl1pPr>
          </a:lstStyle>
          <a:p>
            <a:endParaRPr lang="en-US"/>
          </a:p>
        </p:txBody>
      </p:sp>
      <p:sp>
        <p:nvSpPr>
          <p:cNvPr id="11" name="Picture Placeholder 8">
            <a:extLst>
              <a:ext uri="{FF2B5EF4-FFF2-40B4-BE49-F238E27FC236}">
                <a16:creationId xmlns:a16="http://schemas.microsoft.com/office/drawing/2014/main" id="{3AF8D21A-6CCE-CD43-8AE8-35782B027FA3}"/>
              </a:ext>
            </a:extLst>
          </p:cNvPr>
          <p:cNvSpPr>
            <a:spLocks noGrp="1"/>
          </p:cNvSpPr>
          <p:nvPr>
            <p:ph type="pic" sz="quarter" idx="36"/>
          </p:nvPr>
        </p:nvSpPr>
        <p:spPr>
          <a:xfrm>
            <a:off x="13901176" y="4481042"/>
            <a:ext cx="8400588" cy="5263303"/>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020761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276447" y="-261256"/>
            <a:ext cx="9394320" cy="14238512"/>
          </a:xfrm>
          <a:prstGeom prst="rect">
            <a:avLst/>
          </a:prstGeom>
          <a:solidFill>
            <a:schemeClr val="bg1">
              <a:lumMod val="95000"/>
            </a:schemeClr>
          </a:solidFill>
        </p:spPr>
        <p:txBody>
          <a:bodyPr>
            <a:normAutofit/>
          </a:bodyPr>
          <a:lstStyle>
            <a:lvl1pPr>
              <a:defRPr sz="2101"/>
            </a:lvl1pPr>
          </a:lstStyle>
          <a:p>
            <a:endParaRPr lang="en-US"/>
          </a:p>
        </p:txBody>
      </p:sp>
      <p:sp>
        <p:nvSpPr>
          <p:cNvPr id="3" name="Rectángulo 7">
            <a:extLst>
              <a:ext uri="{FF2B5EF4-FFF2-40B4-BE49-F238E27FC236}">
                <a16:creationId xmlns:a16="http://schemas.microsoft.com/office/drawing/2014/main" id="{7830F14E-301A-D24F-BA94-7625068792F4}"/>
              </a:ext>
            </a:extLst>
          </p:cNvPr>
          <p:cNvSpPr/>
          <p:nvPr userDrawn="1"/>
        </p:nvSpPr>
        <p:spPr>
          <a:xfrm rot="16200000">
            <a:off x="-2299064" y="2299063"/>
            <a:ext cx="13715999" cy="911787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bg1">
                  <a:lumMod val="75000"/>
                </a:schemeClr>
              </a:solidFill>
            </a:endParaRPr>
          </a:p>
        </p:txBody>
      </p:sp>
    </p:spTree>
    <p:extLst>
      <p:ext uri="{BB962C8B-B14F-4D97-AF65-F5344CB8AC3E}">
        <p14:creationId xmlns:p14="http://schemas.microsoft.com/office/powerpoint/2010/main" val="21108980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5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3AF8D21A-6CCE-CD43-8AE8-35782B027FA3}"/>
              </a:ext>
            </a:extLst>
          </p:cNvPr>
          <p:cNvSpPr>
            <a:spLocks noGrp="1"/>
          </p:cNvSpPr>
          <p:nvPr>
            <p:ph type="pic" sz="quarter" idx="37"/>
          </p:nvPr>
        </p:nvSpPr>
        <p:spPr>
          <a:xfrm>
            <a:off x="-1" y="0"/>
            <a:ext cx="12234417" cy="12798423"/>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84699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0" y="0"/>
            <a:ext cx="24377646" cy="13701475"/>
          </a:xfrm>
          <a:prstGeom prst="rect">
            <a:avLst/>
          </a:prstGeom>
          <a:solidFill>
            <a:schemeClr val="bg1">
              <a:lumMod val="95000"/>
            </a:schemeClr>
          </a:solidFill>
        </p:spPr>
        <p:txBody>
          <a:bodyPr>
            <a:normAutofit/>
          </a:bodyPr>
          <a:lstStyle>
            <a:lvl1pPr>
              <a:defRPr sz="2101"/>
            </a:lvl1pPr>
          </a:lstStyle>
          <a:p>
            <a:endParaRPr lang="en-US"/>
          </a:p>
        </p:txBody>
      </p:sp>
      <p:sp>
        <p:nvSpPr>
          <p:cNvPr id="6" name="Picture Placeholder 8">
            <a:extLst>
              <a:ext uri="{FF2B5EF4-FFF2-40B4-BE49-F238E27FC236}">
                <a16:creationId xmlns:a16="http://schemas.microsoft.com/office/drawing/2014/main" id="{3AF8D21A-6CCE-CD43-8AE8-35782B027FA3}"/>
              </a:ext>
            </a:extLst>
          </p:cNvPr>
          <p:cNvSpPr>
            <a:spLocks noGrp="1"/>
          </p:cNvSpPr>
          <p:nvPr>
            <p:ph type="pic" sz="quarter" idx="15"/>
          </p:nvPr>
        </p:nvSpPr>
        <p:spPr>
          <a:xfrm>
            <a:off x="3030582" y="2284538"/>
            <a:ext cx="18316483" cy="911787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835851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ull Image 2">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0" y="0"/>
            <a:ext cx="24377646" cy="13701475"/>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010818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18558203" y="2969989"/>
            <a:ext cx="5105400" cy="4622800"/>
          </a:xfrm>
          <a:prstGeom prst="rect">
            <a:avLst/>
          </a:prstGeom>
          <a:solidFill>
            <a:schemeClr val="bg1">
              <a:lumMod val="95000"/>
            </a:schemeClr>
          </a:solidFill>
        </p:spPr>
        <p:txBody>
          <a:bodyPr>
            <a:normAutofit/>
          </a:bodyPr>
          <a:lstStyle>
            <a:lvl1pPr>
              <a:defRPr sz="2101"/>
            </a:lvl1pPr>
          </a:lstStyle>
          <a:p>
            <a:endParaRPr lang="en-US"/>
          </a:p>
        </p:txBody>
      </p:sp>
      <p:sp>
        <p:nvSpPr>
          <p:cNvPr id="11" name="Picture Placeholder 8">
            <a:extLst>
              <a:ext uri="{FF2B5EF4-FFF2-40B4-BE49-F238E27FC236}">
                <a16:creationId xmlns:a16="http://schemas.microsoft.com/office/drawing/2014/main" id="{3AF8D21A-6CCE-CD43-8AE8-35782B027FA3}"/>
              </a:ext>
            </a:extLst>
          </p:cNvPr>
          <p:cNvSpPr>
            <a:spLocks noGrp="1"/>
          </p:cNvSpPr>
          <p:nvPr>
            <p:ph type="pic" sz="quarter" idx="15"/>
          </p:nvPr>
        </p:nvSpPr>
        <p:spPr>
          <a:xfrm>
            <a:off x="13049158" y="3036605"/>
            <a:ext cx="5105400" cy="4622800"/>
          </a:xfrm>
          <a:prstGeom prst="rect">
            <a:avLst/>
          </a:prstGeom>
          <a:solidFill>
            <a:schemeClr val="bg1">
              <a:lumMod val="95000"/>
            </a:schemeClr>
          </a:solidFill>
        </p:spPr>
        <p:txBody>
          <a:bodyPr>
            <a:normAutofit/>
          </a:bodyPr>
          <a:lstStyle>
            <a:lvl1pPr>
              <a:defRPr sz="2101"/>
            </a:lvl1pPr>
          </a:lstStyle>
          <a:p>
            <a:endParaRPr lang="en-US"/>
          </a:p>
        </p:txBody>
      </p:sp>
      <p:sp>
        <p:nvSpPr>
          <p:cNvPr id="12" name="Picture Placeholder 8">
            <a:extLst>
              <a:ext uri="{FF2B5EF4-FFF2-40B4-BE49-F238E27FC236}">
                <a16:creationId xmlns:a16="http://schemas.microsoft.com/office/drawing/2014/main" id="{3AF8D21A-6CCE-CD43-8AE8-35782B027FA3}"/>
              </a:ext>
            </a:extLst>
          </p:cNvPr>
          <p:cNvSpPr>
            <a:spLocks noGrp="1"/>
          </p:cNvSpPr>
          <p:nvPr>
            <p:ph type="pic" sz="quarter" idx="16"/>
          </p:nvPr>
        </p:nvSpPr>
        <p:spPr>
          <a:xfrm>
            <a:off x="7538695" y="3036605"/>
            <a:ext cx="5105400" cy="4622800"/>
          </a:xfrm>
          <a:prstGeom prst="rect">
            <a:avLst/>
          </a:prstGeom>
          <a:solidFill>
            <a:schemeClr val="bg1">
              <a:lumMod val="95000"/>
            </a:schemeClr>
          </a:solidFill>
        </p:spPr>
        <p:txBody>
          <a:bodyPr>
            <a:normAutofit/>
          </a:bodyPr>
          <a:lstStyle>
            <a:lvl1pPr>
              <a:defRPr sz="2101"/>
            </a:lvl1pPr>
          </a:lstStyle>
          <a:p>
            <a:endParaRPr lang="en-US"/>
          </a:p>
        </p:txBody>
      </p:sp>
      <p:sp>
        <p:nvSpPr>
          <p:cNvPr id="13" name="Picture Placeholder 8">
            <a:extLst>
              <a:ext uri="{FF2B5EF4-FFF2-40B4-BE49-F238E27FC236}">
                <a16:creationId xmlns:a16="http://schemas.microsoft.com/office/drawing/2014/main" id="{3AF8D21A-6CCE-CD43-8AE8-35782B027FA3}"/>
              </a:ext>
            </a:extLst>
          </p:cNvPr>
          <p:cNvSpPr>
            <a:spLocks noGrp="1"/>
          </p:cNvSpPr>
          <p:nvPr>
            <p:ph type="pic" sz="quarter" idx="17"/>
          </p:nvPr>
        </p:nvSpPr>
        <p:spPr>
          <a:xfrm>
            <a:off x="2028197" y="3036605"/>
            <a:ext cx="5105400" cy="462280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597793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0" y="6915008"/>
            <a:ext cx="24377650" cy="6800991"/>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03234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12188824" y="0"/>
            <a:ext cx="12188821" cy="13701475"/>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266631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Slide">
    <p:spTree>
      <p:nvGrpSpPr>
        <p:cNvPr id="1" name=""/>
        <p:cNvGrpSpPr/>
        <p:nvPr/>
      </p:nvGrpSpPr>
      <p:grpSpPr>
        <a:xfrm>
          <a:off x="0" y="0"/>
          <a:ext cx="0" cy="0"/>
          <a:chOff x="0" y="0"/>
          <a:chExt cx="0" cy="0"/>
        </a:xfrm>
      </p:grpSpPr>
      <p:sp>
        <p:nvSpPr>
          <p:cNvPr id="10" name="Picture Placeholder 8">
            <a:extLst>
              <a:ext uri="{FF2B5EF4-FFF2-40B4-BE49-F238E27FC236}">
                <a16:creationId xmlns:a16="http://schemas.microsoft.com/office/drawing/2014/main" id="{3AF8D21A-6CCE-CD43-8AE8-35782B027FA3}"/>
              </a:ext>
            </a:extLst>
          </p:cNvPr>
          <p:cNvSpPr>
            <a:spLocks noGrp="1"/>
          </p:cNvSpPr>
          <p:nvPr>
            <p:ph type="pic" sz="quarter" idx="15"/>
          </p:nvPr>
        </p:nvSpPr>
        <p:spPr>
          <a:xfrm>
            <a:off x="8147146" y="0"/>
            <a:ext cx="8061550" cy="13716000"/>
          </a:xfrm>
          <a:prstGeom prst="rect">
            <a:avLst/>
          </a:prstGeom>
          <a:solidFill>
            <a:schemeClr val="bg1">
              <a:lumMod val="95000"/>
            </a:schemeClr>
          </a:solidFill>
        </p:spPr>
        <p:txBody>
          <a:bodyPr>
            <a:normAutofit/>
          </a:bodyPr>
          <a:lstStyle>
            <a:lvl1pPr>
              <a:defRPr sz="2101"/>
            </a:lvl1pPr>
          </a:lstStyle>
          <a:p>
            <a:endParaRPr lang="en-US"/>
          </a:p>
        </p:txBody>
      </p:sp>
      <p:sp>
        <p:nvSpPr>
          <p:cNvPr id="4"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21808" y="0"/>
            <a:ext cx="8169765" cy="13716000"/>
          </a:xfrm>
          <a:prstGeom prst="rect">
            <a:avLst/>
          </a:prstGeom>
          <a:solidFill>
            <a:schemeClr val="bg1">
              <a:lumMod val="95000"/>
            </a:schemeClr>
          </a:solidFill>
        </p:spPr>
        <p:txBody>
          <a:bodyPr>
            <a:normAutofit/>
          </a:bodyPr>
          <a:lstStyle>
            <a:lvl1pPr>
              <a:defRPr sz="2101"/>
            </a:lvl1pPr>
          </a:lstStyle>
          <a:p>
            <a:endParaRPr lang="en-US"/>
          </a:p>
        </p:txBody>
      </p:sp>
      <p:sp>
        <p:nvSpPr>
          <p:cNvPr id="11" name="Picture Placeholder 8">
            <a:extLst>
              <a:ext uri="{FF2B5EF4-FFF2-40B4-BE49-F238E27FC236}">
                <a16:creationId xmlns:a16="http://schemas.microsoft.com/office/drawing/2014/main" id="{3AF8D21A-6CCE-CD43-8AE8-35782B027FA3}"/>
              </a:ext>
            </a:extLst>
          </p:cNvPr>
          <p:cNvSpPr>
            <a:spLocks noGrp="1"/>
          </p:cNvSpPr>
          <p:nvPr>
            <p:ph type="pic" sz="quarter" idx="16"/>
          </p:nvPr>
        </p:nvSpPr>
        <p:spPr>
          <a:xfrm>
            <a:off x="16208696" y="0"/>
            <a:ext cx="8168954" cy="1371600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413884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Slide">
    <p:spTree>
      <p:nvGrpSpPr>
        <p:cNvPr id="1" name=""/>
        <p:cNvGrpSpPr/>
        <p:nvPr/>
      </p:nvGrpSpPr>
      <p:grpSpPr>
        <a:xfrm>
          <a:off x="0" y="0"/>
          <a:ext cx="0" cy="0"/>
          <a:chOff x="0" y="0"/>
          <a:chExt cx="0" cy="0"/>
        </a:xfrm>
      </p:grpSpPr>
      <p:sp>
        <p:nvSpPr>
          <p:cNvPr id="10" name="Picture Placeholder 8">
            <a:extLst>
              <a:ext uri="{FF2B5EF4-FFF2-40B4-BE49-F238E27FC236}">
                <a16:creationId xmlns:a16="http://schemas.microsoft.com/office/drawing/2014/main" id="{3AF8D21A-6CCE-CD43-8AE8-35782B027FA3}"/>
              </a:ext>
            </a:extLst>
          </p:cNvPr>
          <p:cNvSpPr>
            <a:spLocks noGrp="1"/>
          </p:cNvSpPr>
          <p:nvPr>
            <p:ph type="pic" sz="quarter" idx="15"/>
          </p:nvPr>
        </p:nvSpPr>
        <p:spPr>
          <a:xfrm>
            <a:off x="8705262" y="4579900"/>
            <a:ext cx="6674829" cy="6381787"/>
          </a:xfrm>
          <a:prstGeom prst="rect">
            <a:avLst/>
          </a:prstGeom>
          <a:solidFill>
            <a:schemeClr val="bg1">
              <a:lumMod val="95000"/>
            </a:schemeClr>
          </a:solidFill>
        </p:spPr>
        <p:txBody>
          <a:bodyPr>
            <a:normAutofit/>
          </a:bodyPr>
          <a:lstStyle>
            <a:lvl1pPr>
              <a:defRPr sz="2101"/>
            </a:lvl1pPr>
          </a:lstStyle>
          <a:p>
            <a:endParaRPr lang="en-US"/>
          </a:p>
        </p:txBody>
      </p:sp>
      <p:sp>
        <p:nvSpPr>
          <p:cNvPr id="4"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674575" y="4579900"/>
            <a:ext cx="6643968" cy="6381787"/>
          </a:xfrm>
          <a:prstGeom prst="rect">
            <a:avLst/>
          </a:prstGeom>
          <a:solidFill>
            <a:schemeClr val="bg1">
              <a:lumMod val="95000"/>
            </a:schemeClr>
          </a:solidFill>
        </p:spPr>
        <p:txBody>
          <a:bodyPr>
            <a:normAutofit/>
          </a:bodyPr>
          <a:lstStyle>
            <a:lvl1pPr>
              <a:defRPr sz="2101"/>
            </a:lvl1pPr>
          </a:lstStyle>
          <a:p>
            <a:endParaRPr lang="en-US"/>
          </a:p>
        </p:txBody>
      </p:sp>
      <p:sp>
        <p:nvSpPr>
          <p:cNvPr id="11" name="Picture Placeholder 8">
            <a:extLst>
              <a:ext uri="{FF2B5EF4-FFF2-40B4-BE49-F238E27FC236}">
                <a16:creationId xmlns:a16="http://schemas.microsoft.com/office/drawing/2014/main" id="{3AF8D21A-6CCE-CD43-8AE8-35782B027FA3}"/>
              </a:ext>
            </a:extLst>
          </p:cNvPr>
          <p:cNvSpPr>
            <a:spLocks noGrp="1"/>
          </p:cNvSpPr>
          <p:nvPr>
            <p:ph type="pic" sz="quarter" idx="16"/>
          </p:nvPr>
        </p:nvSpPr>
        <p:spPr>
          <a:xfrm>
            <a:off x="16735951" y="4568855"/>
            <a:ext cx="6674830" cy="6381788"/>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60762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75964" y="12712701"/>
            <a:ext cx="5484971" cy="730250"/>
          </a:xfrm>
          <a:prstGeom prst="rect">
            <a:avLst/>
          </a:prstGeom>
        </p:spPr>
        <p:txBody>
          <a:bodyPr vert="horz" lIns="91440" tIns="45720" rIns="91440" bIns="45720" rtlCol="0" anchor="ctr"/>
          <a:lstStyle>
            <a:lvl1pPr algn="l">
              <a:defRPr sz="2399">
                <a:solidFill>
                  <a:schemeClr val="tx1">
                    <a:tint val="75000"/>
                  </a:schemeClr>
                </a:solidFill>
              </a:defRPr>
            </a:lvl1pPr>
          </a:lstStyle>
          <a:p>
            <a:fld id="{C764DE79-268F-4C1A-8933-263129D2AF90}" type="datetimeFigureOut">
              <a:rPr lang="en-US" dirty="0"/>
              <a:t>7/23/19</a:t>
            </a:fld>
            <a:endParaRPr lang="en-US" dirty="0"/>
          </a:p>
        </p:txBody>
      </p:sp>
      <p:sp>
        <p:nvSpPr>
          <p:cNvPr id="5" name="Footer Placeholder 4"/>
          <p:cNvSpPr>
            <a:spLocks noGrp="1"/>
          </p:cNvSpPr>
          <p:nvPr>
            <p:ph type="ftr" sz="quarter" idx="3"/>
          </p:nvPr>
        </p:nvSpPr>
        <p:spPr>
          <a:xfrm>
            <a:off x="8075097" y="12712701"/>
            <a:ext cx="8227457" cy="730250"/>
          </a:xfrm>
          <a:prstGeom prst="rect">
            <a:avLst/>
          </a:prstGeom>
        </p:spPr>
        <p:txBody>
          <a:bodyPr vert="horz" lIns="91440" tIns="45720" rIns="91440" bIns="45720" rtlCol="0" anchor="ctr"/>
          <a:lstStyle>
            <a:lvl1pPr algn="ctr">
              <a:defRPr sz="2399">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7216715" y="12712701"/>
            <a:ext cx="5484971" cy="730250"/>
          </a:xfrm>
          <a:prstGeom prst="rect">
            <a:avLst/>
          </a:prstGeom>
        </p:spPr>
        <p:txBody>
          <a:bodyPr vert="horz" lIns="91440" tIns="45720" rIns="91440" bIns="45720" rtlCol="0" anchor="ctr"/>
          <a:lstStyle>
            <a:lvl1pPr algn="r">
              <a:defRPr sz="2399">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631059664"/>
      </p:ext>
    </p:extLst>
  </p:cSld>
  <p:clrMap bg1="lt1" tx1="dk1" bg2="lt2" tx2="dk2" accent1="accent1" accent2="accent2" accent3="accent3" accent4="accent4" accent5="accent5" accent6="accent6" hlink="hlink" folHlink="folHlink"/>
  <p:sldLayoutIdLst>
    <p:sldLayoutId id="2147483977" r:id="rId1"/>
    <p:sldLayoutId id="2147483978" r:id="rId2"/>
    <p:sldLayoutId id="2147483979" r:id="rId3"/>
    <p:sldLayoutId id="2147483982" r:id="rId4"/>
    <p:sldLayoutId id="2147483980" r:id="rId5"/>
    <p:sldLayoutId id="2147483981" r:id="rId6"/>
    <p:sldLayoutId id="2147483983" r:id="rId7"/>
    <p:sldLayoutId id="2147483984" r:id="rId8"/>
    <p:sldLayoutId id="2147483985" r:id="rId9"/>
    <p:sldLayoutId id="2147483986" r:id="rId10"/>
    <p:sldLayoutId id="2147483987" r:id="rId11"/>
    <p:sldLayoutId id="2147483988" r:id="rId12"/>
    <p:sldLayoutId id="2147483989" r:id="rId13"/>
    <p:sldLayoutId id="2147483990" r:id="rId14"/>
    <p:sldLayoutId id="2147483991" r:id="rId15"/>
    <p:sldLayoutId id="2147483992" r:id="rId16"/>
    <p:sldLayoutId id="2147483993" r:id="rId17"/>
    <p:sldLayoutId id="2147483994" r:id="rId18"/>
    <p:sldLayoutId id="2147483995" r:id="rId19"/>
    <p:sldLayoutId id="2147483996" r:id="rId20"/>
  </p:sldLayoutIdLst>
  <p:hf hdr="0" ftr="0" dt="0"/>
  <p:txStyles>
    <p:titleStyle>
      <a:lvl1pPr algn="l" defTabSz="1828343" rtl="0" eaLnBrk="1" latinLnBrk="0" hangingPunct="1">
        <a:lnSpc>
          <a:spcPct val="90000"/>
        </a:lnSpc>
        <a:spcBef>
          <a:spcPct val="0"/>
        </a:spcBef>
        <a:buNone/>
        <a:defRPr sz="8798" kern="1200">
          <a:solidFill>
            <a:schemeClr val="tx1"/>
          </a:solidFill>
          <a:latin typeface="+mj-lt"/>
          <a:ea typeface="+mj-ea"/>
          <a:cs typeface="+mj-cs"/>
        </a:defRPr>
      </a:lvl1pPr>
    </p:titleStyle>
    <p:bodyStyle>
      <a:lvl1pPr marL="0" indent="0" algn="l" defTabSz="1828343" rtl="0" eaLnBrk="1" latinLnBrk="0" hangingPunct="1">
        <a:lnSpc>
          <a:spcPct val="90000"/>
        </a:lnSpc>
        <a:spcBef>
          <a:spcPts val="2000"/>
        </a:spcBef>
        <a:buFont typeface="Arial" panose="020B0604020202020204" pitchFamily="34" charset="0"/>
        <a:buNone/>
        <a:defRPr sz="5599" kern="1200">
          <a:solidFill>
            <a:schemeClr val="tx1"/>
          </a:solidFill>
          <a:latin typeface="+mn-lt"/>
          <a:ea typeface="+mn-ea"/>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kern="1200">
          <a:solidFill>
            <a:schemeClr val="tx1"/>
          </a:solidFill>
          <a:latin typeface="+mn-lt"/>
          <a:ea typeface="+mn-ea"/>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kern="1200">
          <a:solidFill>
            <a:schemeClr val="tx1"/>
          </a:solidFill>
          <a:latin typeface="+mn-lt"/>
          <a:ea typeface="+mn-ea"/>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Marcador de imagen 4"/>
          <p:cNvSpPr>
            <a:spLocks noGrp="1"/>
          </p:cNvSpPr>
          <p:nvPr>
            <p:ph type="pic" sz="quarter" idx="14"/>
          </p:nvPr>
        </p:nvSpPr>
        <p:spPr/>
      </p:sp>
      <p:sp>
        <p:nvSpPr>
          <p:cNvPr id="8" name="Rectángulo 7">
            <a:extLst>
              <a:ext uri="{FF2B5EF4-FFF2-40B4-BE49-F238E27FC236}">
                <a16:creationId xmlns:a16="http://schemas.microsoft.com/office/drawing/2014/main" id="{F72D4170-B51D-0C42-BFC0-4A5DCC0D8E12}"/>
              </a:ext>
            </a:extLst>
          </p:cNvPr>
          <p:cNvSpPr/>
          <p:nvPr/>
        </p:nvSpPr>
        <p:spPr>
          <a:xfrm rot="16200000">
            <a:off x="-2299064" y="2299063"/>
            <a:ext cx="13715999" cy="9117874"/>
          </a:xfrm>
          <a:prstGeom prst="rect">
            <a:avLst/>
          </a:prstGeom>
          <a:solidFill>
            <a:schemeClr val="tx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bg1">
                  <a:lumMod val="75000"/>
                </a:schemeClr>
              </a:solidFill>
            </a:endParaRPr>
          </a:p>
        </p:txBody>
      </p:sp>
      <p:sp>
        <p:nvSpPr>
          <p:cNvPr id="9" name="TextBox 8">
            <a:extLst>
              <a:ext uri="{FF2B5EF4-FFF2-40B4-BE49-F238E27FC236}">
                <a16:creationId xmlns:a16="http://schemas.microsoft.com/office/drawing/2014/main" id="{10BAB834-84FA-3A4B-9D99-444FCB5FA429}"/>
              </a:ext>
            </a:extLst>
          </p:cNvPr>
          <p:cNvSpPr txBox="1"/>
          <p:nvPr/>
        </p:nvSpPr>
        <p:spPr>
          <a:xfrm>
            <a:off x="12133480" y="4756141"/>
            <a:ext cx="11680336" cy="5016758"/>
          </a:xfrm>
          <a:prstGeom prst="rect">
            <a:avLst/>
          </a:prstGeom>
          <a:noFill/>
          <a:ln>
            <a:noFill/>
          </a:ln>
        </p:spPr>
        <p:txBody>
          <a:bodyPr wrap="square" rtlCol="0">
            <a:spAutoFit/>
          </a:bodyPr>
          <a:lstStyle/>
          <a:p>
            <a:r>
              <a:rPr lang="en-US" sz="16000" b="1" dirty="0">
                <a:gradFill>
                  <a:gsLst>
                    <a:gs pos="100000">
                      <a:schemeClr val="accent4"/>
                    </a:gs>
                    <a:gs pos="0">
                      <a:schemeClr val="accent1">
                        <a:alpha val="80000"/>
                      </a:schemeClr>
                    </a:gs>
                  </a:gsLst>
                  <a:lin ang="13200000" scaled="0"/>
                </a:gradFill>
                <a:latin typeface="Montserrat Semi" pitchFamily="2" charset="77"/>
                <a:ea typeface="Roboto Medium" panose="02000000000000000000" pitchFamily="2" charset="0"/>
                <a:cs typeface="Lato Black" panose="020F0502020204030203" pitchFamily="34" charset="0"/>
              </a:rPr>
              <a:t>Marketing </a:t>
            </a:r>
          </a:p>
          <a:p>
            <a:r>
              <a:rPr lang="en-US" sz="16000" b="1" dirty="0">
                <a:gradFill>
                  <a:gsLst>
                    <a:gs pos="100000">
                      <a:schemeClr val="accent4"/>
                    </a:gs>
                    <a:gs pos="0">
                      <a:schemeClr val="accent1">
                        <a:alpha val="80000"/>
                      </a:schemeClr>
                    </a:gs>
                  </a:gsLst>
                  <a:lin ang="13200000" scaled="0"/>
                </a:gradFill>
                <a:latin typeface="Montserrat Semi" pitchFamily="2" charset="77"/>
                <a:ea typeface="Roboto Medium" panose="02000000000000000000" pitchFamily="2" charset="0"/>
                <a:cs typeface="Lato Black" panose="020F0502020204030203" pitchFamily="34" charset="0"/>
              </a:rPr>
              <a:t>Pitch</a:t>
            </a:r>
          </a:p>
        </p:txBody>
      </p:sp>
      <p:sp>
        <p:nvSpPr>
          <p:cNvPr id="14" name="TextBox 13">
            <a:extLst>
              <a:ext uri="{FF2B5EF4-FFF2-40B4-BE49-F238E27FC236}">
                <a16:creationId xmlns:a16="http://schemas.microsoft.com/office/drawing/2014/main" id="{C344B383-15EE-F242-BA74-0FE8DF209DB0}"/>
              </a:ext>
            </a:extLst>
          </p:cNvPr>
          <p:cNvSpPr txBox="1"/>
          <p:nvPr/>
        </p:nvSpPr>
        <p:spPr>
          <a:xfrm>
            <a:off x="12188825" y="10193673"/>
            <a:ext cx="4531587" cy="2604752"/>
          </a:xfrm>
          <a:prstGeom prst="rect">
            <a:avLst/>
          </a:prstGeom>
          <a:noFill/>
        </p:spPr>
        <p:txBody>
          <a:bodyPr wrap="square" rtlCol="0">
            <a:spAutoFit/>
          </a:bodyPr>
          <a:lstStyle/>
          <a:p>
            <a:pPr>
              <a:lnSpc>
                <a:spcPct val="150000"/>
              </a:lnSpc>
            </a:pPr>
            <a:r>
              <a:rPr lang="en-US" sz="2800" dirty="0">
                <a:solidFill>
                  <a:schemeClr val="tx2"/>
                </a:solidFill>
                <a:latin typeface="Poppins ExtraLight" pitchFamily="2" charset="77"/>
                <a:ea typeface="Lato Light" panose="020F0502020204030203" pitchFamily="34" charset="0"/>
                <a:cs typeface="Poppins ExtraLight" pitchFamily="2" charset="77"/>
              </a:rPr>
              <a:t>To get your company’s name out there, you need to make sure you promote.</a:t>
            </a:r>
          </a:p>
        </p:txBody>
      </p:sp>
      <p:sp>
        <p:nvSpPr>
          <p:cNvPr id="20" name="TextBox 19">
            <a:extLst>
              <a:ext uri="{FF2B5EF4-FFF2-40B4-BE49-F238E27FC236}">
                <a16:creationId xmlns:a16="http://schemas.microsoft.com/office/drawing/2014/main" id="{681E0CF7-5CDC-2144-A03A-AAC2D1E4CDA0}"/>
              </a:ext>
            </a:extLst>
          </p:cNvPr>
          <p:cNvSpPr txBox="1"/>
          <p:nvPr/>
        </p:nvSpPr>
        <p:spPr>
          <a:xfrm rot="16200000">
            <a:off x="-847450" y="4494531"/>
            <a:ext cx="3345788" cy="523220"/>
          </a:xfrm>
          <a:prstGeom prst="rect">
            <a:avLst/>
          </a:prstGeom>
          <a:noFill/>
        </p:spPr>
        <p:txBody>
          <a:bodyPr wrap="none" rtlCol="0">
            <a:spAutoFit/>
          </a:bodyPr>
          <a:lstStyle/>
          <a:p>
            <a:r>
              <a:rPr lang="en-US" sz="2800" b="1" spc="300" dirty="0">
                <a:solidFill>
                  <a:schemeClr val="bg1"/>
                </a:solidFill>
                <a:latin typeface="Poppins SemiBold" pitchFamily="2" charset="77"/>
                <a:ea typeface="Lato Medium" panose="020F0502020204030203" pitchFamily="34" charset="0"/>
                <a:cs typeface="Poppins SemiBold" pitchFamily="2" charset="77"/>
              </a:rPr>
              <a:t>BEN ANDERSON</a:t>
            </a:r>
          </a:p>
        </p:txBody>
      </p:sp>
      <p:sp>
        <p:nvSpPr>
          <p:cNvPr id="11" name="Rectángulo 10">
            <a:extLst>
              <a:ext uri="{FF2B5EF4-FFF2-40B4-BE49-F238E27FC236}">
                <a16:creationId xmlns:a16="http://schemas.microsoft.com/office/drawing/2014/main" id="{C207CA50-5FE6-9247-B1DA-9B8022F77D56}"/>
              </a:ext>
            </a:extLst>
          </p:cNvPr>
          <p:cNvSpPr/>
          <p:nvPr/>
        </p:nvSpPr>
        <p:spPr>
          <a:xfrm>
            <a:off x="563834" y="546556"/>
            <a:ext cx="3105337" cy="523220"/>
          </a:xfrm>
          <a:prstGeom prst="rect">
            <a:avLst/>
          </a:prstGeom>
        </p:spPr>
        <p:txBody>
          <a:bodyPr wrap="none">
            <a:spAutoFit/>
          </a:bodyPr>
          <a:lstStyle/>
          <a:p>
            <a:r>
              <a:rPr lang="en-US" sz="2800" spc="300" dirty="0">
                <a:solidFill>
                  <a:schemeClr val="bg1"/>
                </a:solidFill>
                <a:latin typeface="Poppins ExtraLight" pitchFamily="2" charset="77"/>
                <a:ea typeface="Lato Medium" panose="020F0502020204030203" pitchFamily="34" charset="0"/>
                <a:cs typeface="Poppins ExtraLight" pitchFamily="2" charset="77"/>
              </a:rPr>
              <a:t>PRESENTATION</a:t>
            </a:r>
            <a:endParaRPr lang="es-MX" sz="2800" dirty="0">
              <a:solidFill>
                <a:schemeClr val="bg1"/>
              </a:solidFill>
              <a:latin typeface="Poppins ExtraLight" pitchFamily="2" charset="77"/>
              <a:cs typeface="Poppins ExtraLight" pitchFamily="2" charset="77"/>
            </a:endParaRPr>
          </a:p>
        </p:txBody>
      </p:sp>
    </p:spTree>
    <p:extLst>
      <p:ext uri="{BB962C8B-B14F-4D97-AF65-F5344CB8AC3E}">
        <p14:creationId xmlns:p14="http://schemas.microsoft.com/office/powerpoint/2010/main" val="4790577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4444533-DB79-BA45-90AE-A806B4D613DE}"/>
              </a:ext>
            </a:extLst>
          </p:cNvPr>
          <p:cNvGrpSpPr/>
          <p:nvPr/>
        </p:nvGrpSpPr>
        <p:grpSpPr>
          <a:xfrm>
            <a:off x="605276" y="597422"/>
            <a:ext cx="14685526" cy="1477328"/>
            <a:chOff x="4846062" y="671439"/>
            <a:chExt cx="14685526" cy="1477328"/>
          </a:xfrm>
        </p:grpSpPr>
        <p:sp>
          <p:nvSpPr>
            <p:cNvPr id="9" name="TextBox 8">
              <a:extLst>
                <a:ext uri="{FF2B5EF4-FFF2-40B4-BE49-F238E27FC236}">
                  <a16:creationId xmlns:a16="http://schemas.microsoft.com/office/drawing/2014/main" id="{10BAB834-84FA-3A4B-9D99-444FCB5FA429}"/>
                </a:ext>
              </a:extLst>
            </p:cNvPr>
            <p:cNvSpPr txBox="1"/>
            <p:nvPr/>
          </p:nvSpPr>
          <p:spPr>
            <a:xfrm>
              <a:off x="4846062" y="1133104"/>
              <a:ext cx="14685526" cy="1015663"/>
            </a:xfrm>
            <a:prstGeom prst="rect">
              <a:avLst/>
            </a:prstGeom>
            <a:noFill/>
            <a:ln>
              <a:noFill/>
            </a:ln>
          </p:spPr>
          <p:txBody>
            <a:bodyPr wrap="square" rtlCol="0">
              <a:spAutoFit/>
            </a:bodyPr>
            <a:lstStyle/>
            <a:p>
              <a:r>
                <a:rPr lang="en-US" sz="6000" dirty="0">
                  <a:solidFill>
                    <a:schemeClr val="tx2"/>
                  </a:solidFill>
                  <a:latin typeface="Montserrat" pitchFamily="2" charset="77"/>
                  <a:ea typeface="Roboto Medium" panose="02000000000000000000" pitchFamily="2" charset="0"/>
                  <a:cs typeface="Poppins Medium" pitchFamily="2" charset="77"/>
                </a:rPr>
                <a:t>Our Objectives As Company</a:t>
              </a:r>
            </a:p>
          </p:txBody>
        </p:sp>
        <p:sp>
          <p:nvSpPr>
            <p:cNvPr id="11" name="TextBox 10">
              <a:extLst>
                <a:ext uri="{FF2B5EF4-FFF2-40B4-BE49-F238E27FC236}">
                  <a16:creationId xmlns:a16="http://schemas.microsoft.com/office/drawing/2014/main" id="{267BC940-9566-FD44-B631-3B433F465985}"/>
                </a:ext>
              </a:extLst>
            </p:cNvPr>
            <p:cNvSpPr txBox="1"/>
            <p:nvPr/>
          </p:nvSpPr>
          <p:spPr>
            <a:xfrm>
              <a:off x="4846062" y="671439"/>
              <a:ext cx="4297971" cy="461665"/>
            </a:xfrm>
            <a:prstGeom prst="rect">
              <a:avLst/>
            </a:prstGeom>
            <a:noFill/>
          </p:spPr>
          <p:txBody>
            <a:bodyPr wrap="none" rtlCol="0">
              <a:spAutoFit/>
            </a:bodyPr>
            <a:lstStyle/>
            <a:p>
              <a:r>
                <a:rPr lang="en-US" sz="2400" spc="300" dirty="0">
                  <a:solidFill>
                    <a:schemeClr val="tx2"/>
                  </a:solidFill>
                  <a:latin typeface="Poppins ExtraLight" pitchFamily="2" charset="77"/>
                  <a:ea typeface="Lato Medium" panose="020F0502020204030203" pitchFamily="34" charset="0"/>
                  <a:cs typeface="Poppins ExtraLight" pitchFamily="2" charset="77"/>
                </a:rPr>
                <a:t>WRITE SOMETHING HERE</a:t>
              </a:r>
            </a:p>
          </p:txBody>
        </p:sp>
      </p:grpSp>
      <p:sp>
        <p:nvSpPr>
          <p:cNvPr id="135" name="TextBox 134">
            <a:extLst>
              <a:ext uri="{FF2B5EF4-FFF2-40B4-BE49-F238E27FC236}">
                <a16:creationId xmlns:a16="http://schemas.microsoft.com/office/drawing/2014/main" id="{D52AD5D6-61DC-044B-B99B-68FC825756D5}"/>
              </a:ext>
            </a:extLst>
          </p:cNvPr>
          <p:cNvSpPr txBox="1"/>
          <p:nvPr/>
        </p:nvSpPr>
        <p:spPr>
          <a:xfrm>
            <a:off x="17985136" y="690753"/>
            <a:ext cx="6163113" cy="2697533"/>
          </a:xfrm>
          <a:prstGeom prst="rect">
            <a:avLst/>
          </a:prstGeom>
          <a:noFill/>
        </p:spPr>
        <p:txBody>
          <a:bodyPr wrap="square" rtlCol="0">
            <a:spAutoFit/>
          </a:bodyPr>
          <a:lstStyle/>
          <a:p>
            <a:pPr>
              <a:lnSpc>
                <a:spcPts val="4080"/>
              </a:lnSpc>
            </a:pPr>
            <a:r>
              <a:rPr lang="en-US" sz="2800" dirty="0">
                <a:solidFill>
                  <a:schemeClr val="tx2"/>
                </a:solidFill>
                <a:latin typeface="Poppins ExtraLight" pitchFamily="2" charset="77"/>
                <a:ea typeface="Lato Light" panose="020F0502020204030203" pitchFamily="34" charset="0"/>
                <a:cs typeface="Poppins ExtraLight" pitchFamily="2" charset="77"/>
              </a:rPr>
              <a:t>We offer small businesses a complete array of online marketing solutions to fit any budget! Our search engine optimization strategies.</a:t>
            </a:r>
          </a:p>
        </p:txBody>
      </p:sp>
      <p:grpSp>
        <p:nvGrpSpPr>
          <p:cNvPr id="12" name="Grupo 11">
            <a:extLst>
              <a:ext uri="{FF2B5EF4-FFF2-40B4-BE49-F238E27FC236}">
                <a16:creationId xmlns:a16="http://schemas.microsoft.com/office/drawing/2014/main" id="{2327C916-097B-8B4D-8ADC-B809A5873894}"/>
              </a:ext>
            </a:extLst>
          </p:cNvPr>
          <p:cNvGrpSpPr/>
          <p:nvPr/>
        </p:nvGrpSpPr>
        <p:grpSpPr>
          <a:xfrm>
            <a:off x="975984" y="4521110"/>
            <a:ext cx="22425682" cy="12249784"/>
            <a:chOff x="716813" y="4867275"/>
            <a:chExt cx="22425682" cy="12249784"/>
          </a:xfrm>
        </p:grpSpPr>
        <p:grpSp>
          <p:nvGrpSpPr>
            <p:cNvPr id="10" name="Grupo 9">
              <a:extLst>
                <a:ext uri="{FF2B5EF4-FFF2-40B4-BE49-F238E27FC236}">
                  <a16:creationId xmlns:a16="http://schemas.microsoft.com/office/drawing/2014/main" id="{EC5BA014-5C41-A243-930B-CA52D9771A1C}"/>
                </a:ext>
              </a:extLst>
            </p:cNvPr>
            <p:cNvGrpSpPr/>
            <p:nvPr/>
          </p:nvGrpSpPr>
          <p:grpSpPr>
            <a:xfrm>
              <a:off x="716813" y="4867275"/>
              <a:ext cx="3217227" cy="12188825"/>
              <a:chOff x="716813" y="4867275"/>
              <a:chExt cx="3217227" cy="12188825"/>
            </a:xfrm>
          </p:grpSpPr>
          <p:sp>
            <p:nvSpPr>
              <p:cNvPr id="48" name="Rectángulo 47">
                <a:extLst>
                  <a:ext uri="{FF2B5EF4-FFF2-40B4-BE49-F238E27FC236}">
                    <a16:creationId xmlns:a16="http://schemas.microsoft.com/office/drawing/2014/main" id="{8BA739A2-62DC-C945-ABED-D7268D936BDF}"/>
                  </a:ext>
                </a:extLst>
              </p:cNvPr>
              <p:cNvSpPr/>
              <p:nvPr/>
            </p:nvSpPr>
            <p:spPr>
              <a:xfrm rot="5400000">
                <a:off x="-3768986" y="9353074"/>
                <a:ext cx="12188825" cy="32172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74" name="Group 73">
                <a:extLst>
                  <a:ext uri="{FF2B5EF4-FFF2-40B4-BE49-F238E27FC236}">
                    <a16:creationId xmlns:a16="http://schemas.microsoft.com/office/drawing/2014/main" id="{6D0FB35B-4CC9-9547-8F4C-93B88634A209}"/>
                  </a:ext>
                </a:extLst>
              </p:cNvPr>
              <p:cNvGrpSpPr/>
              <p:nvPr/>
            </p:nvGrpSpPr>
            <p:grpSpPr>
              <a:xfrm>
                <a:off x="1830114" y="5658231"/>
                <a:ext cx="787535" cy="787534"/>
                <a:chOff x="5123329" y="2255652"/>
                <a:chExt cx="1078109" cy="1078108"/>
              </a:xfrm>
              <a:solidFill>
                <a:schemeClr val="bg1"/>
              </a:solidFill>
            </p:grpSpPr>
            <p:sp>
              <p:nvSpPr>
                <p:cNvPr id="75" name="Freeform 74">
                  <a:extLst>
                    <a:ext uri="{FF2B5EF4-FFF2-40B4-BE49-F238E27FC236}">
                      <a16:creationId xmlns:a16="http://schemas.microsoft.com/office/drawing/2014/main" id="{7AF4A5FA-258E-0E46-8937-EC089E4038BF}"/>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 name="Freeform 91">
                  <a:extLst>
                    <a:ext uri="{FF2B5EF4-FFF2-40B4-BE49-F238E27FC236}">
                      <a16:creationId xmlns:a16="http://schemas.microsoft.com/office/drawing/2014/main" id="{13E192BA-BF5D-B147-AC76-F7C2EB9ECFD5}"/>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3" name="Freeform 92">
                  <a:extLst>
                    <a:ext uri="{FF2B5EF4-FFF2-40B4-BE49-F238E27FC236}">
                      <a16:creationId xmlns:a16="http://schemas.microsoft.com/office/drawing/2014/main" id="{BAB04792-A8D9-564A-84E4-E891972F0326}"/>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34" name="TextBox 133">
                <a:extLst>
                  <a:ext uri="{FF2B5EF4-FFF2-40B4-BE49-F238E27FC236}">
                    <a16:creationId xmlns:a16="http://schemas.microsoft.com/office/drawing/2014/main" id="{502DE8E7-B99B-A040-8C98-072148C8B1E1}"/>
                  </a:ext>
                </a:extLst>
              </p:cNvPr>
              <p:cNvSpPr txBox="1"/>
              <p:nvPr/>
            </p:nvSpPr>
            <p:spPr>
              <a:xfrm>
                <a:off x="1138480" y="7728007"/>
                <a:ext cx="2373892" cy="2819362"/>
              </a:xfrm>
              <a:prstGeom prst="rect">
                <a:avLst/>
              </a:prstGeom>
              <a:noFill/>
            </p:spPr>
            <p:txBody>
              <a:bodyPr wrap="square" rtlCol="0">
                <a:spAutoFit/>
              </a:bodyPr>
              <a:lstStyle/>
              <a:p>
                <a:pPr algn="ctr">
                  <a:lnSpc>
                    <a:spcPts val="4299"/>
                  </a:lnSpc>
                </a:pPr>
                <a:r>
                  <a:rPr lang="en-US" sz="2800" dirty="0">
                    <a:solidFill>
                      <a:schemeClr val="bg1"/>
                    </a:solidFill>
                    <a:latin typeface="Poppins ExtraLight" pitchFamily="2" charset="77"/>
                    <a:ea typeface="Lato Light" panose="020F0502020204030203" pitchFamily="34" charset="0"/>
                    <a:cs typeface="Poppins ExtraLight" pitchFamily="2" charset="77"/>
                  </a:rPr>
                  <a:t>That’s why we provide point and click solutions.</a:t>
                </a:r>
                <a:endParaRPr lang="en-US" sz="2800" dirty="0">
                  <a:solidFill>
                    <a:schemeClr val="bg1"/>
                  </a:solidFill>
                  <a:latin typeface="Poppins ExtraLight" pitchFamily="2" charset="77"/>
                  <a:ea typeface="Roboto Light" panose="02000000000000000000" pitchFamily="2" charset="0"/>
                  <a:cs typeface="Poppins ExtraLight" pitchFamily="2" charset="77"/>
                </a:endParaRPr>
              </a:p>
            </p:txBody>
          </p:sp>
        </p:grpSp>
        <p:grpSp>
          <p:nvGrpSpPr>
            <p:cNvPr id="8" name="Grupo 7">
              <a:extLst>
                <a:ext uri="{FF2B5EF4-FFF2-40B4-BE49-F238E27FC236}">
                  <a16:creationId xmlns:a16="http://schemas.microsoft.com/office/drawing/2014/main" id="{F55B6F6C-104A-D34D-A53B-D26538BE1CED}"/>
                </a:ext>
              </a:extLst>
            </p:cNvPr>
            <p:cNvGrpSpPr/>
            <p:nvPr/>
          </p:nvGrpSpPr>
          <p:grpSpPr>
            <a:xfrm>
              <a:off x="7119631" y="4928234"/>
              <a:ext cx="3217227" cy="12188825"/>
              <a:chOff x="7005562" y="4928235"/>
              <a:chExt cx="3217227" cy="12188825"/>
            </a:xfrm>
          </p:grpSpPr>
          <p:sp>
            <p:nvSpPr>
              <p:cNvPr id="49" name="Rectángulo 48">
                <a:extLst>
                  <a:ext uri="{FF2B5EF4-FFF2-40B4-BE49-F238E27FC236}">
                    <a16:creationId xmlns:a16="http://schemas.microsoft.com/office/drawing/2014/main" id="{D259F3CC-D347-074A-A0C0-268D2F19AD68}"/>
                  </a:ext>
                </a:extLst>
              </p:cNvPr>
              <p:cNvSpPr/>
              <p:nvPr/>
            </p:nvSpPr>
            <p:spPr>
              <a:xfrm rot="5400000">
                <a:off x="2519763" y="9414034"/>
                <a:ext cx="12188825" cy="321722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60" name="Group 59">
                <a:extLst>
                  <a:ext uri="{FF2B5EF4-FFF2-40B4-BE49-F238E27FC236}">
                    <a16:creationId xmlns:a16="http://schemas.microsoft.com/office/drawing/2014/main" id="{E3B2C009-179C-334F-B193-B74F08475E51}"/>
                  </a:ext>
                </a:extLst>
              </p:cNvPr>
              <p:cNvGrpSpPr/>
              <p:nvPr/>
            </p:nvGrpSpPr>
            <p:grpSpPr>
              <a:xfrm>
                <a:off x="8265885" y="5892069"/>
                <a:ext cx="696579" cy="701417"/>
                <a:chOff x="5231890" y="4370690"/>
                <a:chExt cx="1078109" cy="1085596"/>
              </a:xfrm>
              <a:solidFill>
                <a:schemeClr val="bg1"/>
              </a:solidFill>
            </p:grpSpPr>
            <p:sp>
              <p:nvSpPr>
                <p:cNvPr id="61" name="Freeform 23">
                  <a:extLst>
                    <a:ext uri="{FF2B5EF4-FFF2-40B4-BE49-F238E27FC236}">
                      <a16:creationId xmlns:a16="http://schemas.microsoft.com/office/drawing/2014/main" id="{3BC262E9-BAD0-8D4E-9913-5D8B2D46D341}"/>
                    </a:ext>
                  </a:extLst>
                </p:cNvPr>
                <p:cNvSpPr>
                  <a:spLocks noChangeArrowheads="1"/>
                </p:cNvSpPr>
                <p:nvPr/>
              </p:nvSpPr>
              <p:spPr bwMode="auto">
                <a:xfrm>
                  <a:off x="5231890" y="4378177"/>
                  <a:ext cx="1078109" cy="1078109"/>
                </a:xfrm>
                <a:custGeom>
                  <a:avLst/>
                  <a:gdLst>
                    <a:gd name="T0" fmla="*/ 443509 w 1269"/>
                    <a:gd name="T1" fmla="*/ 430157 h 1268"/>
                    <a:gd name="T2" fmla="*/ 46477 w 1269"/>
                    <a:gd name="T3" fmla="*/ 430157 h 1268"/>
                    <a:gd name="T4" fmla="*/ 46477 w 1269"/>
                    <a:gd name="T5" fmla="*/ 430157 h 1268"/>
                    <a:gd name="T6" fmla="*/ 26661 w 1269"/>
                    <a:gd name="T7" fmla="*/ 410326 h 1268"/>
                    <a:gd name="T8" fmla="*/ 26661 w 1269"/>
                    <a:gd name="T9" fmla="*/ 12980 h 1268"/>
                    <a:gd name="T10" fmla="*/ 26661 w 1269"/>
                    <a:gd name="T11" fmla="*/ 12980 h 1268"/>
                    <a:gd name="T12" fmla="*/ 13330 w 1269"/>
                    <a:gd name="T13" fmla="*/ 0 h 1268"/>
                    <a:gd name="T14" fmla="*/ 13330 w 1269"/>
                    <a:gd name="T15" fmla="*/ 0 h 1268"/>
                    <a:gd name="T16" fmla="*/ 0 w 1269"/>
                    <a:gd name="T17" fmla="*/ 12980 h 1268"/>
                    <a:gd name="T18" fmla="*/ 0 w 1269"/>
                    <a:gd name="T19" fmla="*/ 410326 h 1268"/>
                    <a:gd name="T20" fmla="*/ 0 w 1269"/>
                    <a:gd name="T21" fmla="*/ 410326 h 1268"/>
                    <a:gd name="T22" fmla="*/ 46477 w 1269"/>
                    <a:gd name="T23" fmla="*/ 456839 h 1268"/>
                    <a:gd name="T24" fmla="*/ 443509 w 1269"/>
                    <a:gd name="T25" fmla="*/ 456839 h 1268"/>
                    <a:gd name="T26" fmla="*/ 443509 w 1269"/>
                    <a:gd name="T27" fmla="*/ 456839 h 1268"/>
                    <a:gd name="T28" fmla="*/ 456840 w 1269"/>
                    <a:gd name="T29" fmla="*/ 443498 h 1268"/>
                    <a:gd name="T30" fmla="*/ 456840 w 1269"/>
                    <a:gd name="T31" fmla="*/ 443498 h 1268"/>
                    <a:gd name="T32" fmla="*/ 443509 w 1269"/>
                    <a:gd name="T33" fmla="*/ 430157 h 12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269" h="1268">
                      <a:moveTo>
                        <a:pt x="1231" y="1193"/>
                      </a:moveTo>
                      <a:lnTo>
                        <a:pt x="129" y="1193"/>
                      </a:lnTo>
                      <a:cubicBezTo>
                        <a:pt x="99" y="1193"/>
                        <a:pt x="74" y="1168"/>
                        <a:pt x="74" y="1138"/>
                      </a:cubicBezTo>
                      <a:lnTo>
                        <a:pt x="74" y="36"/>
                      </a:lnTo>
                      <a:cubicBezTo>
                        <a:pt x="74" y="16"/>
                        <a:pt x="58" y="0"/>
                        <a:pt x="37" y="0"/>
                      </a:cubicBezTo>
                      <a:cubicBezTo>
                        <a:pt x="16" y="0"/>
                        <a:pt x="0" y="16"/>
                        <a:pt x="0" y="36"/>
                      </a:cubicBezTo>
                      <a:lnTo>
                        <a:pt x="0" y="1138"/>
                      </a:lnTo>
                      <a:cubicBezTo>
                        <a:pt x="0" y="1209"/>
                        <a:pt x="58" y="1267"/>
                        <a:pt x="129" y="1267"/>
                      </a:cubicBezTo>
                      <a:lnTo>
                        <a:pt x="1231" y="1267"/>
                      </a:lnTo>
                      <a:cubicBezTo>
                        <a:pt x="1250" y="1267"/>
                        <a:pt x="1268" y="1251"/>
                        <a:pt x="1268" y="1230"/>
                      </a:cubicBezTo>
                      <a:cubicBezTo>
                        <a:pt x="1268" y="1209"/>
                        <a:pt x="1250" y="1193"/>
                        <a:pt x="1231" y="119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2" name="Freeform 24">
                  <a:extLst>
                    <a:ext uri="{FF2B5EF4-FFF2-40B4-BE49-F238E27FC236}">
                      <a16:creationId xmlns:a16="http://schemas.microsoft.com/office/drawing/2014/main" id="{759FCAC8-536E-7141-B394-5F5C94E12D98}"/>
                    </a:ext>
                  </a:extLst>
                </p:cNvPr>
                <p:cNvSpPr>
                  <a:spLocks noChangeArrowheads="1"/>
                </p:cNvSpPr>
                <p:nvPr/>
              </p:nvSpPr>
              <p:spPr bwMode="auto">
                <a:xfrm>
                  <a:off x="6167748" y="4748778"/>
                  <a:ext cx="63637" cy="576489"/>
                </a:xfrm>
                <a:custGeom>
                  <a:avLst/>
                  <a:gdLst>
                    <a:gd name="T0" fmla="*/ 13314 w 75"/>
                    <a:gd name="T1" fmla="*/ 244115 h 679"/>
                    <a:gd name="T2" fmla="*/ 13314 w 75"/>
                    <a:gd name="T3" fmla="*/ 244115 h 679"/>
                    <a:gd name="T4" fmla="*/ 26627 w 75"/>
                    <a:gd name="T5" fmla="*/ 230433 h 679"/>
                    <a:gd name="T6" fmla="*/ 26627 w 75"/>
                    <a:gd name="T7" fmla="*/ 13322 h 679"/>
                    <a:gd name="T8" fmla="*/ 26627 w 75"/>
                    <a:gd name="T9" fmla="*/ 13322 h 679"/>
                    <a:gd name="T10" fmla="*/ 13314 w 75"/>
                    <a:gd name="T11" fmla="*/ 0 h 679"/>
                    <a:gd name="T12" fmla="*/ 13314 w 75"/>
                    <a:gd name="T13" fmla="*/ 0 h 679"/>
                    <a:gd name="T14" fmla="*/ 0 w 75"/>
                    <a:gd name="T15" fmla="*/ 13322 h 679"/>
                    <a:gd name="T16" fmla="*/ 0 w 75"/>
                    <a:gd name="T17" fmla="*/ 230433 h 679"/>
                    <a:gd name="T18" fmla="*/ 0 w 75"/>
                    <a:gd name="T19" fmla="*/ 230433 h 679"/>
                    <a:gd name="T20" fmla="*/ 13314 w 75"/>
                    <a:gd name="T21" fmla="*/ 244115 h 6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679">
                      <a:moveTo>
                        <a:pt x="37" y="678"/>
                      </a:moveTo>
                      <a:lnTo>
                        <a:pt x="37" y="678"/>
                      </a:lnTo>
                      <a:cubicBezTo>
                        <a:pt x="58" y="678"/>
                        <a:pt x="74" y="661"/>
                        <a:pt x="74" y="640"/>
                      </a:cubicBezTo>
                      <a:lnTo>
                        <a:pt x="74" y="37"/>
                      </a:lnTo>
                      <a:cubicBezTo>
                        <a:pt x="74" y="16"/>
                        <a:pt x="58" y="0"/>
                        <a:pt x="37" y="0"/>
                      </a:cubicBezTo>
                      <a:cubicBezTo>
                        <a:pt x="16" y="0"/>
                        <a:pt x="0" y="16"/>
                        <a:pt x="0" y="37"/>
                      </a:cubicBezTo>
                      <a:lnTo>
                        <a:pt x="0" y="640"/>
                      </a:lnTo>
                      <a:cubicBezTo>
                        <a:pt x="0" y="661"/>
                        <a:pt x="16" y="678"/>
                        <a:pt x="37" y="6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3" name="Freeform 25">
                  <a:extLst>
                    <a:ext uri="{FF2B5EF4-FFF2-40B4-BE49-F238E27FC236}">
                      <a16:creationId xmlns:a16="http://schemas.microsoft.com/office/drawing/2014/main" id="{8F087D30-8CA3-4D42-9929-316052A79C7D}"/>
                    </a:ext>
                  </a:extLst>
                </p:cNvPr>
                <p:cNvSpPr>
                  <a:spLocks noChangeArrowheads="1"/>
                </p:cNvSpPr>
                <p:nvPr/>
              </p:nvSpPr>
              <p:spPr bwMode="auto">
                <a:xfrm>
                  <a:off x="6051700" y="4861081"/>
                  <a:ext cx="63640" cy="464186"/>
                </a:xfrm>
                <a:custGeom>
                  <a:avLst/>
                  <a:gdLst>
                    <a:gd name="T0" fmla="*/ 0 w 76"/>
                    <a:gd name="T1" fmla="*/ 13340 h 546"/>
                    <a:gd name="T2" fmla="*/ 0 w 76"/>
                    <a:gd name="T3" fmla="*/ 183150 h 546"/>
                    <a:gd name="T4" fmla="*/ 0 w 76"/>
                    <a:gd name="T5" fmla="*/ 183150 h 546"/>
                    <a:gd name="T6" fmla="*/ 13494 w 76"/>
                    <a:gd name="T7" fmla="*/ 196489 h 546"/>
                    <a:gd name="T8" fmla="*/ 13494 w 76"/>
                    <a:gd name="T9" fmla="*/ 196489 h 546"/>
                    <a:gd name="T10" fmla="*/ 26633 w 76"/>
                    <a:gd name="T11" fmla="*/ 183150 h 546"/>
                    <a:gd name="T12" fmla="*/ 26633 w 76"/>
                    <a:gd name="T13" fmla="*/ 13340 h 546"/>
                    <a:gd name="T14" fmla="*/ 26633 w 76"/>
                    <a:gd name="T15" fmla="*/ 13340 h 546"/>
                    <a:gd name="T16" fmla="*/ 13494 w 76"/>
                    <a:gd name="T17" fmla="*/ 0 h 546"/>
                    <a:gd name="T18" fmla="*/ 13494 w 76"/>
                    <a:gd name="T19" fmla="*/ 0 h 546"/>
                    <a:gd name="T20" fmla="*/ 0 w 76"/>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546">
                      <a:moveTo>
                        <a:pt x="0" y="37"/>
                      </a:moveTo>
                      <a:lnTo>
                        <a:pt x="0" y="508"/>
                      </a:lnTo>
                      <a:cubicBezTo>
                        <a:pt x="0" y="528"/>
                        <a:pt x="19" y="545"/>
                        <a:pt x="38" y="545"/>
                      </a:cubicBezTo>
                      <a:cubicBezTo>
                        <a:pt x="59" y="545"/>
                        <a:pt x="75" y="528"/>
                        <a:pt x="75" y="508"/>
                      </a:cubicBezTo>
                      <a:lnTo>
                        <a:pt x="75" y="37"/>
                      </a:lnTo>
                      <a:cubicBezTo>
                        <a:pt x="75" y="17"/>
                        <a:pt x="59" y="0"/>
                        <a:pt x="38" y="0"/>
                      </a:cubicBezTo>
                      <a:cubicBezTo>
                        <a:pt x="19"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4" name="Freeform 26">
                  <a:extLst>
                    <a:ext uri="{FF2B5EF4-FFF2-40B4-BE49-F238E27FC236}">
                      <a16:creationId xmlns:a16="http://schemas.microsoft.com/office/drawing/2014/main" id="{ADF380D7-393F-7D49-8D95-38394A5A7CB9}"/>
                    </a:ext>
                  </a:extLst>
                </p:cNvPr>
                <p:cNvSpPr>
                  <a:spLocks noChangeArrowheads="1"/>
                </p:cNvSpPr>
                <p:nvPr/>
              </p:nvSpPr>
              <p:spPr bwMode="auto">
                <a:xfrm>
                  <a:off x="5939397" y="5029534"/>
                  <a:ext cx="63640" cy="295732"/>
                </a:xfrm>
                <a:custGeom>
                  <a:avLst/>
                  <a:gdLst>
                    <a:gd name="T0" fmla="*/ 0 w 76"/>
                    <a:gd name="T1" fmla="*/ 13373 h 347"/>
                    <a:gd name="T2" fmla="*/ 0 w 76"/>
                    <a:gd name="T3" fmla="*/ 111679 h 347"/>
                    <a:gd name="T4" fmla="*/ 0 w 76"/>
                    <a:gd name="T5" fmla="*/ 111679 h 347"/>
                    <a:gd name="T6" fmla="*/ 13139 w 76"/>
                    <a:gd name="T7" fmla="*/ 125052 h 347"/>
                    <a:gd name="T8" fmla="*/ 13139 w 76"/>
                    <a:gd name="T9" fmla="*/ 125052 h 347"/>
                    <a:gd name="T10" fmla="*/ 26633 w 76"/>
                    <a:gd name="T11" fmla="*/ 111679 h 347"/>
                    <a:gd name="T12" fmla="*/ 26633 w 76"/>
                    <a:gd name="T13" fmla="*/ 13373 h 347"/>
                    <a:gd name="T14" fmla="*/ 26633 w 76"/>
                    <a:gd name="T15" fmla="*/ 13373 h 347"/>
                    <a:gd name="T16" fmla="*/ 13139 w 76"/>
                    <a:gd name="T17" fmla="*/ 0 h 347"/>
                    <a:gd name="T18" fmla="*/ 13139 w 76"/>
                    <a:gd name="T19" fmla="*/ 0 h 347"/>
                    <a:gd name="T20" fmla="*/ 0 w 76"/>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0" y="37"/>
                      </a:moveTo>
                      <a:lnTo>
                        <a:pt x="0" y="309"/>
                      </a:lnTo>
                      <a:cubicBezTo>
                        <a:pt x="0" y="329"/>
                        <a:pt x="17" y="346"/>
                        <a:pt x="37" y="346"/>
                      </a:cubicBezTo>
                      <a:cubicBezTo>
                        <a:pt x="57" y="346"/>
                        <a:pt x="75" y="329"/>
                        <a:pt x="75" y="309"/>
                      </a:cubicBezTo>
                      <a:lnTo>
                        <a:pt x="75" y="37"/>
                      </a:lnTo>
                      <a:cubicBezTo>
                        <a:pt x="75" y="16"/>
                        <a:pt x="57" y="0"/>
                        <a:pt x="37" y="0"/>
                      </a:cubicBezTo>
                      <a:cubicBezTo>
                        <a:pt x="17"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5" name="Freeform 27">
                  <a:extLst>
                    <a:ext uri="{FF2B5EF4-FFF2-40B4-BE49-F238E27FC236}">
                      <a16:creationId xmlns:a16="http://schemas.microsoft.com/office/drawing/2014/main" id="{34BA4EC4-564D-6D42-8571-D7F3AF87C729}"/>
                    </a:ext>
                  </a:extLst>
                </p:cNvPr>
                <p:cNvSpPr>
                  <a:spLocks noChangeArrowheads="1"/>
                </p:cNvSpPr>
                <p:nvPr/>
              </p:nvSpPr>
              <p:spPr bwMode="auto">
                <a:xfrm>
                  <a:off x="5823352" y="5029534"/>
                  <a:ext cx="63637"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7 w 75"/>
                    <a:gd name="T11" fmla="*/ 111679 h 347"/>
                    <a:gd name="T12" fmla="*/ 26627 w 75"/>
                    <a:gd name="T13" fmla="*/ 13373 h 347"/>
                    <a:gd name="T14" fmla="*/ 26627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8" y="346"/>
                        <a:pt x="74" y="329"/>
                        <a:pt x="74" y="309"/>
                      </a:cubicBezTo>
                      <a:lnTo>
                        <a:pt x="74" y="37"/>
                      </a:lnTo>
                      <a:cubicBezTo>
                        <a:pt x="74" y="16"/>
                        <a:pt x="58"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6" name="Freeform 28">
                  <a:extLst>
                    <a:ext uri="{FF2B5EF4-FFF2-40B4-BE49-F238E27FC236}">
                      <a16:creationId xmlns:a16="http://schemas.microsoft.com/office/drawing/2014/main" id="{9BF7B57C-4668-7D41-9023-24DC0D20EB04}"/>
                    </a:ext>
                  </a:extLst>
                </p:cNvPr>
                <p:cNvSpPr>
                  <a:spLocks noChangeArrowheads="1"/>
                </p:cNvSpPr>
                <p:nvPr/>
              </p:nvSpPr>
              <p:spPr bwMode="auto">
                <a:xfrm>
                  <a:off x="5707305" y="4861081"/>
                  <a:ext cx="63640" cy="464186"/>
                </a:xfrm>
                <a:custGeom>
                  <a:avLst/>
                  <a:gdLst>
                    <a:gd name="T0" fmla="*/ 0 w 75"/>
                    <a:gd name="T1" fmla="*/ 13340 h 546"/>
                    <a:gd name="T2" fmla="*/ 0 w 75"/>
                    <a:gd name="T3" fmla="*/ 183150 h 546"/>
                    <a:gd name="T4" fmla="*/ 0 w 75"/>
                    <a:gd name="T5" fmla="*/ 183150 h 546"/>
                    <a:gd name="T6" fmla="*/ 13314 w 75"/>
                    <a:gd name="T7" fmla="*/ 196489 h 546"/>
                    <a:gd name="T8" fmla="*/ 13314 w 75"/>
                    <a:gd name="T9" fmla="*/ 196489 h 546"/>
                    <a:gd name="T10" fmla="*/ 26628 w 75"/>
                    <a:gd name="T11" fmla="*/ 183150 h 546"/>
                    <a:gd name="T12" fmla="*/ 26628 w 75"/>
                    <a:gd name="T13" fmla="*/ 13340 h 546"/>
                    <a:gd name="T14" fmla="*/ 26628 w 75"/>
                    <a:gd name="T15" fmla="*/ 13340 h 546"/>
                    <a:gd name="T16" fmla="*/ 13314 w 75"/>
                    <a:gd name="T17" fmla="*/ 0 h 546"/>
                    <a:gd name="T18" fmla="*/ 13314 w 75"/>
                    <a:gd name="T19" fmla="*/ 0 h 546"/>
                    <a:gd name="T20" fmla="*/ 0 w 75"/>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546">
                      <a:moveTo>
                        <a:pt x="0" y="37"/>
                      </a:moveTo>
                      <a:lnTo>
                        <a:pt x="0" y="508"/>
                      </a:lnTo>
                      <a:cubicBezTo>
                        <a:pt x="0" y="528"/>
                        <a:pt x="17" y="545"/>
                        <a:pt x="37" y="545"/>
                      </a:cubicBezTo>
                      <a:cubicBezTo>
                        <a:pt x="58" y="545"/>
                        <a:pt x="74" y="528"/>
                        <a:pt x="74" y="508"/>
                      </a:cubicBezTo>
                      <a:lnTo>
                        <a:pt x="74" y="37"/>
                      </a:lnTo>
                      <a:cubicBezTo>
                        <a:pt x="74" y="17"/>
                        <a:pt x="58" y="0"/>
                        <a:pt x="37" y="0"/>
                      </a:cubicBezTo>
                      <a:cubicBezTo>
                        <a:pt x="17"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7" name="Freeform 29">
                  <a:extLst>
                    <a:ext uri="{FF2B5EF4-FFF2-40B4-BE49-F238E27FC236}">
                      <a16:creationId xmlns:a16="http://schemas.microsoft.com/office/drawing/2014/main" id="{9A20C33B-B388-644B-9B2D-AF9951E5E1F5}"/>
                    </a:ext>
                  </a:extLst>
                </p:cNvPr>
                <p:cNvSpPr>
                  <a:spLocks noChangeArrowheads="1"/>
                </p:cNvSpPr>
                <p:nvPr/>
              </p:nvSpPr>
              <p:spPr bwMode="auto">
                <a:xfrm>
                  <a:off x="5591259" y="4947179"/>
                  <a:ext cx="63637" cy="378088"/>
                </a:xfrm>
                <a:custGeom>
                  <a:avLst/>
                  <a:gdLst>
                    <a:gd name="T0" fmla="*/ 0 w 75"/>
                    <a:gd name="T1" fmla="*/ 13272 h 447"/>
                    <a:gd name="T2" fmla="*/ 0 w 75"/>
                    <a:gd name="T3" fmla="*/ 146707 h 447"/>
                    <a:gd name="T4" fmla="*/ 0 w 75"/>
                    <a:gd name="T5" fmla="*/ 146707 h 447"/>
                    <a:gd name="T6" fmla="*/ 13314 w 75"/>
                    <a:gd name="T7" fmla="*/ 159979 h 447"/>
                    <a:gd name="T8" fmla="*/ 13314 w 75"/>
                    <a:gd name="T9" fmla="*/ 159979 h 447"/>
                    <a:gd name="T10" fmla="*/ 26627 w 75"/>
                    <a:gd name="T11" fmla="*/ 146707 h 447"/>
                    <a:gd name="T12" fmla="*/ 26627 w 75"/>
                    <a:gd name="T13" fmla="*/ 13272 h 447"/>
                    <a:gd name="T14" fmla="*/ 26627 w 75"/>
                    <a:gd name="T15" fmla="*/ 13272 h 447"/>
                    <a:gd name="T16" fmla="*/ 13314 w 75"/>
                    <a:gd name="T17" fmla="*/ 0 h 447"/>
                    <a:gd name="T18" fmla="*/ 13314 w 75"/>
                    <a:gd name="T19" fmla="*/ 0 h 447"/>
                    <a:gd name="T20" fmla="*/ 0 w 75"/>
                    <a:gd name="T21" fmla="*/ 13272 h 4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447">
                      <a:moveTo>
                        <a:pt x="0" y="37"/>
                      </a:moveTo>
                      <a:lnTo>
                        <a:pt x="0" y="409"/>
                      </a:lnTo>
                      <a:cubicBezTo>
                        <a:pt x="0" y="429"/>
                        <a:pt x="16" y="446"/>
                        <a:pt x="37" y="446"/>
                      </a:cubicBezTo>
                      <a:cubicBezTo>
                        <a:pt x="57" y="446"/>
                        <a:pt x="74" y="429"/>
                        <a:pt x="74" y="409"/>
                      </a:cubicBezTo>
                      <a:lnTo>
                        <a:pt x="74" y="37"/>
                      </a:lnTo>
                      <a:cubicBezTo>
                        <a:pt x="74" y="17"/>
                        <a:pt x="57" y="0"/>
                        <a:pt x="37" y="0"/>
                      </a:cubicBezTo>
                      <a:cubicBezTo>
                        <a:pt x="16"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8" name="Freeform 30">
                  <a:extLst>
                    <a:ext uri="{FF2B5EF4-FFF2-40B4-BE49-F238E27FC236}">
                      <a16:creationId xmlns:a16="http://schemas.microsoft.com/office/drawing/2014/main" id="{64FBB528-9DC0-F846-88E3-77B384F43B58}"/>
                    </a:ext>
                  </a:extLst>
                </p:cNvPr>
                <p:cNvSpPr>
                  <a:spLocks noChangeArrowheads="1"/>
                </p:cNvSpPr>
                <p:nvPr/>
              </p:nvSpPr>
              <p:spPr bwMode="auto">
                <a:xfrm>
                  <a:off x="5475212" y="5029534"/>
                  <a:ext cx="63640"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8 w 75"/>
                    <a:gd name="T11" fmla="*/ 111679 h 347"/>
                    <a:gd name="T12" fmla="*/ 26628 w 75"/>
                    <a:gd name="T13" fmla="*/ 13373 h 347"/>
                    <a:gd name="T14" fmla="*/ 26628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7" y="346"/>
                        <a:pt x="74" y="329"/>
                        <a:pt x="74" y="309"/>
                      </a:cubicBezTo>
                      <a:lnTo>
                        <a:pt x="74" y="37"/>
                      </a:lnTo>
                      <a:cubicBezTo>
                        <a:pt x="74" y="16"/>
                        <a:pt x="57"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9" name="Freeform 31">
                  <a:extLst>
                    <a:ext uri="{FF2B5EF4-FFF2-40B4-BE49-F238E27FC236}">
                      <a16:creationId xmlns:a16="http://schemas.microsoft.com/office/drawing/2014/main" id="{CA182EBE-3972-B845-8D49-4B2AD450F410}"/>
                    </a:ext>
                  </a:extLst>
                </p:cNvPr>
                <p:cNvSpPr>
                  <a:spLocks noChangeArrowheads="1"/>
                </p:cNvSpPr>
                <p:nvPr/>
              </p:nvSpPr>
              <p:spPr bwMode="auto">
                <a:xfrm>
                  <a:off x="5359166" y="5029534"/>
                  <a:ext cx="63637" cy="295732"/>
                </a:xfrm>
                <a:custGeom>
                  <a:avLst/>
                  <a:gdLst>
                    <a:gd name="T0" fmla="*/ 13138 w 76"/>
                    <a:gd name="T1" fmla="*/ 125052 h 347"/>
                    <a:gd name="T2" fmla="*/ 13138 w 76"/>
                    <a:gd name="T3" fmla="*/ 125052 h 347"/>
                    <a:gd name="T4" fmla="*/ 26632 w 76"/>
                    <a:gd name="T5" fmla="*/ 111318 h 347"/>
                    <a:gd name="T6" fmla="*/ 26632 w 76"/>
                    <a:gd name="T7" fmla="*/ 13373 h 347"/>
                    <a:gd name="T8" fmla="*/ 26632 w 76"/>
                    <a:gd name="T9" fmla="*/ 13373 h 347"/>
                    <a:gd name="T10" fmla="*/ 13138 w 76"/>
                    <a:gd name="T11" fmla="*/ 0 h 347"/>
                    <a:gd name="T12" fmla="*/ 13138 w 76"/>
                    <a:gd name="T13" fmla="*/ 0 h 347"/>
                    <a:gd name="T14" fmla="*/ 0 w 76"/>
                    <a:gd name="T15" fmla="*/ 13373 h 347"/>
                    <a:gd name="T16" fmla="*/ 0 w 76"/>
                    <a:gd name="T17" fmla="*/ 111318 h 347"/>
                    <a:gd name="T18" fmla="*/ 0 w 76"/>
                    <a:gd name="T19" fmla="*/ 111318 h 347"/>
                    <a:gd name="T20" fmla="*/ 13138 w 76"/>
                    <a:gd name="T21" fmla="*/ 125052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37" y="346"/>
                      </a:moveTo>
                      <a:lnTo>
                        <a:pt x="37" y="346"/>
                      </a:lnTo>
                      <a:cubicBezTo>
                        <a:pt x="58" y="346"/>
                        <a:pt x="75" y="329"/>
                        <a:pt x="75" y="308"/>
                      </a:cubicBezTo>
                      <a:lnTo>
                        <a:pt x="75" y="37"/>
                      </a:lnTo>
                      <a:cubicBezTo>
                        <a:pt x="75" y="16"/>
                        <a:pt x="58" y="0"/>
                        <a:pt x="37" y="0"/>
                      </a:cubicBezTo>
                      <a:cubicBezTo>
                        <a:pt x="18" y="0"/>
                        <a:pt x="0" y="16"/>
                        <a:pt x="0" y="37"/>
                      </a:cubicBezTo>
                      <a:lnTo>
                        <a:pt x="0" y="308"/>
                      </a:lnTo>
                      <a:cubicBezTo>
                        <a:pt x="0" y="329"/>
                        <a:pt x="18" y="346"/>
                        <a:pt x="37" y="34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0" name="Freeform 32">
                  <a:extLst>
                    <a:ext uri="{FF2B5EF4-FFF2-40B4-BE49-F238E27FC236}">
                      <a16:creationId xmlns:a16="http://schemas.microsoft.com/office/drawing/2014/main" id="{1AFD335F-A0EB-3A4E-B423-C1011ACCFE26}"/>
                    </a:ext>
                  </a:extLst>
                </p:cNvPr>
                <p:cNvSpPr>
                  <a:spLocks noChangeArrowheads="1"/>
                </p:cNvSpPr>
                <p:nvPr/>
              </p:nvSpPr>
              <p:spPr bwMode="auto">
                <a:xfrm>
                  <a:off x="5441522" y="4370690"/>
                  <a:ext cx="658844" cy="479159"/>
                </a:xfrm>
                <a:custGeom>
                  <a:avLst/>
                  <a:gdLst>
                    <a:gd name="T0" fmla="*/ 229353 w 776"/>
                    <a:gd name="T1" fmla="*/ 117396 h 566"/>
                    <a:gd name="T2" fmla="*/ 222872 w 776"/>
                    <a:gd name="T3" fmla="*/ 120628 h 566"/>
                    <a:gd name="T4" fmla="*/ 220352 w 776"/>
                    <a:gd name="T5" fmla="*/ 118114 h 566"/>
                    <a:gd name="T6" fmla="*/ 219631 w 776"/>
                    <a:gd name="T7" fmla="*/ 114165 h 566"/>
                    <a:gd name="T8" fmla="*/ 213871 w 776"/>
                    <a:gd name="T9" fmla="*/ 91907 h 566"/>
                    <a:gd name="T10" fmla="*/ 190467 w 776"/>
                    <a:gd name="T11" fmla="*/ 89753 h 566"/>
                    <a:gd name="T12" fmla="*/ 38526 w 776"/>
                    <a:gd name="T13" fmla="*/ 175197 h 566"/>
                    <a:gd name="T14" fmla="*/ 28804 w 776"/>
                    <a:gd name="T15" fmla="*/ 172684 h 566"/>
                    <a:gd name="T16" fmla="*/ 27724 w 776"/>
                    <a:gd name="T17" fmla="*/ 167658 h 566"/>
                    <a:gd name="T18" fmla="*/ 183626 w 776"/>
                    <a:gd name="T19" fmla="*/ 77187 h 566"/>
                    <a:gd name="T20" fmla="*/ 193708 w 776"/>
                    <a:gd name="T21" fmla="*/ 56365 h 566"/>
                    <a:gd name="T22" fmla="*/ 177505 w 776"/>
                    <a:gd name="T23" fmla="*/ 39491 h 566"/>
                    <a:gd name="T24" fmla="*/ 173905 w 776"/>
                    <a:gd name="T25" fmla="*/ 36978 h 566"/>
                    <a:gd name="T26" fmla="*/ 173185 w 776"/>
                    <a:gd name="T27" fmla="*/ 33388 h 566"/>
                    <a:gd name="T28" fmla="*/ 173185 w 776"/>
                    <a:gd name="T29" fmla="*/ 33388 h 566"/>
                    <a:gd name="T30" fmla="*/ 244115 w 776"/>
                    <a:gd name="T31" fmla="*/ 44158 h 566"/>
                    <a:gd name="T32" fmla="*/ 249516 w 776"/>
                    <a:gd name="T33" fmla="*/ 47748 h 566"/>
                    <a:gd name="T34" fmla="*/ 249876 w 776"/>
                    <a:gd name="T35" fmla="*/ 54211 h 566"/>
                    <a:gd name="T36" fmla="*/ 272919 w 776"/>
                    <a:gd name="T37" fmla="*/ 35183 h 566"/>
                    <a:gd name="T38" fmla="*/ 185066 w 776"/>
                    <a:gd name="T39" fmla="*/ 3590 h 566"/>
                    <a:gd name="T40" fmla="*/ 147261 w 776"/>
                    <a:gd name="T41" fmla="*/ 27644 h 566"/>
                    <a:gd name="T42" fmla="*/ 151582 w 776"/>
                    <a:gd name="T43" fmla="*/ 51339 h 566"/>
                    <a:gd name="T44" fmla="*/ 159503 w 776"/>
                    <a:gd name="T45" fmla="*/ 59955 h 566"/>
                    <a:gd name="T46" fmla="*/ 18363 w 776"/>
                    <a:gd name="T47" fmla="*/ 140014 h 566"/>
                    <a:gd name="T48" fmla="*/ 2160 w 776"/>
                    <a:gd name="T49" fmla="*/ 160478 h 566"/>
                    <a:gd name="T50" fmla="*/ 5401 w 776"/>
                    <a:gd name="T51" fmla="*/ 185967 h 566"/>
                    <a:gd name="T52" fmla="*/ 25564 w 776"/>
                    <a:gd name="T53" fmla="*/ 201764 h 566"/>
                    <a:gd name="T54" fmla="*/ 34565 w 776"/>
                    <a:gd name="T55" fmla="*/ 202841 h 566"/>
                    <a:gd name="T56" fmla="*/ 192988 w 776"/>
                    <a:gd name="T57" fmla="*/ 118833 h 566"/>
                    <a:gd name="T58" fmla="*/ 196228 w 776"/>
                    <a:gd name="T59" fmla="*/ 130321 h 566"/>
                    <a:gd name="T60" fmla="*/ 214951 w 776"/>
                    <a:gd name="T61" fmla="*/ 146117 h 566"/>
                    <a:gd name="T62" fmla="*/ 254916 w 776"/>
                    <a:gd name="T63" fmla="*/ 126013 h 566"/>
                    <a:gd name="T64" fmla="*/ 275799 w 776"/>
                    <a:gd name="T65" fmla="*/ 62827 h 5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76" h="566">
                      <a:moveTo>
                        <a:pt x="694" y="151"/>
                      </a:moveTo>
                      <a:lnTo>
                        <a:pt x="637" y="327"/>
                      </a:lnTo>
                      <a:cubicBezTo>
                        <a:pt x="634" y="334"/>
                        <a:pt x="627" y="339"/>
                        <a:pt x="619" y="336"/>
                      </a:cubicBezTo>
                      <a:cubicBezTo>
                        <a:pt x="615" y="334"/>
                        <a:pt x="612" y="331"/>
                        <a:pt x="612" y="329"/>
                      </a:cubicBezTo>
                      <a:cubicBezTo>
                        <a:pt x="610" y="327"/>
                        <a:pt x="608" y="322"/>
                        <a:pt x="610" y="318"/>
                      </a:cubicBezTo>
                      <a:cubicBezTo>
                        <a:pt x="619" y="294"/>
                        <a:pt x="612" y="271"/>
                        <a:pt x="594" y="256"/>
                      </a:cubicBezTo>
                      <a:cubicBezTo>
                        <a:pt x="575" y="240"/>
                        <a:pt x="550" y="238"/>
                        <a:pt x="529" y="250"/>
                      </a:cubicBezTo>
                      <a:lnTo>
                        <a:pt x="107" y="488"/>
                      </a:lnTo>
                      <a:cubicBezTo>
                        <a:pt x="98" y="495"/>
                        <a:pt x="84" y="492"/>
                        <a:pt x="80" y="481"/>
                      </a:cubicBezTo>
                      <a:cubicBezTo>
                        <a:pt x="77" y="476"/>
                        <a:pt x="76" y="472"/>
                        <a:pt x="77" y="467"/>
                      </a:cubicBezTo>
                      <a:cubicBezTo>
                        <a:pt x="79" y="462"/>
                        <a:pt x="83" y="457"/>
                        <a:pt x="87" y="455"/>
                      </a:cubicBezTo>
                      <a:lnTo>
                        <a:pt x="510" y="215"/>
                      </a:lnTo>
                      <a:cubicBezTo>
                        <a:pt x="530" y="203"/>
                        <a:pt x="542" y="180"/>
                        <a:pt x="538" y="157"/>
                      </a:cubicBezTo>
                      <a:cubicBezTo>
                        <a:pt x="534" y="133"/>
                        <a:pt x="517" y="114"/>
                        <a:pt x="493" y="110"/>
                      </a:cubicBezTo>
                      <a:cubicBezTo>
                        <a:pt x="487" y="110"/>
                        <a:pt x="485" y="105"/>
                        <a:pt x="483" y="103"/>
                      </a:cubicBezTo>
                      <a:cubicBezTo>
                        <a:pt x="483" y="102"/>
                        <a:pt x="480" y="98"/>
                        <a:pt x="481" y="93"/>
                      </a:cubicBezTo>
                      <a:cubicBezTo>
                        <a:pt x="483" y="87"/>
                        <a:pt x="489" y="82"/>
                        <a:pt x="495" y="82"/>
                      </a:cubicBezTo>
                      <a:lnTo>
                        <a:pt x="678" y="123"/>
                      </a:lnTo>
                      <a:cubicBezTo>
                        <a:pt x="687" y="124"/>
                        <a:pt x="692" y="130"/>
                        <a:pt x="693" y="133"/>
                      </a:cubicBezTo>
                      <a:cubicBezTo>
                        <a:pt x="694" y="136"/>
                        <a:pt x="697" y="143"/>
                        <a:pt x="694" y="151"/>
                      </a:cubicBezTo>
                      <a:close/>
                      <a:moveTo>
                        <a:pt x="758" y="98"/>
                      </a:moveTo>
                      <a:lnTo>
                        <a:pt x="758" y="98"/>
                      </a:lnTo>
                      <a:cubicBezTo>
                        <a:pt x="745" y="73"/>
                        <a:pt x="721" y="56"/>
                        <a:pt x="694" y="50"/>
                      </a:cubicBezTo>
                      <a:lnTo>
                        <a:pt x="514" y="10"/>
                      </a:lnTo>
                      <a:cubicBezTo>
                        <a:pt x="466" y="0"/>
                        <a:pt x="421" y="29"/>
                        <a:pt x="409" y="77"/>
                      </a:cubicBezTo>
                      <a:cubicBezTo>
                        <a:pt x="404" y="99"/>
                        <a:pt x="408" y="124"/>
                        <a:pt x="421" y="143"/>
                      </a:cubicBezTo>
                      <a:cubicBezTo>
                        <a:pt x="426" y="152"/>
                        <a:pt x="434" y="161"/>
                        <a:pt x="443" y="167"/>
                      </a:cubicBezTo>
                      <a:lnTo>
                        <a:pt x="51" y="390"/>
                      </a:lnTo>
                      <a:cubicBezTo>
                        <a:pt x="28" y="403"/>
                        <a:pt x="14" y="422"/>
                        <a:pt x="6" y="447"/>
                      </a:cubicBezTo>
                      <a:cubicBezTo>
                        <a:pt x="0" y="471"/>
                        <a:pt x="3" y="496"/>
                        <a:pt x="15" y="518"/>
                      </a:cubicBezTo>
                      <a:cubicBezTo>
                        <a:pt x="27" y="541"/>
                        <a:pt x="47" y="555"/>
                        <a:pt x="71" y="562"/>
                      </a:cubicBezTo>
                      <a:cubicBezTo>
                        <a:pt x="80" y="565"/>
                        <a:pt x="89" y="565"/>
                        <a:pt x="96" y="565"/>
                      </a:cubicBezTo>
                      <a:cubicBezTo>
                        <a:pt x="112" y="565"/>
                        <a:pt x="129" y="562"/>
                        <a:pt x="144" y="554"/>
                      </a:cubicBezTo>
                      <a:lnTo>
                        <a:pt x="536" y="331"/>
                      </a:lnTo>
                      <a:cubicBezTo>
                        <a:pt x="536" y="342"/>
                        <a:pt x="539" y="352"/>
                        <a:pt x="545" y="363"/>
                      </a:cubicBezTo>
                      <a:cubicBezTo>
                        <a:pt x="555" y="383"/>
                        <a:pt x="573" y="399"/>
                        <a:pt x="597" y="407"/>
                      </a:cubicBezTo>
                      <a:cubicBezTo>
                        <a:pt x="643" y="422"/>
                        <a:pt x="692" y="397"/>
                        <a:pt x="708" y="351"/>
                      </a:cubicBezTo>
                      <a:lnTo>
                        <a:pt x="766" y="175"/>
                      </a:lnTo>
                      <a:cubicBezTo>
                        <a:pt x="775" y="150"/>
                        <a:pt x="771" y="121"/>
                        <a:pt x="758" y="9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76" name="TextBox 133">
                <a:extLst>
                  <a:ext uri="{FF2B5EF4-FFF2-40B4-BE49-F238E27FC236}">
                    <a16:creationId xmlns:a16="http://schemas.microsoft.com/office/drawing/2014/main" id="{2066CCA7-F404-CD46-A49E-6440FE56F9DB}"/>
                  </a:ext>
                </a:extLst>
              </p:cNvPr>
              <p:cNvSpPr txBox="1"/>
              <p:nvPr/>
            </p:nvSpPr>
            <p:spPr>
              <a:xfrm>
                <a:off x="7386110" y="7728007"/>
                <a:ext cx="2373892" cy="2819362"/>
              </a:xfrm>
              <a:prstGeom prst="rect">
                <a:avLst/>
              </a:prstGeom>
              <a:noFill/>
            </p:spPr>
            <p:txBody>
              <a:bodyPr wrap="square" rtlCol="0">
                <a:spAutoFit/>
              </a:bodyPr>
              <a:lstStyle/>
              <a:p>
                <a:pPr algn="ctr">
                  <a:lnSpc>
                    <a:spcPts val="4299"/>
                  </a:lnSpc>
                </a:pPr>
                <a:r>
                  <a:rPr lang="en-US" sz="2800" dirty="0">
                    <a:solidFill>
                      <a:schemeClr val="bg1"/>
                    </a:solidFill>
                    <a:latin typeface="Poppins ExtraLight" pitchFamily="2" charset="77"/>
                    <a:ea typeface="Lato Light" panose="020F0502020204030203" pitchFamily="34" charset="0"/>
                    <a:cs typeface="Poppins ExtraLight" pitchFamily="2" charset="77"/>
                  </a:rPr>
                  <a:t>That’s why we provide point and click solutions.</a:t>
                </a:r>
                <a:endParaRPr lang="en-US" sz="2800" dirty="0">
                  <a:solidFill>
                    <a:schemeClr val="bg1"/>
                  </a:solidFill>
                  <a:latin typeface="Poppins ExtraLight" pitchFamily="2" charset="77"/>
                  <a:ea typeface="Roboto Light" panose="02000000000000000000" pitchFamily="2" charset="0"/>
                  <a:cs typeface="Poppins ExtraLight" pitchFamily="2" charset="77"/>
                </a:endParaRPr>
              </a:p>
            </p:txBody>
          </p:sp>
        </p:grpSp>
        <p:grpSp>
          <p:nvGrpSpPr>
            <p:cNvPr id="5" name="Grupo 4">
              <a:extLst>
                <a:ext uri="{FF2B5EF4-FFF2-40B4-BE49-F238E27FC236}">
                  <a16:creationId xmlns:a16="http://schemas.microsoft.com/office/drawing/2014/main" id="{D55539F3-DBC8-B24A-B907-AEE83147180F}"/>
                </a:ext>
              </a:extLst>
            </p:cNvPr>
            <p:cNvGrpSpPr/>
            <p:nvPr/>
          </p:nvGrpSpPr>
          <p:grpSpPr>
            <a:xfrm>
              <a:off x="13522449" y="4928234"/>
              <a:ext cx="3217227" cy="12188825"/>
              <a:chOff x="13408380" y="4928234"/>
              <a:chExt cx="3217227" cy="12188825"/>
            </a:xfrm>
          </p:grpSpPr>
          <p:sp>
            <p:nvSpPr>
              <p:cNvPr id="50" name="Rectángulo 49">
                <a:extLst>
                  <a:ext uri="{FF2B5EF4-FFF2-40B4-BE49-F238E27FC236}">
                    <a16:creationId xmlns:a16="http://schemas.microsoft.com/office/drawing/2014/main" id="{625A4730-7689-AC46-A054-A2C600742EFA}"/>
                  </a:ext>
                </a:extLst>
              </p:cNvPr>
              <p:cNvSpPr/>
              <p:nvPr/>
            </p:nvSpPr>
            <p:spPr>
              <a:xfrm rot="5400000">
                <a:off x="8922581" y="9414033"/>
                <a:ext cx="12188825" cy="32172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71" name="Group 70">
                <a:extLst>
                  <a:ext uri="{FF2B5EF4-FFF2-40B4-BE49-F238E27FC236}">
                    <a16:creationId xmlns:a16="http://schemas.microsoft.com/office/drawing/2014/main" id="{EBEF6893-2DC5-5144-9DF2-139B535275A5}"/>
                  </a:ext>
                </a:extLst>
              </p:cNvPr>
              <p:cNvGrpSpPr/>
              <p:nvPr/>
            </p:nvGrpSpPr>
            <p:grpSpPr>
              <a:xfrm>
                <a:off x="14619837" y="5683366"/>
                <a:ext cx="787535" cy="735577"/>
                <a:chOff x="8657130" y="2323034"/>
                <a:chExt cx="1078109" cy="1006982"/>
              </a:xfrm>
              <a:solidFill>
                <a:schemeClr val="bg1"/>
              </a:solidFill>
            </p:grpSpPr>
            <p:sp>
              <p:nvSpPr>
                <p:cNvPr id="72" name="Freeform 71">
                  <a:extLst>
                    <a:ext uri="{FF2B5EF4-FFF2-40B4-BE49-F238E27FC236}">
                      <a16:creationId xmlns:a16="http://schemas.microsoft.com/office/drawing/2014/main" id="{457A814F-B68D-1346-B1DF-99AA294A3830}"/>
                    </a:ext>
                  </a:extLst>
                </p:cNvPr>
                <p:cNvSpPr>
                  <a:spLocks noChangeArrowheads="1"/>
                </p:cNvSpPr>
                <p:nvPr/>
              </p:nvSpPr>
              <p:spPr bwMode="auto">
                <a:xfrm>
                  <a:off x="8657130" y="2323034"/>
                  <a:ext cx="1078109" cy="1006982"/>
                </a:xfrm>
                <a:custGeom>
                  <a:avLst/>
                  <a:gdLst>
                    <a:gd name="T0" fmla="*/ 228239 w 1268"/>
                    <a:gd name="T1" fmla="*/ 347237 h 1188"/>
                    <a:gd name="T2" fmla="*/ 228239 w 1268"/>
                    <a:gd name="T3" fmla="*/ 347237 h 1188"/>
                    <a:gd name="T4" fmla="*/ 198673 w 1268"/>
                    <a:gd name="T5" fmla="*/ 345440 h 1188"/>
                    <a:gd name="T6" fmla="*/ 198673 w 1268"/>
                    <a:gd name="T7" fmla="*/ 345440 h 1188"/>
                    <a:gd name="T8" fmla="*/ 183890 w 1268"/>
                    <a:gd name="T9" fmla="*/ 350832 h 1188"/>
                    <a:gd name="T10" fmla="*/ 183890 w 1268"/>
                    <a:gd name="T11" fmla="*/ 350832 h 1188"/>
                    <a:gd name="T12" fmla="*/ 119709 w 1268"/>
                    <a:gd name="T13" fmla="*/ 389294 h 1188"/>
                    <a:gd name="T14" fmla="*/ 119709 w 1268"/>
                    <a:gd name="T15" fmla="*/ 389294 h 1188"/>
                    <a:gd name="T16" fmla="*/ 72835 w 1268"/>
                    <a:gd name="T17" fmla="*/ 398280 h 1188"/>
                    <a:gd name="T18" fmla="*/ 72835 w 1268"/>
                    <a:gd name="T19" fmla="*/ 398280 h 1188"/>
                    <a:gd name="T20" fmla="*/ 90503 w 1268"/>
                    <a:gd name="T21" fmla="*/ 380307 h 1188"/>
                    <a:gd name="T22" fmla="*/ 90503 w 1268"/>
                    <a:gd name="T23" fmla="*/ 380307 h 1188"/>
                    <a:gd name="T24" fmla="*/ 107449 w 1268"/>
                    <a:gd name="T25" fmla="*/ 333937 h 1188"/>
                    <a:gd name="T26" fmla="*/ 107449 w 1268"/>
                    <a:gd name="T27" fmla="*/ 333937 h 1188"/>
                    <a:gd name="T28" fmla="*/ 106368 w 1268"/>
                    <a:gd name="T29" fmla="*/ 322435 h 1188"/>
                    <a:gd name="T30" fmla="*/ 106368 w 1268"/>
                    <a:gd name="T31" fmla="*/ 322435 h 1188"/>
                    <a:gd name="T32" fmla="*/ 98796 w 1268"/>
                    <a:gd name="T33" fmla="*/ 309494 h 1188"/>
                    <a:gd name="T34" fmla="*/ 98796 w 1268"/>
                    <a:gd name="T35" fmla="*/ 309494 h 1188"/>
                    <a:gd name="T36" fmla="*/ 26682 w 1268"/>
                    <a:gd name="T37" fmla="*/ 186559 h 1188"/>
                    <a:gd name="T38" fmla="*/ 26682 w 1268"/>
                    <a:gd name="T39" fmla="*/ 186559 h 1188"/>
                    <a:gd name="T40" fmla="*/ 228239 w 1268"/>
                    <a:gd name="T41" fmla="*/ 26600 h 1188"/>
                    <a:gd name="T42" fmla="*/ 228239 w 1268"/>
                    <a:gd name="T43" fmla="*/ 26600 h 1188"/>
                    <a:gd name="T44" fmla="*/ 429797 w 1268"/>
                    <a:gd name="T45" fmla="*/ 186559 h 1188"/>
                    <a:gd name="T46" fmla="*/ 429797 w 1268"/>
                    <a:gd name="T47" fmla="*/ 186559 h 1188"/>
                    <a:gd name="T48" fmla="*/ 228239 w 1268"/>
                    <a:gd name="T49" fmla="*/ 347237 h 1188"/>
                    <a:gd name="T50" fmla="*/ 388692 w 1268"/>
                    <a:gd name="T51" fmla="*/ 53559 h 1188"/>
                    <a:gd name="T52" fmla="*/ 388692 w 1268"/>
                    <a:gd name="T53" fmla="*/ 53559 h 1188"/>
                    <a:gd name="T54" fmla="*/ 228239 w 1268"/>
                    <a:gd name="T55" fmla="*/ 0 h 1188"/>
                    <a:gd name="T56" fmla="*/ 228239 w 1268"/>
                    <a:gd name="T57" fmla="*/ 0 h 1188"/>
                    <a:gd name="T58" fmla="*/ 67787 w 1268"/>
                    <a:gd name="T59" fmla="*/ 53559 h 1188"/>
                    <a:gd name="T60" fmla="*/ 67787 w 1268"/>
                    <a:gd name="T61" fmla="*/ 53559 h 1188"/>
                    <a:gd name="T62" fmla="*/ 0 w 1268"/>
                    <a:gd name="T63" fmla="*/ 186559 h 1188"/>
                    <a:gd name="T64" fmla="*/ 0 w 1268"/>
                    <a:gd name="T65" fmla="*/ 186559 h 1188"/>
                    <a:gd name="T66" fmla="*/ 80046 w 1268"/>
                    <a:gd name="T67" fmla="*/ 329264 h 1188"/>
                    <a:gd name="T68" fmla="*/ 80046 w 1268"/>
                    <a:gd name="T69" fmla="*/ 329264 h 1188"/>
                    <a:gd name="T70" fmla="*/ 80407 w 1268"/>
                    <a:gd name="T71" fmla="*/ 333937 h 1188"/>
                    <a:gd name="T72" fmla="*/ 80407 w 1268"/>
                    <a:gd name="T73" fmla="*/ 333937 h 1188"/>
                    <a:gd name="T74" fmla="*/ 38941 w 1268"/>
                    <a:gd name="T75" fmla="*/ 388934 h 1188"/>
                    <a:gd name="T76" fmla="*/ 38941 w 1268"/>
                    <a:gd name="T77" fmla="*/ 388934 h 1188"/>
                    <a:gd name="T78" fmla="*/ 28485 w 1268"/>
                    <a:gd name="T79" fmla="*/ 406548 h 1188"/>
                    <a:gd name="T80" fmla="*/ 28485 w 1268"/>
                    <a:gd name="T81" fmla="*/ 406548 h 1188"/>
                    <a:gd name="T82" fmla="*/ 34615 w 1268"/>
                    <a:gd name="T83" fmla="*/ 421286 h 1188"/>
                    <a:gd name="T84" fmla="*/ 34615 w 1268"/>
                    <a:gd name="T85" fmla="*/ 421286 h 1188"/>
                    <a:gd name="T86" fmla="*/ 48677 w 1268"/>
                    <a:gd name="T87" fmla="*/ 426678 h 1188"/>
                    <a:gd name="T88" fmla="*/ 48677 w 1268"/>
                    <a:gd name="T89" fmla="*/ 426678 h 1188"/>
                    <a:gd name="T90" fmla="*/ 49758 w 1268"/>
                    <a:gd name="T91" fmla="*/ 426678 h 1188"/>
                    <a:gd name="T92" fmla="*/ 49758 w 1268"/>
                    <a:gd name="T93" fmla="*/ 426678 h 1188"/>
                    <a:gd name="T94" fmla="*/ 199755 w 1268"/>
                    <a:gd name="T95" fmla="*/ 372399 h 1188"/>
                    <a:gd name="T96" fmla="*/ 199755 w 1268"/>
                    <a:gd name="T97" fmla="*/ 372399 h 1188"/>
                    <a:gd name="T98" fmla="*/ 228239 w 1268"/>
                    <a:gd name="T99" fmla="*/ 374197 h 1188"/>
                    <a:gd name="T100" fmla="*/ 228239 w 1268"/>
                    <a:gd name="T101" fmla="*/ 374197 h 1188"/>
                    <a:gd name="T102" fmla="*/ 388692 w 1268"/>
                    <a:gd name="T103" fmla="*/ 320278 h 1188"/>
                    <a:gd name="T104" fmla="*/ 388692 w 1268"/>
                    <a:gd name="T105" fmla="*/ 320278 h 1188"/>
                    <a:gd name="T106" fmla="*/ 456839 w 1268"/>
                    <a:gd name="T107" fmla="*/ 186559 h 1188"/>
                    <a:gd name="T108" fmla="*/ 456839 w 1268"/>
                    <a:gd name="T109" fmla="*/ 186559 h 1188"/>
                    <a:gd name="T110" fmla="*/ 388692 w 1268"/>
                    <a:gd name="T111" fmla="*/ 53559 h 11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188">
                      <a:moveTo>
                        <a:pt x="633" y="966"/>
                      </a:moveTo>
                      <a:lnTo>
                        <a:pt x="633" y="966"/>
                      </a:lnTo>
                      <a:cubicBezTo>
                        <a:pt x="606" y="966"/>
                        <a:pt x="577" y="965"/>
                        <a:pt x="551" y="961"/>
                      </a:cubicBezTo>
                      <a:cubicBezTo>
                        <a:pt x="535" y="959"/>
                        <a:pt x="522" y="965"/>
                        <a:pt x="510" y="976"/>
                      </a:cubicBezTo>
                      <a:cubicBezTo>
                        <a:pt x="458" y="1026"/>
                        <a:pt x="400" y="1062"/>
                        <a:pt x="332" y="1083"/>
                      </a:cubicBezTo>
                      <a:cubicBezTo>
                        <a:pt x="293" y="1095"/>
                        <a:pt x="251" y="1104"/>
                        <a:pt x="202" y="1108"/>
                      </a:cubicBezTo>
                      <a:cubicBezTo>
                        <a:pt x="221" y="1094"/>
                        <a:pt x="237" y="1076"/>
                        <a:pt x="251" y="1058"/>
                      </a:cubicBezTo>
                      <a:cubicBezTo>
                        <a:pt x="282" y="1018"/>
                        <a:pt x="298" y="974"/>
                        <a:pt x="298" y="929"/>
                      </a:cubicBezTo>
                      <a:cubicBezTo>
                        <a:pt x="298" y="917"/>
                        <a:pt x="296" y="907"/>
                        <a:pt x="295" y="897"/>
                      </a:cubicBezTo>
                      <a:cubicBezTo>
                        <a:pt x="293" y="882"/>
                        <a:pt x="286" y="870"/>
                        <a:pt x="274" y="861"/>
                      </a:cubicBezTo>
                      <a:cubicBezTo>
                        <a:pt x="146" y="777"/>
                        <a:pt x="74" y="651"/>
                        <a:pt x="74" y="519"/>
                      </a:cubicBezTo>
                      <a:cubicBezTo>
                        <a:pt x="74" y="273"/>
                        <a:pt x="324" y="74"/>
                        <a:pt x="633" y="74"/>
                      </a:cubicBezTo>
                      <a:cubicBezTo>
                        <a:pt x="942" y="74"/>
                        <a:pt x="1192" y="273"/>
                        <a:pt x="1192" y="519"/>
                      </a:cubicBezTo>
                      <a:cubicBezTo>
                        <a:pt x="1192" y="766"/>
                        <a:pt x="942" y="966"/>
                        <a:pt x="633" y="966"/>
                      </a:cubicBezTo>
                      <a:close/>
                      <a:moveTo>
                        <a:pt x="1078" y="149"/>
                      </a:moveTo>
                      <a:lnTo>
                        <a:pt x="1078" y="149"/>
                      </a:lnTo>
                      <a:cubicBezTo>
                        <a:pt x="958" y="53"/>
                        <a:pt x="801" y="0"/>
                        <a:pt x="633" y="0"/>
                      </a:cubicBezTo>
                      <a:cubicBezTo>
                        <a:pt x="465" y="0"/>
                        <a:pt x="307" y="53"/>
                        <a:pt x="188" y="149"/>
                      </a:cubicBezTo>
                      <a:cubicBezTo>
                        <a:pt x="67" y="248"/>
                        <a:pt x="0" y="380"/>
                        <a:pt x="0" y="519"/>
                      </a:cubicBezTo>
                      <a:cubicBezTo>
                        <a:pt x="0" y="673"/>
                        <a:pt x="80" y="817"/>
                        <a:pt x="222" y="916"/>
                      </a:cubicBezTo>
                      <a:cubicBezTo>
                        <a:pt x="223" y="920"/>
                        <a:pt x="223" y="925"/>
                        <a:pt x="223" y="929"/>
                      </a:cubicBezTo>
                      <a:cubicBezTo>
                        <a:pt x="223" y="974"/>
                        <a:pt x="193" y="1038"/>
                        <a:pt x="108" y="1082"/>
                      </a:cubicBezTo>
                      <a:cubicBezTo>
                        <a:pt x="91" y="1092"/>
                        <a:pt x="79" y="1110"/>
                        <a:pt x="79" y="1131"/>
                      </a:cubicBezTo>
                      <a:cubicBezTo>
                        <a:pt x="79" y="1147"/>
                        <a:pt x="85" y="1162"/>
                        <a:pt x="96" y="1172"/>
                      </a:cubicBezTo>
                      <a:cubicBezTo>
                        <a:pt x="107" y="1183"/>
                        <a:pt x="120" y="1187"/>
                        <a:pt x="135" y="1187"/>
                      </a:cubicBezTo>
                      <a:cubicBezTo>
                        <a:pt x="137" y="1187"/>
                        <a:pt x="137" y="1187"/>
                        <a:pt x="138" y="1187"/>
                      </a:cubicBezTo>
                      <a:cubicBezTo>
                        <a:pt x="268" y="1183"/>
                        <a:pt x="419" y="1160"/>
                        <a:pt x="554" y="1036"/>
                      </a:cubicBezTo>
                      <a:cubicBezTo>
                        <a:pt x="579" y="1039"/>
                        <a:pt x="606" y="1041"/>
                        <a:pt x="633" y="1041"/>
                      </a:cubicBezTo>
                      <a:cubicBezTo>
                        <a:pt x="801" y="1041"/>
                        <a:pt x="959" y="987"/>
                        <a:pt x="1078" y="891"/>
                      </a:cubicBezTo>
                      <a:cubicBezTo>
                        <a:pt x="1199" y="792"/>
                        <a:pt x="1267" y="660"/>
                        <a:pt x="1267" y="519"/>
                      </a:cubicBezTo>
                      <a:cubicBezTo>
                        <a:pt x="1267" y="380"/>
                        <a:pt x="1199" y="248"/>
                        <a:pt x="1078" y="1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 name="Freeform 72">
                  <a:extLst>
                    <a:ext uri="{FF2B5EF4-FFF2-40B4-BE49-F238E27FC236}">
                      <a16:creationId xmlns:a16="http://schemas.microsoft.com/office/drawing/2014/main" id="{91B99830-4D94-7047-95C2-CFA689004330}"/>
                    </a:ext>
                  </a:extLst>
                </p:cNvPr>
                <p:cNvSpPr>
                  <a:spLocks noChangeArrowheads="1"/>
                </p:cNvSpPr>
                <p:nvPr/>
              </p:nvSpPr>
              <p:spPr bwMode="auto">
                <a:xfrm>
                  <a:off x="8877993" y="2629995"/>
                  <a:ext cx="640126" cy="325677"/>
                </a:xfrm>
                <a:custGeom>
                  <a:avLst/>
                  <a:gdLst>
                    <a:gd name="T0" fmla="*/ 228144 w 752"/>
                    <a:gd name="T1" fmla="*/ 111067 h 383"/>
                    <a:gd name="T2" fmla="*/ 244388 w 752"/>
                    <a:gd name="T3" fmla="*/ 95200 h 383"/>
                    <a:gd name="T4" fmla="*/ 109740 w 752"/>
                    <a:gd name="T5" fmla="*/ 111067 h 383"/>
                    <a:gd name="T6" fmla="*/ 93857 w 752"/>
                    <a:gd name="T7" fmla="*/ 95200 h 383"/>
                    <a:gd name="T8" fmla="*/ 109740 w 752"/>
                    <a:gd name="T9" fmla="*/ 111067 h 383"/>
                    <a:gd name="T10" fmla="*/ 42596 w 752"/>
                    <a:gd name="T11" fmla="*/ 27406 h 383"/>
                    <a:gd name="T12" fmla="*/ 26352 w 752"/>
                    <a:gd name="T13" fmla="*/ 42912 h 383"/>
                    <a:gd name="T14" fmla="*/ 162083 w 752"/>
                    <a:gd name="T15" fmla="*/ 27406 h 383"/>
                    <a:gd name="T16" fmla="*/ 177244 w 752"/>
                    <a:gd name="T17" fmla="*/ 42912 h 383"/>
                    <a:gd name="T18" fmla="*/ 162083 w 752"/>
                    <a:gd name="T19" fmla="*/ 27406 h 383"/>
                    <a:gd name="T20" fmla="*/ 225617 w 752"/>
                    <a:gd name="T21" fmla="*/ 68515 h 383"/>
                    <a:gd name="T22" fmla="*/ 221285 w 752"/>
                    <a:gd name="T23" fmla="*/ 68515 h 383"/>
                    <a:gd name="T24" fmla="*/ 203597 w 752"/>
                    <a:gd name="T25" fmla="*/ 50845 h 383"/>
                    <a:gd name="T26" fmla="*/ 204679 w 752"/>
                    <a:gd name="T27" fmla="*/ 24882 h 383"/>
                    <a:gd name="T28" fmla="*/ 180132 w 752"/>
                    <a:gd name="T29" fmla="*/ 0 h 383"/>
                    <a:gd name="T30" fmla="*/ 159195 w 752"/>
                    <a:gd name="T31" fmla="*/ 0 h 383"/>
                    <a:gd name="T32" fmla="*/ 135009 w 752"/>
                    <a:gd name="T33" fmla="*/ 45436 h 383"/>
                    <a:gd name="T34" fmla="*/ 135731 w 752"/>
                    <a:gd name="T35" fmla="*/ 51206 h 383"/>
                    <a:gd name="T36" fmla="*/ 118043 w 752"/>
                    <a:gd name="T37" fmla="*/ 68876 h 383"/>
                    <a:gd name="T38" fmla="*/ 91330 w 752"/>
                    <a:gd name="T39" fmla="*/ 68515 h 383"/>
                    <a:gd name="T40" fmla="*/ 86637 w 752"/>
                    <a:gd name="T41" fmla="*/ 68876 h 383"/>
                    <a:gd name="T42" fmla="*/ 68948 w 752"/>
                    <a:gd name="T43" fmla="*/ 51206 h 383"/>
                    <a:gd name="T44" fmla="*/ 69309 w 752"/>
                    <a:gd name="T45" fmla="*/ 24882 h 383"/>
                    <a:gd name="T46" fmla="*/ 44762 w 752"/>
                    <a:gd name="T47" fmla="*/ 0 h 383"/>
                    <a:gd name="T48" fmla="*/ 23825 w 752"/>
                    <a:gd name="T49" fmla="*/ 0 h 383"/>
                    <a:gd name="T50" fmla="*/ 0 w 752"/>
                    <a:gd name="T51" fmla="*/ 45436 h 383"/>
                    <a:gd name="T52" fmla="*/ 23825 w 752"/>
                    <a:gd name="T53" fmla="*/ 69597 h 383"/>
                    <a:gd name="T54" fmla="*/ 44762 w 752"/>
                    <a:gd name="T55" fmla="*/ 69597 h 383"/>
                    <a:gd name="T56" fmla="*/ 67866 w 752"/>
                    <a:gd name="T57" fmla="*/ 87988 h 383"/>
                    <a:gd name="T58" fmla="*/ 67144 w 752"/>
                    <a:gd name="T59" fmla="*/ 92315 h 383"/>
                    <a:gd name="T60" fmla="*/ 67144 w 752"/>
                    <a:gd name="T61" fmla="*/ 113230 h 383"/>
                    <a:gd name="T62" fmla="*/ 112267 w 752"/>
                    <a:gd name="T63" fmla="*/ 137751 h 383"/>
                    <a:gd name="T64" fmla="*/ 136814 w 752"/>
                    <a:gd name="T65" fmla="*/ 113230 h 383"/>
                    <a:gd name="T66" fmla="*/ 136814 w 752"/>
                    <a:gd name="T67" fmla="*/ 92315 h 383"/>
                    <a:gd name="T68" fmla="*/ 155585 w 752"/>
                    <a:gd name="T69" fmla="*/ 69597 h 383"/>
                    <a:gd name="T70" fmla="*/ 159195 w 752"/>
                    <a:gd name="T71" fmla="*/ 69597 h 383"/>
                    <a:gd name="T72" fmla="*/ 180132 w 752"/>
                    <a:gd name="T73" fmla="*/ 69597 h 383"/>
                    <a:gd name="T74" fmla="*/ 202153 w 752"/>
                    <a:gd name="T75" fmla="*/ 87267 h 383"/>
                    <a:gd name="T76" fmla="*/ 201431 w 752"/>
                    <a:gd name="T77" fmla="*/ 92315 h 383"/>
                    <a:gd name="T78" fmla="*/ 201431 w 752"/>
                    <a:gd name="T79" fmla="*/ 113230 h 383"/>
                    <a:gd name="T80" fmla="*/ 246193 w 752"/>
                    <a:gd name="T81" fmla="*/ 137751 h 383"/>
                    <a:gd name="T82" fmla="*/ 271101 w 752"/>
                    <a:gd name="T83" fmla="*/ 113230 h 383"/>
                    <a:gd name="T84" fmla="*/ 271101 w 752"/>
                    <a:gd name="T85" fmla="*/ 92315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383">
                      <a:moveTo>
                        <a:pt x="677" y="308"/>
                      </a:moveTo>
                      <a:lnTo>
                        <a:pt x="632" y="308"/>
                      </a:lnTo>
                      <a:lnTo>
                        <a:pt x="632" y="264"/>
                      </a:lnTo>
                      <a:lnTo>
                        <a:pt x="677" y="264"/>
                      </a:lnTo>
                      <a:lnTo>
                        <a:pt x="677" y="308"/>
                      </a:lnTo>
                      <a:close/>
                      <a:moveTo>
                        <a:pt x="304" y="308"/>
                      </a:moveTo>
                      <a:lnTo>
                        <a:pt x="260" y="308"/>
                      </a:lnTo>
                      <a:lnTo>
                        <a:pt x="260" y="264"/>
                      </a:lnTo>
                      <a:lnTo>
                        <a:pt x="304" y="264"/>
                      </a:lnTo>
                      <a:lnTo>
                        <a:pt x="304" y="308"/>
                      </a:lnTo>
                      <a:close/>
                      <a:moveTo>
                        <a:pt x="73" y="76"/>
                      </a:moveTo>
                      <a:lnTo>
                        <a:pt x="118" y="76"/>
                      </a:lnTo>
                      <a:lnTo>
                        <a:pt x="118" y="119"/>
                      </a:lnTo>
                      <a:lnTo>
                        <a:pt x="73" y="119"/>
                      </a:lnTo>
                      <a:lnTo>
                        <a:pt x="73" y="76"/>
                      </a:lnTo>
                      <a:close/>
                      <a:moveTo>
                        <a:pt x="449" y="76"/>
                      </a:moveTo>
                      <a:lnTo>
                        <a:pt x="491" y="76"/>
                      </a:lnTo>
                      <a:lnTo>
                        <a:pt x="491" y="119"/>
                      </a:lnTo>
                      <a:lnTo>
                        <a:pt x="449" y="119"/>
                      </a:lnTo>
                      <a:lnTo>
                        <a:pt x="449" y="76"/>
                      </a:lnTo>
                      <a:close/>
                      <a:moveTo>
                        <a:pt x="682" y="190"/>
                      </a:moveTo>
                      <a:lnTo>
                        <a:pt x="625" y="190"/>
                      </a:lnTo>
                      <a:cubicBezTo>
                        <a:pt x="622" y="190"/>
                        <a:pt x="617" y="190"/>
                        <a:pt x="613" y="190"/>
                      </a:cubicBezTo>
                      <a:lnTo>
                        <a:pt x="564" y="141"/>
                      </a:lnTo>
                      <a:cubicBezTo>
                        <a:pt x="565" y="137"/>
                        <a:pt x="567" y="132"/>
                        <a:pt x="567" y="126"/>
                      </a:cubicBezTo>
                      <a:lnTo>
                        <a:pt x="567" y="69"/>
                      </a:lnTo>
                      <a:cubicBezTo>
                        <a:pt x="567" y="32"/>
                        <a:pt x="536" y="0"/>
                        <a:pt x="499" y="0"/>
                      </a:cubicBezTo>
                      <a:lnTo>
                        <a:pt x="441" y="0"/>
                      </a:lnTo>
                      <a:cubicBezTo>
                        <a:pt x="404" y="0"/>
                        <a:pt x="374" y="32"/>
                        <a:pt x="374" y="69"/>
                      </a:cubicBezTo>
                      <a:lnTo>
                        <a:pt x="374" y="126"/>
                      </a:lnTo>
                      <a:cubicBezTo>
                        <a:pt x="374" y="132"/>
                        <a:pt x="374" y="137"/>
                        <a:pt x="376" y="142"/>
                      </a:cubicBezTo>
                      <a:lnTo>
                        <a:pt x="327" y="191"/>
                      </a:lnTo>
                      <a:cubicBezTo>
                        <a:pt x="323" y="190"/>
                        <a:pt x="317" y="190"/>
                        <a:pt x="311" y="190"/>
                      </a:cubicBezTo>
                      <a:lnTo>
                        <a:pt x="253" y="190"/>
                      </a:lnTo>
                      <a:cubicBezTo>
                        <a:pt x="248" y="190"/>
                        <a:pt x="244" y="190"/>
                        <a:pt x="240" y="191"/>
                      </a:cubicBezTo>
                      <a:lnTo>
                        <a:pt x="191" y="142"/>
                      </a:lnTo>
                      <a:cubicBezTo>
                        <a:pt x="191" y="137"/>
                        <a:pt x="192" y="132"/>
                        <a:pt x="192" y="126"/>
                      </a:cubicBezTo>
                      <a:lnTo>
                        <a:pt x="192" y="69"/>
                      </a:lnTo>
                      <a:cubicBezTo>
                        <a:pt x="192" y="32"/>
                        <a:pt x="161" y="0"/>
                        <a:pt x="124" y="0"/>
                      </a:cubicBezTo>
                      <a:lnTo>
                        <a:pt x="66" y="0"/>
                      </a:lnTo>
                      <a:cubicBezTo>
                        <a:pt x="29" y="0"/>
                        <a:pt x="0" y="32"/>
                        <a:pt x="0" y="69"/>
                      </a:cubicBezTo>
                      <a:lnTo>
                        <a:pt x="0" y="126"/>
                      </a:lnTo>
                      <a:cubicBezTo>
                        <a:pt x="0" y="163"/>
                        <a:pt x="29" y="193"/>
                        <a:pt x="66" y="193"/>
                      </a:cubicBezTo>
                      <a:lnTo>
                        <a:pt x="124" y="193"/>
                      </a:lnTo>
                      <a:cubicBezTo>
                        <a:pt x="129" y="193"/>
                        <a:pt x="132" y="193"/>
                        <a:pt x="136" y="193"/>
                      </a:cubicBezTo>
                      <a:lnTo>
                        <a:pt x="188" y="244"/>
                      </a:lnTo>
                      <a:cubicBezTo>
                        <a:pt x="186" y="248"/>
                        <a:pt x="186" y="252"/>
                        <a:pt x="186" y="256"/>
                      </a:cubicBezTo>
                      <a:lnTo>
                        <a:pt x="186" y="314"/>
                      </a:lnTo>
                      <a:cubicBezTo>
                        <a:pt x="186" y="351"/>
                        <a:pt x="216" y="382"/>
                        <a:pt x="253" y="382"/>
                      </a:cubicBezTo>
                      <a:lnTo>
                        <a:pt x="311" y="382"/>
                      </a:lnTo>
                      <a:cubicBezTo>
                        <a:pt x="348" y="382"/>
                        <a:pt x="379" y="351"/>
                        <a:pt x="379" y="314"/>
                      </a:cubicBezTo>
                      <a:lnTo>
                        <a:pt x="379" y="256"/>
                      </a:lnTo>
                      <a:cubicBezTo>
                        <a:pt x="379" y="253"/>
                        <a:pt x="377" y="249"/>
                        <a:pt x="377" y="246"/>
                      </a:cubicBezTo>
                      <a:lnTo>
                        <a:pt x="431" y="193"/>
                      </a:lnTo>
                      <a:cubicBezTo>
                        <a:pt x="434" y="193"/>
                        <a:pt x="438" y="193"/>
                        <a:pt x="441" y="193"/>
                      </a:cubicBezTo>
                      <a:lnTo>
                        <a:pt x="499" y="193"/>
                      </a:lnTo>
                      <a:cubicBezTo>
                        <a:pt x="503" y="193"/>
                        <a:pt x="506" y="193"/>
                        <a:pt x="511" y="193"/>
                      </a:cubicBezTo>
                      <a:lnTo>
                        <a:pt x="560" y="242"/>
                      </a:lnTo>
                      <a:cubicBezTo>
                        <a:pt x="558" y="246"/>
                        <a:pt x="558" y="252"/>
                        <a:pt x="558" y="256"/>
                      </a:cubicBezTo>
                      <a:lnTo>
                        <a:pt x="558" y="314"/>
                      </a:lnTo>
                      <a:cubicBezTo>
                        <a:pt x="558" y="351"/>
                        <a:pt x="588" y="382"/>
                        <a:pt x="625" y="382"/>
                      </a:cubicBezTo>
                      <a:lnTo>
                        <a:pt x="682" y="382"/>
                      </a:lnTo>
                      <a:cubicBezTo>
                        <a:pt x="721" y="382"/>
                        <a:pt x="751" y="351"/>
                        <a:pt x="751" y="314"/>
                      </a:cubicBezTo>
                      <a:lnTo>
                        <a:pt x="751" y="256"/>
                      </a:lnTo>
                      <a:cubicBezTo>
                        <a:pt x="751" y="219"/>
                        <a:pt x="721" y="190"/>
                        <a:pt x="682" y="19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77" name="TextBox 133">
                <a:extLst>
                  <a:ext uri="{FF2B5EF4-FFF2-40B4-BE49-F238E27FC236}">
                    <a16:creationId xmlns:a16="http://schemas.microsoft.com/office/drawing/2014/main" id="{2D221C04-BCAC-3E4D-A8C8-9F4163FD9B37}"/>
                  </a:ext>
                </a:extLst>
              </p:cNvPr>
              <p:cNvSpPr txBox="1"/>
              <p:nvPr/>
            </p:nvSpPr>
            <p:spPr>
              <a:xfrm>
                <a:off x="13830048" y="7728007"/>
                <a:ext cx="2373892" cy="2819362"/>
              </a:xfrm>
              <a:prstGeom prst="rect">
                <a:avLst/>
              </a:prstGeom>
              <a:noFill/>
            </p:spPr>
            <p:txBody>
              <a:bodyPr wrap="square" rtlCol="0">
                <a:spAutoFit/>
              </a:bodyPr>
              <a:lstStyle/>
              <a:p>
                <a:pPr algn="ctr">
                  <a:lnSpc>
                    <a:spcPts val="4299"/>
                  </a:lnSpc>
                </a:pPr>
                <a:r>
                  <a:rPr lang="en-US" sz="2800" dirty="0">
                    <a:solidFill>
                      <a:schemeClr val="bg1"/>
                    </a:solidFill>
                    <a:latin typeface="Poppins ExtraLight" pitchFamily="2" charset="77"/>
                    <a:ea typeface="Lato Light" panose="020F0502020204030203" pitchFamily="34" charset="0"/>
                    <a:cs typeface="Poppins ExtraLight" pitchFamily="2" charset="77"/>
                  </a:rPr>
                  <a:t>That’s why we provide point and click solutions.</a:t>
                </a:r>
                <a:endParaRPr lang="en-US" sz="2800" dirty="0">
                  <a:solidFill>
                    <a:schemeClr val="bg1"/>
                  </a:solidFill>
                  <a:latin typeface="Poppins ExtraLight" pitchFamily="2" charset="77"/>
                  <a:ea typeface="Roboto Light" panose="02000000000000000000" pitchFamily="2" charset="0"/>
                  <a:cs typeface="Poppins ExtraLight" pitchFamily="2" charset="77"/>
                </a:endParaRPr>
              </a:p>
            </p:txBody>
          </p:sp>
        </p:grpSp>
        <p:grpSp>
          <p:nvGrpSpPr>
            <p:cNvPr id="7" name="Grupo 6">
              <a:extLst>
                <a:ext uri="{FF2B5EF4-FFF2-40B4-BE49-F238E27FC236}">
                  <a16:creationId xmlns:a16="http://schemas.microsoft.com/office/drawing/2014/main" id="{25C42260-9027-994E-A2BE-E307ABCB5D0A}"/>
                </a:ext>
              </a:extLst>
            </p:cNvPr>
            <p:cNvGrpSpPr/>
            <p:nvPr/>
          </p:nvGrpSpPr>
          <p:grpSpPr>
            <a:xfrm>
              <a:off x="19925268" y="4928234"/>
              <a:ext cx="3217227" cy="12188825"/>
              <a:chOff x="19697130" y="4928235"/>
              <a:chExt cx="3217227" cy="12188825"/>
            </a:xfrm>
          </p:grpSpPr>
          <p:sp>
            <p:nvSpPr>
              <p:cNvPr id="51" name="Rectángulo 50">
                <a:extLst>
                  <a:ext uri="{FF2B5EF4-FFF2-40B4-BE49-F238E27FC236}">
                    <a16:creationId xmlns:a16="http://schemas.microsoft.com/office/drawing/2014/main" id="{CD3E5A27-C5A6-C248-9365-F756202637DA}"/>
                  </a:ext>
                </a:extLst>
              </p:cNvPr>
              <p:cNvSpPr/>
              <p:nvPr/>
            </p:nvSpPr>
            <p:spPr>
              <a:xfrm rot="5400000">
                <a:off x="15211331" y="9414034"/>
                <a:ext cx="12188825" cy="32172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52" name="Group 51">
                <a:extLst>
                  <a:ext uri="{FF2B5EF4-FFF2-40B4-BE49-F238E27FC236}">
                    <a16:creationId xmlns:a16="http://schemas.microsoft.com/office/drawing/2014/main" id="{24F9F6FC-37E4-4F42-90D4-9388AD4E6D49}"/>
                  </a:ext>
                </a:extLst>
              </p:cNvPr>
              <p:cNvGrpSpPr/>
              <p:nvPr/>
            </p:nvGrpSpPr>
            <p:grpSpPr>
              <a:xfrm>
                <a:off x="20910608" y="5741859"/>
                <a:ext cx="790268" cy="601587"/>
                <a:chOff x="17083598" y="2386671"/>
                <a:chExt cx="1081851" cy="823555"/>
              </a:xfrm>
              <a:solidFill>
                <a:schemeClr val="bg1"/>
              </a:solidFill>
            </p:grpSpPr>
            <p:sp>
              <p:nvSpPr>
                <p:cNvPr id="53" name="Freeform 16">
                  <a:extLst>
                    <a:ext uri="{FF2B5EF4-FFF2-40B4-BE49-F238E27FC236}">
                      <a16:creationId xmlns:a16="http://schemas.microsoft.com/office/drawing/2014/main" id="{59E6A0A0-6691-6641-9B81-2222CEA6A5D3}"/>
                    </a:ext>
                  </a:extLst>
                </p:cNvPr>
                <p:cNvSpPr>
                  <a:spLocks noChangeArrowheads="1"/>
                </p:cNvSpPr>
                <p:nvPr/>
              </p:nvSpPr>
              <p:spPr bwMode="auto">
                <a:xfrm>
                  <a:off x="17495376" y="2667430"/>
                  <a:ext cx="262040" cy="265783"/>
                </a:xfrm>
                <a:custGeom>
                  <a:avLst/>
                  <a:gdLst>
                    <a:gd name="T0" fmla="*/ 83434 w 309"/>
                    <a:gd name="T1" fmla="*/ 32306 h 314"/>
                    <a:gd name="T2" fmla="*/ 83434 w 309"/>
                    <a:gd name="T3" fmla="*/ 79329 h 314"/>
                    <a:gd name="T4" fmla="*/ 83434 w 309"/>
                    <a:gd name="T5" fmla="*/ 79329 h 314"/>
                    <a:gd name="T6" fmla="*/ 77680 w 309"/>
                    <a:gd name="T7" fmla="*/ 85790 h 314"/>
                    <a:gd name="T8" fmla="*/ 32367 w 309"/>
                    <a:gd name="T9" fmla="*/ 85790 h 314"/>
                    <a:gd name="T10" fmla="*/ 32367 w 309"/>
                    <a:gd name="T11" fmla="*/ 85790 h 314"/>
                    <a:gd name="T12" fmla="*/ 26612 w 309"/>
                    <a:gd name="T13" fmla="*/ 79329 h 314"/>
                    <a:gd name="T14" fmla="*/ 26612 w 309"/>
                    <a:gd name="T15" fmla="*/ 32306 h 314"/>
                    <a:gd name="T16" fmla="*/ 26612 w 309"/>
                    <a:gd name="T17" fmla="*/ 32306 h 314"/>
                    <a:gd name="T18" fmla="*/ 32367 w 309"/>
                    <a:gd name="T19" fmla="*/ 26204 h 314"/>
                    <a:gd name="T20" fmla="*/ 77680 w 309"/>
                    <a:gd name="T21" fmla="*/ 26204 h 314"/>
                    <a:gd name="T22" fmla="*/ 77680 w 309"/>
                    <a:gd name="T23" fmla="*/ 26204 h 314"/>
                    <a:gd name="T24" fmla="*/ 83434 w 309"/>
                    <a:gd name="T25" fmla="*/ 32306 h 314"/>
                    <a:gd name="T26" fmla="*/ 32367 w 309"/>
                    <a:gd name="T27" fmla="*/ 0 h 314"/>
                    <a:gd name="T28" fmla="*/ 32367 w 309"/>
                    <a:gd name="T29" fmla="*/ 0 h 314"/>
                    <a:gd name="T30" fmla="*/ 0 w 309"/>
                    <a:gd name="T31" fmla="*/ 32306 h 314"/>
                    <a:gd name="T32" fmla="*/ 0 w 309"/>
                    <a:gd name="T33" fmla="*/ 79329 h 314"/>
                    <a:gd name="T34" fmla="*/ 0 w 309"/>
                    <a:gd name="T35" fmla="*/ 79329 h 314"/>
                    <a:gd name="T36" fmla="*/ 32367 w 309"/>
                    <a:gd name="T37" fmla="*/ 112353 h 314"/>
                    <a:gd name="T38" fmla="*/ 77680 w 309"/>
                    <a:gd name="T39" fmla="*/ 112353 h 314"/>
                    <a:gd name="T40" fmla="*/ 77680 w 309"/>
                    <a:gd name="T41" fmla="*/ 112353 h 314"/>
                    <a:gd name="T42" fmla="*/ 110765 w 309"/>
                    <a:gd name="T43" fmla="*/ 79329 h 314"/>
                    <a:gd name="T44" fmla="*/ 110765 w 309"/>
                    <a:gd name="T45" fmla="*/ 32306 h 314"/>
                    <a:gd name="T46" fmla="*/ 110765 w 309"/>
                    <a:gd name="T47" fmla="*/ 32306 h 314"/>
                    <a:gd name="T48" fmla="*/ 77680 w 309"/>
                    <a:gd name="T49" fmla="*/ 0 h 314"/>
                    <a:gd name="T50" fmla="*/ 32367 w 309"/>
                    <a:gd name="T51" fmla="*/ 0 h 31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09" h="314">
                      <a:moveTo>
                        <a:pt x="232" y="90"/>
                      </a:moveTo>
                      <a:lnTo>
                        <a:pt x="232" y="221"/>
                      </a:lnTo>
                      <a:cubicBezTo>
                        <a:pt x="232" y="232"/>
                        <a:pt x="225" y="239"/>
                        <a:pt x="216" y="239"/>
                      </a:cubicBezTo>
                      <a:lnTo>
                        <a:pt x="90" y="239"/>
                      </a:lnTo>
                      <a:cubicBezTo>
                        <a:pt x="81" y="239"/>
                        <a:pt x="74" y="232"/>
                        <a:pt x="74" y="221"/>
                      </a:cubicBezTo>
                      <a:lnTo>
                        <a:pt x="74" y="90"/>
                      </a:lnTo>
                      <a:cubicBezTo>
                        <a:pt x="74" y="81"/>
                        <a:pt x="81" y="73"/>
                        <a:pt x="90" y="73"/>
                      </a:cubicBezTo>
                      <a:lnTo>
                        <a:pt x="216" y="73"/>
                      </a:lnTo>
                      <a:cubicBezTo>
                        <a:pt x="225" y="73"/>
                        <a:pt x="232" y="81"/>
                        <a:pt x="232" y="90"/>
                      </a:cubicBezTo>
                      <a:close/>
                      <a:moveTo>
                        <a:pt x="90" y="0"/>
                      </a:moveTo>
                      <a:lnTo>
                        <a:pt x="90" y="0"/>
                      </a:lnTo>
                      <a:cubicBezTo>
                        <a:pt x="40" y="0"/>
                        <a:pt x="0" y="39"/>
                        <a:pt x="0" y="90"/>
                      </a:cubicBezTo>
                      <a:lnTo>
                        <a:pt x="0" y="221"/>
                      </a:lnTo>
                      <a:cubicBezTo>
                        <a:pt x="0" y="272"/>
                        <a:pt x="40" y="313"/>
                        <a:pt x="90" y="313"/>
                      </a:cubicBezTo>
                      <a:lnTo>
                        <a:pt x="216" y="313"/>
                      </a:lnTo>
                      <a:cubicBezTo>
                        <a:pt x="266" y="313"/>
                        <a:pt x="308" y="272"/>
                        <a:pt x="308" y="221"/>
                      </a:cubicBezTo>
                      <a:lnTo>
                        <a:pt x="308" y="90"/>
                      </a:lnTo>
                      <a:cubicBezTo>
                        <a:pt x="308" y="39"/>
                        <a:pt x="266" y="0"/>
                        <a:pt x="216" y="0"/>
                      </a:cubicBezTo>
                      <a:lnTo>
                        <a:pt x="9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 name="Freeform 17">
                  <a:extLst>
                    <a:ext uri="{FF2B5EF4-FFF2-40B4-BE49-F238E27FC236}">
                      <a16:creationId xmlns:a16="http://schemas.microsoft.com/office/drawing/2014/main" id="{4CF53D33-F5E8-064B-B7F5-0597FD5DAF2F}"/>
                    </a:ext>
                  </a:extLst>
                </p:cNvPr>
                <p:cNvSpPr>
                  <a:spLocks noChangeArrowheads="1"/>
                </p:cNvSpPr>
                <p:nvPr/>
              </p:nvSpPr>
              <p:spPr bwMode="auto">
                <a:xfrm>
                  <a:off x="17413020" y="2955673"/>
                  <a:ext cx="426751" cy="254553"/>
                </a:xfrm>
                <a:custGeom>
                  <a:avLst/>
                  <a:gdLst>
                    <a:gd name="T0" fmla="*/ 150993 w 501"/>
                    <a:gd name="T1" fmla="*/ 78970 h 298"/>
                    <a:gd name="T2" fmla="*/ 150993 w 501"/>
                    <a:gd name="T3" fmla="*/ 78970 h 298"/>
                    <a:gd name="T4" fmla="*/ 146658 w 501"/>
                    <a:gd name="T5" fmla="*/ 80781 h 298"/>
                    <a:gd name="T6" fmla="*/ 33955 w 501"/>
                    <a:gd name="T7" fmla="*/ 80781 h 298"/>
                    <a:gd name="T8" fmla="*/ 33955 w 501"/>
                    <a:gd name="T9" fmla="*/ 80781 h 298"/>
                    <a:gd name="T10" fmla="*/ 29621 w 501"/>
                    <a:gd name="T11" fmla="*/ 78970 h 298"/>
                    <a:gd name="T12" fmla="*/ 29621 w 501"/>
                    <a:gd name="T13" fmla="*/ 78970 h 298"/>
                    <a:gd name="T14" fmla="*/ 28537 w 501"/>
                    <a:gd name="T15" fmla="*/ 73899 h 298"/>
                    <a:gd name="T16" fmla="*/ 40096 w 501"/>
                    <a:gd name="T17" fmla="*/ 30791 h 298"/>
                    <a:gd name="T18" fmla="*/ 40096 w 501"/>
                    <a:gd name="T19" fmla="*/ 30791 h 298"/>
                    <a:gd name="T20" fmla="*/ 45515 w 501"/>
                    <a:gd name="T21" fmla="*/ 26806 h 298"/>
                    <a:gd name="T22" fmla="*/ 135099 w 501"/>
                    <a:gd name="T23" fmla="*/ 26806 h 298"/>
                    <a:gd name="T24" fmla="*/ 135099 w 501"/>
                    <a:gd name="T25" fmla="*/ 26806 h 298"/>
                    <a:gd name="T26" fmla="*/ 140518 w 501"/>
                    <a:gd name="T27" fmla="*/ 30791 h 298"/>
                    <a:gd name="T28" fmla="*/ 152077 w 501"/>
                    <a:gd name="T29" fmla="*/ 73899 h 298"/>
                    <a:gd name="T30" fmla="*/ 152077 w 501"/>
                    <a:gd name="T31" fmla="*/ 73899 h 298"/>
                    <a:gd name="T32" fmla="*/ 150993 w 501"/>
                    <a:gd name="T33" fmla="*/ 78970 h 298"/>
                    <a:gd name="T34" fmla="*/ 166526 w 501"/>
                    <a:gd name="T35" fmla="*/ 24271 h 298"/>
                    <a:gd name="T36" fmla="*/ 166526 w 501"/>
                    <a:gd name="T37" fmla="*/ 24271 h 298"/>
                    <a:gd name="T38" fmla="*/ 135099 w 501"/>
                    <a:gd name="T39" fmla="*/ 0 h 298"/>
                    <a:gd name="T40" fmla="*/ 45515 w 501"/>
                    <a:gd name="T41" fmla="*/ 0 h 298"/>
                    <a:gd name="T42" fmla="*/ 45515 w 501"/>
                    <a:gd name="T43" fmla="*/ 0 h 298"/>
                    <a:gd name="T44" fmla="*/ 14449 w 501"/>
                    <a:gd name="T45" fmla="*/ 24271 h 298"/>
                    <a:gd name="T46" fmla="*/ 2890 w 501"/>
                    <a:gd name="T47" fmla="*/ 67016 h 298"/>
                    <a:gd name="T48" fmla="*/ 2890 w 501"/>
                    <a:gd name="T49" fmla="*/ 67016 h 298"/>
                    <a:gd name="T50" fmla="*/ 8308 w 501"/>
                    <a:gd name="T51" fmla="*/ 95271 h 298"/>
                    <a:gd name="T52" fmla="*/ 8308 w 501"/>
                    <a:gd name="T53" fmla="*/ 95271 h 298"/>
                    <a:gd name="T54" fmla="*/ 33955 w 501"/>
                    <a:gd name="T55" fmla="*/ 107588 h 298"/>
                    <a:gd name="T56" fmla="*/ 146658 w 501"/>
                    <a:gd name="T57" fmla="*/ 107588 h 298"/>
                    <a:gd name="T58" fmla="*/ 146658 w 501"/>
                    <a:gd name="T59" fmla="*/ 107588 h 298"/>
                    <a:gd name="T60" fmla="*/ 172306 w 501"/>
                    <a:gd name="T61" fmla="*/ 95271 h 298"/>
                    <a:gd name="T62" fmla="*/ 172306 w 501"/>
                    <a:gd name="T63" fmla="*/ 95271 h 298"/>
                    <a:gd name="T64" fmla="*/ 177724 w 501"/>
                    <a:gd name="T65" fmla="*/ 67016 h 298"/>
                    <a:gd name="T66" fmla="*/ 166526 w 501"/>
                    <a:gd name="T67" fmla="*/ 24271 h 2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01" h="298">
                      <a:moveTo>
                        <a:pt x="418" y="218"/>
                      </a:moveTo>
                      <a:lnTo>
                        <a:pt x="418" y="218"/>
                      </a:lnTo>
                      <a:cubicBezTo>
                        <a:pt x="416" y="220"/>
                        <a:pt x="412" y="223"/>
                        <a:pt x="406" y="223"/>
                      </a:cubicBezTo>
                      <a:lnTo>
                        <a:pt x="94" y="223"/>
                      </a:lnTo>
                      <a:cubicBezTo>
                        <a:pt x="88" y="223"/>
                        <a:pt x="83" y="220"/>
                        <a:pt x="82" y="218"/>
                      </a:cubicBezTo>
                      <a:cubicBezTo>
                        <a:pt x="81" y="216"/>
                        <a:pt x="77" y="210"/>
                        <a:pt x="79" y="204"/>
                      </a:cubicBezTo>
                      <a:lnTo>
                        <a:pt x="111" y="85"/>
                      </a:lnTo>
                      <a:cubicBezTo>
                        <a:pt x="113" y="78"/>
                        <a:pt x="119" y="74"/>
                        <a:pt x="126" y="74"/>
                      </a:cubicBezTo>
                      <a:lnTo>
                        <a:pt x="374" y="74"/>
                      </a:lnTo>
                      <a:cubicBezTo>
                        <a:pt x="381" y="74"/>
                        <a:pt x="387" y="78"/>
                        <a:pt x="389" y="85"/>
                      </a:cubicBezTo>
                      <a:lnTo>
                        <a:pt x="421" y="204"/>
                      </a:lnTo>
                      <a:cubicBezTo>
                        <a:pt x="423" y="210"/>
                        <a:pt x="419" y="216"/>
                        <a:pt x="418" y="218"/>
                      </a:cubicBezTo>
                      <a:close/>
                      <a:moveTo>
                        <a:pt x="461" y="67"/>
                      </a:moveTo>
                      <a:lnTo>
                        <a:pt x="461" y="67"/>
                      </a:lnTo>
                      <a:cubicBezTo>
                        <a:pt x="449" y="27"/>
                        <a:pt x="414" y="0"/>
                        <a:pt x="374" y="0"/>
                      </a:cubicBezTo>
                      <a:lnTo>
                        <a:pt x="126" y="0"/>
                      </a:lnTo>
                      <a:cubicBezTo>
                        <a:pt x="86" y="0"/>
                        <a:pt x="51" y="27"/>
                        <a:pt x="40" y="67"/>
                      </a:cubicBezTo>
                      <a:lnTo>
                        <a:pt x="8" y="185"/>
                      </a:lnTo>
                      <a:cubicBezTo>
                        <a:pt x="0" y="211"/>
                        <a:pt x="6" y="240"/>
                        <a:pt x="23" y="263"/>
                      </a:cubicBezTo>
                      <a:cubicBezTo>
                        <a:pt x="40" y="285"/>
                        <a:pt x="65" y="297"/>
                        <a:pt x="94" y="297"/>
                      </a:cubicBezTo>
                      <a:lnTo>
                        <a:pt x="406" y="297"/>
                      </a:lnTo>
                      <a:cubicBezTo>
                        <a:pt x="434" y="297"/>
                        <a:pt x="459" y="285"/>
                        <a:pt x="477" y="263"/>
                      </a:cubicBezTo>
                      <a:cubicBezTo>
                        <a:pt x="495" y="240"/>
                        <a:pt x="500" y="211"/>
                        <a:pt x="492" y="185"/>
                      </a:cubicBezTo>
                      <a:lnTo>
                        <a:pt x="461" y="6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5" name="Freeform 18">
                  <a:extLst>
                    <a:ext uri="{FF2B5EF4-FFF2-40B4-BE49-F238E27FC236}">
                      <a16:creationId xmlns:a16="http://schemas.microsoft.com/office/drawing/2014/main" id="{A32A47EF-FF2B-6848-983E-ABE62EF4723C}"/>
                    </a:ext>
                  </a:extLst>
                </p:cNvPr>
                <p:cNvSpPr>
                  <a:spLocks noChangeArrowheads="1"/>
                </p:cNvSpPr>
                <p:nvPr/>
              </p:nvSpPr>
              <p:spPr bwMode="auto">
                <a:xfrm>
                  <a:off x="17147236" y="2704864"/>
                  <a:ext cx="205890" cy="209632"/>
                </a:xfrm>
                <a:custGeom>
                  <a:avLst/>
                  <a:gdLst>
                    <a:gd name="T0" fmla="*/ 26480 w 244"/>
                    <a:gd name="T1" fmla="*/ 29276 h 249"/>
                    <a:gd name="T2" fmla="*/ 26480 w 244"/>
                    <a:gd name="T3" fmla="*/ 29276 h 249"/>
                    <a:gd name="T4" fmla="*/ 29343 w 244"/>
                    <a:gd name="T5" fmla="*/ 26777 h 249"/>
                    <a:gd name="T6" fmla="*/ 57612 w 244"/>
                    <a:gd name="T7" fmla="*/ 26777 h 249"/>
                    <a:gd name="T8" fmla="*/ 57612 w 244"/>
                    <a:gd name="T9" fmla="*/ 26777 h 249"/>
                    <a:gd name="T10" fmla="*/ 60475 w 244"/>
                    <a:gd name="T11" fmla="*/ 29276 h 249"/>
                    <a:gd name="T12" fmla="*/ 60475 w 244"/>
                    <a:gd name="T13" fmla="*/ 58910 h 249"/>
                    <a:gd name="T14" fmla="*/ 60475 w 244"/>
                    <a:gd name="T15" fmla="*/ 58910 h 249"/>
                    <a:gd name="T16" fmla="*/ 57612 w 244"/>
                    <a:gd name="T17" fmla="*/ 62123 h 249"/>
                    <a:gd name="T18" fmla="*/ 29343 w 244"/>
                    <a:gd name="T19" fmla="*/ 62123 h 249"/>
                    <a:gd name="T20" fmla="*/ 29343 w 244"/>
                    <a:gd name="T21" fmla="*/ 62123 h 249"/>
                    <a:gd name="T22" fmla="*/ 26480 w 244"/>
                    <a:gd name="T23" fmla="*/ 58910 h 249"/>
                    <a:gd name="T24" fmla="*/ 26480 w 244"/>
                    <a:gd name="T25" fmla="*/ 29276 h 249"/>
                    <a:gd name="T26" fmla="*/ 29343 w 244"/>
                    <a:gd name="T27" fmla="*/ 88543 h 249"/>
                    <a:gd name="T28" fmla="*/ 57612 w 244"/>
                    <a:gd name="T29" fmla="*/ 88543 h 249"/>
                    <a:gd name="T30" fmla="*/ 57612 w 244"/>
                    <a:gd name="T31" fmla="*/ 88543 h 249"/>
                    <a:gd name="T32" fmla="*/ 86955 w 244"/>
                    <a:gd name="T33" fmla="*/ 58910 h 249"/>
                    <a:gd name="T34" fmla="*/ 86955 w 244"/>
                    <a:gd name="T35" fmla="*/ 29276 h 249"/>
                    <a:gd name="T36" fmla="*/ 86955 w 244"/>
                    <a:gd name="T37" fmla="*/ 29276 h 249"/>
                    <a:gd name="T38" fmla="*/ 57612 w 244"/>
                    <a:gd name="T39" fmla="*/ 0 h 249"/>
                    <a:gd name="T40" fmla="*/ 29343 w 244"/>
                    <a:gd name="T41" fmla="*/ 0 h 249"/>
                    <a:gd name="T42" fmla="*/ 29343 w 244"/>
                    <a:gd name="T43" fmla="*/ 0 h 249"/>
                    <a:gd name="T44" fmla="*/ 0 w 244"/>
                    <a:gd name="T45" fmla="*/ 29276 h 249"/>
                    <a:gd name="T46" fmla="*/ 0 w 244"/>
                    <a:gd name="T47" fmla="*/ 58910 h 249"/>
                    <a:gd name="T48" fmla="*/ 0 w 244"/>
                    <a:gd name="T49" fmla="*/ 58910 h 249"/>
                    <a:gd name="T50" fmla="*/ 29343 w 244"/>
                    <a:gd name="T51" fmla="*/ 88543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4" h="249">
                      <a:moveTo>
                        <a:pt x="74" y="82"/>
                      </a:moveTo>
                      <a:lnTo>
                        <a:pt x="74" y="82"/>
                      </a:lnTo>
                      <a:cubicBezTo>
                        <a:pt x="74" y="77"/>
                        <a:pt x="77" y="75"/>
                        <a:pt x="82" y="75"/>
                      </a:cubicBezTo>
                      <a:lnTo>
                        <a:pt x="161" y="75"/>
                      </a:lnTo>
                      <a:cubicBezTo>
                        <a:pt x="165" y="75"/>
                        <a:pt x="169" y="77"/>
                        <a:pt x="169" y="82"/>
                      </a:cubicBezTo>
                      <a:lnTo>
                        <a:pt x="169" y="165"/>
                      </a:lnTo>
                      <a:cubicBezTo>
                        <a:pt x="169" y="170"/>
                        <a:pt x="165" y="174"/>
                        <a:pt x="161" y="174"/>
                      </a:cubicBezTo>
                      <a:lnTo>
                        <a:pt x="82" y="174"/>
                      </a:lnTo>
                      <a:cubicBezTo>
                        <a:pt x="77" y="174"/>
                        <a:pt x="74" y="170"/>
                        <a:pt x="74" y="165"/>
                      </a:cubicBezTo>
                      <a:lnTo>
                        <a:pt x="74" y="82"/>
                      </a:lnTo>
                      <a:close/>
                      <a:moveTo>
                        <a:pt x="82" y="248"/>
                      </a:moveTo>
                      <a:lnTo>
                        <a:pt x="161" y="248"/>
                      </a:lnTo>
                      <a:cubicBezTo>
                        <a:pt x="206" y="248"/>
                        <a:pt x="243" y="211"/>
                        <a:pt x="243" y="165"/>
                      </a:cubicBezTo>
                      <a:lnTo>
                        <a:pt x="243" y="82"/>
                      </a:lnTo>
                      <a:cubicBezTo>
                        <a:pt x="243" y="37"/>
                        <a:pt x="206" y="0"/>
                        <a:pt x="161" y="0"/>
                      </a:cubicBezTo>
                      <a:lnTo>
                        <a:pt x="82" y="0"/>
                      </a:lnTo>
                      <a:cubicBezTo>
                        <a:pt x="37" y="0"/>
                        <a:pt x="0" y="37"/>
                        <a:pt x="0" y="82"/>
                      </a:cubicBezTo>
                      <a:lnTo>
                        <a:pt x="0" y="165"/>
                      </a:lnTo>
                      <a:cubicBezTo>
                        <a:pt x="0" y="211"/>
                        <a:pt x="37" y="248"/>
                        <a:pt x="82" y="24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 name="Freeform 19">
                  <a:extLst>
                    <a:ext uri="{FF2B5EF4-FFF2-40B4-BE49-F238E27FC236}">
                      <a16:creationId xmlns:a16="http://schemas.microsoft.com/office/drawing/2014/main" id="{F6EA9B4B-A23D-2443-B216-6C1BBBA8DF97}"/>
                    </a:ext>
                  </a:extLst>
                </p:cNvPr>
                <p:cNvSpPr>
                  <a:spLocks noChangeArrowheads="1"/>
                </p:cNvSpPr>
                <p:nvPr/>
              </p:nvSpPr>
              <p:spPr bwMode="auto">
                <a:xfrm>
                  <a:off x="17083598" y="2936957"/>
                  <a:ext cx="325677" cy="202145"/>
                </a:xfrm>
                <a:custGeom>
                  <a:avLst/>
                  <a:gdLst>
                    <a:gd name="T0" fmla="*/ 109698 w 384"/>
                    <a:gd name="T1" fmla="*/ 58711 h 238"/>
                    <a:gd name="T2" fmla="*/ 28054 w 384"/>
                    <a:gd name="T3" fmla="*/ 58711 h 238"/>
                    <a:gd name="T4" fmla="*/ 28054 w 384"/>
                    <a:gd name="T5" fmla="*/ 58711 h 238"/>
                    <a:gd name="T6" fmla="*/ 28054 w 384"/>
                    <a:gd name="T7" fmla="*/ 57990 h 238"/>
                    <a:gd name="T8" fmla="*/ 36686 w 384"/>
                    <a:gd name="T9" fmla="*/ 27014 h 238"/>
                    <a:gd name="T10" fmla="*/ 36686 w 384"/>
                    <a:gd name="T11" fmla="*/ 27014 h 238"/>
                    <a:gd name="T12" fmla="*/ 36686 w 384"/>
                    <a:gd name="T13" fmla="*/ 27014 h 238"/>
                    <a:gd name="T14" fmla="*/ 101786 w 384"/>
                    <a:gd name="T15" fmla="*/ 27014 h 238"/>
                    <a:gd name="T16" fmla="*/ 101786 w 384"/>
                    <a:gd name="T17" fmla="*/ 27014 h 238"/>
                    <a:gd name="T18" fmla="*/ 101786 w 384"/>
                    <a:gd name="T19" fmla="*/ 27014 h 238"/>
                    <a:gd name="T20" fmla="*/ 110058 w 384"/>
                    <a:gd name="T21" fmla="*/ 57990 h 238"/>
                    <a:gd name="T22" fmla="*/ 110058 w 384"/>
                    <a:gd name="T23" fmla="*/ 57990 h 238"/>
                    <a:gd name="T24" fmla="*/ 109698 w 384"/>
                    <a:gd name="T25" fmla="*/ 58711 h 238"/>
                    <a:gd name="T26" fmla="*/ 127322 w 384"/>
                    <a:gd name="T27" fmla="*/ 20171 h 238"/>
                    <a:gd name="T28" fmla="*/ 127322 w 384"/>
                    <a:gd name="T29" fmla="*/ 20171 h 238"/>
                    <a:gd name="T30" fmla="*/ 101786 w 384"/>
                    <a:gd name="T31" fmla="*/ 0 h 238"/>
                    <a:gd name="T32" fmla="*/ 36686 w 384"/>
                    <a:gd name="T33" fmla="*/ 0 h 238"/>
                    <a:gd name="T34" fmla="*/ 36686 w 384"/>
                    <a:gd name="T35" fmla="*/ 0 h 238"/>
                    <a:gd name="T36" fmla="*/ 10430 w 384"/>
                    <a:gd name="T37" fmla="*/ 20171 h 238"/>
                    <a:gd name="T38" fmla="*/ 2518 w 384"/>
                    <a:gd name="T39" fmla="*/ 51147 h 238"/>
                    <a:gd name="T40" fmla="*/ 2518 w 384"/>
                    <a:gd name="T41" fmla="*/ 51147 h 238"/>
                    <a:gd name="T42" fmla="*/ 6834 w 384"/>
                    <a:gd name="T43" fmla="*/ 74559 h 238"/>
                    <a:gd name="T44" fmla="*/ 6834 w 384"/>
                    <a:gd name="T45" fmla="*/ 74559 h 238"/>
                    <a:gd name="T46" fmla="*/ 28773 w 384"/>
                    <a:gd name="T47" fmla="*/ 85365 h 238"/>
                    <a:gd name="T48" fmla="*/ 109698 w 384"/>
                    <a:gd name="T49" fmla="*/ 85365 h 238"/>
                    <a:gd name="T50" fmla="*/ 109698 w 384"/>
                    <a:gd name="T51" fmla="*/ 85365 h 238"/>
                    <a:gd name="T52" fmla="*/ 131638 w 384"/>
                    <a:gd name="T53" fmla="*/ 74559 h 238"/>
                    <a:gd name="T54" fmla="*/ 131638 w 384"/>
                    <a:gd name="T55" fmla="*/ 74559 h 238"/>
                    <a:gd name="T56" fmla="*/ 135954 w 384"/>
                    <a:gd name="T57" fmla="*/ 51147 h 238"/>
                    <a:gd name="T58" fmla="*/ 127322 w 384"/>
                    <a:gd name="T59" fmla="*/ 20171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4" h="238">
                      <a:moveTo>
                        <a:pt x="305" y="163"/>
                      </a:moveTo>
                      <a:lnTo>
                        <a:pt x="78" y="163"/>
                      </a:lnTo>
                      <a:cubicBezTo>
                        <a:pt x="78" y="163"/>
                        <a:pt x="78" y="163"/>
                        <a:pt x="78" y="161"/>
                      </a:cubicBezTo>
                      <a:lnTo>
                        <a:pt x="102" y="75"/>
                      </a:lnTo>
                      <a:lnTo>
                        <a:pt x="283" y="75"/>
                      </a:lnTo>
                      <a:lnTo>
                        <a:pt x="306" y="161"/>
                      </a:lnTo>
                      <a:cubicBezTo>
                        <a:pt x="306" y="163"/>
                        <a:pt x="305" y="163"/>
                        <a:pt x="305" y="163"/>
                      </a:cubicBezTo>
                      <a:close/>
                      <a:moveTo>
                        <a:pt x="354" y="56"/>
                      </a:moveTo>
                      <a:lnTo>
                        <a:pt x="354" y="56"/>
                      </a:lnTo>
                      <a:cubicBezTo>
                        <a:pt x="345" y="23"/>
                        <a:pt x="316" y="0"/>
                        <a:pt x="283" y="0"/>
                      </a:cubicBezTo>
                      <a:lnTo>
                        <a:pt x="102" y="0"/>
                      </a:lnTo>
                      <a:cubicBezTo>
                        <a:pt x="69" y="0"/>
                        <a:pt x="38" y="23"/>
                        <a:pt x="29" y="56"/>
                      </a:cubicBezTo>
                      <a:lnTo>
                        <a:pt x="7" y="142"/>
                      </a:lnTo>
                      <a:cubicBezTo>
                        <a:pt x="0" y="164"/>
                        <a:pt x="6" y="189"/>
                        <a:pt x="19" y="207"/>
                      </a:cubicBezTo>
                      <a:cubicBezTo>
                        <a:pt x="34" y="226"/>
                        <a:pt x="56" y="237"/>
                        <a:pt x="80" y="237"/>
                      </a:cubicBezTo>
                      <a:lnTo>
                        <a:pt x="305" y="237"/>
                      </a:lnTo>
                      <a:cubicBezTo>
                        <a:pt x="329" y="237"/>
                        <a:pt x="351" y="226"/>
                        <a:pt x="366" y="207"/>
                      </a:cubicBezTo>
                      <a:cubicBezTo>
                        <a:pt x="379" y="189"/>
                        <a:pt x="383" y="164"/>
                        <a:pt x="378" y="142"/>
                      </a:cubicBezTo>
                      <a:lnTo>
                        <a:pt x="354" y="5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 name="Freeform 20">
                  <a:extLst>
                    <a:ext uri="{FF2B5EF4-FFF2-40B4-BE49-F238E27FC236}">
                      <a16:creationId xmlns:a16="http://schemas.microsoft.com/office/drawing/2014/main" id="{D53FBF4E-3B9C-BE41-ABF9-E8DF8A0F1C1F}"/>
                    </a:ext>
                  </a:extLst>
                </p:cNvPr>
                <p:cNvSpPr>
                  <a:spLocks noChangeArrowheads="1"/>
                </p:cNvSpPr>
                <p:nvPr/>
              </p:nvSpPr>
              <p:spPr bwMode="auto">
                <a:xfrm>
                  <a:off x="17899667" y="2704864"/>
                  <a:ext cx="209632" cy="209632"/>
                </a:xfrm>
                <a:custGeom>
                  <a:avLst/>
                  <a:gdLst>
                    <a:gd name="T0" fmla="*/ 61686 w 245"/>
                    <a:gd name="T1" fmla="*/ 29276 h 249"/>
                    <a:gd name="T2" fmla="*/ 61686 w 245"/>
                    <a:gd name="T3" fmla="*/ 58910 h 249"/>
                    <a:gd name="T4" fmla="*/ 61686 w 245"/>
                    <a:gd name="T5" fmla="*/ 58910 h 249"/>
                    <a:gd name="T6" fmla="*/ 58420 w 245"/>
                    <a:gd name="T7" fmla="*/ 62123 h 249"/>
                    <a:gd name="T8" fmla="*/ 30117 w 245"/>
                    <a:gd name="T9" fmla="*/ 62123 h 249"/>
                    <a:gd name="T10" fmla="*/ 30117 w 245"/>
                    <a:gd name="T11" fmla="*/ 62123 h 249"/>
                    <a:gd name="T12" fmla="*/ 27214 w 245"/>
                    <a:gd name="T13" fmla="*/ 58910 h 249"/>
                    <a:gd name="T14" fmla="*/ 27214 w 245"/>
                    <a:gd name="T15" fmla="*/ 29276 h 249"/>
                    <a:gd name="T16" fmla="*/ 27214 w 245"/>
                    <a:gd name="T17" fmla="*/ 29276 h 249"/>
                    <a:gd name="T18" fmla="*/ 30117 w 245"/>
                    <a:gd name="T19" fmla="*/ 26777 h 249"/>
                    <a:gd name="T20" fmla="*/ 58420 w 245"/>
                    <a:gd name="T21" fmla="*/ 26777 h 249"/>
                    <a:gd name="T22" fmla="*/ 58420 w 245"/>
                    <a:gd name="T23" fmla="*/ 26777 h 249"/>
                    <a:gd name="T24" fmla="*/ 61686 w 245"/>
                    <a:gd name="T25" fmla="*/ 29276 h 249"/>
                    <a:gd name="T26" fmla="*/ 0 w 245"/>
                    <a:gd name="T27" fmla="*/ 29276 h 249"/>
                    <a:gd name="T28" fmla="*/ 0 w 245"/>
                    <a:gd name="T29" fmla="*/ 58910 h 249"/>
                    <a:gd name="T30" fmla="*/ 0 w 245"/>
                    <a:gd name="T31" fmla="*/ 58910 h 249"/>
                    <a:gd name="T32" fmla="*/ 30117 w 245"/>
                    <a:gd name="T33" fmla="*/ 88543 h 249"/>
                    <a:gd name="T34" fmla="*/ 58420 w 245"/>
                    <a:gd name="T35" fmla="*/ 88543 h 249"/>
                    <a:gd name="T36" fmla="*/ 58420 w 245"/>
                    <a:gd name="T37" fmla="*/ 88543 h 249"/>
                    <a:gd name="T38" fmla="*/ 88537 w 245"/>
                    <a:gd name="T39" fmla="*/ 58910 h 249"/>
                    <a:gd name="T40" fmla="*/ 88537 w 245"/>
                    <a:gd name="T41" fmla="*/ 29276 h 249"/>
                    <a:gd name="T42" fmla="*/ 88537 w 245"/>
                    <a:gd name="T43" fmla="*/ 29276 h 249"/>
                    <a:gd name="T44" fmla="*/ 58420 w 245"/>
                    <a:gd name="T45" fmla="*/ 0 h 249"/>
                    <a:gd name="T46" fmla="*/ 30117 w 245"/>
                    <a:gd name="T47" fmla="*/ 0 h 249"/>
                    <a:gd name="T48" fmla="*/ 30117 w 245"/>
                    <a:gd name="T49" fmla="*/ 0 h 249"/>
                    <a:gd name="T50" fmla="*/ 0 w 245"/>
                    <a:gd name="T51" fmla="*/ 29276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5" h="249">
                      <a:moveTo>
                        <a:pt x="170" y="82"/>
                      </a:moveTo>
                      <a:lnTo>
                        <a:pt x="170" y="165"/>
                      </a:lnTo>
                      <a:cubicBezTo>
                        <a:pt x="170" y="170"/>
                        <a:pt x="166" y="174"/>
                        <a:pt x="161" y="174"/>
                      </a:cubicBezTo>
                      <a:lnTo>
                        <a:pt x="83" y="174"/>
                      </a:lnTo>
                      <a:cubicBezTo>
                        <a:pt x="79" y="174"/>
                        <a:pt x="75" y="170"/>
                        <a:pt x="75" y="165"/>
                      </a:cubicBezTo>
                      <a:lnTo>
                        <a:pt x="75" y="82"/>
                      </a:lnTo>
                      <a:cubicBezTo>
                        <a:pt x="75" y="77"/>
                        <a:pt x="79" y="75"/>
                        <a:pt x="83" y="75"/>
                      </a:cubicBezTo>
                      <a:lnTo>
                        <a:pt x="161" y="75"/>
                      </a:lnTo>
                      <a:cubicBezTo>
                        <a:pt x="166" y="75"/>
                        <a:pt x="170" y="77"/>
                        <a:pt x="170" y="82"/>
                      </a:cubicBezTo>
                      <a:close/>
                      <a:moveTo>
                        <a:pt x="0" y="82"/>
                      </a:moveTo>
                      <a:lnTo>
                        <a:pt x="0" y="165"/>
                      </a:lnTo>
                      <a:cubicBezTo>
                        <a:pt x="0" y="211"/>
                        <a:pt x="37" y="248"/>
                        <a:pt x="83" y="248"/>
                      </a:cubicBezTo>
                      <a:lnTo>
                        <a:pt x="161" y="248"/>
                      </a:lnTo>
                      <a:cubicBezTo>
                        <a:pt x="207" y="248"/>
                        <a:pt x="244" y="211"/>
                        <a:pt x="244" y="165"/>
                      </a:cubicBezTo>
                      <a:lnTo>
                        <a:pt x="244" y="82"/>
                      </a:lnTo>
                      <a:cubicBezTo>
                        <a:pt x="244" y="37"/>
                        <a:pt x="207" y="0"/>
                        <a:pt x="161" y="0"/>
                      </a:cubicBezTo>
                      <a:lnTo>
                        <a:pt x="83" y="0"/>
                      </a:lnTo>
                      <a:cubicBezTo>
                        <a:pt x="37" y="0"/>
                        <a:pt x="0" y="37"/>
                        <a:pt x="0" y="8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8" name="Freeform 21">
                  <a:extLst>
                    <a:ext uri="{FF2B5EF4-FFF2-40B4-BE49-F238E27FC236}">
                      <a16:creationId xmlns:a16="http://schemas.microsoft.com/office/drawing/2014/main" id="{B0976E11-4F47-E64C-A011-792A9B26EDD9}"/>
                    </a:ext>
                  </a:extLst>
                </p:cNvPr>
                <p:cNvSpPr>
                  <a:spLocks noChangeArrowheads="1"/>
                </p:cNvSpPr>
                <p:nvPr/>
              </p:nvSpPr>
              <p:spPr bwMode="auto">
                <a:xfrm>
                  <a:off x="17839772" y="2936957"/>
                  <a:ext cx="325677" cy="202145"/>
                </a:xfrm>
                <a:custGeom>
                  <a:avLst/>
                  <a:gdLst>
                    <a:gd name="T0" fmla="*/ 109413 w 385"/>
                    <a:gd name="T1" fmla="*/ 58711 h 238"/>
                    <a:gd name="T2" fmla="*/ 28340 w 385"/>
                    <a:gd name="T3" fmla="*/ 58711 h 238"/>
                    <a:gd name="T4" fmla="*/ 28340 w 385"/>
                    <a:gd name="T5" fmla="*/ 58711 h 238"/>
                    <a:gd name="T6" fmla="*/ 28340 w 385"/>
                    <a:gd name="T7" fmla="*/ 57990 h 238"/>
                    <a:gd name="T8" fmla="*/ 36232 w 385"/>
                    <a:gd name="T9" fmla="*/ 27014 h 238"/>
                    <a:gd name="T10" fmla="*/ 36232 w 385"/>
                    <a:gd name="T11" fmla="*/ 27014 h 238"/>
                    <a:gd name="T12" fmla="*/ 36591 w 385"/>
                    <a:gd name="T13" fmla="*/ 27014 h 238"/>
                    <a:gd name="T14" fmla="*/ 101163 w 385"/>
                    <a:gd name="T15" fmla="*/ 27014 h 238"/>
                    <a:gd name="T16" fmla="*/ 101163 w 385"/>
                    <a:gd name="T17" fmla="*/ 27014 h 238"/>
                    <a:gd name="T18" fmla="*/ 101521 w 385"/>
                    <a:gd name="T19" fmla="*/ 27014 h 238"/>
                    <a:gd name="T20" fmla="*/ 109413 w 385"/>
                    <a:gd name="T21" fmla="*/ 57990 h 238"/>
                    <a:gd name="T22" fmla="*/ 109413 w 385"/>
                    <a:gd name="T23" fmla="*/ 57990 h 238"/>
                    <a:gd name="T24" fmla="*/ 109413 w 385"/>
                    <a:gd name="T25" fmla="*/ 58711 h 238"/>
                    <a:gd name="T26" fmla="*/ 135601 w 385"/>
                    <a:gd name="T27" fmla="*/ 51147 h 238"/>
                    <a:gd name="T28" fmla="*/ 126991 w 385"/>
                    <a:gd name="T29" fmla="*/ 20171 h 238"/>
                    <a:gd name="T30" fmla="*/ 126991 w 385"/>
                    <a:gd name="T31" fmla="*/ 20171 h 238"/>
                    <a:gd name="T32" fmla="*/ 101163 w 385"/>
                    <a:gd name="T33" fmla="*/ 0 h 238"/>
                    <a:gd name="T34" fmla="*/ 36591 w 385"/>
                    <a:gd name="T35" fmla="*/ 0 h 238"/>
                    <a:gd name="T36" fmla="*/ 36591 w 385"/>
                    <a:gd name="T37" fmla="*/ 0 h 238"/>
                    <a:gd name="T38" fmla="*/ 10762 w 385"/>
                    <a:gd name="T39" fmla="*/ 20171 h 238"/>
                    <a:gd name="T40" fmla="*/ 2511 w 385"/>
                    <a:gd name="T41" fmla="*/ 51147 h 238"/>
                    <a:gd name="T42" fmla="*/ 2511 w 385"/>
                    <a:gd name="T43" fmla="*/ 51147 h 238"/>
                    <a:gd name="T44" fmla="*/ 7175 w 385"/>
                    <a:gd name="T45" fmla="*/ 74559 h 238"/>
                    <a:gd name="T46" fmla="*/ 7175 w 385"/>
                    <a:gd name="T47" fmla="*/ 74559 h 238"/>
                    <a:gd name="T48" fmla="*/ 28340 w 385"/>
                    <a:gd name="T49" fmla="*/ 85365 h 238"/>
                    <a:gd name="T50" fmla="*/ 109413 w 385"/>
                    <a:gd name="T51" fmla="*/ 85365 h 238"/>
                    <a:gd name="T52" fmla="*/ 109413 w 385"/>
                    <a:gd name="T53" fmla="*/ 85365 h 238"/>
                    <a:gd name="T54" fmla="*/ 130937 w 385"/>
                    <a:gd name="T55" fmla="*/ 74559 h 238"/>
                    <a:gd name="T56" fmla="*/ 130937 w 385"/>
                    <a:gd name="T57" fmla="*/ 74559 h 238"/>
                    <a:gd name="T58" fmla="*/ 135601 w 385"/>
                    <a:gd name="T59" fmla="*/ 51147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5" h="238">
                      <a:moveTo>
                        <a:pt x="305" y="163"/>
                      </a:moveTo>
                      <a:lnTo>
                        <a:pt x="79" y="163"/>
                      </a:lnTo>
                      <a:cubicBezTo>
                        <a:pt x="79" y="163"/>
                        <a:pt x="77" y="163"/>
                        <a:pt x="79" y="161"/>
                      </a:cubicBezTo>
                      <a:lnTo>
                        <a:pt x="101" y="75"/>
                      </a:lnTo>
                      <a:cubicBezTo>
                        <a:pt x="102" y="75"/>
                        <a:pt x="102" y="75"/>
                        <a:pt x="102" y="75"/>
                      </a:cubicBezTo>
                      <a:lnTo>
                        <a:pt x="282" y="75"/>
                      </a:lnTo>
                      <a:lnTo>
                        <a:pt x="283" y="75"/>
                      </a:lnTo>
                      <a:lnTo>
                        <a:pt x="305" y="161"/>
                      </a:lnTo>
                      <a:cubicBezTo>
                        <a:pt x="307" y="163"/>
                        <a:pt x="305" y="163"/>
                        <a:pt x="305" y="163"/>
                      </a:cubicBezTo>
                      <a:close/>
                      <a:moveTo>
                        <a:pt x="378" y="142"/>
                      </a:moveTo>
                      <a:lnTo>
                        <a:pt x="354" y="56"/>
                      </a:lnTo>
                      <a:cubicBezTo>
                        <a:pt x="345" y="23"/>
                        <a:pt x="316" y="0"/>
                        <a:pt x="282" y="0"/>
                      </a:cubicBezTo>
                      <a:lnTo>
                        <a:pt x="102" y="0"/>
                      </a:lnTo>
                      <a:cubicBezTo>
                        <a:pt x="68" y="0"/>
                        <a:pt x="39" y="23"/>
                        <a:pt x="30" y="56"/>
                      </a:cubicBezTo>
                      <a:lnTo>
                        <a:pt x="7" y="142"/>
                      </a:lnTo>
                      <a:cubicBezTo>
                        <a:pt x="0" y="164"/>
                        <a:pt x="5" y="189"/>
                        <a:pt x="20" y="207"/>
                      </a:cubicBezTo>
                      <a:cubicBezTo>
                        <a:pt x="35" y="226"/>
                        <a:pt x="55" y="237"/>
                        <a:pt x="79" y="237"/>
                      </a:cubicBezTo>
                      <a:lnTo>
                        <a:pt x="305" y="237"/>
                      </a:lnTo>
                      <a:cubicBezTo>
                        <a:pt x="329" y="237"/>
                        <a:pt x="350" y="226"/>
                        <a:pt x="365" y="207"/>
                      </a:cubicBezTo>
                      <a:cubicBezTo>
                        <a:pt x="380" y="189"/>
                        <a:pt x="384" y="164"/>
                        <a:pt x="378" y="1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9" name="Freeform 22">
                  <a:extLst>
                    <a:ext uri="{FF2B5EF4-FFF2-40B4-BE49-F238E27FC236}">
                      <a16:creationId xmlns:a16="http://schemas.microsoft.com/office/drawing/2014/main" id="{DD745725-1BEC-D541-B4FD-00F97F8F0637}"/>
                    </a:ext>
                  </a:extLst>
                </p:cNvPr>
                <p:cNvSpPr>
                  <a:spLocks noChangeArrowheads="1"/>
                </p:cNvSpPr>
                <p:nvPr/>
              </p:nvSpPr>
              <p:spPr bwMode="auto">
                <a:xfrm>
                  <a:off x="17244565" y="2386671"/>
                  <a:ext cx="763660" cy="288246"/>
                </a:xfrm>
                <a:custGeom>
                  <a:avLst/>
                  <a:gdLst>
                    <a:gd name="T0" fmla="*/ 9366 w 899"/>
                    <a:gd name="T1" fmla="*/ 118653 h 341"/>
                    <a:gd name="T2" fmla="*/ 9366 w 899"/>
                    <a:gd name="T3" fmla="*/ 118653 h 341"/>
                    <a:gd name="T4" fmla="*/ 27018 w 899"/>
                    <a:gd name="T5" fmla="*/ 112201 h 341"/>
                    <a:gd name="T6" fmla="*/ 27018 w 899"/>
                    <a:gd name="T7" fmla="*/ 112201 h 341"/>
                    <a:gd name="T8" fmla="*/ 80692 w 899"/>
                    <a:gd name="T9" fmla="*/ 50186 h 341"/>
                    <a:gd name="T10" fmla="*/ 80692 w 899"/>
                    <a:gd name="T11" fmla="*/ 50186 h 341"/>
                    <a:gd name="T12" fmla="*/ 162105 w 899"/>
                    <a:gd name="T13" fmla="*/ 26527 h 341"/>
                    <a:gd name="T14" fmla="*/ 162105 w 899"/>
                    <a:gd name="T15" fmla="*/ 26527 h 341"/>
                    <a:gd name="T16" fmla="*/ 242797 w 899"/>
                    <a:gd name="T17" fmla="*/ 50186 h 341"/>
                    <a:gd name="T18" fmla="*/ 242797 w 899"/>
                    <a:gd name="T19" fmla="*/ 50186 h 341"/>
                    <a:gd name="T20" fmla="*/ 295752 w 899"/>
                    <a:gd name="T21" fmla="*/ 111125 h 341"/>
                    <a:gd name="T22" fmla="*/ 295752 w 899"/>
                    <a:gd name="T23" fmla="*/ 111125 h 341"/>
                    <a:gd name="T24" fmla="*/ 314124 w 899"/>
                    <a:gd name="T25" fmla="*/ 117936 h 341"/>
                    <a:gd name="T26" fmla="*/ 314124 w 899"/>
                    <a:gd name="T27" fmla="*/ 117936 h 341"/>
                    <a:gd name="T28" fmla="*/ 320608 w 899"/>
                    <a:gd name="T29" fmla="*/ 99654 h 341"/>
                    <a:gd name="T30" fmla="*/ 320608 w 899"/>
                    <a:gd name="T31" fmla="*/ 99654 h 341"/>
                    <a:gd name="T32" fmla="*/ 256847 w 899"/>
                    <a:gd name="T33" fmla="*/ 27961 h 341"/>
                    <a:gd name="T34" fmla="*/ 256847 w 899"/>
                    <a:gd name="T35" fmla="*/ 27961 h 341"/>
                    <a:gd name="T36" fmla="*/ 162105 w 899"/>
                    <a:gd name="T37" fmla="*/ 0 h 341"/>
                    <a:gd name="T38" fmla="*/ 162105 w 899"/>
                    <a:gd name="T39" fmla="*/ 0 h 341"/>
                    <a:gd name="T40" fmla="*/ 65923 w 899"/>
                    <a:gd name="T41" fmla="*/ 27961 h 341"/>
                    <a:gd name="T42" fmla="*/ 65923 w 899"/>
                    <a:gd name="T43" fmla="*/ 27961 h 341"/>
                    <a:gd name="T44" fmla="*/ 2522 w 899"/>
                    <a:gd name="T45" fmla="*/ 101088 h 341"/>
                    <a:gd name="T46" fmla="*/ 2522 w 899"/>
                    <a:gd name="T47" fmla="*/ 101088 h 341"/>
                    <a:gd name="T48" fmla="*/ 9366 w 899"/>
                    <a:gd name="T49" fmla="*/ 118653 h 3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99" h="341">
                      <a:moveTo>
                        <a:pt x="26" y="331"/>
                      </a:moveTo>
                      <a:lnTo>
                        <a:pt x="26" y="331"/>
                      </a:lnTo>
                      <a:cubicBezTo>
                        <a:pt x="45" y="340"/>
                        <a:pt x="69" y="326"/>
                        <a:pt x="75" y="313"/>
                      </a:cubicBezTo>
                      <a:cubicBezTo>
                        <a:pt x="108" y="242"/>
                        <a:pt x="159" y="183"/>
                        <a:pt x="224" y="140"/>
                      </a:cubicBezTo>
                      <a:cubicBezTo>
                        <a:pt x="292" y="97"/>
                        <a:pt x="369" y="74"/>
                        <a:pt x="450" y="74"/>
                      </a:cubicBezTo>
                      <a:cubicBezTo>
                        <a:pt x="528" y="74"/>
                        <a:pt x="606" y="97"/>
                        <a:pt x="674" y="140"/>
                      </a:cubicBezTo>
                      <a:cubicBezTo>
                        <a:pt x="737" y="182"/>
                        <a:pt x="789" y="241"/>
                        <a:pt x="821" y="310"/>
                      </a:cubicBezTo>
                      <a:cubicBezTo>
                        <a:pt x="830" y="329"/>
                        <a:pt x="853" y="337"/>
                        <a:pt x="872" y="329"/>
                      </a:cubicBezTo>
                      <a:cubicBezTo>
                        <a:pt x="890" y="319"/>
                        <a:pt x="898" y="297"/>
                        <a:pt x="890" y="278"/>
                      </a:cubicBezTo>
                      <a:cubicBezTo>
                        <a:pt x="851" y="196"/>
                        <a:pt x="789" y="127"/>
                        <a:pt x="713" y="78"/>
                      </a:cubicBezTo>
                      <a:cubicBezTo>
                        <a:pt x="635" y="26"/>
                        <a:pt x="543" y="0"/>
                        <a:pt x="450" y="0"/>
                      </a:cubicBezTo>
                      <a:cubicBezTo>
                        <a:pt x="355" y="0"/>
                        <a:pt x="263" y="28"/>
                        <a:pt x="183" y="78"/>
                      </a:cubicBezTo>
                      <a:cubicBezTo>
                        <a:pt x="106" y="128"/>
                        <a:pt x="45" y="199"/>
                        <a:pt x="7" y="282"/>
                      </a:cubicBezTo>
                      <a:cubicBezTo>
                        <a:pt x="0" y="300"/>
                        <a:pt x="7" y="322"/>
                        <a:pt x="26" y="3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78" name="TextBox 133">
                <a:extLst>
                  <a:ext uri="{FF2B5EF4-FFF2-40B4-BE49-F238E27FC236}">
                    <a16:creationId xmlns:a16="http://schemas.microsoft.com/office/drawing/2014/main" id="{C86D7F0D-CF5E-8144-8E9D-B12234677E8E}"/>
                  </a:ext>
                </a:extLst>
              </p:cNvPr>
              <p:cNvSpPr txBox="1"/>
              <p:nvPr/>
            </p:nvSpPr>
            <p:spPr>
              <a:xfrm>
                <a:off x="20080731" y="7728007"/>
                <a:ext cx="2373892" cy="2819362"/>
              </a:xfrm>
              <a:prstGeom prst="rect">
                <a:avLst/>
              </a:prstGeom>
              <a:noFill/>
            </p:spPr>
            <p:txBody>
              <a:bodyPr wrap="square" rtlCol="0">
                <a:spAutoFit/>
              </a:bodyPr>
              <a:lstStyle/>
              <a:p>
                <a:pPr algn="ctr">
                  <a:lnSpc>
                    <a:spcPts val="4299"/>
                  </a:lnSpc>
                </a:pPr>
                <a:r>
                  <a:rPr lang="en-US" sz="2800" dirty="0">
                    <a:solidFill>
                      <a:schemeClr val="bg1"/>
                    </a:solidFill>
                    <a:latin typeface="Poppins ExtraLight" pitchFamily="2" charset="77"/>
                    <a:ea typeface="Lato Light" panose="020F0502020204030203" pitchFamily="34" charset="0"/>
                    <a:cs typeface="Poppins ExtraLight" pitchFamily="2" charset="77"/>
                  </a:rPr>
                  <a:t>That’s why we provide point and click solutions.</a:t>
                </a:r>
                <a:endParaRPr lang="en-US" sz="2800" dirty="0">
                  <a:solidFill>
                    <a:schemeClr val="bg1"/>
                  </a:solidFill>
                  <a:latin typeface="Poppins ExtraLight" pitchFamily="2" charset="77"/>
                  <a:ea typeface="Roboto Light" panose="02000000000000000000" pitchFamily="2" charset="0"/>
                  <a:cs typeface="Poppins ExtraLight" pitchFamily="2" charset="77"/>
                </a:endParaRPr>
              </a:p>
            </p:txBody>
          </p:sp>
        </p:grpSp>
      </p:grpSp>
    </p:spTree>
    <p:extLst>
      <p:ext uri="{BB962C8B-B14F-4D97-AF65-F5344CB8AC3E}">
        <p14:creationId xmlns:p14="http://schemas.microsoft.com/office/powerpoint/2010/main" val="2005376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ángulo 76">
            <a:extLst>
              <a:ext uri="{FF2B5EF4-FFF2-40B4-BE49-F238E27FC236}">
                <a16:creationId xmlns:a16="http://schemas.microsoft.com/office/drawing/2014/main" id="{EAC0CF85-48E7-584B-8E1D-92A87861F6D5}"/>
              </a:ext>
            </a:extLst>
          </p:cNvPr>
          <p:cNvSpPr/>
          <p:nvPr/>
        </p:nvSpPr>
        <p:spPr>
          <a:xfrm>
            <a:off x="18348941" y="4947839"/>
            <a:ext cx="3300760" cy="33007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6" name="Rectángulo 75">
            <a:extLst>
              <a:ext uri="{FF2B5EF4-FFF2-40B4-BE49-F238E27FC236}">
                <a16:creationId xmlns:a16="http://schemas.microsoft.com/office/drawing/2014/main" id="{CAB17DEF-8477-FF45-850C-C72EB73DE696}"/>
              </a:ext>
            </a:extLst>
          </p:cNvPr>
          <p:cNvSpPr/>
          <p:nvPr/>
        </p:nvSpPr>
        <p:spPr>
          <a:xfrm>
            <a:off x="13138379" y="4947839"/>
            <a:ext cx="3300760" cy="33007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1" name="Rectángulo 50">
            <a:extLst>
              <a:ext uri="{FF2B5EF4-FFF2-40B4-BE49-F238E27FC236}">
                <a16:creationId xmlns:a16="http://schemas.microsoft.com/office/drawing/2014/main" id="{2CFCAFD1-AAD9-DB42-8582-0A3163E126C1}"/>
              </a:ext>
            </a:extLst>
          </p:cNvPr>
          <p:cNvSpPr/>
          <p:nvPr/>
        </p:nvSpPr>
        <p:spPr>
          <a:xfrm>
            <a:off x="7927817" y="4947839"/>
            <a:ext cx="3300760" cy="33007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6">
            <a:extLst>
              <a:ext uri="{FF2B5EF4-FFF2-40B4-BE49-F238E27FC236}">
                <a16:creationId xmlns:a16="http://schemas.microsoft.com/office/drawing/2014/main" id="{D5A2274E-27AA-1446-BBCA-16B0E7E430D2}"/>
              </a:ext>
            </a:extLst>
          </p:cNvPr>
          <p:cNvSpPr/>
          <p:nvPr/>
        </p:nvSpPr>
        <p:spPr>
          <a:xfrm>
            <a:off x="2706561" y="4988446"/>
            <a:ext cx="3300760" cy="3300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2" name="Group 1">
            <a:extLst>
              <a:ext uri="{FF2B5EF4-FFF2-40B4-BE49-F238E27FC236}">
                <a16:creationId xmlns:a16="http://schemas.microsoft.com/office/drawing/2014/main" id="{64444533-DB79-BA45-90AE-A806B4D613DE}"/>
              </a:ext>
            </a:extLst>
          </p:cNvPr>
          <p:cNvGrpSpPr/>
          <p:nvPr/>
        </p:nvGrpSpPr>
        <p:grpSpPr>
          <a:xfrm>
            <a:off x="4846062" y="1032440"/>
            <a:ext cx="14685526" cy="1514912"/>
            <a:chOff x="4846062" y="633855"/>
            <a:chExt cx="14685526" cy="1514912"/>
          </a:xfrm>
        </p:grpSpPr>
        <p:sp>
          <p:nvSpPr>
            <p:cNvPr id="9" name="TextBox 8">
              <a:extLst>
                <a:ext uri="{FF2B5EF4-FFF2-40B4-BE49-F238E27FC236}">
                  <a16:creationId xmlns:a16="http://schemas.microsoft.com/office/drawing/2014/main" id="{10BAB834-84FA-3A4B-9D99-444FCB5FA429}"/>
                </a:ext>
              </a:extLst>
            </p:cNvPr>
            <p:cNvSpPr txBox="1"/>
            <p:nvPr/>
          </p:nvSpPr>
          <p:spPr>
            <a:xfrm>
              <a:off x="4846062" y="1133104"/>
              <a:ext cx="14685526" cy="1015663"/>
            </a:xfrm>
            <a:prstGeom prst="rect">
              <a:avLst/>
            </a:prstGeom>
            <a:noFill/>
            <a:ln>
              <a:noFill/>
            </a:ln>
          </p:spPr>
          <p:txBody>
            <a:bodyPr wrap="square" rtlCol="0">
              <a:spAutoFit/>
            </a:bodyPr>
            <a:lstStyle/>
            <a:p>
              <a:pPr algn="ctr"/>
              <a:r>
                <a:rPr lang="en-US" sz="6000" dirty="0">
                  <a:solidFill>
                    <a:schemeClr val="tx1">
                      <a:lumMod val="85000"/>
                      <a:lumOff val="15000"/>
                    </a:schemeClr>
                  </a:solidFill>
                  <a:latin typeface="Montserrat" pitchFamily="2" charset="77"/>
                  <a:ea typeface="Roboto Medium" panose="02000000000000000000" pitchFamily="2" charset="0"/>
                  <a:cs typeface="Poppins Medium" pitchFamily="2" charset="77"/>
                </a:rPr>
                <a:t>Our Objectives As Company</a:t>
              </a:r>
            </a:p>
          </p:txBody>
        </p:sp>
        <p:sp>
          <p:nvSpPr>
            <p:cNvPr id="11" name="TextBox 10">
              <a:extLst>
                <a:ext uri="{FF2B5EF4-FFF2-40B4-BE49-F238E27FC236}">
                  <a16:creationId xmlns:a16="http://schemas.microsoft.com/office/drawing/2014/main" id="{267BC940-9566-FD44-B631-3B433F465985}"/>
                </a:ext>
              </a:extLst>
            </p:cNvPr>
            <p:cNvSpPr txBox="1"/>
            <p:nvPr/>
          </p:nvSpPr>
          <p:spPr>
            <a:xfrm>
              <a:off x="10039839" y="633855"/>
              <a:ext cx="4297971" cy="461665"/>
            </a:xfrm>
            <a:prstGeom prst="rect">
              <a:avLst/>
            </a:prstGeom>
            <a:noFill/>
          </p:spPr>
          <p:txBody>
            <a:bodyPr wrap="none" rtlCol="0">
              <a:spAutoFit/>
            </a:bodyPr>
            <a:lstStyle/>
            <a:p>
              <a:pPr algn="ctr"/>
              <a:r>
                <a:rPr lang="en-US" sz="2400" spc="300" dirty="0">
                  <a:solidFill>
                    <a:schemeClr val="tx1">
                      <a:lumMod val="85000"/>
                      <a:lumOff val="15000"/>
                    </a:schemeClr>
                  </a:solidFill>
                  <a:latin typeface="Poppins ExtraLight" pitchFamily="2" charset="77"/>
                  <a:ea typeface="Lato Medium" panose="020F0502020204030203" pitchFamily="34" charset="0"/>
                  <a:cs typeface="Poppins ExtraLight" pitchFamily="2" charset="77"/>
                </a:rPr>
                <a:t>WRITE SOMETHING HERE</a:t>
              </a:r>
            </a:p>
          </p:txBody>
        </p:sp>
      </p:grpSp>
      <p:grpSp>
        <p:nvGrpSpPr>
          <p:cNvPr id="8" name="Group 7">
            <a:extLst>
              <a:ext uri="{FF2B5EF4-FFF2-40B4-BE49-F238E27FC236}">
                <a16:creationId xmlns:a16="http://schemas.microsoft.com/office/drawing/2014/main" id="{CB16D4AA-51F7-2F42-A5E1-7379988DC569}"/>
              </a:ext>
            </a:extLst>
          </p:cNvPr>
          <p:cNvGrpSpPr/>
          <p:nvPr/>
        </p:nvGrpSpPr>
        <p:grpSpPr>
          <a:xfrm>
            <a:off x="2290778" y="8851401"/>
            <a:ext cx="4132324" cy="2852704"/>
            <a:chOff x="16425443" y="5078314"/>
            <a:chExt cx="4132324" cy="2852704"/>
          </a:xfrm>
        </p:grpSpPr>
        <p:sp>
          <p:nvSpPr>
            <p:cNvPr id="35" name="TextBox 34">
              <a:extLst>
                <a:ext uri="{FF2B5EF4-FFF2-40B4-BE49-F238E27FC236}">
                  <a16:creationId xmlns:a16="http://schemas.microsoft.com/office/drawing/2014/main" id="{8B8B2077-7AA8-8544-BA97-5419F33B962F}"/>
                </a:ext>
              </a:extLst>
            </p:cNvPr>
            <p:cNvSpPr txBox="1"/>
            <p:nvPr/>
          </p:nvSpPr>
          <p:spPr>
            <a:xfrm>
              <a:off x="16425443" y="5663089"/>
              <a:ext cx="4132324" cy="2267929"/>
            </a:xfrm>
            <a:prstGeom prst="rect">
              <a:avLst/>
            </a:prstGeom>
            <a:noFill/>
          </p:spPr>
          <p:txBody>
            <a:bodyPr wrap="square" rtlCol="0">
              <a:spAutoFit/>
            </a:bodyPr>
            <a:lstStyle/>
            <a:p>
              <a:pPr algn="ctr">
                <a:lnSpc>
                  <a:spcPts val="4299"/>
                </a:lnSpc>
              </a:pPr>
              <a:r>
                <a:rPr lang="en-US" sz="2800" dirty="0">
                  <a:solidFill>
                    <a:schemeClr val="tx1">
                      <a:lumMod val="85000"/>
                      <a:lumOff val="15000"/>
                    </a:schemeClr>
                  </a:solidFill>
                  <a:latin typeface="Poppins ExtraLight" pitchFamily="2" charset="77"/>
                  <a:ea typeface="Lato Light" panose="020F0502020204030203" pitchFamily="34" charset="0"/>
                  <a:cs typeface="Poppins ExtraLight" pitchFamily="2" charset="77"/>
                </a:rPr>
                <a:t>That’s why we provide point and click solutions that let you choose.</a:t>
              </a:r>
              <a:endParaRPr lang="en-US" sz="2800" dirty="0">
                <a:solidFill>
                  <a:schemeClr val="tx1">
                    <a:lumMod val="85000"/>
                    <a:lumOff val="15000"/>
                  </a:schemeClr>
                </a:solidFill>
                <a:latin typeface="Poppins ExtraLight" pitchFamily="2" charset="77"/>
                <a:ea typeface="Roboto Light" panose="02000000000000000000" pitchFamily="2" charset="0"/>
                <a:cs typeface="Poppins ExtraLight" pitchFamily="2" charset="77"/>
              </a:endParaRPr>
            </a:p>
          </p:txBody>
        </p:sp>
        <p:sp>
          <p:nvSpPr>
            <p:cNvPr id="37" name="TextBox 36">
              <a:extLst>
                <a:ext uri="{FF2B5EF4-FFF2-40B4-BE49-F238E27FC236}">
                  <a16:creationId xmlns:a16="http://schemas.microsoft.com/office/drawing/2014/main" id="{FEB48922-28A9-5847-8EFA-FDEC53469F77}"/>
                </a:ext>
              </a:extLst>
            </p:cNvPr>
            <p:cNvSpPr txBox="1"/>
            <p:nvPr/>
          </p:nvSpPr>
          <p:spPr>
            <a:xfrm>
              <a:off x="17367741" y="5078314"/>
              <a:ext cx="2247731" cy="646331"/>
            </a:xfrm>
            <a:prstGeom prst="rect">
              <a:avLst/>
            </a:prstGeom>
            <a:noFill/>
          </p:spPr>
          <p:txBody>
            <a:bodyPr wrap="none" rtlCol="0">
              <a:spAutoFit/>
            </a:bodyPr>
            <a:lstStyle/>
            <a:p>
              <a:pPr algn="ctr"/>
              <a:r>
                <a:rPr lang="en-US" dirty="0">
                  <a:solidFill>
                    <a:schemeClr val="tx1">
                      <a:lumMod val="85000"/>
                      <a:lumOff val="15000"/>
                    </a:schemeClr>
                  </a:solidFill>
                  <a:latin typeface="Montserrat" pitchFamily="2" charset="77"/>
                  <a:ea typeface="Lato" panose="020F0502020204030203" pitchFamily="34" charset="0"/>
                  <a:cs typeface="Poppins ExtraLight" pitchFamily="2" charset="77"/>
                </a:rPr>
                <a:t>Title One</a:t>
              </a:r>
            </a:p>
          </p:txBody>
        </p:sp>
      </p:grpSp>
      <p:grpSp>
        <p:nvGrpSpPr>
          <p:cNvPr id="38" name="Group 37">
            <a:extLst>
              <a:ext uri="{FF2B5EF4-FFF2-40B4-BE49-F238E27FC236}">
                <a16:creationId xmlns:a16="http://schemas.microsoft.com/office/drawing/2014/main" id="{741DD3DA-E020-EB44-896A-D8A8A78AE45D}"/>
              </a:ext>
            </a:extLst>
          </p:cNvPr>
          <p:cNvGrpSpPr/>
          <p:nvPr/>
        </p:nvGrpSpPr>
        <p:grpSpPr>
          <a:xfrm>
            <a:off x="7512034" y="8851401"/>
            <a:ext cx="4132324" cy="2852704"/>
            <a:chOff x="16425443" y="5078314"/>
            <a:chExt cx="4132324" cy="2852704"/>
          </a:xfrm>
        </p:grpSpPr>
        <p:sp>
          <p:nvSpPr>
            <p:cNvPr id="40" name="TextBox 39">
              <a:extLst>
                <a:ext uri="{FF2B5EF4-FFF2-40B4-BE49-F238E27FC236}">
                  <a16:creationId xmlns:a16="http://schemas.microsoft.com/office/drawing/2014/main" id="{0B4301EF-2466-6340-8F68-73E26BBBBD71}"/>
                </a:ext>
              </a:extLst>
            </p:cNvPr>
            <p:cNvSpPr txBox="1"/>
            <p:nvPr/>
          </p:nvSpPr>
          <p:spPr>
            <a:xfrm>
              <a:off x="16425443" y="5663089"/>
              <a:ext cx="4132324" cy="2267929"/>
            </a:xfrm>
            <a:prstGeom prst="rect">
              <a:avLst/>
            </a:prstGeom>
            <a:noFill/>
          </p:spPr>
          <p:txBody>
            <a:bodyPr wrap="square" rtlCol="0">
              <a:spAutoFit/>
            </a:bodyPr>
            <a:lstStyle/>
            <a:p>
              <a:pPr algn="ctr">
                <a:lnSpc>
                  <a:spcPts val="4299"/>
                </a:lnSpc>
              </a:pPr>
              <a:r>
                <a:rPr lang="en-US" sz="2800" dirty="0">
                  <a:solidFill>
                    <a:schemeClr val="tx1">
                      <a:lumMod val="85000"/>
                      <a:lumOff val="15000"/>
                    </a:schemeClr>
                  </a:solidFill>
                  <a:latin typeface="Poppins ExtraLight" pitchFamily="2" charset="77"/>
                  <a:ea typeface="Lato Light" panose="020F0502020204030203" pitchFamily="34" charset="0"/>
                  <a:cs typeface="Poppins ExtraLight" pitchFamily="2" charset="77"/>
                </a:rPr>
                <a:t>That’s why we provide point and click solutions that let you choose.</a:t>
              </a:r>
              <a:endParaRPr lang="en-US" sz="2800" dirty="0">
                <a:solidFill>
                  <a:schemeClr val="tx1">
                    <a:lumMod val="85000"/>
                    <a:lumOff val="15000"/>
                  </a:schemeClr>
                </a:solidFill>
                <a:latin typeface="Poppins ExtraLight" pitchFamily="2" charset="77"/>
                <a:ea typeface="Roboto Light" panose="02000000000000000000" pitchFamily="2" charset="0"/>
                <a:cs typeface="Poppins ExtraLight" pitchFamily="2" charset="77"/>
              </a:endParaRPr>
            </a:p>
          </p:txBody>
        </p:sp>
        <p:sp>
          <p:nvSpPr>
            <p:cNvPr id="41" name="TextBox 40">
              <a:extLst>
                <a:ext uri="{FF2B5EF4-FFF2-40B4-BE49-F238E27FC236}">
                  <a16:creationId xmlns:a16="http://schemas.microsoft.com/office/drawing/2014/main" id="{7157355F-451A-6C46-840B-677840AB4BFC}"/>
                </a:ext>
              </a:extLst>
            </p:cNvPr>
            <p:cNvSpPr txBox="1"/>
            <p:nvPr/>
          </p:nvSpPr>
          <p:spPr>
            <a:xfrm>
              <a:off x="17358924" y="5078314"/>
              <a:ext cx="2265365" cy="646331"/>
            </a:xfrm>
            <a:prstGeom prst="rect">
              <a:avLst/>
            </a:prstGeom>
            <a:noFill/>
          </p:spPr>
          <p:txBody>
            <a:bodyPr wrap="none" rtlCol="0">
              <a:spAutoFit/>
            </a:bodyPr>
            <a:lstStyle/>
            <a:p>
              <a:pPr algn="ctr"/>
              <a:r>
                <a:rPr lang="en-US" dirty="0">
                  <a:solidFill>
                    <a:schemeClr val="tx1">
                      <a:lumMod val="85000"/>
                      <a:lumOff val="15000"/>
                    </a:schemeClr>
                  </a:solidFill>
                  <a:latin typeface="Montserrat" pitchFamily="2" charset="77"/>
                  <a:ea typeface="Lato" panose="020F0502020204030203" pitchFamily="34" charset="0"/>
                  <a:cs typeface="Poppins ExtraLight" pitchFamily="2" charset="77"/>
                </a:rPr>
                <a:t>Title Two</a:t>
              </a:r>
            </a:p>
          </p:txBody>
        </p:sp>
      </p:grpSp>
      <p:grpSp>
        <p:nvGrpSpPr>
          <p:cNvPr id="42" name="Group 41">
            <a:extLst>
              <a:ext uri="{FF2B5EF4-FFF2-40B4-BE49-F238E27FC236}">
                <a16:creationId xmlns:a16="http://schemas.microsoft.com/office/drawing/2014/main" id="{97874F2E-3C08-FE43-87A2-FC6474A63658}"/>
              </a:ext>
            </a:extLst>
          </p:cNvPr>
          <p:cNvGrpSpPr/>
          <p:nvPr/>
        </p:nvGrpSpPr>
        <p:grpSpPr>
          <a:xfrm>
            <a:off x="12733290" y="8851401"/>
            <a:ext cx="4132324" cy="2852704"/>
            <a:chOff x="16425443" y="5078314"/>
            <a:chExt cx="4132324" cy="2852704"/>
          </a:xfrm>
        </p:grpSpPr>
        <p:sp>
          <p:nvSpPr>
            <p:cNvPr id="43" name="TextBox 42">
              <a:extLst>
                <a:ext uri="{FF2B5EF4-FFF2-40B4-BE49-F238E27FC236}">
                  <a16:creationId xmlns:a16="http://schemas.microsoft.com/office/drawing/2014/main" id="{9253B592-B1D4-C945-9D57-96C11FDBDB7D}"/>
                </a:ext>
              </a:extLst>
            </p:cNvPr>
            <p:cNvSpPr txBox="1"/>
            <p:nvPr/>
          </p:nvSpPr>
          <p:spPr>
            <a:xfrm>
              <a:off x="16425443" y="5663089"/>
              <a:ext cx="4132324" cy="2267929"/>
            </a:xfrm>
            <a:prstGeom prst="rect">
              <a:avLst/>
            </a:prstGeom>
            <a:noFill/>
          </p:spPr>
          <p:txBody>
            <a:bodyPr wrap="square" rtlCol="0">
              <a:spAutoFit/>
            </a:bodyPr>
            <a:lstStyle/>
            <a:p>
              <a:pPr algn="ctr">
                <a:lnSpc>
                  <a:spcPts val="4299"/>
                </a:lnSpc>
              </a:pPr>
              <a:r>
                <a:rPr lang="en-US" sz="2800" dirty="0">
                  <a:solidFill>
                    <a:schemeClr val="tx1">
                      <a:lumMod val="85000"/>
                      <a:lumOff val="15000"/>
                    </a:schemeClr>
                  </a:solidFill>
                  <a:latin typeface="Poppins ExtraLight" pitchFamily="2" charset="77"/>
                  <a:ea typeface="Lato Light" panose="020F0502020204030203" pitchFamily="34" charset="0"/>
                  <a:cs typeface="Poppins ExtraLight" pitchFamily="2" charset="77"/>
                </a:rPr>
                <a:t>That’s why we provide point and click solutions that let you choose.</a:t>
              </a:r>
              <a:endParaRPr lang="en-US" sz="2800" dirty="0">
                <a:solidFill>
                  <a:schemeClr val="tx1">
                    <a:lumMod val="85000"/>
                    <a:lumOff val="15000"/>
                  </a:schemeClr>
                </a:solidFill>
                <a:latin typeface="Poppins ExtraLight" pitchFamily="2" charset="77"/>
                <a:ea typeface="Roboto Light" panose="02000000000000000000" pitchFamily="2" charset="0"/>
                <a:cs typeface="Poppins ExtraLight" pitchFamily="2" charset="77"/>
              </a:endParaRPr>
            </a:p>
          </p:txBody>
        </p:sp>
        <p:sp>
          <p:nvSpPr>
            <p:cNvPr id="44" name="TextBox 43">
              <a:extLst>
                <a:ext uri="{FF2B5EF4-FFF2-40B4-BE49-F238E27FC236}">
                  <a16:creationId xmlns:a16="http://schemas.microsoft.com/office/drawing/2014/main" id="{9D5399DE-4795-864B-975D-94871A91D9D4}"/>
                </a:ext>
              </a:extLst>
            </p:cNvPr>
            <p:cNvSpPr txBox="1"/>
            <p:nvPr/>
          </p:nvSpPr>
          <p:spPr>
            <a:xfrm>
              <a:off x="17193014" y="5078314"/>
              <a:ext cx="2597186" cy="646331"/>
            </a:xfrm>
            <a:prstGeom prst="rect">
              <a:avLst/>
            </a:prstGeom>
            <a:noFill/>
          </p:spPr>
          <p:txBody>
            <a:bodyPr wrap="none" rtlCol="0">
              <a:spAutoFit/>
            </a:bodyPr>
            <a:lstStyle/>
            <a:p>
              <a:pPr algn="ctr"/>
              <a:r>
                <a:rPr lang="en-US" dirty="0">
                  <a:solidFill>
                    <a:schemeClr val="tx1">
                      <a:lumMod val="85000"/>
                      <a:lumOff val="15000"/>
                    </a:schemeClr>
                  </a:solidFill>
                  <a:latin typeface="Montserrat" pitchFamily="2" charset="77"/>
                  <a:ea typeface="Lato" panose="020F0502020204030203" pitchFamily="34" charset="0"/>
                  <a:cs typeface="Poppins ExtraLight" pitchFamily="2" charset="77"/>
                </a:rPr>
                <a:t>Title Three</a:t>
              </a:r>
            </a:p>
          </p:txBody>
        </p:sp>
      </p:grpSp>
      <p:grpSp>
        <p:nvGrpSpPr>
          <p:cNvPr id="45" name="Group 44">
            <a:extLst>
              <a:ext uri="{FF2B5EF4-FFF2-40B4-BE49-F238E27FC236}">
                <a16:creationId xmlns:a16="http://schemas.microsoft.com/office/drawing/2014/main" id="{2A72737F-C424-A143-B2FA-DF00366B2344}"/>
              </a:ext>
            </a:extLst>
          </p:cNvPr>
          <p:cNvGrpSpPr/>
          <p:nvPr/>
        </p:nvGrpSpPr>
        <p:grpSpPr>
          <a:xfrm>
            <a:off x="17954546" y="8851401"/>
            <a:ext cx="4132324" cy="2852704"/>
            <a:chOff x="16425443" y="5078314"/>
            <a:chExt cx="4132324" cy="2852704"/>
          </a:xfrm>
        </p:grpSpPr>
        <p:sp>
          <p:nvSpPr>
            <p:cNvPr id="48" name="TextBox 47">
              <a:extLst>
                <a:ext uri="{FF2B5EF4-FFF2-40B4-BE49-F238E27FC236}">
                  <a16:creationId xmlns:a16="http://schemas.microsoft.com/office/drawing/2014/main" id="{8F6CE9FA-3952-9B42-A74B-FEAC02F9CE1B}"/>
                </a:ext>
              </a:extLst>
            </p:cNvPr>
            <p:cNvSpPr txBox="1"/>
            <p:nvPr/>
          </p:nvSpPr>
          <p:spPr>
            <a:xfrm>
              <a:off x="16425443" y="5663089"/>
              <a:ext cx="4132324" cy="2267929"/>
            </a:xfrm>
            <a:prstGeom prst="rect">
              <a:avLst/>
            </a:prstGeom>
            <a:noFill/>
          </p:spPr>
          <p:txBody>
            <a:bodyPr wrap="square" rtlCol="0">
              <a:spAutoFit/>
            </a:bodyPr>
            <a:lstStyle/>
            <a:p>
              <a:pPr algn="ctr">
                <a:lnSpc>
                  <a:spcPts val="4299"/>
                </a:lnSpc>
              </a:pPr>
              <a:r>
                <a:rPr lang="en-US" sz="2800" dirty="0">
                  <a:solidFill>
                    <a:schemeClr val="tx1">
                      <a:lumMod val="85000"/>
                      <a:lumOff val="15000"/>
                    </a:schemeClr>
                  </a:solidFill>
                  <a:latin typeface="Poppins ExtraLight" pitchFamily="2" charset="77"/>
                  <a:ea typeface="Lato Light" panose="020F0502020204030203" pitchFamily="34" charset="0"/>
                  <a:cs typeface="Poppins ExtraLight" pitchFamily="2" charset="77"/>
                </a:rPr>
                <a:t>That’s why we provide point and click solutions that let you choose.</a:t>
              </a:r>
              <a:endParaRPr lang="en-US" sz="2800" dirty="0">
                <a:solidFill>
                  <a:schemeClr val="tx1">
                    <a:lumMod val="85000"/>
                    <a:lumOff val="15000"/>
                  </a:schemeClr>
                </a:solidFill>
                <a:latin typeface="Poppins ExtraLight" pitchFamily="2" charset="77"/>
                <a:ea typeface="Roboto Light" panose="02000000000000000000" pitchFamily="2" charset="0"/>
                <a:cs typeface="Poppins ExtraLight" pitchFamily="2" charset="77"/>
              </a:endParaRPr>
            </a:p>
          </p:txBody>
        </p:sp>
        <p:sp>
          <p:nvSpPr>
            <p:cNvPr id="49" name="TextBox 48">
              <a:extLst>
                <a:ext uri="{FF2B5EF4-FFF2-40B4-BE49-F238E27FC236}">
                  <a16:creationId xmlns:a16="http://schemas.microsoft.com/office/drawing/2014/main" id="{431611B0-5895-7B4C-8DCC-894F32A9F20C}"/>
                </a:ext>
              </a:extLst>
            </p:cNvPr>
            <p:cNvSpPr txBox="1"/>
            <p:nvPr/>
          </p:nvSpPr>
          <p:spPr>
            <a:xfrm>
              <a:off x="17324460" y="5078314"/>
              <a:ext cx="2334293" cy="646331"/>
            </a:xfrm>
            <a:prstGeom prst="rect">
              <a:avLst/>
            </a:prstGeom>
            <a:noFill/>
          </p:spPr>
          <p:txBody>
            <a:bodyPr wrap="none" rtlCol="0">
              <a:spAutoFit/>
            </a:bodyPr>
            <a:lstStyle/>
            <a:p>
              <a:pPr algn="ctr"/>
              <a:r>
                <a:rPr lang="en-US" dirty="0">
                  <a:solidFill>
                    <a:schemeClr val="tx1">
                      <a:lumMod val="85000"/>
                      <a:lumOff val="15000"/>
                    </a:schemeClr>
                  </a:solidFill>
                  <a:latin typeface="Montserrat" pitchFamily="2" charset="77"/>
                  <a:ea typeface="Lato" panose="020F0502020204030203" pitchFamily="34" charset="0"/>
                  <a:cs typeface="Poppins ExtraLight" pitchFamily="2" charset="77"/>
                </a:rPr>
                <a:t>Title Four</a:t>
              </a:r>
            </a:p>
          </p:txBody>
        </p:sp>
      </p:grpSp>
      <p:grpSp>
        <p:nvGrpSpPr>
          <p:cNvPr id="52" name="Group 51">
            <a:extLst>
              <a:ext uri="{FF2B5EF4-FFF2-40B4-BE49-F238E27FC236}">
                <a16:creationId xmlns:a16="http://schemas.microsoft.com/office/drawing/2014/main" id="{24F9F6FC-37E4-4F42-90D4-9388AD4E6D49}"/>
              </a:ext>
            </a:extLst>
          </p:cNvPr>
          <p:cNvGrpSpPr/>
          <p:nvPr/>
        </p:nvGrpSpPr>
        <p:grpSpPr>
          <a:xfrm>
            <a:off x="19403068" y="6092069"/>
            <a:ext cx="1235280" cy="940350"/>
            <a:chOff x="17083598" y="2386671"/>
            <a:chExt cx="1081851" cy="823555"/>
          </a:xfrm>
          <a:solidFill>
            <a:schemeClr val="bg1"/>
          </a:solidFill>
        </p:grpSpPr>
        <p:sp>
          <p:nvSpPr>
            <p:cNvPr id="53" name="Freeform 16">
              <a:extLst>
                <a:ext uri="{FF2B5EF4-FFF2-40B4-BE49-F238E27FC236}">
                  <a16:creationId xmlns:a16="http://schemas.microsoft.com/office/drawing/2014/main" id="{59E6A0A0-6691-6641-9B81-2222CEA6A5D3}"/>
                </a:ext>
              </a:extLst>
            </p:cNvPr>
            <p:cNvSpPr>
              <a:spLocks noChangeArrowheads="1"/>
            </p:cNvSpPr>
            <p:nvPr/>
          </p:nvSpPr>
          <p:spPr bwMode="auto">
            <a:xfrm>
              <a:off x="17495376" y="2667430"/>
              <a:ext cx="262040" cy="265783"/>
            </a:xfrm>
            <a:custGeom>
              <a:avLst/>
              <a:gdLst>
                <a:gd name="T0" fmla="*/ 83434 w 309"/>
                <a:gd name="T1" fmla="*/ 32306 h 314"/>
                <a:gd name="T2" fmla="*/ 83434 w 309"/>
                <a:gd name="T3" fmla="*/ 79329 h 314"/>
                <a:gd name="T4" fmla="*/ 83434 w 309"/>
                <a:gd name="T5" fmla="*/ 79329 h 314"/>
                <a:gd name="T6" fmla="*/ 77680 w 309"/>
                <a:gd name="T7" fmla="*/ 85790 h 314"/>
                <a:gd name="T8" fmla="*/ 32367 w 309"/>
                <a:gd name="T9" fmla="*/ 85790 h 314"/>
                <a:gd name="T10" fmla="*/ 32367 w 309"/>
                <a:gd name="T11" fmla="*/ 85790 h 314"/>
                <a:gd name="T12" fmla="*/ 26612 w 309"/>
                <a:gd name="T13" fmla="*/ 79329 h 314"/>
                <a:gd name="T14" fmla="*/ 26612 w 309"/>
                <a:gd name="T15" fmla="*/ 32306 h 314"/>
                <a:gd name="T16" fmla="*/ 26612 w 309"/>
                <a:gd name="T17" fmla="*/ 32306 h 314"/>
                <a:gd name="T18" fmla="*/ 32367 w 309"/>
                <a:gd name="T19" fmla="*/ 26204 h 314"/>
                <a:gd name="T20" fmla="*/ 77680 w 309"/>
                <a:gd name="T21" fmla="*/ 26204 h 314"/>
                <a:gd name="T22" fmla="*/ 77680 w 309"/>
                <a:gd name="T23" fmla="*/ 26204 h 314"/>
                <a:gd name="T24" fmla="*/ 83434 w 309"/>
                <a:gd name="T25" fmla="*/ 32306 h 314"/>
                <a:gd name="T26" fmla="*/ 32367 w 309"/>
                <a:gd name="T27" fmla="*/ 0 h 314"/>
                <a:gd name="T28" fmla="*/ 32367 w 309"/>
                <a:gd name="T29" fmla="*/ 0 h 314"/>
                <a:gd name="T30" fmla="*/ 0 w 309"/>
                <a:gd name="T31" fmla="*/ 32306 h 314"/>
                <a:gd name="T32" fmla="*/ 0 w 309"/>
                <a:gd name="T33" fmla="*/ 79329 h 314"/>
                <a:gd name="T34" fmla="*/ 0 w 309"/>
                <a:gd name="T35" fmla="*/ 79329 h 314"/>
                <a:gd name="T36" fmla="*/ 32367 w 309"/>
                <a:gd name="T37" fmla="*/ 112353 h 314"/>
                <a:gd name="T38" fmla="*/ 77680 w 309"/>
                <a:gd name="T39" fmla="*/ 112353 h 314"/>
                <a:gd name="T40" fmla="*/ 77680 w 309"/>
                <a:gd name="T41" fmla="*/ 112353 h 314"/>
                <a:gd name="T42" fmla="*/ 110765 w 309"/>
                <a:gd name="T43" fmla="*/ 79329 h 314"/>
                <a:gd name="T44" fmla="*/ 110765 w 309"/>
                <a:gd name="T45" fmla="*/ 32306 h 314"/>
                <a:gd name="T46" fmla="*/ 110765 w 309"/>
                <a:gd name="T47" fmla="*/ 32306 h 314"/>
                <a:gd name="T48" fmla="*/ 77680 w 309"/>
                <a:gd name="T49" fmla="*/ 0 h 314"/>
                <a:gd name="T50" fmla="*/ 32367 w 309"/>
                <a:gd name="T51" fmla="*/ 0 h 31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09" h="314">
                  <a:moveTo>
                    <a:pt x="232" y="90"/>
                  </a:moveTo>
                  <a:lnTo>
                    <a:pt x="232" y="221"/>
                  </a:lnTo>
                  <a:cubicBezTo>
                    <a:pt x="232" y="232"/>
                    <a:pt x="225" y="239"/>
                    <a:pt x="216" y="239"/>
                  </a:cubicBezTo>
                  <a:lnTo>
                    <a:pt x="90" y="239"/>
                  </a:lnTo>
                  <a:cubicBezTo>
                    <a:pt x="81" y="239"/>
                    <a:pt x="74" y="232"/>
                    <a:pt x="74" y="221"/>
                  </a:cubicBezTo>
                  <a:lnTo>
                    <a:pt x="74" y="90"/>
                  </a:lnTo>
                  <a:cubicBezTo>
                    <a:pt x="74" y="81"/>
                    <a:pt x="81" y="73"/>
                    <a:pt x="90" y="73"/>
                  </a:cubicBezTo>
                  <a:lnTo>
                    <a:pt x="216" y="73"/>
                  </a:lnTo>
                  <a:cubicBezTo>
                    <a:pt x="225" y="73"/>
                    <a:pt x="232" y="81"/>
                    <a:pt x="232" y="90"/>
                  </a:cubicBezTo>
                  <a:close/>
                  <a:moveTo>
                    <a:pt x="90" y="0"/>
                  </a:moveTo>
                  <a:lnTo>
                    <a:pt x="90" y="0"/>
                  </a:lnTo>
                  <a:cubicBezTo>
                    <a:pt x="40" y="0"/>
                    <a:pt x="0" y="39"/>
                    <a:pt x="0" y="90"/>
                  </a:cubicBezTo>
                  <a:lnTo>
                    <a:pt x="0" y="221"/>
                  </a:lnTo>
                  <a:cubicBezTo>
                    <a:pt x="0" y="272"/>
                    <a:pt x="40" y="313"/>
                    <a:pt x="90" y="313"/>
                  </a:cubicBezTo>
                  <a:lnTo>
                    <a:pt x="216" y="313"/>
                  </a:lnTo>
                  <a:cubicBezTo>
                    <a:pt x="266" y="313"/>
                    <a:pt x="308" y="272"/>
                    <a:pt x="308" y="221"/>
                  </a:cubicBezTo>
                  <a:lnTo>
                    <a:pt x="308" y="90"/>
                  </a:lnTo>
                  <a:cubicBezTo>
                    <a:pt x="308" y="39"/>
                    <a:pt x="266" y="0"/>
                    <a:pt x="216" y="0"/>
                  </a:cubicBezTo>
                  <a:lnTo>
                    <a:pt x="9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 name="Freeform 17">
              <a:extLst>
                <a:ext uri="{FF2B5EF4-FFF2-40B4-BE49-F238E27FC236}">
                  <a16:creationId xmlns:a16="http://schemas.microsoft.com/office/drawing/2014/main" id="{4CF53D33-F5E8-064B-B7F5-0597FD5DAF2F}"/>
                </a:ext>
              </a:extLst>
            </p:cNvPr>
            <p:cNvSpPr>
              <a:spLocks noChangeArrowheads="1"/>
            </p:cNvSpPr>
            <p:nvPr/>
          </p:nvSpPr>
          <p:spPr bwMode="auto">
            <a:xfrm>
              <a:off x="17413020" y="2955673"/>
              <a:ext cx="426751" cy="254553"/>
            </a:xfrm>
            <a:custGeom>
              <a:avLst/>
              <a:gdLst>
                <a:gd name="T0" fmla="*/ 150993 w 501"/>
                <a:gd name="T1" fmla="*/ 78970 h 298"/>
                <a:gd name="T2" fmla="*/ 150993 w 501"/>
                <a:gd name="T3" fmla="*/ 78970 h 298"/>
                <a:gd name="T4" fmla="*/ 146658 w 501"/>
                <a:gd name="T5" fmla="*/ 80781 h 298"/>
                <a:gd name="T6" fmla="*/ 33955 w 501"/>
                <a:gd name="T7" fmla="*/ 80781 h 298"/>
                <a:gd name="T8" fmla="*/ 33955 w 501"/>
                <a:gd name="T9" fmla="*/ 80781 h 298"/>
                <a:gd name="T10" fmla="*/ 29621 w 501"/>
                <a:gd name="T11" fmla="*/ 78970 h 298"/>
                <a:gd name="T12" fmla="*/ 29621 w 501"/>
                <a:gd name="T13" fmla="*/ 78970 h 298"/>
                <a:gd name="T14" fmla="*/ 28537 w 501"/>
                <a:gd name="T15" fmla="*/ 73899 h 298"/>
                <a:gd name="T16" fmla="*/ 40096 w 501"/>
                <a:gd name="T17" fmla="*/ 30791 h 298"/>
                <a:gd name="T18" fmla="*/ 40096 w 501"/>
                <a:gd name="T19" fmla="*/ 30791 h 298"/>
                <a:gd name="T20" fmla="*/ 45515 w 501"/>
                <a:gd name="T21" fmla="*/ 26806 h 298"/>
                <a:gd name="T22" fmla="*/ 135099 w 501"/>
                <a:gd name="T23" fmla="*/ 26806 h 298"/>
                <a:gd name="T24" fmla="*/ 135099 w 501"/>
                <a:gd name="T25" fmla="*/ 26806 h 298"/>
                <a:gd name="T26" fmla="*/ 140518 w 501"/>
                <a:gd name="T27" fmla="*/ 30791 h 298"/>
                <a:gd name="T28" fmla="*/ 152077 w 501"/>
                <a:gd name="T29" fmla="*/ 73899 h 298"/>
                <a:gd name="T30" fmla="*/ 152077 w 501"/>
                <a:gd name="T31" fmla="*/ 73899 h 298"/>
                <a:gd name="T32" fmla="*/ 150993 w 501"/>
                <a:gd name="T33" fmla="*/ 78970 h 298"/>
                <a:gd name="T34" fmla="*/ 166526 w 501"/>
                <a:gd name="T35" fmla="*/ 24271 h 298"/>
                <a:gd name="T36" fmla="*/ 166526 w 501"/>
                <a:gd name="T37" fmla="*/ 24271 h 298"/>
                <a:gd name="T38" fmla="*/ 135099 w 501"/>
                <a:gd name="T39" fmla="*/ 0 h 298"/>
                <a:gd name="T40" fmla="*/ 45515 w 501"/>
                <a:gd name="T41" fmla="*/ 0 h 298"/>
                <a:gd name="T42" fmla="*/ 45515 w 501"/>
                <a:gd name="T43" fmla="*/ 0 h 298"/>
                <a:gd name="T44" fmla="*/ 14449 w 501"/>
                <a:gd name="T45" fmla="*/ 24271 h 298"/>
                <a:gd name="T46" fmla="*/ 2890 w 501"/>
                <a:gd name="T47" fmla="*/ 67016 h 298"/>
                <a:gd name="T48" fmla="*/ 2890 w 501"/>
                <a:gd name="T49" fmla="*/ 67016 h 298"/>
                <a:gd name="T50" fmla="*/ 8308 w 501"/>
                <a:gd name="T51" fmla="*/ 95271 h 298"/>
                <a:gd name="T52" fmla="*/ 8308 w 501"/>
                <a:gd name="T53" fmla="*/ 95271 h 298"/>
                <a:gd name="T54" fmla="*/ 33955 w 501"/>
                <a:gd name="T55" fmla="*/ 107588 h 298"/>
                <a:gd name="T56" fmla="*/ 146658 w 501"/>
                <a:gd name="T57" fmla="*/ 107588 h 298"/>
                <a:gd name="T58" fmla="*/ 146658 w 501"/>
                <a:gd name="T59" fmla="*/ 107588 h 298"/>
                <a:gd name="T60" fmla="*/ 172306 w 501"/>
                <a:gd name="T61" fmla="*/ 95271 h 298"/>
                <a:gd name="T62" fmla="*/ 172306 w 501"/>
                <a:gd name="T63" fmla="*/ 95271 h 298"/>
                <a:gd name="T64" fmla="*/ 177724 w 501"/>
                <a:gd name="T65" fmla="*/ 67016 h 298"/>
                <a:gd name="T66" fmla="*/ 166526 w 501"/>
                <a:gd name="T67" fmla="*/ 24271 h 2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01" h="298">
                  <a:moveTo>
                    <a:pt x="418" y="218"/>
                  </a:moveTo>
                  <a:lnTo>
                    <a:pt x="418" y="218"/>
                  </a:lnTo>
                  <a:cubicBezTo>
                    <a:pt x="416" y="220"/>
                    <a:pt x="412" y="223"/>
                    <a:pt x="406" y="223"/>
                  </a:cubicBezTo>
                  <a:lnTo>
                    <a:pt x="94" y="223"/>
                  </a:lnTo>
                  <a:cubicBezTo>
                    <a:pt x="88" y="223"/>
                    <a:pt x="83" y="220"/>
                    <a:pt x="82" y="218"/>
                  </a:cubicBezTo>
                  <a:cubicBezTo>
                    <a:pt x="81" y="216"/>
                    <a:pt x="77" y="210"/>
                    <a:pt x="79" y="204"/>
                  </a:cubicBezTo>
                  <a:lnTo>
                    <a:pt x="111" y="85"/>
                  </a:lnTo>
                  <a:cubicBezTo>
                    <a:pt x="113" y="78"/>
                    <a:pt x="119" y="74"/>
                    <a:pt x="126" y="74"/>
                  </a:cubicBezTo>
                  <a:lnTo>
                    <a:pt x="374" y="74"/>
                  </a:lnTo>
                  <a:cubicBezTo>
                    <a:pt x="381" y="74"/>
                    <a:pt x="387" y="78"/>
                    <a:pt x="389" y="85"/>
                  </a:cubicBezTo>
                  <a:lnTo>
                    <a:pt x="421" y="204"/>
                  </a:lnTo>
                  <a:cubicBezTo>
                    <a:pt x="423" y="210"/>
                    <a:pt x="419" y="216"/>
                    <a:pt x="418" y="218"/>
                  </a:cubicBezTo>
                  <a:close/>
                  <a:moveTo>
                    <a:pt x="461" y="67"/>
                  </a:moveTo>
                  <a:lnTo>
                    <a:pt x="461" y="67"/>
                  </a:lnTo>
                  <a:cubicBezTo>
                    <a:pt x="449" y="27"/>
                    <a:pt x="414" y="0"/>
                    <a:pt x="374" y="0"/>
                  </a:cubicBezTo>
                  <a:lnTo>
                    <a:pt x="126" y="0"/>
                  </a:lnTo>
                  <a:cubicBezTo>
                    <a:pt x="86" y="0"/>
                    <a:pt x="51" y="27"/>
                    <a:pt x="40" y="67"/>
                  </a:cubicBezTo>
                  <a:lnTo>
                    <a:pt x="8" y="185"/>
                  </a:lnTo>
                  <a:cubicBezTo>
                    <a:pt x="0" y="211"/>
                    <a:pt x="6" y="240"/>
                    <a:pt x="23" y="263"/>
                  </a:cubicBezTo>
                  <a:cubicBezTo>
                    <a:pt x="40" y="285"/>
                    <a:pt x="65" y="297"/>
                    <a:pt x="94" y="297"/>
                  </a:cubicBezTo>
                  <a:lnTo>
                    <a:pt x="406" y="297"/>
                  </a:lnTo>
                  <a:cubicBezTo>
                    <a:pt x="434" y="297"/>
                    <a:pt x="459" y="285"/>
                    <a:pt x="477" y="263"/>
                  </a:cubicBezTo>
                  <a:cubicBezTo>
                    <a:pt x="495" y="240"/>
                    <a:pt x="500" y="211"/>
                    <a:pt x="492" y="185"/>
                  </a:cubicBezTo>
                  <a:lnTo>
                    <a:pt x="461" y="6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5" name="Freeform 18">
              <a:extLst>
                <a:ext uri="{FF2B5EF4-FFF2-40B4-BE49-F238E27FC236}">
                  <a16:creationId xmlns:a16="http://schemas.microsoft.com/office/drawing/2014/main" id="{A32A47EF-FF2B-6848-983E-ABE62EF4723C}"/>
                </a:ext>
              </a:extLst>
            </p:cNvPr>
            <p:cNvSpPr>
              <a:spLocks noChangeArrowheads="1"/>
            </p:cNvSpPr>
            <p:nvPr/>
          </p:nvSpPr>
          <p:spPr bwMode="auto">
            <a:xfrm>
              <a:off x="17147236" y="2704864"/>
              <a:ext cx="205890" cy="209632"/>
            </a:xfrm>
            <a:custGeom>
              <a:avLst/>
              <a:gdLst>
                <a:gd name="T0" fmla="*/ 26480 w 244"/>
                <a:gd name="T1" fmla="*/ 29276 h 249"/>
                <a:gd name="T2" fmla="*/ 26480 w 244"/>
                <a:gd name="T3" fmla="*/ 29276 h 249"/>
                <a:gd name="T4" fmla="*/ 29343 w 244"/>
                <a:gd name="T5" fmla="*/ 26777 h 249"/>
                <a:gd name="T6" fmla="*/ 57612 w 244"/>
                <a:gd name="T7" fmla="*/ 26777 h 249"/>
                <a:gd name="T8" fmla="*/ 57612 w 244"/>
                <a:gd name="T9" fmla="*/ 26777 h 249"/>
                <a:gd name="T10" fmla="*/ 60475 w 244"/>
                <a:gd name="T11" fmla="*/ 29276 h 249"/>
                <a:gd name="T12" fmla="*/ 60475 w 244"/>
                <a:gd name="T13" fmla="*/ 58910 h 249"/>
                <a:gd name="T14" fmla="*/ 60475 w 244"/>
                <a:gd name="T15" fmla="*/ 58910 h 249"/>
                <a:gd name="T16" fmla="*/ 57612 w 244"/>
                <a:gd name="T17" fmla="*/ 62123 h 249"/>
                <a:gd name="T18" fmla="*/ 29343 w 244"/>
                <a:gd name="T19" fmla="*/ 62123 h 249"/>
                <a:gd name="T20" fmla="*/ 29343 w 244"/>
                <a:gd name="T21" fmla="*/ 62123 h 249"/>
                <a:gd name="T22" fmla="*/ 26480 w 244"/>
                <a:gd name="T23" fmla="*/ 58910 h 249"/>
                <a:gd name="T24" fmla="*/ 26480 w 244"/>
                <a:gd name="T25" fmla="*/ 29276 h 249"/>
                <a:gd name="T26" fmla="*/ 29343 w 244"/>
                <a:gd name="T27" fmla="*/ 88543 h 249"/>
                <a:gd name="T28" fmla="*/ 57612 w 244"/>
                <a:gd name="T29" fmla="*/ 88543 h 249"/>
                <a:gd name="T30" fmla="*/ 57612 w 244"/>
                <a:gd name="T31" fmla="*/ 88543 h 249"/>
                <a:gd name="T32" fmla="*/ 86955 w 244"/>
                <a:gd name="T33" fmla="*/ 58910 h 249"/>
                <a:gd name="T34" fmla="*/ 86955 w 244"/>
                <a:gd name="T35" fmla="*/ 29276 h 249"/>
                <a:gd name="T36" fmla="*/ 86955 w 244"/>
                <a:gd name="T37" fmla="*/ 29276 h 249"/>
                <a:gd name="T38" fmla="*/ 57612 w 244"/>
                <a:gd name="T39" fmla="*/ 0 h 249"/>
                <a:gd name="T40" fmla="*/ 29343 w 244"/>
                <a:gd name="T41" fmla="*/ 0 h 249"/>
                <a:gd name="T42" fmla="*/ 29343 w 244"/>
                <a:gd name="T43" fmla="*/ 0 h 249"/>
                <a:gd name="T44" fmla="*/ 0 w 244"/>
                <a:gd name="T45" fmla="*/ 29276 h 249"/>
                <a:gd name="T46" fmla="*/ 0 w 244"/>
                <a:gd name="T47" fmla="*/ 58910 h 249"/>
                <a:gd name="T48" fmla="*/ 0 w 244"/>
                <a:gd name="T49" fmla="*/ 58910 h 249"/>
                <a:gd name="T50" fmla="*/ 29343 w 244"/>
                <a:gd name="T51" fmla="*/ 88543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4" h="249">
                  <a:moveTo>
                    <a:pt x="74" y="82"/>
                  </a:moveTo>
                  <a:lnTo>
                    <a:pt x="74" y="82"/>
                  </a:lnTo>
                  <a:cubicBezTo>
                    <a:pt x="74" y="77"/>
                    <a:pt x="77" y="75"/>
                    <a:pt x="82" y="75"/>
                  </a:cubicBezTo>
                  <a:lnTo>
                    <a:pt x="161" y="75"/>
                  </a:lnTo>
                  <a:cubicBezTo>
                    <a:pt x="165" y="75"/>
                    <a:pt x="169" y="77"/>
                    <a:pt x="169" y="82"/>
                  </a:cubicBezTo>
                  <a:lnTo>
                    <a:pt x="169" y="165"/>
                  </a:lnTo>
                  <a:cubicBezTo>
                    <a:pt x="169" y="170"/>
                    <a:pt x="165" y="174"/>
                    <a:pt x="161" y="174"/>
                  </a:cubicBezTo>
                  <a:lnTo>
                    <a:pt x="82" y="174"/>
                  </a:lnTo>
                  <a:cubicBezTo>
                    <a:pt x="77" y="174"/>
                    <a:pt x="74" y="170"/>
                    <a:pt x="74" y="165"/>
                  </a:cubicBezTo>
                  <a:lnTo>
                    <a:pt x="74" y="82"/>
                  </a:lnTo>
                  <a:close/>
                  <a:moveTo>
                    <a:pt x="82" y="248"/>
                  </a:moveTo>
                  <a:lnTo>
                    <a:pt x="161" y="248"/>
                  </a:lnTo>
                  <a:cubicBezTo>
                    <a:pt x="206" y="248"/>
                    <a:pt x="243" y="211"/>
                    <a:pt x="243" y="165"/>
                  </a:cubicBezTo>
                  <a:lnTo>
                    <a:pt x="243" y="82"/>
                  </a:lnTo>
                  <a:cubicBezTo>
                    <a:pt x="243" y="37"/>
                    <a:pt x="206" y="0"/>
                    <a:pt x="161" y="0"/>
                  </a:cubicBezTo>
                  <a:lnTo>
                    <a:pt x="82" y="0"/>
                  </a:lnTo>
                  <a:cubicBezTo>
                    <a:pt x="37" y="0"/>
                    <a:pt x="0" y="37"/>
                    <a:pt x="0" y="82"/>
                  </a:cubicBezTo>
                  <a:lnTo>
                    <a:pt x="0" y="165"/>
                  </a:lnTo>
                  <a:cubicBezTo>
                    <a:pt x="0" y="211"/>
                    <a:pt x="37" y="248"/>
                    <a:pt x="82" y="24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 name="Freeform 19">
              <a:extLst>
                <a:ext uri="{FF2B5EF4-FFF2-40B4-BE49-F238E27FC236}">
                  <a16:creationId xmlns:a16="http://schemas.microsoft.com/office/drawing/2014/main" id="{F6EA9B4B-A23D-2443-B216-6C1BBBA8DF97}"/>
                </a:ext>
              </a:extLst>
            </p:cNvPr>
            <p:cNvSpPr>
              <a:spLocks noChangeArrowheads="1"/>
            </p:cNvSpPr>
            <p:nvPr/>
          </p:nvSpPr>
          <p:spPr bwMode="auto">
            <a:xfrm>
              <a:off x="17083598" y="2936957"/>
              <a:ext cx="325677" cy="202145"/>
            </a:xfrm>
            <a:custGeom>
              <a:avLst/>
              <a:gdLst>
                <a:gd name="T0" fmla="*/ 109698 w 384"/>
                <a:gd name="T1" fmla="*/ 58711 h 238"/>
                <a:gd name="T2" fmla="*/ 28054 w 384"/>
                <a:gd name="T3" fmla="*/ 58711 h 238"/>
                <a:gd name="T4" fmla="*/ 28054 w 384"/>
                <a:gd name="T5" fmla="*/ 58711 h 238"/>
                <a:gd name="T6" fmla="*/ 28054 w 384"/>
                <a:gd name="T7" fmla="*/ 57990 h 238"/>
                <a:gd name="T8" fmla="*/ 36686 w 384"/>
                <a:gd name="T9" fmla="*/ 27014 h 238"/>
                <a:gd name="T10" fmla="*/ 36686 w 384"/>
                <a:gd name="T11" fmla="*/ 27014 h 238"/>
                <a:gd name="T12" fmla="*/ 36686 w 384"/>
                <a:gd name="T13" fmla="*/ 27014 h 238"/>
                <a:gd name="T14" fmla="*/ 101786 w 384"/>
                <a:gd name="T15" fmla="*/ 27014 h 238"/>
                <a:gd name="T16" fmla="*/ 101786 w 384"/>
                <a:gd name="T17" fmla="*/ 27014 h 238"/>
                <a:gd name="T18" fmla="*/ 101786 w 384"/>
                <a:gd name="T19" fmla="*/ 27014 h 238"/>
                <a:gd name="T20" fmla="*/ 110058 w 384"/>
                <a:gd name="T21" fmla="*/ 57990 h 238"/>
                <a:gd name="T22" fmla="*/ 110058 w 384"/>
                <a:gd name="T23" fmla="*/ 57990 h 238"/>
                <a:gd name="T24" fmla="*/ 109698 w 384"/>
                <a:gd name="T25" fmla="*/ 58711 h 238"/>
                <a:gd name="T26" fmla="*/ 127322 w 384"/>
                <a:gd name="T27" fmla="*/ 20171 h 238"/>
                <a:gd name="T28" fmla="*/ 127322 w 384"/>
                <a:gd name="T29" fmla="*/ 20171 h 238"/>
                <a:gd name="T30" fmla="*/ 101786 w 384"/>
                <a:gd name="T31" fmla="*/ 0 h 238"/>
                <a:gd name="T32" fmla="*/ 36686 w 384"/>
                <a:gd name="T33" fmla="*/ 0 h 238"/>
                <a:gd name="T34" fmla="*/ 36686 w 384"/>
                <a:gd name="T35" fmla="*/ 0 h 238"/>
                <a:gd name="T36" fmla="*/ 10430 w 384"/>
                <a:gd name="T37" fmla="*/ 20171 h 238"/>
                <a:gd name="T38" fmla="*/ 2518 w 384"/>
                <a:gd name="T39" fmla="*/ 51147 h 238"/>
                <a:gd name="T40" fmla="*/ 2518 w 384"/>
                <a:gd name="T41" fmla="*/ 51147 h 238"/>
                <a:gd name="T42" fmla="*/ 6834 w 384"/>
                <a:gd name="T43" fmla="*/ 74559 h 238"/>
                <a:gd name="T44" fmla="*/ 6834 w 384"/>
                <a:gd name="T45" fmla="*/ 74559 h 238"/>
                <a:gd name="T46" fmla="*/ 28773 w 384"/>
                <a:gd name="T47" fmla="*/ 85365 h 238"/>
                <a:gd name="T48" fmla="*/ 109698 w 384"/>
                <a:gd name="T49" fmla="*/ 85365 h 238"/>
                <a:gd name="T50" fmla="*/ 109698 w 384"/>
                <a:gd name="T51" fmla="*/ 85365 h 238"/>
                <a:gd name="T52" fmla="*/ 131638 w 384"/>
                <a:gd name="T53" fmla="*/ 74559 h 238"/>
                <a:gd name="T54" fmla="*/ 131638 w 384"/>
                <a:gd name="T55" fmla="*/ 74559 h 238"/>
                <a:gd name="T56" fmla="*/ 135954 w 384"/>
                <a:gd name="T57" fmla="*/ 51147 h 238"/>
                <a:gd name="T58" fmla="*/ 127322 w 384"/>
                <a:gd name="T59" fmla="*/ 20171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4" h="238">
                  <a:moveTo>
                    <a:pt x="305" y="163"/>
                  </a:moveTo>
                  <a:lnTo>
                    <a:pt x="78" y="163"/>
                  </a:lnTo>
                  <a:cubicBezTo>
                    <a:pt x="78" y="163"/>
                    <a:pt x="78" y="163"/>
                    <a:pt x="78" y="161"/>
                  </a:cubicBezTo>
                  <a:lnTo>
                    <a:pt x="102" y="75"/>
                  </a:lnTo>
                  <a:lnTo>
                    <a:pt x="283" y="75"/>
                  </a:lnTo>
                  <a:lnTo>
                    <a:pt x="306" y="161"/>
                  </a:lnTo>
                  <a:cubicBezTo>
                    <a:pt x="306" y="163"/>
                    <a:pt x="305" y="163"/>
                    <a:pt x="305" y="163"/>
                  </a:cubicBezTo>
                  <a:close/>
                  <a:moveTo>
                    <a:pt x="354" y="56"/>
                  </a:moveTo>
                  <a:lnTo>
                    <a:pt x="354" y="56"/>
                  </a:lnTo>
                  <a:cubicBezTo>
                    <a:pt x="345" y="23"/>
                    <a:pt x="316" y="0"/>
                    <a:pt x="283" y="0"/>
                  </a:cubicBezTo>
                  <a:lnTo>
                    <a:pt x="102" y="0"/>
                  </a:lnTo>
                  <a:cubicBezTo>
                    <a:pt x="69" y="0"/>
                    <a:pt x="38" y="23"/>
                    <a:pt x="29" y="56"/>
                  </a:cubicBezTo>
                  <a:lnTo>
                    <a:pt x="7" y="142"/>
                  </a:lnTo>
                  <a:cubicBezTo>
                    <a:pt x="0" y="164"/>
                    <a:pt x="6" y="189"/>
                    <a:pt x="19" y="207"/>
                  </a:cubicBezTo>
                  <a:cubicBezTo>
                    <a:pt x="34" y="226"/>
                    <a:pt x="56" y="237"/>
                    <a:pt x="80" y="237"/>
                  </a:cubicBezTo>
                  <a:lnTo>
                    <a:pt x="305" y="237"/>
                  </a:lnTo>
                  <a:cubicBezTo>
                    <a:pt x="329" y="237"/>
                    <a:pt x="351" y="226"/>
                    <a:pt x="366" y="207"/>
                  </a:cubicBezTo>
                  <a:cubicBezTo>
                    <a:pt x="379" y="189"/>
                    <a:pt x="383" y="164"/>
                    <a:pt x="378" y="142"/>
                  </a:cubicBezTo>
                  <a:lnTo>
                    <a:pt x="354" y="5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 name="Freeform 20">
              <a:extLst>
                <a:ext uri="{FF2B5EF4-FFF2-40B4-BE49-F238E27FC236}">
                  <a16:creationId xmlns:a16="http://schemas.microsoft.com/office/drawing/2014/main" id="{D53FBF4E-3B9C-BE41-ABF9-E8DF8A0F1C1F}"/>
                </a:ext>
              </a:extLst>
            </p:cNvPr>
            <p:cNvSpPr>
              <a:spLocks noChangeArrowheads="1"/>
            </p:cNvSpPr>
            <p:nvPr/>
          </p:nvSpPr>
          <p:spPr bwMode="auto">
            <a:xfrm>
              <a:off x="17899667" y="2704864"/>
              <a:ext cx="209632" cy="209632"/>
            </a:xfrm>
            <a:custGeom>
              <a:avLst/>
              <a:gdLst>
                <a:gd name="T0" fmla="*/ 61686 w 245"/>
                <a:gd name="T1" fmla="*/ 29276 h 249"/>
                <a:gd name="T2" fmla="*/ 61686 w 245"/>
                <a:gd name="T3" fmla="*/ 58910 h 249"/>
                <a:gd name="T4" fmla="*/ 61686 w 245"/>
                <a:gd name="T5" fmla="*/ 58910 h 249"/>
                <a:gd name="T6" fmla="*/ 58420 w 245"/>
                <a:gd name="T7" fmla="*/ 62123 h 249"/>
                <a:gd name="T8" fmla="*/ 30117 w 245"/>
                <a:gd name="T9" fmla="*/ 62123 h 249"/>
                <a:gd name="T10" fmla="*/ 30117 w 245"/>
                <a:gd name="T11" fmla="*/ 62123 h 249"/>
                <a:gd name="T12" fmla="*/ 27214 w 245"/>
                <a:gd name="T13" fmla="*/ 58910 h 249"/>
                <a:gd name="T14" fmla="*/ 27214 w 245"/>
                <a:gd name="T15" fmla="*/ 29276 h 249"/>
                <a:gd name="T16" fmla="*/ 27214 w 245"/>
                <a:gd name="T17" fmla="*/ 29276 h 249"/>
                <a:gd name="T18" fmla="*/ 30117 w 245"/>
                <a:gd name="T19" fmla="*/ 26777 h 249"/>
                <a:gd name="T20" fmla="*/ 58420 w 245"/>
                <a:gd name="T21" fmla="*/ 26777 h 249"/>
                <a:gd name="T22" fmla="*/ 58420 w 245"/>
                <a:gd name="T23" fmla="*/ 26777 h 249"/>
                <a:gd name="T24" fmla="*/ 61686 w 245"/>
                <a:gd name="T25" fmla="*/ 29276 h 249"/>
                <a:gd name="T26" fmla="*/ 0 w 245"/>
                <a:gd name="T27" fmla="*/ 29276 h 249"/>
                <a:gd name="T28" fmla="*/ 0 w 245"/>
                <a:gd name="T29" fmla="*/ 58910 h 249"/>
                <a:gd name="T30" fmla="*/ 0 w 245"/>
                <a:gd name="T31" fmla="*/ 58910 h 249"/>
                <a:gd name="T32" fmla="*/ 30117 w 245"/>
                <a:gd name="T33" fmla="*/ 88543 h 249"/>
                <a:gd name="T34" fmla="*/ 58420 w 245"/>
                <a:gd name="T35" fmla="*/ 88543 h 249"/>
                <a:gd name="T36" fmla="*/ 58420 w 245"/>
                <a:gd name="T37" fmla="*/ 88543 h 249"/>
                <a:gd name="T38" fmla="*/ 88537 w 245"/>
                <a:gd name="T39" fmla="*/ 58910 h 249"/>
                <a:gd name="T40" fmla="*/ 88537 w 245"/>
                <a:gd name="T41" fmla="*/ 29276 h 249"/>
                <a:gd name="T42" fmla="*/ 88537 w 245"/>
                <a:gd name="T43" fmla="*/ 29276 h 249"/>
                <a:gd name="T44" fmla="*/ 58420 w 245"/>
                <a:gd name="T45" fmla="*/ 0 h 249"/>
                <a:gd name="T46" fmla="*/ 30117 w 245"/>
                <a:gd name="T47" fmla="*/ 0 h 249"/>
                <a:gd name="T48" fmla="*/ 30117 w 245"/>
                <a:gd name="T49" fmla="*/ 0 h 249"/>
                <a:gd name="T50" fmla="*/ 0 w 245"/>
                <a:gd name="T51" fmla="*/ 29276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5" h="249">
                  <a:moveTo>
                    <a:pt x="170" y="82"/>
                  </a:moveTo>
                  <a:lnTo>
                    <a:pt x="170" y="165"/>
                  </a:lnTo>
                  <a:cubicBezTo>
                    <a:pt x="170" y="170"/>
                    <a:pt x="166" y="174"/>
                    <a:pt x="161" y="174"/>
                  </a:cubicBezTo>
                  <a:lnTo>
                    <a:pt x="83" y="174"/>
                  </a:lnTo>
                  <a:cubicBezTo>
                    <a:pt x="79" y="174"/>
                    <a:pt x="75" y="170"/>
                    <a:pt x="75" y="165"/>
                  </a:cubicBezTo>
                  <a:lnTo>
                    <a:pt x="75" y="82"/>
                  </a:lnTo>
                  <a:cubicBezTo>
                    <a:pt x="75" y="77"/>
                    <a:pt x="79" y="75"/>
                    <a:pt x="83" y="75"/>
                  </a:cubicBezTo>
                  <a:lnTo>
                    <a:pt x="161" y="75"/>
                  </a:lnTo>
                  <a:cubicBezTo>
                    <a:pt x="166" y="75"/>
                    <a:pt x="170" y="77"/>
                    <a:pt x="170" y="82"/>
                  </a:cubicBezTo>
                  <a:close/>
                  <a:moveTo>
                    <a:pt x="0" y="82"/>
                  </a:moveTo>
                  <a:lnTo>
                    <a:pt x="0" y="165"/>
                  </a:lnTo>
                  <a:cubicBezTo>
                    <a:pt x="0" y="211"/>
                    <a:pt x="37" y="248"/>
                    <a:pt x="83" y="248"/>
                  </a:cubicBezTo>
                  <a:lnTo>
                    <a:pt x="161" y="248"/>
                  </a:lnTo>
                  <a:cubicBezTo>
                    <a:pt x="207" y="248"/>
                    <a:pt x="244" y="211"/>
                    <a:pt x="244" y="165"/>
                  </a:cubicBezTo>
                  <a:lnTo>
                    <a:pt x="244" y="82"/>
                  </a:lnTo>
                  <a:cubicBezTo>
                    <a:pt x="244" y="37"/>
                    <a:pt x="207" y="0"/>
                    <a:pt x="161" y="0"/>
                  </a:cubicBezTo>
                  <a:lnTo>
                    <a:pt x="83" y="0"/>
                  </a:lnTo>
                  <a:cubicBezTo>
                    <a:pt x="37" y="0"/>
                    <a:pt x="0" y="37"/>
                    <a:pt x="0" y="8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8" name="Freeform 21">
              <a:extLst>
                <a:ext uri="{FF2B5EF4-FFF2-40B4-BE49-F238E27FC236}">
                  <a16:creationId xmlns:a16="http://schemas.microsoft.com/office/drawing/2014/main" id="{B0976E11-4F47-E64C-A011-792A9B26EDD9}"/>
                </a:ext>
              </a:extLst>
            </p:cNvPr>
            <p:cNvSpPr>
              <a:spLocks noChangeArrowheads="1"/>
            </p:cNvSpPr>
            <p:nvPr/>
          </p:nvSpPr>
          <p:spPr bwMode="auto">
            <a:xfrm>
              <a:off x="17839772" y="2936957"/>
              <a:ext cx="325677" cy="202145"/>
            </a:xfrm>
            <a:custGeom>
              <a:avLst/>
              <a:gdLst>
                <a:gd name="T0" fmla="*/ 109413 w 385"/>
                <a:gd name="T1" fmla="*/ 58711 h 238"/>
                <a:gd name="T2" fmla="*/ 28340 w 385"/>
                <a:gd name="T3" fmla="*/ 58711 h 238"/>
                <a:gd name="T4" fmla="*/ 28340 w 385"/>
                <a:gd name="T5" fmla="*/ 58711 h 238"/>
                <a:gd name="T6" fmla="*/ 28340 w 385"/>
                <a:gd name="T7" fmla="*/ 57990 h 238"/>
                <a:gd name="T8" fmla="*/ 36232 w 385"/>
                <a:gd name="T9" fmla="*/ 27014 h 238"/>
                <a:gd name="T10" fmla="*/ 36232 w 385"/>
                <a:gd name="T11" fmla="*/ 27014 h 238"/>
                <a:gd name="T12" fmla="*/ 36591 w 385"/>
                <a:gd name="T13" fmla="*/ 27014 h 238"/>
                <a:gd name="T14" fmla="*/ 101163 w 385"/>
                <a:gd name="T15" fmla="*/ 27014 h 238"/>
                <a:gd name="T16" fmla="*/ 101163 w 385"/>
                <a:gd name="T17" fmla="*/ 27014 h 238"/>
                <a:gd name="T18" fmla="*/ 101521 w 385"/>
                <a:gd name="T19" fmla="*/ 27014 h 238"/>
                <a:gd name="T20" fmla="*/ 109413 w 385"/>
                <a:gd name="T21" fmla="*/ 57990 h 238"/>
                <a:gd name="T22" fmla="*/ 109413 w 385"/>
                <a:gd name="T23" fmla="*/ 57990 h 238"/>
                <a:gd name="T24" fmla="*/ 109413 w 385"/>
                <a:gd name="T25" fmla="*/ 58711 h 238"/>
                <a:gd name="T26" fmla="*/ 135601 w 385"/>
                <a:gd name="T27" fmla="*/ 51147 h 238"/>
                <a:gd name="T28" fmla="*/ 126991 w 385"/>
                <a:gd name="T29" fmla="*/ 20171 h 238"/>
                <a:gd name="T30" fmla="*/ 126991 w 385"/>
                <a:gd name="T31" fmla="*/ 20171 h 238"/>
                <a:gd name="T32" fmla="*/ 101163 w 385"/>
                <a:gd name="T33" fmla="*/ 0 h 238"/>
                <a:gd name="T34" fmla="*/ 36591 w 385"/>
                <a:gd name="T35" fmla="*/ 0 h 238"/>
                <a:gd name="T36" fmla="*/ 36591 w 385"/>
                <a:gd name="T37" fmla="*/ 0 h 238"/>
                <a:gd name="T38" fmla="*/ 10762 w 385"/>
                <a:gd name="T39" fmla="*/ 20171 h 238"/>
                <a:gd name="T40" fmla="*/ 2511 w 385"/>
                <a:gd name="T41" fmla="*/ 51147 h 238"/>
                <a:gd name="T42" fmla="*/ 2511 w 385"/>
                <a:gd name="T43" fmla="*/ 51147 h 238"/>
                <a:gd name="T44" fmla="*/ 7175 w 385"/>
                <a:gd name="T45" fmla="*/ 74559 h 238"/>
                <a:gd name="T46" fmla="*/ 7175 w 385"/>
                <a:gd name="T47" fmla="*/ 74559 h 238"/>
                <a:gd name="T48" fmla="*/ 28340 w 385"/>
                <a:gd name="T49" fmla="*/ 85365 h 238"/>
                <a:gd name="T50" fmla="*/ 109413 w 385"/>
                <a:gd name="T51" fmla="*/ 85365 h 238"/>
                <a:gd name="T52" fmla="*/ 109413 w 385"/>
                <a:gd name="T53" fmla="*/ 85365 h 238"/>
                <a:gd name="T54" fmla="*/ 130937 w 385"/>
                <a:gd name="T55" fmla="*/ 74559 h 238"/>
                <a:gd name="T56" fmla="*/ 130937 w 385"/>
                <a:gd name="T57" fmla="*/ 74559 h 238"/>
                <a:gd name="T58" fmla="*/ 135601 w 385"/>
                <a:gd name="T59" fmla="*/ 51147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5" h="238">
                  <a:moveTo>
                    <a:pt x="305" y="163"/>
                  </a:moveTo>
                  <a:lnTo>
                    <a:pt x="79" y="163"/>
                  </a:lnTo>
                  <a:cubicBezTo>
                    <a:pt x="79" y="163"/>
                    <a:pt x="77" y="163"/>
                    <a:pt x="79" y="161"/>
                  </a:cubicBezTo>
                  <a:lnTo>
                    <a:pt x="101" y="75"/>
                  </a:lnTo>
                  <a:cubicBezTo>
                    <a:pt x="102" y="75"/>
                    <a:pt x="102" y="75"/>
                    <a:pt x="102" y="75"/>
                  </a:cubicBezTo>
                  <a:lnTo>
                    <a:pt x="282" y="75"/>
                  </a:lnTo>
                  <a:lnTo>
                    <a:pt x="283" y="75"/>
                  </a:lnTo>
                  <a:lnTo>
                    <a:pt x="305" y="161"/>
                  </a:lnTo>
                  <a:cubicBezTo>
                    <a:pt x="307" y="163"/>
                    <a:pt x="305" y="163"/>
                    <a:pt x="305" y="163"/>
                  </a:cubicBezTo>
                  <a:close/>
                  <a:moveTo>
                    <a:pt x="378" y="142"/>
                  </a:moveTo>
                  <a:lnTo>
                    <a:pt x="354" y="56"/>
                  </a:lnTo>
                  <a:cubicBezTo>
                    <a:pt x="345" y="23"/>
                    <a:pt x="316" y="0"/>
                    <a:pt x="282" y="0"/>
                  </a:cubicBezTo>
                  <a:lnTo>
                    <a:pt x="102" y="0"/>
                  </a:lnTo>
                  <a:cubicBezTo>
                    <a:pt x="68" y="0"/>
                    <a:pt x="39" y="23"/>
                    <a:pt x="30" y="56"/>
                  </a:cubicBezTo>
                  <a:lnTo>
                    <a:pt x="7" y="142"/>
                  </a:lnTo>
                  <a:cubicBezTo>
                    <a:pt x="0" y="164"/>
                    <a:pt x="5" y="189"/>
                    <a:pt x="20" y="207"/>
                  </a:cubicBezTo>
                  <a:cubicBezTo>
                    <a:pt x="35" y="226"/>
                    <a:pt x="55" y="237"/>
                    <a:pt x="79" y="237"/>
                  </a:cubicBezTo>
                  <a:lnTo>
                    <a:pt x="305" y="237"/>
                  </a:lnTo>
                  <a:cubicBezTo>
                    <a:pt x="329" y="237"/>
                    <a:pt x="350" y="226"/>
                    <a:pt x="365" y="207"/>
                  </a:cubicBezTo>
                  <a:cubicBezTo>
                    <a:pt x="380" y="189"/>
                    <a:pt x="384" y="164"/>
                    <a:pt x="378" y="1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9" name="Freeform 22">
              <a:extLst>
                <a:ext uri="{FF2B5EF4-FFF2-40B4-BE49-F238E27FC236}">
                  <a16:creationId xmlns:a16="http://schemas.microsoft.com/office/drawing/2014/main" id="{DD745725-1BEC-D541-B4FD-00F97F8F0637}"/>
                </a:ext>
              </a:extLst>
            </p:cNvPr>
            <p:cNvSpPr>
              <a:spLocks noChangeArrowheads="1"/>
            </p:cNvSpPr>
            <p:nvPr/>
          </p:nvSpPr>
          <p:spPr bwMode="auto">
            <a:xfrm>
              <a:off x="17244565" y="2386671"/>
              <a:ext cx="763660" cy="288246"/>
            </a:xfrm>
            <a:custGeom>
              <a:avLst/>
              <a:gdLst>
                <a:gd name="T0" fmla="*/ 9366 w 899"/>
                <a:gd name="T1" fmla="*/ 118653 h 341"/>
                <a:gd name="T2" fmla="*/ 9366 w 899"/>
                <a:gd name="T3" fmla="*/ 118653 h 341"/>
                <a:gd name="T4" fmla="*/ 27018 w 899"/>
                <a:gd name="T5" fmla="*/ 112201 h 341"/>
                <a:gd name="T6" fmla="*/ 27018 w 899"/>
                <a:gd name="T7" fmla="*/ 112201 h 341"/>
                <a:gd name="T8" fmla="*/ 80692 w 899"/>
                <a:gd name="T9" fmla="*/ 50186 h 341"/>
                <a:gd name="T10" fmla="*/ 80692 w 899"/>
                <a:gd name="T11" fmla="*/ 50186 h 341"/>
                <a:gd name="T12" fmla="*/ 162105 w 899"/>
                <a:gd name="T13" fmla="*/ 26527 h 341"/>
                <a:gd name="T14" fmla="*/ 162105 w 899"/>
                <a:gd name="T15" fmla="*/ 26527 h 341"/>
                <a:gd name="T16" fmla="*/ 242797 w 899"/>
                <a:gd name="T17" fmla="*/ 50186 h 341"/>
                <a:gd name="T18" fmla="*/ 242797 w 899"/>
                <a:gd name="T19" fmla="*/ 50186 h 341"/>
                <a:gd name="T20" fmla="*/ 295752 w 899"/>
                <a:gd name="T21" fmla="*/ 111125 h 341"/>
                <a:gd name="T22" fmla="*/ 295752 w 899"/>
                <a:gd name="T23" fmla="*/ 111125 h 341"/>
                <a:gd name="T24" fmla="*/ 314124 w 899"/>
                <a:gd name="T25" fmla="*/ 117936 h 341"/>
                <a:gd name="T26" fmla="*/ 314124 w 899"/>
                <a:gd name="T27" fmla="*/ 117936 h 341"/>
                <a:gd name="T28" fmla="*/ 320608 w 899"/>
                <a:gd name="T29" fmla="*/ 99654 h 341"/>
                <a:gd name="T30" fmla="*/ 320608 w 899"/>
                <a:gd name="T31" fmla="*/ 99654 h 341"/>
                <a:gd name="T32" fmla="*/ 256847 w 899"/>
                <a:gd name="T33" fmla="*/ 27961 h 341"/>
                <a:gd name="T34" fmla="*/ 256847 w 899"/>
                <a:gd name="T35" fmla="*/ 27961 h 341"/>
                <a:gd name="T36" fmla="*/ 162105 w 899"/>
                <a:gd name="T37" fmla="*/ 0 h 341"/>
                <a:gd name="T38" fmla="*/ 162105 w 899"/>
                <a:gd name="T39" fmla="*/ 0 h 341"/>
                <a:gd name="T40" fmla="*/ 65923 w 899"/>
                <a:gd name="T41" fmla="*/ 27961 h 341"/>
                <a:gd name="T42" fmla="*/ 65923 w 899"/>
                <a:gd name="T43" fmla="*/ 27961 h 341"/>
                <a:gd name="T44" fmla="*/ 2522 w 899"/>
                <a:gd name="T45" fmla="*/ 101088 h 341"/>
                <a:gd name="T46" fmla="*/ 2522 w 899"/>
                <a:gd name="T47" fmla="*/ 101088 h 341"/>
                <a:gd name="T48" fmla="*/ 9366 w 899"/>
                <a:gd name="T49" fmla="*/ 118653 h 3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99" h="341">
                  <a:moveTo>
                    <a:pt x="26" y="331"/>
                  </a:moveTo>
                  <a:lnTo>
                    <a:pt x="26" y="331"/>
                  </a:lnTo>
                  <a:cubicBezTo>
                    <a:pt x="45" y="340"/>
                    <a:pt x="69" y="326"/>
                    <a:pt x="75" y="313"/>
                  </a:cubicBezTo>
                  <a:cubicBezTo>
                    <a:pt x="108" y="242"/>
                    <a:pt x="159" y="183"/>
                    <a:pt x="224" y="140"/>
                  </a:cubicBezTo>
                  <a:cubicBezTo>
                    <a:pt x="292" y="97"/>
                    <a:pt x="369" y="74"/>
                    <a:pt x="450" y="74"/>
                  </a:cubicBezTo>
                  <a:cubicBezTo>
                    <a:pt x="528" y="74"/>
                    <a:pt x="606" y="97"/>
                    <a:pt x="674" y="140"/>
                  </a:cubicBezTo>
                  <a:cubicBezTo>
                    <a:pt x="737" y="182"/>
                    <a:pt x="789" y="241"/>
                    <a:pt x="821" y="310"/>
                  </a:cubicBezTo>
                  <a:cubicBezTo>
                    <a:pt x="830" y="329"/>
                    <a:pt x="853" y="337"/>
                    <a:pt x="872" y="329"/>
                  </a:cubicBezTo>
                  <a:cubicBezTo>
                    <a:pt x="890" y="319"/>
                    <a:pt x="898" y="297"/>
                    <a:pt x="890" y="278"/>
                  </a:cubicBezTo>
                  <a:cubicBezTo>
                    <a:pt x="851" y="196"/>
                    <a:pt x="789" y="127"/>
                    <a:pt x="713" y="78"/>
                  </a:cubicBezTo>
                  <a:cubicBezTo>
                    <a:pt x="635" y="26"/>
                    <a:pt x="543" y="0"/>
                    <a:pt x="450" y="0"/>
                  </a:cubicBezTo>
                  <a:cubicBezTo>
                    <a:pt x="355" y="0"/>
                    <a:pt x="263" y="28"/>
                    <a:pt x="183" y="78"/>
                  </a:cubicBezTo>
                  <a:cubicBezTo>
                    <a:pt x="106" y="128"/>
                    <a:pt x="45" y="199"/>
                    <a:pt x="7" y="282"/>
                  </a:cubicBezTo>
                  <a:cubicBezTo>
                    <a:pt x="0" y="300"/>
                    <a:pt x="7" y="322"/>
                    <a:pt x="26" y="3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60" name="Group 59">
            <a:extLst>
              <a:ext uri="{FF2B5EF4-FFF2-40B4-BE49-F238E27FC236}">
                <a16:creationId xmlns:a16="http://schemas.microsoft.com/office/drawing/2014/main" id="{E3B2C009-179C-334F-B193-B74F08475E51}"/>
              </a:ext>
            </a:extLst>
          </p:cNvPr>
          <p:cNvGrpSpPr/>
          <p:nvPr/>
        </p:nvGrpSpPr>
        <p:grpSpPr>
          <a:xfrm>
            <a:off x="14255035" y="6157933"/>
            <a:ext cx="1088834" cy="1096396"/>
            <a:chOff x="5231890" y="4370690"/>
            <a:chExt cx="1078109" cy="1085596"/>
          </a:xfrm>
          <a:solidFill>
            <a:schemeClr val="bg1"/>
          </a:solidFill>
        </p:grpSpPr>
        <p:sp>
          <p:nvSpPr>
            <p:cNvPr id="61" name="Freeform 23">
              <a:extLst>
                <a:ext uri="{FF2B5EF4-FFF2-40B4-BE49-F238E27FC236}">
                  <a16:creationId xmlns:a16="http://schemas.microsoft.com/office/drawing/2014/main" id="{3BC262E9-BAD0-8D4E-9913-5D8B2D46D341}"/>
                </a:ext>
              </a:extLst>
            </p:cNvPr>
            <p:cNvSpPr>
              <a:spLocks noChangeArrowheads="1"/>
            </p:cNvSpPr>
            <p:nvPr/>
          </p:nvSpPr>
          <p:spPr bwMode="auto">
            <a:xfrm>
              <a:off x="5231890" y="4378177"/>
              <a:ext cx="1078109" cy="1078109"/>
            </a:xfrm>
            <a:custGeom>
              <a:avLst/>
              <a:gdLst>
                <a:gd name="T0" fmla="*/ 443509 w 1269"/>
                <a:gd name="T1" fmla="*/ 430157 h 1268"/>
                <a:gd name="T2" fmla="*/ 46477 w 1269"/>
                <a:gd name="T3" fmla="*/ 430157 h 1268"/>
                <a:gd name="T4" fmla="*/ 46477 w 1269"/>
                <a:gd name="T5" fmla="*/ 430157 h 1268"/>
                <a:gd name="T6" fmla="*/ 26661 w 1269"/>
                <a:gd name="T7" fmla="*/ 410326 h 1268"/>
                <a:gd name="T8" fmla="*/ 26661 w 1269"/>
                <a:gd name="T9" fmla="*/ 12980 h 1268"/>
                <a:gd name="T10" fmla="*/ 26661 w 1269"/>
                <a:gd name="T11" fmla="*/ 12980 h 1268"/>
                <a:gd name="T12" fmla="*/ 13330 w 1269"/>
                <a:gd name="T13" fmla="*/ 0 h 1268"/>
                <a:gd name="T14" fmla="*/ 13330 w 1269"/>
                <a:gd name="T15" fmla="*/ 0 h 1268"/>
                <a:gd name="T16" fmla="*/ 0 w 1269"/>
                <a:gd name="T17" fmla="*/ 12980 h 1268"/>
                <a:gd name="T18" fmla="*/ 0 w 1269"/>
                <a:gd name="T19" fmla="*/ 410326 h 1268"/>
                <a:gd name="T20" fmla="*/ 0 w 1269"/>
                <a:gd name="T21" fmla="*/ 410326 h 1268"/>
                <a:gd name="T22" fmla="*/ 46477 w 1269"/>
                <a:gd name="T23" fmla="*/ 456839 h 1268"/>
                <a:gd name="T24" fmla="*/ 443509 w 1269"/>
                <a:gd name="T25" fmla="*/ 456839 h 1268"/>
                <a:gd name="T26" fmla="*/ 443509 w 1269"/>
                <a:gd name="T27" fmla="*/ 456839 h 1268"/>
                <a:gd name="T28" fmla="*/ 456840 w 1269"/>
                <a:gd name="T29" fmla="*/ 443498 h 1268"/>
                <a:gd name="T30" fmla="*/ 456840 w 1269"/>
                <a:gd name="T31" fmla="*/ 443498 h 1268"/>
                <a:gd name="T32" fmla="*/ 443509 w 1269"/>
                <a:gd name="T33" fmla="*/ 430157 h 12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269" h="1268">
                  <a:moveTo>
                    <a:pt x="1231" y="1193"/>
                  </a:moveTo>
                  <a:lnTo>
                    <a:pt x="129" y="1193"/>
                  </a:lnTo>
                  <a:cubicBezTo>
                    <a:pt x="99" y="1193"/>
                    <a:pt x="74" y="1168"/>
                    <a:pt x="74" y="1138"/>
                  </a:cubicBezTo>
                  <a:lnTo>
                    <a:pt x="74" y="36"/>
                  </a:lnTo>
                  <a:cubicBezTo>
                    <a:pt x="74" y="16"/>
                    <a:pt x="58" y="0"/>
                    <a:pt x="37" y="0"/>
                  </a:cubicBezTo>
                  <a:cubicBezTo>
                    <a:pt x="16" y="0"/>
                    <a:pt x="0" y="16"/>
                    <a:pt x="0" y="36"/>
                  </a:cubicBezTo>
                  <a:lnTo>
                    <a:pt x="0" y="1138"/>
                  </a:lnTo>
                  <a:cubicBezTo>
                    <a:pt x="0" y="1209"/>
                    <a:pt x="58" y="1267"/>
                    <a:pt x="129" y="1267"/>
                  </a:cubicBezTo>
                  <a:lnTo>
                    <a:pt x="1231" y="1267"/>
                  </a:lnTo>
                  <a:cubicBezTo>
                    <a:pt x="1250" y="1267"/>
                    <a:pt x="1268" y="1251"/>
                    <a:pt x="1268" y="1230"/>
                  </a:cubicBezTo>
                  <a:cubicBezTo>
                    <a:pt x="1268" y="1209"/>
                    <a:pt x="1250" y="1193"/>
                    <a:pt x="1231" y="119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2" name="Freeform 24">
              <a:extLst>
                <a:ext uri="{FF2B5EF4-FFF2-40B4-BE49-F238E27FC236}">
                  <a16:creationId xmlns:a16="http://schemas.microsoft.com/office/drawing/2014/main" id="{759FCAC8-536E-7141-B394-5F5C94E12D98}"/>
                </a:ext>
              </a:extLst>
            </p:cNvPr>
            <p:cNvSpPr>
              <a:spLocks noChangeArrowheads="1"/>
            </p:cNvSpPr>
            <p:nvPr/>
          </p:nvSpPr>
          <p:spPr bwMode="auto">
            <a:xfrm>
              <a:off x="6167748" y="4748778"/>
              <a:ext cx="63637" cy="576489"/>
            </a:xfrm>
            <a:custGeom>
              <a:avLst/>
              <a:gdLst>
                <a:gd name="T0" fmla="*/ 13314 w 75"/>
                <a:gd name="T1" fmla="*/ 244115 h 679"/>
                <a:gd name="T2" fmla="*/ 13314 w 75"/>
                <a:gd name="T3" fmla="*/ 244115 h 679"/>
                <a:gd name="T4" fmla="*/ 26627 w 75"/>
                <a:gd name="T5" fmla="*/ 230433 h 679"/>
                <a:gd name="T6" fmla="*/ 26627 w 75"/>
                <a:gd name="T7" fmla="*/ 13322 h 679"/>
                <a:gd name="T8" fmla="*/ 26627 w 75"/>
                <a:gd name="T9" fmla="*/ 13322 h 679"/>
                <a:gd name="T10" fmla="*/ 13314 w 75"/>
                <a:gd name="T11" fmla="*/ 0 h 679"/>
                <a:gd name="T12" fmla="*/ 13314 w 75"/>
                <a:gd name="T13" fmla="*/ 0 h 679"/>
                <a:gd name="T14" fmla="*/ 0 w 75"/>
                <a:gd name="T15" fmla="*/ 13322 h 679"/>
                <a:gd name="T16" fmla="*/ 0 w 75"/>
                <a:gd name="T17" fmla="*/ 230433 h 679"/>
                <a:gd name="T18" fmla="*/ 0 w 75"/>
                <a:gd name="T19" fmla="*/ 230433 h 679"/>
                <a:gd name="T20" fmla="*/ 13314 w 75"/>
                <a:gd name="T21" fmla="*/ 244115 h 6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679">
                  <a:moveTo>
                    <a:pt x="37" y="678"/>
                  </a:moveTo>
                  <a:lnTo>
                    <a:pt x="37" y="678"/>
                  </a:lnTo>
                  <a:cubicBezTo>
                    <a:pt x="58" y="678"/>
                    <a:pt x="74" y="661"/>
                    <a:pt x="74" y="640"/>
                  </a:cubicBezTo>
                  <a:lnTo>
                    <a:pt x="74" y="37"/>
                  </a:lnTo>
                  <a:cubicBezTo>
                    <a:pt x="74" y="16"/>
                    <a:pt x="58" y="0"/>
                    <a:pt x="37" y="0"/>
                  </a:cubicBezTo>
                  <a:cubicBezTo>
                    <a:pt x="16" y="0"/>
                    <a:pt x="0" y="16"/>
                    <a:pt x="0" y="37"/>
                  </a:cubicBezTo>
                  <a:lnTo>
                    <a:pt x="0" y="640"/>
                  </a:lnTo>
                  <a:cubicBezTo>
                    <a:pt x="0" y="661"/>
                    <a:pt x="16" y="678"/>
                    <a:pt x="37" y="6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3" name="Freeform 25">
              <a:extLst>
                <a:ext uri="{FF2B5EF4-FFF2-40B4-BE49-F238E27FC236}">
                  <a16:creationId xmlns:a16="http://schemas.microsoft.com/office/drawing/2014/main" id="{8F087D30-8CA3-4D42-9929-316052A79C7D}"/>
                </a:ext>
              </a:extLst>
            </p:cNvPr>
            <p:cNvSpPr>
              <a:spLocks noChangeArrowheads="1"/>
            </p:cNvSpPr>
            <p:nvPr/>
          </p:nvSpPr>
          <p:spPr bwMode="auto">
            <a:xfrm>
              <a:off x="6051700" y="4861081"/>
              <a:ext cx="63640" cy="464186"/>
            </a:xfrm>
            <a:custGeom>
              <a:avLst/>
              <a:gdLst>
                <a:gd name="T0" fmla="*/ 0 w 76"/>
                <a:gd name="T1" fmla="*/ 13340 h 546"/>
                <a:gd name="T2" fmla="*/ 0 w 76"/>
                <a:gd name="T3" fmla="*/ 183150 h 546"/>
                <a:gd name="T4" fmla="*/ 0 w 76"/>
                <a:gd name="T5" fmla="*/ 183150 h 546"/>
                <a:gd name="T6" fmla="*/ 13494 w 76"/>
                <a:gd name="T7" fmla="*/ 196489 h 546"/>
                <a:gd name="T8" fmla="*/ 13494 w 76"/>
                <a:gd name="T9" fmla="*/ 196489 h 546"/>
                <a:gd name="T10" fmla="*/ 26633 w 76"/>
                <a:gd name="T11" fmla="*/ 183150 h 546"/>
                <a:gd name="T12" fmla="*/ 26633 w 76"/>
                <a:gd name="T13" fmla="*/ 13340 h 546"/>
                <a:gd name="T14" fmla="*/ 26633 w 76"/>
                <a:gd name="T15" fmla="*/ 13340 h 546"/>
                <a:gd name="T16" fmla="*/ 13494 w 76"/>
                <a:gd name="T17" fmla="*/ 0 h 546"/>
                <a:gd name="T18" fmla="*/ 13494 w 76"/>
                <a:gd name="T19" fmla="*/ 0 h 546"/>
                <a:gd name="T20" fmla="*/ 0 w 76"/>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546">
                  <a:moveTo>
                    <a:pt x="0" y="37"/>
                  </a:moveTo>
                  <a:lnTo>
                    <a:pt x="0" y="508"/>
                  </a:lnTo>
                  <a:cubicBezTo>
                    <a:pt x="0" y="528"/>
                    <a:pt x="19" y="545"/>
                    <a:pt x="38" y="545"/>
                  </a:cubicBezTo>
                  <a:cubicBezTo>
                    <a:pt x="59" y="545"/>
                    <a:pt x="75" y="528"/>
                    <a:pt x="75" y="508"/>
                  </a:cubicBezTo>
                  <a:lnTo>
                    <a:pt x="75" y="37"/>
                  </a:lnTo>
                  <a:cubicBezTo>
                    <a:pt x="75" y="17"/>
                    <a:pt x="59" y="0"/>
                    <a:pt x="38" y="0"/>
                  </a:cubicBezTo>
                  <a:cubicBezTo>
                    <a:pt x="19"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4" name="Freeform 26">
              <a:extLst>
                <a:ext uri="{FF2B5EF4-FFF2-40B4-BE49-F238E27FC236}">
                  <a16:creationId xmlns:a16="http://schemas.microsoft.com/office/drawing/2014/main" id="{ADF380D7-393F-7D49-8D95-38394A5A7CB9}"/>
                </a:ext>
              </a:extLst>
            </p:cNvPr>
            <p:cNvSpPr>
              <a:spLocks noChangeArrowheads="1"/>
            </p:cNvSpPr>
            <p:nvPr/>
          </p:nvSpPr>
          <p:spPr bwMode="auto">
            <a:xfrm>
              <a:off x="5939397" y="5029534"/>
              <a:ext cx="63640" cy="295732"/>
            </a:xfrm>
            <a:custGeom>
              <a:avLst/>
              <a:gdLst>
                <a:gd name="T0" fmla="*/ 0 w 76"/>
                <a:gd name="T1" fmla="*/ 13373 h 347"/>
                <a:gd name="T2" fmla="*/ 0 w 76"/>
                <a:gd name="T3" fmla="*/ 111679 h 347"/>
                <a:gd name="T4" fmla="*/ 0 w 76"/>
                <a:gd name="T5" fmla="*/ 111679 h 347"/>
                <a:gd name="T6" fmla="*/ 13139 w 76"/>
                <a:gd name="T7" fmla="*/ 125052 h 347"/>
                <a:gd name="T8" fmla="*/ 13139 w 76"/>
                <a:gd name="T9" fmla="*/ 125052 h 347"/>
                <a:gd name="T10" fmla="*/ 26633 w 76"/>
                <a:gd name="T11" fmla="*/ 111679 h 347"/>
                <a:gd name="T12" fmla="*/ 26633 w 76"/>
                <a:gd name="T13" fmla="*/ 13373 h 347"/>
                <a:gd name="T14" fmla="*/ 26633 w 76"/>
                <a:gd name="T15" fmla="*/ 13373 h 347"/>
                <a:gd name="T16" fmla="*/ 13139 w 76"/>
                <a:gd name="T17" fmla="*/ 0 h 347"/>
                <a:gd name="T18" fmla="*/ 13139 w 76"/>
                <a:gd name="T19" fmla="*/ 0 h 347"/>
                <a:gd name="T20" fmla="*/ 0 w 76"/>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0" y="37"/>
                  </a:moveTo>
                  <a:lnTo>
                    <a:pt x="0" y="309"/>
                  </a:lnTo>
                  <a:cubicBezTo>
                    <a:pt x="0" y="329"/>
                    <a:pt x="17" y="346"/>
                    <a:pt x="37" y="346"/>
                  </a:cubicBezTo>
                  <a:cubicBezTo>
                    <a:pt x="57" y="346"/>
                    <a:pt x="75" y="329"/>
                    <a:pt x="75" y="309"/>
                  </a:cubicBezTo>
                  <a:lnTo>
                    <a:pt x="75" y="37"/>
                  </a:lnTo>
                  <a:cubicBezTo>
                    <a:pt x="75" y="16"/>
                    <a:pt x="57" y="0"/>
                    <a:pt x="37" y="0"/>
                  </a:cubicBezTo>
                  <a:cubicBezTo>
                    <a:pt x="17"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5" name="Freeform 27">
              <a:extLst>
                <a:ext uri="{FF2B5EF4-FFF2-40B4-BE49-F238E27FC236}">
                  <a16:creationId xmlns:a16="http://schemas.microsoft.com/office/drawing/2014/main" id="{34BA4EC4-564D-6D42-8571-D7F3AF87C729}"/>
                </a:ext>
              </a:extLst>
            </p:cNvPr>
            <p:cNvSpPr>
              <a:spLocks noChangeArrowheads="1"/>
            </p:cNvSpPr>
            <p:nvPr/>
          </p:nvSpPr>
          <p:spPr bwMode="auto">
            <a:xfrm>
              <a:off x="5823352" y="5029534"/>
              <a:ext cx="63637"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7 w 75"/>
                <a:gd name="T11" fmla="*/ 111679 h 347"/>
                <a:gd name="T12" fmla="*/ 26627 w 75"/>
                <a:gd name="T13" fmla="*/ 13373 h 347"/>
                <a:gd name="T14" fmla="*/ 26627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8" y="346"/>
                    <a:pt x="74" y="329"/>
                    <a:pt x="74" y="309"/>
                  </a:cubicBezTo>
                  <a:lnTo>
                    <a:pt x="74" y="37"/>
                  </a:lnTo>
                  <a:cubicBezTo>
                    <a:pt x="74" y="16"/>
                    <a:pt x="58"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6" name="Freeform 28">
              <a:extLst>
                <a:ext uri="{FF2B5EF4-FFF2-40B4-BE49-F238E27FC236}">
                  <a16:creationId xmlns:a16="http://schemas.microsoft.com/office/drawing/2014/main" id="{9BF7B57C-4668-7D41-9023-24DC0D20EB04}"/>
                </a:ext>
              </a:extLst>
            </p:cNvPr>
            <p:cNvSpPr>
              <a:spLocks noChangeArrowheads="1"/>
            </p:cNvSpPr>
            <p:nvPr/>
          </p:nvSpPr>
          <p:spPr bwMode="auto">
            <a:xfrm>
              <a:off x="5707305" y="4861081"/>
              <a:ext cx="63640" cy="464186"/>
            </a:xfrm>
            <a:custGeom>
              <a:avLst/>
              <a:gdLst>
                <a:gd name="T0" fmla="*/ 0 w 75"/>
                <a:gd name="T1" fmla="*/ 13340 h 546"/>
                <a:gd name="T2" fmla="*/ 0 w 75"/>
                <a:gd name="T3" fmla="*/ 183150 h 546"/>
                <a:gd name="T4" fmla="*/ 0 w 75"/>
                <a:gd name="T5" fmla="*/ 183150 h 546"/>
                <a:gd name="T6" fmla="*/ 13314 w 75"/>
                <a:gd name="T7" fmla="*/ 196489 h 546"/>
                <a:gd name="T8" fmla="*/ 13314 w 75"/>
                <a:gd name="T9" fmla="*/ 196489 h 546"/>
                <a:gd name="T10" fmla="*/ 26628 w 75"/>
                <a:gd name="T11" fmla="*/ 183150 h 546"/>
                <a:gd name="T12" fmla="*/ 26628 w 75"/>
                <a:gd name="T13" fmla="*/ 13340 h 546"/>
                <a:gd name="T14" fmla="*/ 26628 w 75"/>
                <a:gd name="T15" fmla="*/ 13340 h 546"/>
                <a:gd name="T16" fmla="*/ 13314 w 75"/>
                <a:gd name="T17" fmla="*/ 0 h 546"/>
                <a:gd name="T18" fmla="*/ 13314 w 75"/>
                <a:gd name="T19" fmla="*/ 0 h 546"/>
                <a:gd name="T20" fmla="*/ 0 w 75"/>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546">
                  <a:moveTo>
                    <a:pt x="0" y="37"/>
                  </a:moveTo>
                  <a:lnTo>
                    <a:pt x="0" y="508"/>
                  </a:lnTo>
                  <a:cubicBezTo>
                    <a:pt x="0" y="528"/>
                    <a:pt x="17" y="545"/>
                    <a:pt x="37" y="545"/>
                  </a:cubicBezTo>
                  <a:cubicBezTo>
                    <a:pt x="58" y="545"/>
                    <a:pt x="74" y="528"/>
                    <a:pt x="74" y="508"/>
                  </a:cubicBezTo>
                  <a:lnTo>
                    <a:pt x="74" y="37"/>
                  </a:lnTo>
                  <a:cubicBezTo>
                    <a:pt x="74" y="17"/>
                    <a:pt x="58" y="0"/>
                    <a:pt x="37" y="0"/>
                  </a:cubicBezTo>
                  <a:cubicBezTo>
                    <a:pt x="17"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7" name="Freeform 29">
              <a:extLst>
                <a:ext uri="{FF2B5EF4-FFF2-40B4-BE49-F238E27FC236}">
                  <a16:creationId xmlns:a16="http://schemas.microsoft.com/office/drawing/2014/main" id="{9A20C33B-B388-644B-9B2D-AF9951E5E1F5}"/>
                </a:ext>
              </a:extLst>
            </p:cNvPr>
            <p:cNvSpPr>
              <a:spLocks noChangeArrowheads="1"/>
            </p:cNvSpPr>
            <p:nvPr/>
          </p:nvSpPr>
          <p:spPr bwMode="auto">
            <a:xfrm>
              <a:off x="5591259" y="4947179"/>
              <a:ext cx="63637" cy="378088"/>
            </a:xfrm>
            <a:custGeom>
              <a:avLst/>
              <a:gdLst>
                <a:gd name="T0" fmla="*/ 0 w 75"/>
                <a:gd name="T1" fmla="*/ 13272 h 447"/>
                <a:gd name="T2" fmla="*/ 0 w 75"/>
                <a:gd name="T3" fmla="*/ 146707 h 447"/>
                <a:gd name="T4" fmla="*/ 0 w 75"/>
                <a:gd name="T5" fmla="*/ 146707 h 447"/>
                <a:gd name="T6" fmla="*/ 13314 w 75"/>
                <a:gd name="T7" fmla="*/ 159979 h 447"/>
                <a:gd name="T8" fmla="*/ 13314 w 75"/>
                <a:gd name="T9" fmla="*/ 159979 h 447"/>
                <a:gd name="T10" fmla="*/ 26627 w 75"/>
                <a:gd name="T11" fmla="*/ 146707 h 447"/>
                <a:gd name="T12" fmla="*/ 26627 w 75"/>
                <a:gd name="T13" fmla="*/ 13272 h 447"/>
                <a:gd name="T14" fmla="*/ 26627 w 75"/>
                <a:gd name="T15" fmla="*/ 13272 h 447"/>
                <a:gd name="T16" fmla="*/ 13314 w 75"/>
                <a:gd name="T17" fmla="*/ 0 h 447"/>
                <a:gd name="T18" fmla="*/ 13314 w 75"/>
                <a:gd name="T19" fmla="*/ 0 h 447"/>
                <a:gd name="T20" fmla="*/ 0 w 75"/>
                <a:gd name="T21" fmla="*/ 13272 h 4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447">
                  <a:moveTo>
                    <a:pt x="0" y="37"/>
                  </a:moveTo>
                  <a:lnTo>
                    <a:pt x="0" y="409"/>
                  </a:lnTo>
                  <a:cubicBezTo>
                    <a:pt x="0" y="429"/>
                    <a:pt x="16" y="446"/>
                    <a:pt x="37" y="446"/>
                  </a:cubicBezTo>
                  <a:cubicBezTo>
                    <a:pt x="57" y="446"/>
                    <a:pt x="74" y="429"/>
                    <a:pt x="74" y="409"/>
                  </a:cubicBezTo>
                  <a:lnTo>
                    <a:pt x="74" y="37"/>
                  </a:lnTo>
                  <a:cubicBezTo>
                    <a:pt x="74" y="17"/>
                    <a:pt x="57" y="0"/>
                    <a:pt x="37" y="0"/>
                  </a:cubicBezTo>
                  <a:cubicBezTo>
                    <a:pt x="16"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8" name="Freeform 30">
              <a:extLst>
                <a:ext uri="{FF2B5EF4-FFF2-40B4-BE49-F238E27FC236}">
                  <a16:creationId xmlns:a16="http://schemas.microsoft.com/office/drawing/2014/main" id="{64FBB528-9DC0-F846-88E3-77B384F43B58}"/>
                </a:ext>
              </a:extLst>
            </p:cNvPr>
            <p:cNvSpPr>
              <a:spLocks noChangeArrowheads="1"/>
            </p:cNvSpPr>
            <p:nvPr/>
          </p:nvSpPr>
          <p:spPr bwMode="auto">
            <a:xfrm>
              <a:off x="5475212" y="5029534"/>
              <a:ext cx="63640"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8 w 75"/>
                <a:gd name="T11" fmla="*/ 111679 h 347"/>
                <a:gd name="T12" fmla="*/ 26628 w 75"/>
                <a:gd name="T13" fmla="*/ 13373 h 347"/>
                <a:gd name="T14" fmla="*/ 26628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7" y="346"/>
                    <a:pt x="74" y="329"/>
                    <a:pt x="74" y="309"/>
                  </a:cubicBezTo>
                  <a:lnTo>
                    <a:pt x="74" y="37"/>
                  </a:lnTo>
                  <a:cubicBezTo>
                    <a:pt x="74" y="16"/>
                    <a:pt x="57"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9" name="Freeform 31">
              <a:extLst>
                <a:ext uri="{FF2B5EF4-FFF2-40B4-BE49-F238E27FC236}">
                  <a16:creationId xmlns:a16="http://schemas.microsoft.com/office/drawing/2014/main" id="{CA182EBE-3972-B845-8D49-4B2AD450F410}"/>
                </a:ext>
              </a:extLst>
            </p:cNvPr>
            <p:cNvSpPr>
              <a:spLocks noChangeArrowheads="1"/>
            </p:cNvSpPr>
            <p:nvPr/>
          </p:nvSpPr>
          <p:spPr bwMode="auto">
            <a:xfrm>
              <a:off x="5359166" y="5029534"/>
              <a:ext cx="63637" cy="295732"/>
            </a:xfrm>
            <a:custGeom>
              <a:avLst/>
              <a:gdLst>
                <a:gd name="T0" fmla="*/ 13138 w 76"/>
                <a:gd name="T1" fmla="*/ 125052 h 347"/>
                <a:gd name="T2" fmla="*/ 13138 w 76"/>
                <a:gd name="T3" fmla="*/ 125052 h 347"/>
                <a:gd name="T4" fmla="*/ 26632 w 76"/>
                <a:gd name="T5" fmla="*/ 111318 h 347"/>
                <a:gd name="T6" fmla="*/ 26632 w 76"/>
                <a:gd name="T7" fmla="*/ 13373 h 347"/>
                <a:gd name="T8" fmla="*/ 26632 w 76"/>
                <a:gd name="T9" fmla="*/ 13373 h 347"/>
                <a:gd name="T10" fmla="*/ 13138 w 76"/>
                <a:gd name="T11" fmla="*/ 0 h 347"/>
                <a:gd name="T12" fmla="*/ 13138 w 76"/>
                <a:gd name="T13" fmla="*/ 0 h 347"/>
                <a:gd name="T14" fmla="*/ 0 w 76"/>
                <a:gd name="T15" fmla="*/ 13373 h 347"/>
                <a:gd name="T16" fmla="*/ 0 w 76"/>
                <a:gd name="T17" fmla="*/ 111318 h 347"/>
                <a:gd name="T18" fmla="*/ 0 w 76"/>
                <a:gd name="T19" fmla="*/ 111318 h 347"/>
                <a:gd name="T20" fmla="*/ 13138 w 76"/>
                <a:gd name="T21" fmla="*/ 125052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37" y="346"/>
                  </a:moveTo>
                  <a:lnTo>
                    <a:pt x="37" y="346"/>
                  </a:lnTo>
                  <a:cubicBezTo>
                    <a:pt x="58" y="346"/>
                    <a:pt x="75" y="329"/>
                    <a:pt x="75" y="308"/>
                  </a:cubicBezTo>
                  <a:lnTo>
                    <a:pt x="75" y="37"/>
                  </a:lnTo>
                  <a:cubicBezTo>
                    <a:pt x="75" y="16"/>
                    <a:pt x="58" y="0"/>
                    <a:pt x="37" y="0"/>
                  </a:cubicBezTo>
                  <a:cubicBezTo>
                    <a:pt x="18" y="0"/>
                    <a:pt x="0" y="16"/>
                    <a:pt x="0" y="37"/>
                  </a:cubicBezTo>
                  <a:lnTo>
                    <a:pt x="0" y="308"/>
                  </a:lnTo>
                  <a:cubicBezTo>
                    <a:pt x="0" y="329"/>
                    <a:pt x="18" y="346"/>
                    <a:pt x="37" y="34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0" name="Freeform 32">
              <a:extLst>
                <a:ext uri="{FF2B5EF4-FFF2-40B4-BE49-F238E27FC236}">
                  <a16:creationId xmlns:a16="http://schemas.microsoft.com/office/drawing/2014/main" id="{1AFD335F-A0EB-3A4E-B423-C1011ACCFE26}"/>
                </a:ext>
              </a:extLst>
            </p:cNvPr>
            <p:cNvSpPr>
              <a:spLocks noChangeArrowheads="1"/>
            </p:cNvSpPr>
            <p:nvPr/>
          </p:nvSpPr>
          <p:spPr bwMode="auto">
            <a:xfrm>
              <a:off x="5441522" y="4370690"/>
              <a:ext cx="658844" cy="479159"/>
            </a:xfrm>
            <a:custGeom>
              <a:avLst/>
              <a:gdLst>
                <a:gd name="T0" fmla="*/ 229353 w 776"/>
                <a:gd name="T1" fmla="*/ 117396 h 566"/>
                <a:gd name="T2" fmla="*/ 222872 w 776"/>
                <a:gd name="T3" fmla="*/ 120628 h 566"/>
                <a:gd name="T4" fmla="*/ 220352 w 776"/>
                <a:gd name="T5" fmla="*/ 118114 h 566"/>
                <a:gd name="T6" fmla="*/ 219631 w 776"/>
                <a:gd name="T7" fmla="*/ 114165 h 566"/>
                <a:gd name="T8" fmla="*/ 213871 w 776"/>
                <a:gd name="T9" fmla="*/ 91907 h 566"/>
                <a:gd name="T10" fmla="*/ 190467 w 776"/>
                <a:gd name="T11" fmla="*/ 89753 h 566"/>
                <a:gd name="T12" fmla="*/ 38526 w 776"/>
                <a:gd name="T13" fmla="*/ 175197 h 566"/>
                <a:gd name="T14" fmla="*/ 28804 w 776"/>
                <a:gd name="T15" fmla="*/ 172684 h 566"/>
                <a:gd name="T16" fmla="*/ 27724 w 776"/>
                <a:gd name="T17" fmla="*/ 167658 h 566"/>
                <a:gd name="T18" fmla="*/ 183626 w 776"/>
                <a:gd name="T19" fmla="*/ 77187 h 566"/>
                <a:gd name="T20" fmla="*/ 193708 w 776"/>
                <a:gd name="T21" fmla="*/ 56365 h 566"/>
                <a:gd name="T22" fmla="*/ 177505 w 776"/>
                <a:gd name="T23" fmla="*/ 39491 h 566"/>
                <a:gd name="T24" fmla="*/ 173905 w 776"/>
                <a:gd name="T25" fmla="*/ 36978 h 566"/>
                <a:gd name="T26" fmla="*/ 173185 w 776"/>
                <a:gd name="T27" fmla="*/ 33388 h 566"/>
                <a:gd name="T28" fmla="*/ 173185 w 776"/>
                <a:gd name="T29" fmla="*/ 33388 h 566"/>
                <a:gd name="T30" fmla="*/ 244115 w 776"/>
                <a:gd name="T31" fmla="*/ 44158 h 566"/>
                <a:gd name="T32" fmla="*/ 249516 w 776"/>
                <a:gd name="T33" fmla="*/ 47748 h 566"/>
                <a:gd name="T34" fmla="*/ 249876 w 776"/>
                <a:gd name="T35" fmla="*/ 54211 h 566"/>
                <a:gd name="T36" fmla="*/ 272919 w 776"/>
                <a:gd name="T37" fmla="*/ 35183 h 566"/>
                <a:gd name="T38" fmla="*/ 185066 w 776"/>
                <a:gd name="T39" fmla="*/ 3590 h 566"/>
                <a:gd name="T40" fmla="*/ 147261 w 776"/>
                <a:gd name="T41" fmla="*/ 27644 h 566"/>
                <a:gd name="T42" fmla="*/ 151582 w 776"/>
                <a:gd name="T43" fmla="*/ 51339 h 566"/>
                <a:gd name="T44" fmla="*/ 159503 w 776"/>
                <a:gd name="T45" fmla="*/ 59955 h 566"/>
                <a:gd name="T46" fmla="*/ 18363 w 776"/>
                <a:gd name="T47" fmla="*/ 140014 h 566"/>
                <a:gd name="T48" fmla="*/ 2160 w 776"/>
                <a:gd name="T49" fmla="*/ 160478 h 566"/>
                <a:gd name="T50" fmla="*/ 5401 w 776"/>
                <a:gd name="T51" fmla="*/ 185967 h 566"/>
                <a:gd name="T52" fmla="*/ 25564 w 776"/>
                <a:gd name="T53" fmla="*/ 201764 h 566"/>
                <a:gd name="T54" fmla="*/ 34565 w 776"/>
                <a:gd name="T55" fmla="*/ 202841 h 566"/>
                <a:gd name="T56" fmla="*/ 192988 w 776"/>
                <a:gd name="T57" fmla="*/ 118833 h 566"/>
                <a:gd name="T58" fmla="*/ 196228 w 776"/>
                <a:gd name="T59" fmla="*/ 130321 h 566"/>
                <a:gd name="T60" fmla="*/ 214951 w 776"/>
                <a:gd name="T61" fmla="*/ 146117 h 566"/>
                <a:gd name="T62" fmla="*/ 254916 w 776"/>
                <a:gd name="T63" fmla="*/ 126013 h 566"/>
                <a:gd name="T64" fmla="*/ 275799 w 776"/>
                <a:gd name="T65" fmla="*/ 62827 h 5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76" h="566">
                  <a:moveTo>
                    <a:pt x="694" y="151"/>
                  </a:moveTo>
                  <a:lnTo>
                    <a:pt x="637" y="327"/>
                  </a:lnTo>
                  <a:cubicBezTo>
                    <a:pt x="634" y="334"/>
                    <a:pt x="627" y="339"/>
                    <a:pt x="619" y="336"/>
                  </a:cubicBezTo>
                  <a:cubicBezTo>
                    <a:pt x="615" y="334"/>
                    <a:pt x="612" y="331"/>
                    <a:pt x="612" y="329"/>
                  </a:cubicBezTo>
                  <a:cubicBezTo>
                    <a:pt x="610" y="327"/>
                    <a:pt x="608" y="322"/>
                    <a:pt x="610" y="318"/>
                  </a:cubicBezTo>
                  <a:cubicBezTo>
                    <a:pt x="619" y="294"/>
                    <a:pt x="612" y="271"/>
                    <a:pt x="594" y="256"/>
                  </a:cubicBezTo>
                  <a:cubicBezTo>
                    <a:pt x="575" y="240"/>
                    <a:pt x="550" y="238"/>
                    <a:pt x="529" y="250"/>
                  </a:cubicBezTo>
                  <a:lnTo>
                    <a:pt x="107" y="488"/>
                  </a:lnTo>
                  <a:cubicBezTo>
                    <a:pt x="98" y="495"/>
                    <a:pt x="84" y="492"/>
                    <a:pt x="80" y="481"/>
                  </a:cubicBezTo>
                  <a:cubicBezTo>
                    <a:pt x="77" y="476"/>
                    <a:pt x="76" y="472"/>
                    <a:pt x="77" y="467"/>
                  </a:cubicBezTo>
                  <a:cubicBezTo>
                    <a:pt x="79" y="462"/>
                    <a:pt x="83" y="457"/>
                    <a:pt x="87" y="455"/>
                  </a:cubicBezTo>
                  <a:lnTo>
                    <a:pt x="510" y="215"/>
                  </a:lnTo>
                  <a:cubicBezTo>
                    <a:pt x="530" y="203"/>
                    <a:pt x="542" y="180"/>
                    <a:pt x="538" y="157"/>
                  </a:cubicBezTo>
                  <a:cubicBezTo>
                    <a:pt x="534" y="133"/>
                    <a:pt x="517" y="114"/>
                    <a:pt x="493" y="110"/>
                  </a:cubicBezTo>
                  <a:cubicBezTo>
                    <a:pt x="487" y="110"/>
                    <a:pt x="485" y="105"/>
                    <a:pt x="483" y="103"/>
                  </a:cubicBezTo>
                  <a:cubicBezTo>
                    <a:pt x="483" y="102"/>
                    <a:pt x="480" y="98"/>
                    <a:pt x="481" y="93"/>
                  </a:cubicBezTo>
                  <a:cubicBezTo>
                    <a:pt x="483" y="87"/>
                    <a:pt x="489" y="82"/>
                    <a:pt x="495" y="82"/>
                  </a:cubicBezTo>
                  <a:lnTo>
                    <a:pt x="678" y="123"/>
                  </a:lnTo>
                  <a:cubicBezTo>
                    <a:pt x="687" y="124"/>
                    <a:pt x="692" y="130"/>
                    <a:pt x="693" y="133"/>
                  </a:cubicBezTo>
                  <a:cubicBezTo>
                    <a:pt x="694" y="136"/>
                    <a:pt x="697" y="143"/>
                    <a:pt x="694" y="151"/>
                  </a:cubicBezTo>
                  <a:close/>
                  <a:moveTo>
                    <a:pt x="758" y="98"/>
                  </a:moveTo>
                  <a:lnTo>
                    <a:pt x="758" y="98"/>
                  </a:lnTo>
                  <a:cubicBezTo>
                    <a:pt x="745" y="73"/>
                    <a:pt x="721" y="56"/>
                    <a:pt x="694" y="50"/>
                  </a:cubicBezTo>
                  <a:lnTo>
                    <a:pt x="514" y="10"/>
                  </a:lnTo>
                  <a:cubicBezTo>
                    <a:pt x="466" y="0"/>
                    <a:pt x="421" y="29"/>
                    <a:pt x="409" y="77"/>
                  </a:cubicBezTo>
                  <a:cubicBezTo>
                    <a:pt x="404" y="99"/>
                    <a:pt x="408" y="124"/>
                    <a:pt x="421" y="143"/>
                  </a:cubicBezTo>
                  <a:cubicBezTo>
                    <a:pt x="426" y="152"/>
                    <a:pt x="434" y="161"/>
                    <a:pt x="443" y="167"/>
                  </a:cubicBezTo>
                  <a:lnTo>
                    <a:pt x="51" y="390"/>
                  </a:lnTo>
                  <a:cubicBezTo>
                    <a:pt x="28" y="403"/>
                    <a:pt x="14" y="422"/>
                    <a:pt x="6" y="447"/>
                  </a:cubicBezTo>
                  <a:cubicBezTo>
                    <a:pt x="0" y="471"/>
                    <a:pt x="3" y="496"/>
                    <a:pt x="15" y="518"/>
                  </a:cubicBezTo>
                  <a:cubicBezTo>
                    <a:pt x="27" y="541"/>
                    <a:pt x="47" y="555"/>
                    <a:pt x="71" y="562"/>
                  </a:cubicBezTo>
                  <a:cubicBezTo>
                    <a:pt x="80" y="565"/>
                    <a:pt x="89" y="565"/>
                    <a:pt x="96" y="565"/>
                  </a:cubicBezTo>
                  <a:cubicBezTo>
                    <a:pt x="112" y="565"/>
                    <a:pt x="129" y="562"/>
                    <a:pt x="144" y="554"/>
                  </a:cubicBezTo>
                  <a:lnTo>
                    <a:pt x="536" y="331"/>
                  </a:lnTo>
                  <a:cubicBezTo>
                    <a:pt x="536" y="342"/>
                    <a:pt x="539" y="352"/>
                    <a:pt x="545" y="363"/>
                  </a:cubicBezTo>
                  <a:cubicBezTo>
                    <a:pt x="555" y="383"/>
                    <a:pt x="573" y="399"/>
                    <a:pt x="597" y="407"/>
                  </a:cubicBezTo>
                  <a:cubicBezTo>
                    <a:pt x="643" y="422"/>
                    <a:pt x="692" y="397"/>
                    <a:pt x="708" y="351"/>
                  </a:cubicBezTo>
                  <a:lnTo>
                    <a:pt x="766" y="175"/>
                  </a:lnTo>
                  <a:cubicBezTo>
                    <a:pt x="775" y="150"/>
                    <a:pt x="771" y="121"/>
                    <a:pt x="758" y="9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71" name="Group 70">
            <a:extLst>
              <a:ext uri="{FF2B5EF4-FFF2-40B4-BE49-F238E27FC236}">
                <a16:creationId xmlns:a16="http://schemas.microsoft.com/office/drawing/2014/main" id="{EBEF6893-2DC5-5144-9DF2-139B535275A5}"/>
              </a:ext>
            </a:extLst>
          </p:cNvPr>
          <p:cNvGrpSpPr/>
          <p:nvPr/>
        </p:nvGrpSpPr>
        <p:grpSpPr>
          <a:xfrm>
            <a:off x="8962692" y="6075082"/>
            <a:ext cx="1231008" cy="1149792"/>
            <a:chOff x="8657130" y="2323034"/>
            <a:chExt cx="1078109" cy="1006982"/>
          </a:xfrm>
          <a:solidFill>
            <a:schemeClr val="bg1"/>
          </a:solidFill>
        </p:grpSpPr>
        <p:sp>
          <p:nvSpPr>
            <p:cNvPr id="72" name="Freeform 71">
              <a:extLst>
                <a:ext uri="{FF2B5EF4-FFF2-40B4-BE49-F238E27FC236}">
                  <a16:creationId xmlns:a16="http://schemas.microsoft.com/office/drawing/2014/main" id="{457A814F-B68D-1346-B1DF-99AA294A3830}"/>
                </a:ext>
              </a:extLst>
            </p:cNvPr>
            <p:cNvSpPr>
              <a:spLocks noChangeArrowheads="1"/>
            </p:cNvSpPr>
            <p:nvPr/>
          </p:nvSpPr>
          <p:spPr bwMode="auto">
            <a:xfrm>
              <a:off x="8657130" y="2323034"/>
              <a:ext cx="1078109" cy="1006982"/>
            </a:xfrm>
            <a:custGeom>
              <a:avLst/>
              <a:gdLst>
                <a:gd name="T0" fmla="*/ 228239 w 1268"/>
                <a:gd name="T1" fmla="*/ 347237 h 1188"/>
                <a:gd name="T2" fmla="*/ 228239 w 1268"/>
                <a:gd name="T3" fmla="*/ 347237 h 1188"/>
                <a:gd name="T4" fmla="*/ 198673 w 1268"/>
                <a:gd name="T5" fmla="*/ 345440 h 1188"/>
                <a:gd name="T6" fmla="*/ 198673 w 1268"/>
                <a:gd name="T7" fmla="*/ 345440 h 1188"/>
                <a:gd name="T8" fmla="*/ 183890 w 1268"/>
                <a:gd name="T9" fmla="*/ 350832 h 1188"/>
                <a:gd name="T10" fmla="*/ 183890 w 1268"/>
                <a:gd name="T11" fmla="*/ 350832 h 1188"/>
                <a:gd name="T12" fmla="*/ 119709 w 1268"/>
                <a:gd name="T13" fmla="*/ 389294 h 1188"/>
                <a:gd name="T14" fmla="*/ 119709 w 1268"/>
                <a:gd name="T15" fmla="*/ 389294 h 1188"/>
                <a:gd name="T16" fmla="*/ 72835 w 1268"/>
                <a:gd name="T17" fmla="*/ 398280 h 1188"/>
                <a:gd name="T18" fmla="*/ 72835 w 1268"/>
                <a:gd name="T19" fmla="*/ 398280 h 1188"/>
                <a:gd name="T20" fmla="*/ 90503 w 1268"/>
                <a:gd name="T21" fmla="*/ 380307 h 1188"/>
                <a:gd name="T22" fmla="*/ 90503 w 1268"/>
                <a:gd name="T23" fmla="*/ 380307 h 1188"/>
                <a:gd name="T24" fmla="*/ 107449 w 1268"/>
                <a:gd name="T25" fmla="*/ 333937 h 1188"/>
                <a:gd name="T26" fmla="*/ 107449 w 1268"/>
                <a:gd name="T27" fmla="*/ 333937 h 1188"/>
                <a:gd name="T28" fmla="*/ 106368 w 1268"/>
                <a:gd name="T29" fmla="*/ 322435 h 1188"/>
                <a:gd name="T30" fmla="*/ 106368 w 1268"/>
                <a:gd name="T31" fmla="*/ 322435 h 1188"/>
                <a:gd name="T32" fmla="*/ 98796 w 1268"/>
                <a:gd name="T33" fmla="*/ 309494 h 1188"/>
                <a:gd name="T34" fmla="*/ 98796 w 1268"/>
                <a:gd name="T35" fmla="*/ 309494 h 1188"/>
                <a:gd name="T36" fmla="*/ 26682 w 1268"/>
                <a:gd name="T37" fmla="*/ 186559 h 1188"/>
                <a:gd name="T38" fmla="*/ 26682 w 1268"/>
                <a:gd name="T39" fmla="*/ 186559 h 1188"/>
                <a:gd name="T40" fmla="*/ 228239 w 1268"/>
                <a:gd name="T41" fmla="*/ 26600 h 1188"/>
                <a:gd name="T42" fmla="*/ 228239 w 1268"/>
                <a:gd name="T43" fmla="*/ 26600 h 1188"/>
                <a:gd name="T44" fmla="*/ 429797 w 1268"/>
                <a:gd name="T45" fmla="*/ 186559 h 1188"/>
                <a:gd name="T46" fmla="*/ 429797 w 1268"/>
                <a:gd name="T47" fmla="*/ 186559 h 1188"/>
                <a:gd name="T48" fmla="*/ 228239 w 1268"/>
                <a:gd name="T49" fmla="*/ 347237 h 1188"/>
                <a:gd name="T50" fmla="*/ 388692 w 1268"/>
                <a:gd name="T51" fmla="*/ 53559 h 1188"/>
                <a:gd name="T52" fmla="*/ 388692 w 1268"/>
                <a:gd name="T53" fmla="*/ 53559 h 1188"/>
                <a:gd name="T54" fmla="*/ 228239 w 1268"/>
                <a:gd name="T55" fmla="*/ 0 h 1188"/>
                <a:gd name="T56" fmla="*/ 228239 w 1268"/>
                <a:gd name="T57" fmla="*/ 0 h 1188"/>
                <a:gd name="T58" fmla="*/ 67787 w 1268"/>
                <a:gd name="T59" fmla="*/ 53559 h 1188"/>
                <a:gd name="T60" fmla="*/ 67787 w 1268"/>
                <a:gd name="T61" fmla="*/ 53559 h 1188"/>
                <a:gd name="T62" fmla="*/ 0 w 1268"/>
                <a:gd name="T63" fmla="*/ 186559 h 1188"/>
                <a:gd name="T64" fmla="*/ 0 w 1268"/>
                <a:gd name="T65" fmla="*/ 186559 h 1188"/>
                <a:gd name="T66" fmla="*/ 80046 w 1268"/>
                <a:gd name="T67" fmla="*/ 329264 h 1188"/>
                <a:gd name="T68" fmla="*/ 80046 w 1268"/>
                <a:gd name="T69" fmla="*/ 329264 h 1188"/>
                <a:gd name="T70" fmla="*/ 80407 w 1268"/>
                <a:gd name="T71" fmla="*/ 333937 h 1188"/>
                <a:gd name="T72" fmla="*/ 80407 w 1268"/>
                <a:gd name="T73" fmla="*/ 333937 h 1188"/>
                <a:gd name="T74" fmla="*/ 38941 w 1268"/>
                <a:gd name="T75" fmla="*/ 388934 h 1188"/>
                <a:gd name="T76" fmla="*/ 38941 w 1268"/>
                <a:gd name="T77" fmla="*/ 388934 h 1188"/>
                <a:gd name="T78" fmla="*/ 28485 w 1268"/>
                <a:gd name="T79" fmla="*/ 406548 h 1188"/>
                <a:gd name="T80" fmla="*/ 28485 w 1268"/>
                <a:gd name="T81" fmla="*/ 406548 h 1188"/>
                <a:gd name="T82" fmla="*/ 34615 w 1268"/>
                <a:gd name="T83" fmla="*/ 421286 h 1188"/>
                <a:gd name="T84" fmla="*/ 34615 w 1268"/>
                <a:gd name="T85" fmla="*/ 421286 h 1188"/>
                <a:gd name="T86" fmla="*/ 48677 w 1268"/>
                <a:gd name="T87" fmla="*/ 426678 h 1188"/>
                <a:gd name="T88" fmla="*/ 48677 w 1268"/>
                <a:gd name="T89" fmla="*/ 426678 h 1188"/>
                <a:gd name="T90" fmla="*/ 49758 w 1268"/>
                <a:gd name="T91" fmla="*/ 426678 h 1188"/>
                <a:gd name="T92" fmla="*/ 49758 w 1268"/>
                <a:gd name="T93" fmla="*/ 426678 h 1188"/>
                <a:gd name="T94" fmla="*/ 199755 w 1268"/>
                <a:gd name="T95" fmla="*/ 372399 h 1188"/>
                <a:gd name="T96" fmla="*/ 199755 w 1268"/>
                <a:gd name="T97" fmla="*/ 372399 h 1188"/>
                <a:gd name="T98" fmla="*/ 228239 w 1268"/>
                <a:gd name="T99" fmla="*/ 374197 h 1188"/>
                <a:gd name="T100" fmla="*/ 228239 w 1268"/>
                <a:gd name="T101" fmla="*/ 374197 h 1188"/>
                <a:gd name="T102" fmla="*/ 388692 w 1268"/>
                <a:gd name="T103" fmla="*/ 320278 h 1188"/>
                <a:gd name="T104" fmla="*/ 388692 w 1268"/>
                <a:gd name="T105" fmla="*/ 320278 h 1188"/>
                <a:gd name="T106" fmla="*/ 456839 w 1268"/>
                <a:gd name="T107" fmla="*/ 186559 h 1188"/>
                <a:gd name="T108" fmla="*/ 456839 w 1268"/>
                <a:gd name="T109" fmla="*/ 186559 h 1188"/>
                <a:gd name="T110" fmla="*/ 388692 w 1268"/>
                <a:gd name="T111" fmla="*/ 53559 h 11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188">
                  <a:moveTo>
                    <a:pt x="633" y="966"/>
                  </a:moveTo>
                  <a:lnTo>
                    <a:pt x="633" y="966"/>
                  </a:lnTo>
                  <a:cubicBezTo>
                    <a:pt x="606" y="966"/>
                    <a:pt x="577" y="965"/>
                    <a:pt x="551" y="961"/>
                  </a:cubicBezTo>
                  <a:cubicBezTo>
                    <a:pt x="535" y="959"/>
                    <a:pt x="522" y="965"/>
                    <a:pt x="510" y="976"/>
                  </a:cubicBezTo>
                  <a:cubicBezTo>
                    <a:pt x="458" y="1026"/>
                    <a:pt x="400" y="1062"/>
                    <a:pt x="332" y="1083"/>
                  </a:cubicBezTo>
                  <a:cubicBezTo>
                    <a:pt x="293" y="1095"/>
                    <a:pt x="251" y="1104"/>
                    <a:pt x="202" y="1108"/>
                  </a:cubicBezTo>
                  <a:cubicBezTo>
                    <a:pt x="221" y="1094"/>
                    <a:pt x="237" y="1076"/>
                    <a:pt x="251" y="1058"/>
                  </a:cubicBezTo>
                  <a:cubicBezTo>
                    <a:pt x="282" y="1018"/>
                    <a:pt x="298" y="974"/>
                    <a:pt x="298" y="929"/>
                  </a:cubicBezTo>
                  <a:cubicBezTo>
                    <a:pt x="298" y="917"/>
                    <a:pt x="296" y="907"/>
                    <a:pt x="295" y="897"/>
                  </a:cubicBezTo>
                  <a:cubicBezTo>
                    <a:pt x="293" y="882"/>
                    <a:pt x="286" y="870"/>
                    <a:pt x="274" y="861"/>
                  </a:cubicBezTo>
                  <a:cubicBezTo>
                    <a:pt x="146" y="777"/>
                    <a:pt x="74" y="651"/>
                    <a:pt x="74" y="519"/>
                  </a:cubicBezTo>
                  <a:cubicBezTo>
                    <a:pt x="74" y="273"/>
                    <a:pt x="324" y="74"/>
                    <a:pt x="633" y="74"/>
                  </a:cubicBezTo>
                  <a:cubicBezTo>
                    <a:pt x="942" y="74"/>
                    <a:pt x="1192" y="273"/>
                    <a:pt x="1192" y="519"/>
                  </a:cubicBezTo>
                  <a:cubicBezTo>
                    <a:pt x="1192" y="766"/>
                    <a:pt x="942" y="966"/>
                    <a:pt x="633" y="966"/>
                  </a:cubicBezTo>
                  <a:close/>
                  <a:moveTo>
                    <a:pt x="1078" y="149"/>
                  </a:moveTo>
                  <a:lnTo>
                    <a:pt x="1078" y="149"/>
                  </a:lnTo>
                  <a:cubicBezTo>
                    <a:pt x="958" y="53"/>
                    <a:pt x="801" y="0"/>
                    <a:pt x="633" y="0"/>
                  </a:cubicBezTo>
                  <a:cubicBezTo>
                    <a:pt x="465" y="0"/>
                    <a:pt x="307" y="53"/>
                    <a:pt x="188" y="149"/>
                  </a:cubicBezTo>
                  <a:cubicBezTo>
                    <a:pt x="67" y="248"/>
                    <a:pt x="0" y="380"/>
                    <a:pt x="0" y="519"/>
                  </a:cubicBezTo>
                  <a:cubicBezTo>
                    <a:pt x="0" y="673"/>
                    <a:pt x="80" y="817"/>
                    <a:pt x="222" y="916"/>
                  </a:cubicBezTo>
                  <a:cubicBezTo>
                    <a:pt x="223" y="920"/>
                    <a:pt x="223" y="925"/>
                    <a:pt x="223" y="929"/>
                  </a:cubicBezTo>
                  <a:cubicBezTo>
                    <a:pt x="223" y="974"/>
                    <a:pt x="193" y="1038"/>
                    <a:pt x="108" y="1082"/>
                  </a:cubicBezTo>
                  <a:cubicBezTo>
                    <a:pt x="91" y="1092"/>
                    <a:pt x="79" y="1110"/>
                    <a:pt x="79" y="1131"/>
                  </a:cubicBezTo>
                  <a:cubicBezTo>
                    <a:pt x="79" y="1147"/>
                    <a:pt x="85" y="1162"/>
                    <a:pt x="96" y="1172"/>
                  </a:cubicBezTo>
                  <a:cubicBezTo>
                    <a:pt x="107" y="1183"/>
                    <a:pt x="120" y="1187"/>
                    <a:pt x="135" y="1187"/>
                  </a:cubicBezTo>
                  <a:cubicBezTo>
                    <a:pt x="137" y="1187"/>
                    <a:pt x="137" y="1187"/>
                    <a:pt x="138" y="1187"/>
                  </a:cubicBezTo>
                  <a:cubicBezTo>
                    <a:pt x="268" y="1183"/>
                    <a:pt x="419" y="1160"/>
                    <a:pt x="554" y="1036"/>
                  </a:cubicBezTo>
                  <a:cubicBezTo>
                    <a:pt x="579" y="1039"/>
                    <a:pt x="606" y="1041"/>
                    <a:pt x="633" y="1041"/>
                  </a:cubicBezTo>
                  <a:cubicBezTo>
                    <a:pt x="801" y="1041"/>
                    <a:pt x="959" y="987"/>
                    <a:pt x="1078" y="891"/>
                  </a:cubicBezTo>
                  <a:cubicBezTo>
                    <a:pt x="1199" y="792"/>
                    <a:pt x="1267" y="660"/>
                    <a:pt x="1267" y="519"/>
                  </a:cubicBezTo>
                  <a:cubicBezTo>
                    <a:pt x="1267" y="380"/>
                    <a:pt x="1199" y="248"/>
                    <a:pt x="1078" y="1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 name="Freeform 72">
              <a:extLst>
                <a:ext uri="{FF2B5EF4-FFF2-40B4-BE49-F238E27FC236}">
                  <a16:creationId xmlns:a16="http://schemas.microsoft.com/office/drawing/2014/main" id="{91B99830-4D94-7047-95C2-CFA689004330}"/>
                </a:ext>
              </a:extLst>
            </p:cNvPr>
            <p:cNvSpPr>
              <a:spLocks noChangeArrowheads="1"/>
            </p:cNvSpPr>
            <p:nvPr/>
          </p:nvSpPr>
          <p:spPr bwMode="auto">
            <a:xfrm>
              <a:off x="8877993" y="2629995"/>
              <a:ext cx="640126" cy="325677"/>
            </a:xfrm>
            <a:custGeom>
              <a:avLst/>
              <a:gdLst>
                <a:gd name="T0" fmla="*/ 228144 w 752"/>
                <a:gd name="T1" fmla="*/ 111067 h 383"/>
                <a:gd name="T2" fmla="*/ 244388 w 752"/>
                <a:gd name="T3" fmla="*/ 95200 h 383"/>
                <a:gd name="T4" fmla="*/ 109740 w 752"/>
                <a:gd name="T5" fmla="*/ 111067 h 383"/>
                <a:gd name="T6" fmla="*/ 93857 w 752"/>
                <a:gd name="T7" fmla="*/ 95200 h 383"/>
                <a:gd name="T8" fmla="*/ 109740 w 752"/>
                <a:gd name="T9" fmla="*/ 111067 h 383"/>
                <a:gd name="T10" fmla="*/ 42596 w 752"/>
                <a:gd name="T11" fmla="*/ 27406 h 383"/>
                <a:gd name="T12" fmla="*/ 26352 w 752"/>
                <a:gd name="T13" fmla="*/ 42912 h 383"/>
                <a:gd name="T14" fmla="*/ 162083 w 752"/>
                <a:gd name="T15" fmla="*/ 27406 h 383"/>
                <a:gd name="T16" fmla="*/ 177244 w 752"/>
                <a:gd name="T17" fmla="*/ 42912 h 383"/>
                <a:gd name="T18" fmla="*/ 162083 w 752"/>
                <a:gd name="T19" fmla="*/ 27406 h 383"/>
                <a:gd name="T20" fmla="*/ 225617 w 752"/>
                <a:gd name="T21" fmla="*/ 68515 h 383"/>
                <a:gd name="T22" fmla="*/ 221285 w 752"/>
                <a:gd name="T23" fmla="*/ 68515 h 383"/>
                <a:gd name="T24" fmla="*/ 203597 w 752"/>
                <a:gd name="T25" fmla="*/ 50845 h 383"/>
                <a:gd name="T26" fmla="*/ 204679 w 752"/>
                <a:gd name="T27" fmla="*/ 24882 h 383"/>
                <a:gd name="T28" fmla="*/ 180132 w 752"/>
                <a:gd name="T29" fmla="*/ 0 h 383"/>
                <a:gd name="T30" fmla="*/ 159195 w 752"/>
                <a:gd name="T31" fmla="*/ 0 h 383"/>
                <a:gd name="T32" fmla="*/ 135009 w 752"/>
                <a:gd name="T33" fmla="*/ 45436 h 383"/>
                <a:gd name="T34" fmla="*/ 135731 w 752"/>
                <a:gd name="T35" fmla="*/ 51206 h 383"/>
                <a:gd name="T36" fmla="*/ 118043 w 752"/>
                <a:gd name="T37" fmla="*/ 68876 h 383"/>
                <a:gd name="T38" fmla="*/ 91330 w 752"/>
                <a:gd name="T39" fmla="*/ 68515 h 383"/>
                <a:gd name="T40" fmla="*/ 86637 w 752"/>
                <a:gd name="T41" fmla="*/ 68876 h 383"/>
                <a:gd name="T42" fmla="*/ 68948 w 752"/>
                <a:gd name="T43" fmla="*/ 51206 h 383"/>
                <a:gd name="T44" fmla="*/ 69309 w 752"/>
                <a:gd name="T45" fmla="*/ 24882 h 383"/>
                <a:gd name="T46" fmla="*/ 44762 w 752"/>
                <a:gd name="T47" fmla="*/ 0 h 383"/>
                <a:gd name="T48" fmla="*/ 23825 w 752"/>
                <a:gd name="T49" fmla="*/ 0 h 383"/>
                <a:gd name="T50" fmla="*/ 0 w 752"/>
                <a:gd name="T51" fmla="*/ 45436 h 383"/>
                <a:gd name="T52" fmla="*/ 23825 w 752"/>
                <a:gd name="T53" fmla="*/ 69597 h 383"/>
                <a:gd name="T54" fmla="*/ 44762 w 752"/>
                <a:gd name="T55" fmla="*/ 69597 h 383"/>
                <a:gd name="T56" fmla="*/ 67866 w 752"/>
                <a:gd name="T57" fmla="*/ 87988 h 383"/>
                <a:gd name="T58" fmla="*/ 67144 w 752"/>
                <a:gd name="T59" fmla="*/ 92315 h 383"/>
                <a:gd name="T60" fmla="*/ 67144 w 752"/>
                <a:gd name="T61" fmla="*/ 113230 h 383"/>
                <a:gd name="T62" fmla="*/ 112267 w 752"/>
                <a:gd name="T63" fmla="*/ 137751 h 383"/>
                <a:gd name="T64" fmla="*/ 136814 w 752"/>
                <a:gd name="T65" fmla="*/ 113230 h 383"/>
                <a:gd name="T66" fmla="*/ 136814 w 752"/>
                <a:gd name="T67" fmla="*/ 92315 h 383"/>
                <a:gd name="T68" fmla="*/ 155585 w 752"/>
                <a:gd name="T69" fmla="*/ 69597 h 383"/>
                <a:gd name="T70" fmla="*/ 159195 w 752"/>
                <a:gd name="T71" fmla="*/ 69597 h 383"/>
                <a:gd name="T72" fmla="*/ 180132 w 752"/>
                <a:gd name="T73" fmla="*/ 69597 h 383"/>
                <a:gd name="T74" fmla="*/ 202153 w 752"/>
                <a:gd name="T75" fmla="*/ 87267 h 383"/>
                <a:gd name="T76" fmla="*/ 201431 w 752"/>
                <a:gd name="T77" fmla="*/ 92315 h 383"/>
                <a:gd name="T78" fmla="*/ 201431 w 752"/>
                <a:gd name="T79" fmla="*/ 113230 h 383"/>
                <a:gd name="T80" fmla="*/ 246193 w 752"/>
                <a:gd name="T81" fmla="*/ 137751 h 383"/>
                <a:gd name="T82" fmla="*/ 271101 w 752"/>
                <a:gd name="T83" fmla="*/ 113230 h 383"/>
                <a:gd name="T84" fmla="*/ 271101 w 752"/>
                <a:gd name="T85" fmla="*/ 92315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383">
                  <a:moveTo>
                    <a:pt x="677" y="308"/>
                  </a:moveTo>
                  <a:lnTo>
                    <a:pt x="632" y="308"/>
                  </a:lnTo>
                  <a:lnTo>
                    <a:pt x="632" y="264"/>
                  </a:lnTo>
                  <a:lnTo>
                    <a:pt x="677" y="264"/>
                  </a:lnTo>
                  <a:lnTo>
                    <a:pt x="677" y="308"/>
                  </a:lnTo>
                  <a:close/>
                  <a:moveTo>
                    <a:pt x="304" y="308"/>
                  </a:moveTo>
                  <a:lnTo>
                    <a:pt x="260" y="308"/>
                  </a:lnTo>
                  <a:lnTo>
                    <a:pt x="260" y="264"/>
                  </a:lnTo>
                  <a:lnTo>
                    <a:pt x="304" y="264"/>
                  </a:lnTo>
                  <a:lnTo>
                    <a:pt x="304" y="308"/>
                  </a:lnTo>
                  <a:close/>
                  <a:moveTo>
                    <a:pt x="73" y="76"/>
                  </a:moveTo>
                  <a:lnTo>
                    <a:pt x="118" y="76"/>
                  </a:lnTo>
                  <a:lnTo>
                    <a:pt x="118" y="119"/>
                  </a:lnTo>
                  <a:lnTo>
                    <a:pt x="73" y="119"/>
                  </a:lnTo>
                  <a:lnTo>
                    <a:pt x="73" y="76"/>
                  </a:lnTo>
                  <a:close/>
                  <a:moveTo>
                    <a:pt x="449" y="76"/>
                  </a:moveTo>
                  <a:lnTo>
                    <a:pt x="491" y="76"/>
                  </a:lnTo>
                  <a:lnTo>
                    <a:pt x="491" y="119"/>
                  </a:lnTo>
                  <a:lnTo>
                    <a:pt x="449" y="119"/>
                  </a:lnTo>
                  <a:lnTo>
                    <a:pt x="449" y="76"/>
                  </a:lnTo>
                  <a:close/>
                  <a:moveTo>
                    <a:pt x="682" y="190"/>
                  </a:moveTo>
                  <a:lnTo>
                    <a:pt x="625" y="190"/>
                  </a:lnTo>
                  <a:cubicBezTo>
                    <a:pt x="622" y="190"/>
                    <a:pt x="617" y="190"/>
                    <a:pt x="613" y="190"/>
                  </a:cubicBezTo>
                  <a:lnTo>
                    <a:pt x="564" y="141"/>
                  </a:lnTo>
                  <a:cubicBezTo>
                    <a:pt x="565" y="137"/>
                    <a:pt x="567" y="132"/>
                    <a:pt x="567" y="126"/>
                  </a:cubicBezTo>
                  <a:lnTo>
                    <a:pt x="567" y="69"/>
                  </a:lnTo>
                  <a:cubicBezTo>
                    <a:pt x="567" y="32"/>
                    <a:pt x="536" y="0"/>
                    <a:pt x="499" y="0"/>
                  </a:cubicBezTo>
                  <a:lnTo>
                    <a:pt x="441" y="0"/>
                  </a:lnTo>
                  <a:cubicBezTo>
                    <a:pt x="404" y="0"/>
                    <a:pt x="374" y="32"/>
                    <a:pt x="374" y="69"/>
                  </a:cubicBezTo>
                  <a:lnTo>
                    <a:pt x="374" y="126"/>
                  </a:lnTo>
                  <a:cubicBezTo>
                    <a:pt x="374" y="132"/>
                    <a:pt x="374" y="137"/>
                    <a:pt x="376" y="142"/>
                  </a:cubicBezTo>
                  <a:lnTo>
                    <a:pt x="327" y="191"/>
                  </a:lnTo>
                  <a:cubicBezTo>
                    <a:pt x="323" y="190"/>
                    <a:pt x="317" y="190"/>
                    <a:pt x="311" y="190"/>
                  </a:cubicBezTo>
                  <a:lnTo>
                    <a:pt x="253" y="190"/>
                  </a:lnTo>
                  <a:cubicBezTo>
                    <a:pt x="248" y="190"/>
                    <a:pt x="244" y="190"/>
                    <a:pt x="240" y="191"/>
                  </a:cubicBezTo>
                  <a:lnTo>
                    <a:pt x="191" y="142"/>
                  </a:lnTo>
                  <a:cubicBezTo>
                    <a:pt x="191" y="137"/>
                    <a:pt x="192" y="132"/>
                    <a:pt x="192" y="126"/>
                  </a:cubicBezTo>
                  <a:lnTo>
                    <a:pt x="192" y="69"/>
                  </a:lnTo>
                  <a:cubicBezTo>
                    <a:pt x="192" y="32"/>
                    <a:pt x="161" y="0"/>
                    <a:pt x="124" y="0"/>
                  </a:cubicBezTo>
                  <a:lnTo>
                    <a:pt x="66" y="0"/>
                  </a:lnTo>
                  <a:cubicBezTo>
                    <a:pt x="29" y="0"/>
                    <a:pt x="0" y="32"/>
                    <a:pt x="0" y="69"/>
                  </a:cubicBezTo>
                  <a:lnTo>
                    <a:pt x="0" y="126"/>
                  </a:lnTo>
                  <a:cubicBezTo>
                    <a:pt x="0" y="163"/>
                    <a:pt x="29" y="193"/>
                    <a:pt x="66" y="193"/>
                  </a:cubicBezTo>
                  <a:lnTo>
                    <a:pt x="124" y="193"/>
                  </a:lnTo>
                  <a:cubicBezTo>
                    <a:pt x="129" y="193"/>
                    <a:pt x="132" y="193"/>
                    <a:pt x="136" y="193"/>
                  </a:cubicBezTo>
                  <a:lnTo>
                    <a:pt x="188" y="244"/>
                  </a:lnTo>
                  <a:cubicBezTo>
                    <a:pt x="186" y="248"/>
                    <a:pt x="186" y="252"/>
                    <a:pt x="186" y="256"/>
                  </a:cubicBezTo>
                  <a:lnTo>
                    <a:pt x="186" y="314"/>
                  </a:lnTo>
                  <a:cubicBezTo>
                    <a:pt x="186" y="351"/>
                    <a:pt x="216" y="382"/>
                    <a:pt x="253" y="382"/>
                  </a:cubicBezTo>
                  <a:lnTo>
                    <a:pt x="311" y="382"/>
                  </a:lnTo>
                  <a:cubicBezTo>
                    <a:pt x="348" y="382"/>
                    <a:pt x="379" y="351"/>
                    <a:pt x="379" y="314"/>
                  </a:cubicBezTo>
                  <a:lnTo>
                    <a:pt x="379" y="256"/>
                  </a:lnTo>
                  <a:cubicBezTo>
                    <a:pt x="379" y="253"/>
                    <a:pt x="377" y="249"/>
                    <a:pt x="377" y="246"/>
                  </a:cubicBezTo>
                  <a:lnTo>
                    <a:pt x="431" y="193"/>
                  </a:lnTo>
                  <a:cubicBezTo>
                    <a:pt x="434" y="193"/>
                    <a:pt x="438" y="193"/>
                    <a:pt x="441" y="193"/>
                  </a:cubicBezTo>
                  <a:lnTo>
                    <a:pt x="499" y="193"/>
                  </a:lnTo>
                  <a:cubicBezTo>
                    <a:pt x="503" y="193"/>
                    <a:pt x="506" y="193"/>
                    <a:pt x="511" y="193"/>
                  </a:cubicBezTo>
                  <a:lnTo>
                    <a:pt x="560" y="242"/>
                  </a:lnTo>
                  <a:cubicBezTo>
                    <a:pt x="558" y="246"/>
                    <a:pt x="558" y="252"/>
                    <a:pt x="558" y="256"/>
                  </a:cubicBezTo>
                  <a:lnTo>
                    <a:pt x="558" y="314"/>
                  </a:lnTo>
                  <a:cubicBezTo>
                    <a:pt x="558" y="351"/>
                    <a:pt x="588" y="382"/>
                    <a:pt x="625" y="382"/>
                  </a:cubicBezTo>
                  <a:lnTo>
                    <a:pt x="682" y="382"/>
                  </a:lnTo>
                  <a:cubicBezTo>
                    <a:pt x="721" y="382"/>
                    <a:pt x="751" y="351"/>
                    <a:pt x="751" y="314"/>
                  </a:cubicBezTo>
                  <a:lnTo>
                    <a:pt x="751" y="256"/>
                  </a:lnTo>
                  <a:cubicBezTo>
                    <a:pt x="751" y="219"/>
                    <a:pt x="721" y="190"/>
                    <a:pt x="682" y="19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74" name="Group 73">
            <a:extLst>
              <a:ext uri="{FF2B5EF4-FFF2-40B4-BE49-F238E27FC236}">
                <a16:creationId xmlns:a16="http://schemas.microsoft.com/office/drawing/2014/main" id="{6D0FB35B-4CC9-9547-8F4C-93B88634A209}"/>
              </a:ext>
            </a:extLst>
          </p:cNvPr>
          <p:cNvGrpSpPr/>
          <p:nvPr/>
        </p:nvGrpSpPr>
        <p:grpSpPr>
          <a:xfrm>
            <a:off x="3741436" y="6023323"/>
            <a:ext cx="1231008" cy="1231006"/>
            <a:chOff x="5123329" y="2255652"/>
            <a:chExt cx="1078109" cy="1078108"/>
          </a:xfrm>
          <a:solidFill>
            <a:schemeClr val="bg1"/>
          </a:solidFill>
        </p:grpSpPr>
        <p:sp>
          <p:nvSpPr>
            <p:cNvPr id="75" name="Freeform 74">
              <a:extLst>
                <a:ext uri="{FF2B5EF4-FFF2-40B4-BE49-F238E27FC236}">
                  <a16:creationId xmlns:a16="http://schemas.microsoft.com/office/drawing/2014/main" id="{7AF4A5FA-258E-0E46-8937-EC089E4038BF}"/>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 name="Freeform 91">
              <a:extLst>
                <a:ext uri="{FF2B5EF4-FFF2-40B4-BE49-F238E27FC236}">
                  <a16:creationId xmlns:a16="http://schemas.microsoft.com/office/drawing/2014/main" id="{13E192BA-BF5D-B147-AC76-F7C2EB9ECFD5}"/>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3" name="Freeform 92">
              <a:extLst>
                <a:ext uri="{FF2B5EF4-FFF2-40B4-BE49-F238E27FC236}">
                  <a16:creationId xmlns:a16="http://schemas.microsoft.com/office/drawing/2014/main" id="{BAB04792-A8D9-564A-84E4-E891972F0326}"/>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0" name="CuadroTexto 9">
            <a:extLst>
              <a:ext uri="{FF2B5EF4-FFF2-40B4-BE49-F238E27FC236}">
                <a16:creationId xmlns:a16="http://schemas.microsoft.com/office/drawing/2014/main" id="{35921208-10F1-9242-B78B-97034BBF6AB3}"/>
              </a:ext>
            </a:extLst>
          </p:cNvPr>
          <p:cNvSpPr txBox="1"/>
          <p:nvPr/>
        </p:nvSpPr>
        <p:spPr>
          <a:xfrm>
            <a:off x="1626335" y="4111642"/>
            <a:ext cx="1640186" cy="5386090"/>
          </a:xfrm>
          <a:prstGeom prst="rect">
            <a:avLst/>
          </a:prstGeom>
          <a:noFill/>
        </p:spPr>
        <p:txBody>
          <a:bodyPr wrap="square" rtlCol="0">
            <a:spAutoFit/>
          </a:bodyPr>
          <a:lstStyle/>
          <a:p>
            <a:r>
              <a:rPr lang="es-MX" sz="34400" b="1" dirty="0">
                <a:solidFill>
                  <a:schemeClr val="tx1">
                    <a:lumMod val="75000"/>
                    <a:lumOff val="25000"/>
                  </a:schemeClr>
                </a:solidFill>
                <a:latin typeface="Montserrat Extra Bold" pitchFamily="2" charset="77"/>
              </a:rPr>
              <a:t>1</a:t>
            </a:r>
          </a:p>
        </p:txBody>
      </p:sp>
      <p:sp>
        <p:nvSpPr>
          <p:cNvPr id="78" name="CuadroTexto 77">
            <a:extLst>
              <a:ext uri="{FF2B5EF4-FFF2-40B4-BE49-F238E27FC236}">
                <a16:creationId xmlns:a16="http://schemas.microsoft.com/office/drawing/2014/main" id="{1216D88C-50BF-F247-BE6F-B618C3706C76}"/>
              </a:ext>
            </a:extLst>
          </p:cNvPr>
          <p:cNvSpPr txBox="1"/>
          <p:nvPr/>
        </p:nvSpPr>
        <p:spPr>
          <a:xfrm>
            <a:off x="6417347" y="4111642"/>
            <a:ext cx="1640186" cy="5386090"/>
          </a:xfrm>
          <a:prstGeom prst="rect">
            <a:avLst/>
          </a:prstGeom>
          <a:noFill/>
        </p:spPr>
        <p:txBody>
          <a:bodyPr wrap="square" rtlCol="0">
            <a:spAutoFit/>
          </a:bodyPr>
          <a:lstStyle/>
          <a:p>
            <a:r>
              <a:rPr lang="es-MX" sz="34400" b="1" dirty="0">
                <a:solidFill>
                  <a:schemeClr val="tx1">
                    <a:lumMod val="75000"/>
                    <a:lumOff val="25000"/>
                  </a:schemeClr>
                </a:solidFill>
                <a:latin typeface="Montserrat Extra Bold" pitchFamily="2" charset="77"/>
              </a:rPr>
              <a:t>2</a:t>
            </a:r>
          </a:p>
        </p:txBody>
      </p:sp>
      <p:sp>
        <p:nvSpPr>
          <p:cNvPr id="79" name="CuadroTexto 78">
            <a:extLst>
              <a:ext uri="{FF2B5EF4-FFF2-40B4-BE49-F238E27FC236}">
                <a16:creationId xmlns:a16="http://schemas.microsoft.com/office/drawing/2014/main" id="{9D348E11-9FB2-1146-BD5E-52F07D555319}"/>
              </a:ext>
            </a:extLst>
          </p:cNvPr>
          <p:cNvSpPr txBox="1"/>
          <p:nvPr/>
        </p:nvSpPr>
        <p:spPr>
          <a:xfrm>
            <a:off x="11714561" y="4080111"/>
            <a:ext cx="1640186" cy="5386090"/>
          </a:xfrm>
          <a:prstGeom prst="rect">
            <a:avLst/>
          </a:prstGeom>
          <a:noFill/>
        </p:spPr>
        <p:txBody>
          <a:bodyPr wrap="square" rtlCol="0">
            <a:spAutoFit/>
          </a:bodyPr>
          <a:lstStyle/>
          <a:p>
            <a:r>
              <a:rPr lang="es-MX" sz="34400" b="1" dirty="0">
                <a:solidFill>
                  <a:schemeClr val="tx1">
                    <a:lumMod val="75000"/>
                    <a:lumOff val="25000"/>
                  </a:schemeClr>
                </a:solidFill>
                <a:latin typeface="Montserrat Extra Bold" pitchFamily="2" charset="77"/>
              </a:rPr>
              <a:t>3</a:t>
            </a:r>
          </a:p>
        </p:txBody>
      </p:sp>
      <p:sp>
        <p:nvSpPr>
          <p:cNvPr id="80" name="CuadroTexto 79">
            <a:extLst>
              <a:ext uri="{FF2B5EF4-FFF2-40B4-BE49-F238E27FC236}">
                <a16:creationId xmlns:a16="http://schemas.microsoft.com/office/drawing/2014/main" id="{7977B0C0-744D-444B-95C3-A4A6896ACD5F}"/>
              </a:ext>
            </a:extLst>
          </p:cNvPr>
          <p:cNvSpPr txBox="1"/>
          <p:nvPr/>
        </p:nvSpPr>
        <p:spPr>
          <a:xfrm>
            <a:off x="16727450" y="4047112"/>
            <a:ext cx="1640186" cy="5386090"/>
          </a:xfrm>
          <a:prstGeom prst="rect">
            <a:avLst/>
          </a:prstGeom>
          <a:noFill/>
        </p:spPr>
        <p:txBody>
          <a:bodyPr wrap="square" rtlCol="0">
            <a:spAutoFit/>
          </a:bodyPr>
          <a:lstStyle/>
          <a:p>
            <a:r>
              <a:rPr lang="es-MX" sz="34400" b="1" dirty="0">
                <a:solidFill>
                  <a:schemeClr val="tx1">
                    <a:lumMod val="75000"/>
                    <a:lumOff val="25000"/>
                  </a:schemeClr>
                </a:solidFill>
                <a:latin typeface="Montserrat Extra Bold" pitchFamily="2" charset="77"/>
              </a:rPr>
              <a:t>4</a:t>
            </a:r>
          </a:p>
        </p:txBody>
      </p:sp>
    </p:spTree>
    <p:extLst>
      <p:ext uri="{BB962C8B-B14F-4D97-AF65-F5344CB8AC3E}">
        <p14:creationId xmlns:p14="http://schemas.microsoft.com/office/powerpoint/2010/main" val="1734268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imagen 2"/>
          <p:cNvSpPr>
            <a:spLocks noGrp="1"/>
          </p:cNvSpPr>
          <p:nvPr>
            <p:ph type="pic" sz="quarter" idx="14"/>
          </p:nvPr>
        </p:nvSpPr>
        <p:spPr/>
      </p:sp>
      <p:grpSp>
        <p:nvGrpSpPr>
          <p:cNvPr id="2" name="Group 1">
            <a:extLst>
              <a:ext uri="{FF2B5EF4-FFF2-40B4-BE49-F238E27FC236}">
                <a16:creationId xmlns:a16="http://schemas.microsoft.com/office/drawing/2014/main" id="{64444533-DB79-BA45-90AE-A806B4D613DE}"/>
              </a:ext>
            </a:extLst>
          </p:cNvPr>
          <p:cNvGrpSpPr/>
          <p:nvPr/>
        </p:nvGrpSpPr>
        <p:grpSpPr>
          <a:xfrm>
            <a:off x="4846062" y="1032440"/>
            <a:ext cx="14685526" cy="1514912"/>
            <a:chOff x="4846062" y="633855"/>
            <a:chExt cx="14685526" cy="1514912"/>
          </a:xfrm>
        </p:grpSpPr>
        <p:sp>
          <p:nvSpPr>
            <p:cNvPr id="9" name="TextBox 8">
              <a:extLst>
                <a:ext uri="{FF2B5EF4-FFF2-40B4-BE49-F238E27FC236}">
                  <a16:creationId xmlns:a16="http://schemas.microsoft.com/office/drawing/2014/main" id="{10BAB834-84FA-3A4B-9D99-444FCB5FA429}"/>
                </a:ext>
              </a:extLst>
            </p:cNvPr>
            <p:cNvSpPr txBox="1"/>
            <p:nvPr/>
          </p:nvSpPr>
          <p:spPr>
            <a:xfrm>
              <a:off x="4846062" y="1133104"/>
              <a:ext cx="14685526" cy="1015663"/>
            </a:xfrm>
            <a:prstGeom prst="rect">
              <a:avLst/>
            </a:prstGeom>
            <a:noFill/>
            <a:ln>
              <a:noFill/>
            </a:ln>
          </p:spPr>
          <p:txBody>
            <a:bodyPr wrap="square" rtlCol="0">
              <a:spAutoFit/>
            </a:bodyPr>
            <a:lstStyle/>
            <a:p>
              <a:pPr algn="ctr"/>
              <a:r>
                <a:rPr lang="en-US" sz="6000" dirty="0">
                  <a:solidFill>
                    <a:schemeClr val="tx2"/>
                  </a:solidFill>
                  <a:latin typeface="Poppins Medium" pitchFamily="2" charset="77"/>
                  <a:ea typeface="Roboto Medium" panose="02000000000000000000" pitchFamily="2" charset="0"/>
                  <a:cs typeface="Poppins Medium" pitchFamily="2" charset="77"/>
                </a:rPr>
                <a:t>Important Dates To Remember</a:t>
              </a:r>
            </a:p>
          </p:txBody>
        </p:sp>
        <p:sp>
          <p:nvSpPr>
            <p:cNvPr id="11" name="TextBox 10">
              <a:extLst>
                <a:ext uri="{FF2B5EF4-FFF2-40B4-BE49-F238E27FC236}">
                  <a16:creationId xmlns:a16="http://schemas.microsoft.com/office/drawing/2014/main" id="{267BC940-9566-FD44-B631-3B433F465985}"/>
                </a:ext>
              </a:extLst>
            </p:cNvPr>
            <p:cNvSpPr txBox="1"/>
            <p:nvPr/>
          </p:nvSpPr>
          <p:spPr>
            <a:xfrm>
              <a:off x="9837861" y="633855"/>
              <a:ext cx="4701928" cy="461665"/>
            </a:xfrm>
            <a:prstGeom prst="rect">
              <a:avLst/>
            </a:prstGeom>
            <a:noFill/>
          </p:spPr>
          <p:txBody>
            <a:bodyPr wrap="none" rtlCol="0">
              <a:spAutoFit/>
            </a:bodyPr>
            <a:lstStyle/>
            <a:p>
              <a:pPr algn="ctr"/>
              <a:r>
                <a:rPr lang="en-US" sz="2400" spc="300" dirty="0">
                  <a:solidFill>
                    <a:schemeClr val="tx2"/>
                  </a:solidFill>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122" name="TextBox 121">
            <a:extLst>
              <a:ext uri="{FF2B5EF4-FFF2-40B4-BE49-F238E27FC236}">
                <a16:creationId xmlns:a16="http://schemas.microsoft.com/office/drawing/2014/main" id="{A3396872-7D2E-FE4B-BEB1-7BA444CCB026}"/>
              </a:ext>
            </a:extLst>
          </p:cNvPr>
          <p:cNvSpPr txBox="1"/>
          <p:nvPr/>
        </p:nvSpPr>
        <p:spPr>
          <a:xfrm>
            <a:off x="1684670" y="5336176"/>
            <a:ext cx="4789959" cy="5625512"/>
          </a:xfrm>
          <a:prstGeom prst="rect">
            <a:avLst/>
          </a:prstGeom>
          <a:gradFill>
            <a:gsLst>
              <a:gs pos="100000">
                <a:schemeClr val="accent2"/>
              </a:gs>
              <a:gs pos="0">
                <a:schemeClr val="accent1">
                  <a:alpha val="80000"/>
                </a:schemeClr>
              </a:gs>
            </a:gsLst>
            <a:lin ang="13200000" scaled="0"/>
          </a:gradFill>
          <a:ln w="28575" cmpd="sng">
            <a:noFill/>
          </a:ln>
        </p:spPr>
        <p:txBody>
          <a:bodyPr wrap="square" lIns="243840" tIns="121920" rIns="243840" bIns="121920" rtlCol="0" anchor="b" anchorCtr="0">
            <a:spAutoFit/>
          </a:bodyPr>
          <a:lstStyle/>
          <a:p>
            <a:pPr algn="ctr">
              <a:lnSpc>
                <a:spcPts val="6080"/>
              </a:lnSpc>
            </a:pPr>
            <a:endParaRPr lang="en-US" dirty="0">
              <a:solidFill>
                <a:srgbClr val="FFFFFF"/>
              </a:solidFill>
              <a:latin typeface="Lato" panose="020F0502020204030203" pitchFamily="34" charset="0"/>
              <a:ea typeface="Lato" panose="020F0502020204030203" pitchFamily="34" charset="0"/>
              <a:cs typeface="Lato" panose="020F0502020204030203" pitchFamily="34" charset="0"/>
            </a:endParaRPr>
          </a:p>
        </p:txBody>
      </p:sp>
      <p:sp>
        <p:nvSpPr>
          <p:cNvPr id="124" name="TextBox 123">
            <a:extLst>
              <a:ext uri="{FF2B5EF4-FFF2-40B4-BE49-F238E27FC236}">
                <a16:creationId xmlns:a16="http://schemas.microsoft.com/office/drawing/2014/main" id="{3FE37FDA-17F3-9942-A13B-FB60A5EB3FCB}"/>
              </a:ext>
            </a:extLst>
          </p:cNvPr>
          <p:cNvSpPr txBox="1"/>
          <p:nvPr/>
        </p:nvSpPr>
        <p:spPr>
          <a:xfrm>
            <a:off x="7170523" y="5336176"/>
            <a:ext cx="4697674" cy="5625512"/>
          </a:xfrm>
          <a:prstGeom prst="rect">
            <a:avLst/>
          </a:prstGeom>
          <a:gradFill>
            <a:gsLst>
              <a:gs pos="100000">
                <a:schemeClr val="accent3"/>
              </a:gs>
              <a:gs pos="0">
                <a:schemeClr val="accent2"/>
              </a:gs>
            </a:gsLst>
            <a:lin ang="13200000" scaled="0"/>
          </a:gradFill>
          <a:ln w="28575" cmpd="sng">
            <a:noFill/>
          </a:ln>
        </p:spPr>
        <p:txBody>
          <a:bodyPr wrap="square" lIns="243840" tIns="121920" rIns="243840" bIns="121920" rtlCol="0" anchor="b" anchorCtr="0">
            <a:spAutoFit/>
          </a:bodyPr>
          <a:lstStyle/>
          <a:p>
            <a:pPr algn="ctr">
              <a:lnSpc>
                <a:spcPts val="6080"/>
              </a:lnSpc>
            </a:pPr>
            <a:endParaRPr lang="en-US" dirty="0">
              <a:solidFill>
                <a:srgbClr val="FFFFFF"/>
              </a:solidFill>
              <a:latin typeface="Lato" panose="020F0502020204030203" pitchFamily="34" charset="0"/>
              <a:ea typeface="Lato" panose="020F0502020204030203" pitchFamily="34" charset="0"/>
              <a:cs typeface="Lato" panose="020F0502020204030203" pitchFamily="34" charset="0"/>
            </a:endParaRPr>
          </a:p>
        </p:txBody>
      </p:sp>
      <p:sp>
        <p:nvSpPr>
          <p:cNvPr id="126" name="TextBox 125">
            <a:extLst>
              <a:ext uri="{FF2B5EF4-FFF2-40B4-BE49-F238E27FC236}">
                <a16:creationId xmlns:a16="http://schemas.microsoft.com/office/drawing/2014/main" id="{791E06B2-4660-AD4F-ABF7-ED3274C668F7}"/>
              </a:ext>
            </a:extLst>
          </p:cNvPr>
          <p:cNvSpPr txBox="1"/>
          <p:nvPr/>
        </p:nvSpPr>
        <p:spPr>
          <a:xfrm>
            <a:off x="12656376" y="5336176"/>
            <a:ext cx="4697674" cy="5625512"/>
          </a:xfrm>
          <a:prstGeom prst="rect">
            <a:avLst/>
          </a:prstGeom>
          <a:gradFill>
            <a:gsLst>
              <a:gs pos="100000">
                <a:schemeClr val="accent4"/>
              </a:gs>
              <a:gs pos="0">
                <a:schemeClr val="accent3"/>
              </a:gs>
            </a:gsLst>
            <a:lin ang="13200000" scaled="0"/>
          </a:gradFill>
          <a:ln w="28575" cmpd="sng">
            <a:noFill/>
          </a:ln>
        </p:spPr>
        <p:txBody>
          <a:bodyPr wrap="square" lIns="243840" tIns="121920" rIns="243840" bIns="121920" rtlCol="0" anchor="b" anchorCtr="0">
            <a:spAutoFit/>
          </a:bodyPr>
          <a:lstStyle/>
          <a:p>
            <a:pPr algn="ctr">
              <a:lnSpc>
                <a:spcPts val="6080"/>
              </a:lnSpc>
            </a:pPr>
            <a:endParaRPr lang="en-US" dirty="0">
              <a:solidFill>
                <a:srgbClr val="FFFFFF"/>
              </a:solidFill>
              <a:latin typeface="Lato" panose="020F0502020204030203" pitchFamily="34" charset="0"/>
              <a:ea typeface="Lato" panose="020F0502020204030203" pitchFamily="34" charset="0"/>
              <a:cs typeface="Lato" panose="020F0502020204030203" pitchFamily="34" charset="0"/>
            </a:endParaRPr>
          </a:p>
        </p:txBody>
      </p:sp>
      <p:sp>
        <p:nvSpPr>
          <p:cNvPr id="128" name="TextBox 127">
            <a:extLst>
              <a:ext uri="{FF2B5EF4-FFF2-40B4-BE49-F238E27FC236}">
                <a16:creationId xmlns:a16="http://schemas.microsoft.com/office/drawing/2014/main" id="{804CD52D-E01B-CB4D-8D62-E7E9239F3110}"/>
              </a:ext>
            </a:extLst>
          </p:cNvPr>
          <p:cNvSpPr txBox="1"/>
          <p:nvPr/>
        </p:nvSpPr>
        <p:spPr>
          <a:xfrm>
            <a:off x="18142230" y="5336176"/>
            <a:ext cx="4550750" cy="5625512"/>
          </a:xfrm>
          <a:prstGeom prst="rect">
            <a:avLst/>
          </a:prstGeom>
          <a:gradFill>
            <a:gsLst>
              <a:gs pos="100000">
                <a:schemeClr val="accent5"/>
              </a:gs>
              <a:gs pos="0">
                <a:schemeClr val="accent4"/>
              </a:gs>
            </a:gsLst>
            <a:lin ang="13200000" scaled="0"/>
          </a:gradFill>
          <a:ln w="28575" cmpd="sng">
            <a:noFill/>
          </a:ln>
        </p:spPr>
        <p:txBody>
          <a:bodyPr wrap="square" lIns="243840" tIns="121920" rIns="243840" bIns="121920" rtlCol="0" anchor="b" anchorCtr="0">
            <a:spAutoFit/>
          </a:bodyPr>
          <a:lstStyle/>
          <a:p>
            <a:pPr algn="ctr">
              <a:lnSpc>
                <a:spcPts val="6080"/>
              </a:lnSpc>
            </a:pPr>
            <a:endParaRPr lang="en-US" dirty="0">
              <a:solidFill>
                <a:srgbClr val="FFFFFF"/>
              </a:solidFill>
              <a:latin typeface="Lato" panose="020F0502020204030203" pitchFamily="34" charset="0"/>
              <a:ea typeface="Lato" panose="020F0502020204030203" pitchFamily="34" charset="0"/>
              <a:cs typeface="Lato" panose="020F0502020204030203" pitchFamily="34" charset="0"/>
            </a:endParaRPr>
          </a:p>
        </p:txBody>
      </p:sp>
      <p:sp>
        <p:nvSpPr>
          <p:cNvPr id="131" name="TextBox 130">
            <a:extLst>
              <a:ext uri="{FF2B5EF4-FFF2-40B4-BE49-F238E27FC236}">
                <a16:creationId xmlns:a16="http://schemas.microsoft.com/office/drawing/2014/main" id="{499FBC98-2E34-4A4A-80EB-2C81DE8B7A96}"/>
              </a:ext>
            </a:extLst>
          </p:cNvPr>
          <p:cNvSpPr txBox="1"/>
          <p:nvPr/>
        </p:nvSpPr>
        <p:spPr>
          <a:xfrm>
            <a:off x="2472850" y="5802427"/>
            <a:ext cx="3213600" cy="646331"/>
          </a:xfrm>
          <a:prstGeom prst="rect">
            <a:avLst/>
          </a:prstGeom>
          <a:noFill/>
        </p:spPr>
        <p:txBody>
          <a:bodyPr wrap="square" rtlCol="0">
            <a:spAutoFit/>
          </a:bodyPr>
          <a:lstStyle/>
          <a:p>
            <a:pPr algn="ctr"/>
            <a:r>
              <a:rPr lang="en-US" spc="300" dirty="0">
                <a:solidFill>
                  <a:schemeClr val="bg1"/>
                </a:solidFill>
                <a:latin typeface="Montserrat Hairline" pitchFamily="2" charset="77"/>
                <a:ea typeface="Lato" panose="020F0502020204030203" pitchFamily="34" charset="0"/>
                <a:cs typeface="Poppins Medium" pitchFamily="2" charset="77"/>
              </a:rPr>
              <a:t>JANUARY</a:t>
            </a:r>
          </a:p>
        </p:txBody>
      </p:sp>
      <p:sp>
        <p:nvSpPr>
          <p:cNvPr id="135" name="TextBox 134">
            <a:extLst>
              <a:ext uri="{FF2B5EF4-FFF2-40B4-BE49-F238E27FC236}">
                <a16:creationId xmlns:a16="http://schemas.microsoft.com/office/drawing/2014/main" id="{E065614A-FBC1-004D-8E52-9DEEA6E9017D}"/>
              </a:ext>
            </a:extLst>
          </p:cNvPr>
          <p:cNvSpPr txBox="1"/>
          <p:nvPr/>
        </p:nvSpPr>
        <p:spPr>
          <a:xfrm>
            <a:off x="7588091" y="5802427"/>
            <a:ext cx="3954823" cy="646331"/>
          </a:xfrm>
          <a:prstGeom prst="rect">
            <a:avLst/>
          </a:prstGeom>
          <a:noFill/>
        </p:spPr>
        <p:txBody>
          <a:bodyPr wrap="square" rtlCol="0">
            <a:spAutoFit/>
          </a:bodyPr>
          <a:lstStyle/>
          <a:p>
            <a:pPr algn="ctr"/>
            <a:r>
              <a:rPr lang="en-US" spc="300" dirty="0">
                <a:solidFill>
                  <a:schemeClr val="bg1"/>
                </a:solidFill>
                <a:latin typeface="Montserrat Hairline" pitchFamily="2" charset="77"/>
                <a:ea typeface="Lato" panose="020F0502020204030203" pitchFamily="34" charset="0"/>
                <a:cs typeface="Poppins Medium" pitchFamily="2" charset="77"/>
              </a:rPr>
              <a:t>FEBRUARY</a:t>
            </a:r>
          </a:p>
        </p:txBody>
      </p:sp>
      <p:sp>
        <p:nvSpPr>
          <p:cNvPr id="136" name="TextBox 135">
            <a:extLst>
              <a:ext uri="{FF2B5EF4-FFF2-40B4-BE49-F238E27FC236}">
                <a16:creationId xmlns:a16="http://schemas.microsoft.com/office/drawing/2014/main" id="{57ACA410-BE4C-0E4C-BDDA-1CA099B36E1B}"/>
              </a:ext>
            </a:extLst>
          </p:cNvPr>
          <p:cNvSpPr txBox="1"/>
          <p:nvPr/>
        </p:nvSpPr>
        <p:spPr>
          <a:xfrm>
            <a:off x="13073945" y="5802427"/>
            <a:ext cx="3954823" cy="646331"/>
          </a:xfrm>
          <a:prstGeom prst="rect">
            <a:avLst/>
          </a:prstGeom>
          <a:noFill/>
        </p:spPr>
        <p:txBody>
          <a:bodyPr wrap="square" rtlCol="0">
            <a:spAutoFit/>
          </a:bodyPr>
          <a:lstStyle/>
          <a:p>
            <a:pPr algn="ctr"/>
            <a:r>
              <a:rPr lang="en-US" spc="300" dirty="0">
                <a:solidFill>
                  <a:schemeClr val="bg1"/>
                </a:solidFill>
                <a:latin typeface="Montserrat Hairline" pitchFamily="2" charset="77"/>
                <a:ea typeface="Lato" panose="020F0502020204030203" pitchFamily="34" charset="0"/>
                <a:cs typeface="Poppins Medium" pitchFamily="2" charset="77"/>
              </a:rPr>
              <a:t>MARCH</a:t>
            </a:r>
          </a:p>
        </p:txBody>
      </p:sp>
      <p:sp>
        <p:nvSpPr>
          <p:cNvPr id="137" name="TextBox 136">
            <a:extLst>
              <a:ext uri="{FF2B5EF4-FFF2-40B4-BE49-F238E27FC236}">
                <a16:creationId xmlns:a16="http://schemas.microsoft.com/office/drawing/2014/main" id="{CE4987DA-B813-474F-BAEF-B5A4E3714C5A}"/>
              </a:ext>
            </a:extLst>
          </p:cNvPr>
          <p:cNvSpPr txBox="1"/>
          <p:nvPr/>
        </p:nvSpPr>
        <p:spPr>
          <a:xfrm>
            <a:off x="18559798" y="5802427"/>
            <a:ext cx="3954823" cy="646331"/>
          </a:xfrm>
          <a:prstGeom prst="rect">
            <a:avLst/>
          </a:prstGeom>
          <a:noFill/>
        </p:spPr>
        <p:txBody>
          <a:bodyPr wrap="square" rtlCol="0">
            <a:spAutoFit/>
          </a:bodyPr>
          <a:lstStyle/>
          <a:p>
            <a:pPr algn="ctr"/>
            <a:r>
              <a:rPr lang="en-US" spc="300" dirty="0">
                <a:solidFill>
                  <a:schemeClr val="bg1"/>
                </a:solidFill>
                <a:latin typeface="Montserrat Hairline" pitchFamily="2" charset="77"/>
                <a:ea typeface="Lato" panose="020F0502020204030203" pitchFamily="34" charset="0"/>
                <a:cs typeface="Poppins Medium" pitchFamily="2" charset="77"/>
              </a:rPr>
              <a:t>APRIL</a:t>
            </a:r>
          </a:p>
        </p:txBody>
      </p:sp>
      <p:sp>
        <p:nvSpPr>
          <p:cNvPr id="34" name="TextBox 33">
            <a:extLst>
              <a:ext uri="{FF2B5EF4-FFF2-40B4-BE49-F238E27FC236}">
                <a16:creationId xmlns:a16="http://schemas.microsoft.com/office/drawing/2014/main" id="{9CB8ABB1-F8DF-6948-A2F5-58146D62A903}"/>
              </a:ext>
            </a:extLst>
          </p:cNvPr>
          <p:cNvSpPr txBox="1"/>
          <p:nvPr/>
        </p:nvSpPr>
        <p:spPr>
          <a:xfrm>
            <a:off x="2228763" y="7197493"/>
            <a:ext cx="3701774" cy="3223318"/>
          </a:xfrm>
          <a:prstGeom prst="rect">
            <a:avLst/>
          </a:prstGeom>
          <a:noFill/>
        </p:spPr>
        <p:txBody>
          <a:bodyPr wrap="square" rtlCol="0">
            <a:spAutoFit/>
          </a:bodyPr>
          <a:lstStyle/>
          <a:p>
            <a:pPr algn="ctr">
              <a:lnSpc>
                <a:spcPts val="4080"/>
              </a:lnSpc>
            </a:pPr>
            <a:r>
              <a:rPr lang="en-US" sz="2800" dirty="0">
                <a:solidFill>
                  <a:schemeClr val="bg1"/>
                </a:solidFill>
                <a:latin typeface="Poppins" pitchFamily="2" charset="77"/>
                <a:ea typeface="Lato Light" panose="020F0502020204030203" pitchFamily="34" charset="0"/>
                <a:cs typeface="Poppins" pitchFamily="2" charset="77"/>
              </a:rPr>
              <a:t>We offer small businesses a complete array of online marketing solutions to fit any budget.</a:t>
            </a:r>
          </a:p>
        </p:txBody>
      </p:sp>
      <p:sp>
        <p:nvSpPr>
          <p:cNvPr id="35" name="TextBox 34">
            <a:extLst>
              <a:ext uri="{FF2B5EF4-FFF2-40B4-BE49-F238E27FC236}">
                <a16:creationId xmlns:a16="http://schemas.microsoft.com/office/drawing/2014/main" id="{1381941A-1947-894E-A1C8-1DF05F937BA2}"/>
              </a:ext>
            </a:extLst>
          </p:cNvPr>
          <p:cNvSpPr txBox="1"/>
          <p:nvPr/>
        </p:nvSpPr>
        <p:spPr>
          <a:xfrm>
            <a:off x="7714615" y="7197493"/>
            <a:ext cx="3701774" cy="3223318"/>
          </a:xfrm>
          <a:prstGeom prst="rect">
            <a:avLst/>
          </a:prstGeom>
          <a:noFill/>
        </p:spPr>
        <p:txBody>
          <a:bodyPr wrap="square" rtlCol="0">
            <a:spAutoFit/>
          </a:bodyPr>
          <a:lstStyle/>
          <a:p>
            <a:pPr algn="ctr">
              <a:lnSpc>
                <a:spcPts val="4080"/>
              </a:lnSpc>
            </a:pPr>
            <a:r>
              <a:rPr lang="en-US" sz="2800" dirty="0">
                <a:solidFill>
                  <a:schemeClr val="bg1"/>
                </a:solidFill>
                <a:latin typeface="Poppins" pitchFamily="2" charset="77"/>
                <a:ea typeface="Lato Light" panose="020F0502020204030203" pitchFamily="34" charset="0"/>
                <a:cs typeface="Poppins" pitchFamily="2" charset="77"/>
              </a:rPr>
              <a:t>We offer small businesses a complete array of online marketing solutions to fit any budget.</a:t>
            </a:r>
          </a:p>
        </p:txBody>
      </p:sp>
      <p:sp>
        <p:nvSpPr>
          <p:cNvPr id="36" name="TextBox 35">
            <a:extLst>
              <a:ext uri="{FF2B5EF4-FFF2-40B4-BE49-F238E27FC236}">
                <a16:creationId xmlns:a16="http://schemas.microsoft.com/office/drawing/2014/main" id="{9BEED645-CBB9-704A-A13B-C34179B2696A}"/>
              </a:ext>
            </a:extLst>
          </p:cNvPr>
          <p:cNvSpPr txBox="1"/>
          <p:nvPr/>
        </p:nvSpPr>
        <p:spPr>
          <a:xfrm>
            <a:off x="13200469" y="7197493"/>
            <a:ext cx="3701774" cy="3223318"/>
          </a:xfrm>
          <a:prstGeom prst="rect">
            <a:avLst/>
          </a:prstGeom>
          <a:noFill/>
        </p:spPr>
        <p:txBody>
          <a:bodyPr wrap="square" rtlCol="0">
            <a:spAutoFit/>
          </a:bodyPr>
          <a:lstStyle/>
          <a:p>
            <a:pPr algn="ctr">
              <a:lnSpc>
                <a:spcPts val="4080"/>
              </a:lnSpc>
            </a:pPr>
            <a:r>
              <a:rPr lang="en-US" sz="2800" dirty="0">
                <a:solidFill>
                  <a:schemeClr val="bg1"/>
                </a:solidFill>
                <a:latin typeface="Poppins" pitchFamily="2" charset="77"/>
                <a:ea typeface="Lato Light" panose="020F0502020204030203" pitchFamily="34" charset="0"/>
                <a:cs typeface="Poppins" pitchFamily="2" charset="77"/>
              </a:rPr>
              <a:t>We offer small businesses a complete array of online marketing solutions to fit any budget.</a:t>
            </a:r>
          </a:p>
        </p:txBody>
      </p:sp>
      <p:sp>
        <p:nvSpPr>
          <p:cNvPr id="37" name="TextBox 36">
            <a:extLst>
              <a:ext uri="{FF2B5EF4-FFF2-40B4-BE49-F238E27FC236}">
                <a16:creationId xmlns:a16="http://schemas.microsoft.com/office/drawing/2014/main" id="{51D06F40-47DD-0F44-A024-D34C11D1CFA8}"/>
              </a:ext>
            </a:extLst>
          </p:cNvPr>
          <p:cNvSpPr txBox="1"/>
          <p:nvPr/>
        </p:nvSpPr>
        <p:spPr>
          <a:xfrm>
            <a:off x="18686323" y="7197493"/>
            <a:ext cx="3701774" cy="3223318"/>
          </a:xfrm>
          <a:prstGeom prst="rect">
            <a:avLst/>
          </a:prstGeom>
          <a:noFill/>
        </p:spPr>
        <p:txBody>
          <a:bodyPr wrap="square" rtlCol="0">
            <a:spAutoFit/>
          </a:bodyPr>
          <a:lstStyle/>
          <a:p>
            <a:pPr algn="ctr">
              <a:lnSpc>
                <a:spcPts val="4080"/>
              </a:lnSpc>
            </a:pPr>
            <a:r>
              <a:rPr lang="en-US" sz="2800" dirty="0">
                <a:solidFill>
                  <a:schemeClr val="bg1"/>
                </a:solidFill>
                <a:latin typeface="Poppins" pitchFamily="2" charset="77"/>
                <a:ea typeface="Lato Light" panose="020F0502020204030203" pitchFamily="34" charset="0"/>
                <a:cs typeface="Poppins" pitchFamily="2" charset="77"/>
              </a:rPr>
              <a:t>We offer small businesses a complete array of online marketing solutions to fit any budget.</a:t>
            </a:r>
          </a:p>
        </p:txBody>
      </p:sp>
    </p:spTree>
    <p:extLst>
      <p:ext uri="{BB962C8B-B14F-4D97-AF65-F5344CB8AC3E}">
        <p14:creationId xmlns:p14="http://schemas.microsoft.com/office/powerpoint/2010/main" val="29884560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12" name="Rectangle 11">
            <a:extLst>
              <a:ext uri="{FF2B5EF4-FFF2-40B4-BE49-F238E27FC236}">
                <a16:creationId xmlns:a16="http://schemas.microsoft.com/office/drawing/2014/main" id="{E637067D-10F8-4C48-8304-6A1A2E42760D}"/>
              </a:ext>
            </a:extLst>
          </p:cNvPr>
          <p:cNvSpPr/>
          <p:nvPr/>
        </p:nvSpPr>
        <p:spPr>
          <a:xfrm rot="10800000" flipV="1">
            <a:off x="-2" y="-14525"/>
            <a:ext cx="24377649" cy="137159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1">
            <a:extLst>
              <a:ext uri="{FF2B5EF4-FFF2-40B4-BE49-F238E27FC236}">
                <a16:creationId xmlns:a16="http://schemas.microsoft.com/office/drawing/2014/main" id="{9CAC9703-3081-D94D-AC3B-59611587504C}"/>
              </a:ext>
            </a:extLst>
          </p:cNvPr>
          <p:cNvSpPr/>
          <p:nvPr/>
        </p:nvSpPr>
        <p:spPr>
          <a:xfrm rot="10800000" flipV="1">
            <a:off x="-220722" y="-252248"/>
            <a:ext cx="24877990" cy="14188965"/>
          </a:xfrm>
          <a:prstGeom prst="rect">
            <a:avLst/>
          </a:prstGeom>
          <a:gradFill>
            <a:gsLst>
              <a:gs pos="100000">
                <a:schemeClr val="accent2">
                  <a:alpha val="90000"/>
                </a:schemeClr>
              </a:gs>
              <a:gs pos="50000">
                <a:schemeClr val="accent3">
                  <a:alpha val="80000"/>
                </a:schemeClr>
              </a:gs>
              <a:gs pos="0">
                <a:schemeClr val="accent4">
                  <a:alpha val="80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8090082-FB71-B348-8BD7-3085CBB82302}"/>
              </a:ext>
            </a:extLst>
          </p:cNvPr>
          <p:cNvSpPr/>
          <p:nvPr/>
        </p:nvSpPr>
        <p:spPr>
          <a:xfrm>
            <a:off x="6377029" y="5565338"/>
            <a:ext cx="11623588" cy="2585323"/>
          </a:xfrm>
          <a:prstGeom prst="rect">
            <a:avLst/>
          </a:prstGeom>
        </p:spPr>
        <p:txBody>
          <a:bodyPr wrap="square">
            <a:spAutoFit/>
          </a:bodyPr>
          <a:lstStyle/>
          <a:p>
            <a:pPr algn="ctr"/>
            <a:r>
              <a:rPr lang="en-US" sz="5400" dirty="0">
                <a:solidFill>
                  <a:schemeClr val="bg1"/>
                </a:solidFill>
                <a:latin typeface="Poppins ExtraLight" pitchFamily="2" charset="77"/>
                <a:ea typeface="Roboto" panose="02000000000000000000" pitchFamily="2" charset="0"/>
                <a:cs typeface="Poppins ExtraLight" pitchFamily="2" charset="77"/>
              </a:rPr>
              <a:t>“If people like you, they’ll listen to you, but if they trust you, they’ll do business with you.”</a:t>
            </a:r>
          </a:p>
        </p:txBody>
      </p:sp>
      <p:sp>
        <p:nvSpPr>
          <p:cNvPr id="5" name="Rectángulo 4">
            <a:extLst>
              <a:ext uri="{FF2B5EF4-FFF2-40B4-BE49-F238E27FC236}">
                <a16:creationId xmlns:a16="http://schemas.microsoft.com/office/drawing/2014/main" id="{51185FE1-125F-F540-AE6C-CFFA9DEB31F7}"/>
              </a:ext>
            </a:extLst>
          </p:cNvPr>
          <p:cNvSpPr/>
          <p:nvPr/>
        </p:nvSpPr>
        <p:spPr>
          <a:xfrm>
            <a:off x="-279623" y="6754019"/>
            <a:ext cx="4946216" cy="350838"/>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3627414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Box 121">
            <a:extLst>
              <a:ext uri="{FF2B5EF4-FFF2-40B4-BE49-F238E27FC236}">
                <a16:creationId xmlns:a16="http://schemas.microsoft.com/office/drawing/2014/main" id="{3784A36F-0D8D-7048-B6B4-28FB5D1D96CA}"/>
              </a:ext>
            </a:extLst>
          </p:cNvPr>
          <p:cNvSpPr txBox="1"/>
          <p:nvPr/>
        </p:nvSpPr>
        <p:spPr>
          <a:xfrm rot="5400000">
            <a:off x="1560849" y="723139"/>
            <a:ext cx="2387726" cy="5625512"/>
          </a:xfrm>
          <a:prstGeom prst="rect">
            <a:avLst/>
          </a:prstGeom>
          <a:gradFill>
            <a:gsLst>
              <a:gs pos="100000">
                <a:schemeClr val="accent2"/>
              </a:gs>
              <a:gs pos="0">
                <a:schemeClr val="accent1">
                  <a:alpha val="80000"/>
                </a:schemeClr>
              </a:gs>
            </a:gsLst>
            <a:lin ang="13200000" scaled="0"/>
          </a:gradFill>
          <a:ln w="28575" cmpd="sng">
            <a:noFill/>
          </a:ln>
        </p:spPr>
        <p:txBody>
          <a:bodyPr wrap="square" lIns="243840" tIns="121920" rIns="243840" bIns="121920" rtlCol="0" anchor="b" anchorCtr="0">
            <a:spAutoFit/>
          </a:bodyPr>
          <a:lstStyle/>
          <a:p>
            <a:pPr algn="ctr">
              <a:lnSpc>
                <a:spcPts val="6080"/>
              </a:lnSpc>
            </a:pPr>
            <a:endParaRPr lang="en-US" dirty="0">
              <a:solidFill>
                <a:srgbClr val="FFFFFF"/>
              </a:solidFill>
              <a:latin typeface="Lato" panose="020F0502020204030203" pitchFamily="34" charset="0"/>
              <a:ea typeface="Lato" panose="020F0502020204030203" pitchFamily="34" charset="0"/>
              <a:cs typeface="Lato" panose="020F0502020204030203" pitchFamily="34" charset="0"/>
            </a:endParaRPr>
          </a:p>
        </p:txBody>
      </p:sp>
      <p:sp>
        <p:nvSpPr>
          <p:cNvPr id="66" name="TextBox 123">
            <a:extLst>
              <a:ext uri="{FF2B5EF4-FFF2-40B4-BE49-F238E27FC236}">
                <a16:creationId xmlns:a16="http://schemas.microsoft.com/office/drawing/2014/main" id="{C27B743E-A39A-D949-A5E8-3F31FE644C27}"/>
              </a:ext>
            </a:extLst>
          </p:cNvPr>
          <p:cNvSpPr txBox="1"/>
          <p:nvPr/>
        </p:nvSpPr>
        <p:spPr>
          <a:xfrm rot="5400000">
            <a:off x="1583850" y="3801619"/>
            <a:ext cx="2341724" cy="5625512"/>
          </a:xfrm>
          <a:prstGeom prst="rect">
            <a:avLst/>
          </a:prstGeom>
          <a:gradFill>
            <a:gsLst>
              <a:gs pos="100000">
                <a:schemeClr val="accent3"/>
              </a:gs>
              <a:gs pos="0">
                <a:schemeClr val="accent2"/>
              </a:gs>
            </a:gsLst>
            <a:lin ang="13200000" scaled="0"/>
          </a:gradFill>
          <a:ln w="28575" cmpd="sng">
            <a:noFill/>
          </a:ln>
        </p:spPr>
        <p:txBody>
          <a:bodyPr wrap="square" lIns="243840" tIns="121920" rIns="243840" bIns="121920" rtlCol="0" anchor="b" anchorCtr="0">
            <a:spAutoFit/>
          </a:bodyPr>
          <a:lstStyle/>
          <a:p>
            <a:pPr algn="ctr">
              <a:lnSpc>
                <a:spcPts val="6080"/>
              </a:lnSpc>
            </a:pPr>
            <a:endParaRPr lang="en-US" dirty="0">
              <a:solidFill>
                <a:srgbClr val="FFFFFF"/>
              </a:solidFill>
              <a:latin typeface="Lato" panose="020F0502020204030203" pitchFamily="34" charset="0"/>
              <a:ea typeface="Lato" panose="020F0502020204030203" pitchFamily="34" charset="0"/>
              <a:cs typeface="Lato" panose="020F0502020204030203" pitchFamily="34" charset="0"/>
            </a:endParaRPr>
          </a:p>
        </p:txBody>
      </p:sp>
      <p:sp>
        <p:nvSpPr>
          <p:cNvPr id="69" name="TextBox 125">
            <a:extLst>
              <a:ext uri="{FF2B5EF4-FFF2-40B4-BE49-F238E27FC236}">
                <a16:creationId xmlns:a16="http://schemas.microsoft.com/office/drawing/2014/main" id="{90AA0E85-04B4-A444-8A5A-C9A37CA82A24}"/>
              </a:ext>
            </a:extLst>
          </p:cNvPr>
          <p:cNvSpPr txBox="1"/>
          <p:nvPr/>
        </p:nvSpPr>
        <p:spPr>
          <a:xfrm rot="5400000">
            <a:off x="1583850" y="6839891"/>
            <a:ext cx="2341724" cy="5625512"/>
          </a:xfrm>
          <a:prstGeom prst="rect">
            <a:avLst/>
          </a:prstGeom>
          <a:gradFill>
            <a:gsLst>
              <a:gs pos="100000">
                <a:schemeClr val="accent4"/>
              </a:gs>
              <a:gs pos="0">
                <a:schemeClr val="accent3"/>
              </a:gs>
            </a:gsLst>
            <a:lin ang="13200000" scaled="0"/>
          </a:gradFill>
          <a:ln w="28575" cmpd="sng">
            <a:noFill/>
          </a:ln>
        </p:spPr>
        <p:txBody>
          <a:bodyPr wrap="square" lIns="243840" tIns="121920" rIns="243840" bIns="121920" rtlCol="0" anchor="b" anchorCtr="0">
            <a:spAutoFit/>
          </a:bodyPr>
          <a:lstStyle/>
          <a:p>
            <a:pPr algn="ctr">
              <a:lnSpc>
                <a:spcPts val="6080"/>
              </a:lnSpc>
            </a:pPr>
            <a:endParaRPr lang="en-US" dirty="0">
              <a:solidFill>
                <a:srgbClr val="FFFFFF"/>
              </a:solidFill>
              <a:latin typeface="Lato" panose="020F0502020204030203" pitchFamily="34" charset="0"/>
              <a:ea typeface="Lato" panose="020F0502020204030203" pitchFamily="34" charset="0"/>
              <a:cs typeface="Lato" panose="020F0502020204030203" pitchFamily="34" charset="0"/>
            </a:endParaRPr>
          </a:p>
        </p:txBody>
      </p:sp>
      <p:sp>
        <p:nvSpPr>
          <p:cNvPr id="70" name="TextBox 127">
            <a:extLst>
              <a:ext uri="{FF2B5EF4-FFF2-40B4-BE49-F238E27FC236}">
                <a16:creationId xmlns:a16="http://schemas.microsoft.com/office/drawing/2014/main" id="{384294EF-6482-F244-AE99-101002A5556E}"/>
              </a:ext>
            </a:extLst>
          </p:cNvPr>
          <p:cNvSpPr txBox="1"/>
          <p:nvPr/>
        </p:nvSpPr>
        <p:spPr>
          <a:xfrm rot="5400000">
            <a:off x="1620470" y="9852588"/>
            <a:ext cx="2268484" cy="5625512"/>
          </a:xfrm>
          <a:prstGeom prst="rect">
            <a:avLst/>
          </a:prstGeom>
          <a:gradFill>
            <a:gsLst>
              <a:gs pos="100000">
                <a:schemeClr val="accent5"/>
              </a:gs>
              <a:gs pos="0">
                <a:schemeClr val="accent4"/>
              </a:gs>
            </a:gsLst>
            <a:lin ang="13200000" scaled="0"/>
          </a:gradFill>
          <a:ln w="28575" cmpd="sng">
            <a:noFill/>
          </a:ln>
        </p:spPr>
        <p:txBody>
          <a:bodyPr wrap="square" lIns="243840" tIns="121920" rIns="243840" bIns="121920" rtlCol="0" anchor="b" anchorCtr="0">
            <a:spAutoFit/>
          </a:bodyPr>
          <a:lstStyle/>
          <a:p>
            <a:pPr algn="ctr">
              <a:lnSpc>
                <a:spcPts val="6080"/>
              </a:lnSpc>
            </a:pPr>
            <a:endParaRPr lang="en-US" dirty="0">
              <a:solidFill>
                <a:srgbClr val="FFFFFF"/>
              </a:solidFill>
              <a:latin typeface="Lato" panose="020F0502020204030203" pitchFamily="34" charset="0"/>
              <a:ea typeface="Lato" panose="020F0502020204030203" pitchFamily="34" charset="0"/>
              <a:cs typeface="Lato" panose="020F0502020204030203" pitchFamily="34" charset="0"/>
            </a:endParaRPr>
          </a:p>
        </p:txBody>
      </p:sp>
      <p:sp>
        <p:nvSpPr>
          <p:cNvPr id="22" name="Rectangle 21">
            <a:extLst>
              <a:ext uri="{FF2B5EF4-FFF2-40B4-BE49-F238E27FC236}">
                <a16:creationId xmlns:a16="http://schemas.microsoft.com/office/drawing/2014/main" id="{871F18C7-E8B9-E84F-9CE2-DA501CCFF9D7}"/>
              </a:ext>
            </a:extLst>
          </p:cNvPr>
          <p:cNvSpPr/>
          <p:nvPr/>
        </p:nvSpPr>
        <p:spPr>
          <a:xfrm>
            <a:off x="18255343" y="-141604"/>
            <a:ext cx="6207651" cy="92616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52417FBE-B39B-014E-A4A8-E9615307C1DF}"/>
              </a:ext>
            </a:extLst>
          </p:cNvPr>
          <p:cNvGrpSpPr/>
          <p:nvPr/>
        </p:nvGrpSpPr>
        <p:grpSpPr>
          <a:xfrm>
            <a:off x="3804101" y="12289537"/>
            <a:ext cx="790268" cy="601587"/>
            <a:chOff x="17083598" y="2386671"/>
            <a:chExt cx="1081851" cy="823555"/>
          </a:xfrm>
          <a:solidFill>
            <a:schemeClr val="bg1"/>
          </a:solidFill>
        </p:grpSpPr>
        <p:sp>
          <p:nvSpPr>
            <p:cNvPr id="26" name="Freeform 16">
              <a:extLst>
                <a:ext uri="{FF2B5EF4-FFF2-40B4-BE49-F238E27FC236}">
                  <a16:creationId xmlns:a16="http://schemas.microsoft.com/office/drawing/2014/main" id="{53C451DC-90C9-4E49-82F5-81E353C56A3F}"/>
                </a:ext>
              </a:extLst>
            </p:cNvPr>
            <p:cNvSpPr>
              <a:spLocks noChangeArrowheads="1"/>
            </p:cNvSpPr>
            <p:nvPr/>
          </p:nvSpPr>
          <p:spPr bwMode="auto">
            <a:xfrm>
              <a:off x="17495376" y="2667430"/>
              <a:ext cx="262040" cy="265783"/>
            </a:xfrm>
            <a:custGeom>
              <a:avLst/>
              <a:gdLst>
                <a:gd name="T0" fmla="*/ 83434 w 309"/>
                <a:gd name="T1" fmla="*/ 32306 h 314"/>
                <a:gd name="T2" fmla="*/ 83434 w 309"/>
                <a:gd name="T3" fmla="*/ 79329 h 314"/>
                <a:gd name="T4" fmla="*/ 83434 w 309"/>
                <a:gd name="T5" fmla="*/ 79329 h 314"/>
                <a:gd name="T6" fmla="*/ 77680 w 309"/>
                <a:gd name="T7" fmla="*/ 85790 h 314"/>
                <a:gd name="T8" fmla="*/ 32367 w 309"/>
                <a:gd name="T9" fmla="*/ 85790 h 314"/>
                <a:gd name="T10" fmla="*/ 32367 w 309"/>
                <a:gd name="T11" fmla="*/ 85790 h 314"/>
                <a:gd name="T12" fmla="*/ 26612 w 309"/>
                <a:gd name="T13" fmla="*/ 79329 h 314"/>
                <a:gd name="T14" fmla="*/ 26612 w 309"/>
                <a:gd name="T15" fmla="*/ 32306 h 314"/>
                <a:gd name="T16" fmla="*/ 26612 w 309"/>
                <a:gd name="T17" fmla="*/ 32306 h 314"/>
                <a:gd name="T18" fmla="*/ 32367 w 309"/>
                <a:gd name="T19" fmla="*/ 26204 h 314"/>
                <a:gd name="T20" fmla="*/ 77680 w 309"/>
                <a:gd name="T21" fmla="*/ 26204 h 314"/>
                <a:gd name="T22" fmla="*/ 77680 w 309"/>
                <a:gd name="T23" fmla="*/ 26204 h 314"/>
                <a:gd name="T24" fmla="*/ 83434 w 309"/>
                <a:gd name="T25" fmla="*/ 32306 h 314"/>
                <a:gd name="T26" fmla="*/ 32367 w 309"/>
                <a:gd name="T27" fmla="*/ 0 h 314"/>
                <a:gd name="T28" fmla="*/ 32367 w 309"/>
                <a:gd name="T29" fmla="*/ 0 h 314"/>
                <a:gd name="T30" fmla="*/ 0 w 309"/>
                <a:gd name="T31" fmla="*/ 32306 h 314"/>
                <a:gd name="T32" fmla="*/ 0 w 309"/>
                <a:gd name="T33" fmla="*/ 79329 h 314"/>
                <a:gd name="T34" fmla="*/ 0 w 309"/>
                <a:gd name="T35" fmla="*/ 79329 h 314"/>
                <a:gd name="T36" fmla="*/ 32367 w 309"/>
                <a:gd name="T37" fmla="*/ 112353 h 314"/>
                <a:gd name="T38" fmla="*/ 77680 w 309"/>
                <a:gd name="T39" fmla="*/ 112353 h 314"/>
                <a:gd name="T40" fmla="*/ 77680 w 309"/>
                <a:gd name="T41" fmla="*/ 112353 h 314"/>
                <a:gd name="T42" fmla="*/ 110765 w 309"/>
                <a:gd name="T43" fmla="*/ 79329 h 314"/>
                <a:gd name="T44" fmla="*/ 110765 w 309"/>
                <a:gd name="T45" fmla="*/ 32306 h 314"/>
                <a:gd name="T46" fmla="*/ 110765 w 309"/>
                <a:gd name="T47" fmla="*/ 32306 h 314"/>
                <a:gd name="T48" fmla="*/ 77680 w 309"/>
                <a:gd name="T49" fmla="*/ 0 h 314"/>
                <a:gd name="T50" fmla="*/ 32367 w 309"/>
                <a:gd name="T51" fmla="*/ 0 h 31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09" h="314">
                  <a:moveTo>
                    <a:pt x="232" y="90"/>
                  </a:moveTo>
                  <a:lnTo>
                    <a:pt x="232" y="221"/>
                  </a:lnTo>
                  <a:cubicBezTo>
                    <a:pt x="232" y="232"/>
                    <a:pt x="225" y="239"/>
                    <a:pt x="216" y="239"/>
                  </a:cubicBezTo>
                  <a:lnTo>
                    <a:pt x="90" y="239"/>
                  </a:lnTo>
                  <a:cubicBezTo>
                    <a:pt x="81" y="239"/>
                    <a:pt x="74" y="232"/>
                    <a:pt x="74" y="221"/>
                  </a:cubicBezTo>
                  <a:lnTo>
                    <a:pt x="74" y="90"/>
                  </a:lnTo>
                  <a:cubicBezTo>
                    <a:pt x="74" y="81"/>
                    <a:pt x="81" y="73"/>
                    <a:pt x="90" y="73"/>
                  </a:cubicBezTo>
                  <a:lnTo>
                    <a:pt x="216" y="73"/>
                  </a:lnTo>
                  <a:cubicBezTo>
                    <a:pt x="225" y="73"/>
                    <a:pt x="232" y="81"/>
                    <a:pt x="232" y="90"/>
                  </a:cubicBezTo>
                  <a:close/>
                  <a:moveTo>
                    <a:pt x="90" y="0"/>
                  </a:moveTo>
                  <a:lnTo>
                    <a:pt x="90" y="0"/>
                  </a:lnTo>
                  <a:cubicBezTo>
                    <a:pt x="40" y="0"/>
                    <a:pt x="0" y="39"/>
                    <a:pt x="0" y="90"/>
                  </a:cubicBezTo>
                  <a:lnTo>
                    <a:pt x="0" y="221"/>
                  </a:lnTo>
                  <a:cubicBezTo>
                    <a:pt x="0" y="272"/>
                    <a:pt x="40" y="313"/>
                    <a:pt x="90" y="313"/>
                  </a:cubicBezTo>
                  <a:lnTo>
                    <a:pt x="216" y="313"/>
                  </a:lnTo>
                  <a:cubicBezTo>
                    <a:pt x="266" y="313"/>
                    <a:pt x="308" y="272"/>
                    <a:pt x="308" y="221"/>
                  </a:cubicBezTo>
                  <a:lnTo>
                    <a:pt x="308" y="90"/>
                  </a:lnTo>
                  <a:cubicBezTo>
                    <a:pt x="308" y="39"/>
                    <a:pt x="266" y="0"/>
                    <a:pt x="216" y="0"/>
                  </a:cubicBezTo>
                  <a:lnTo>
                    <a:pt x="9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7" name="Freeform 17">
              <a:extLst>
                <a:ext uri="{FF2B5EF4-FFF2-40B4-BE49-F238E27FC236}">
                  <a16:creationId xmlns:a16="http://schemas.microsoft.com/office/drawing/2014/main" id="{91F92F7C-5CC2-384B-9F6A-CB14C30AE1CB}"/>
                </a:ext>
              </a:extLst>
            </p:cNvPr>
            <p:cNvSpPr>
              <a:spLocks noChangeArrowheads="1"/>
            </p:cNvSpPr>
            <p:nvPr/>
          </p:nvSpPr>
          <p:spPr bwMode="auto">
            <a:xfrm>
              <a:off x="17413020" y="2955673"/>
              <a:ext cx="426751" cy="254553"/>
            </a:xfrm>
            <a:custGeom>
              <a:avLst/>
              <a:gdLst>
                <a:gd name="T0" fmla="*/ 150993 w 501"/>
                <a:gd name="T1" fmla="*/ 78970 h 298"/>
                <a:gd name="T2" fmla="*/ 150993 w 501"/>
                <a:gd name="T3" fmla="*/ 78970 h 298"/>
                <a:gd name="T4" fmla="*/ 146658 w 501"/>
                <a:gd name="T5" fmla="*/ 80781 h 298"/>
                <a:gd name="T6" fmla="*/ 33955 w 501"/>
                <a:gd name="T7" fmla="*/ 80781 h 298"/>
                <a:gd name="T8" fmla="*/ 33955 w 501"/>
                <a:gd name="T9" fmla="*/ 80781 h 298"/>
                <a:gd name="T10" fmla="*/ 29621 w 501"/>
                <a:gd name="T11" fmla="*/ 78970 h 298"/>
                <a:gd name="T12" fmla="*/ 29621 w 501"/>
                <a:gd name="T13" fmla="*/ 78970 h 298"/>
                <a:gd name="T14" fmla="*/ 28537 w 501"/>
                <a:gd name="T15" fmla="*/ 73899 h 298"/>
                <a:gd name="T16" fmla="*/ 40096 w 501"/>
                <a:gd name="T17" fmla="*/ 30791 h 298"/>
                <a:gd name="T18" fmla="*/ 40096 w 501"/>
                <a:gd name="T19" fmla="*/ 30791 h 298"/>
                <a:gd name="T20" fmla="*/ 45515 w 501"/>
                <a:gd name="T21" fmla="*/ 26806 h 298"/>
                <a:gd name="T22" fmla="*/ 135099 w 501"/>
                <a:gd name="T23" fmla="*/ 26806 h 298"/>
                <a:gd name="T24" fmla="*/ 135099 w 501"/>
                <a:gd name="T25" fmla="*/ 26806 h 298"/>
                <a:gd name="T26" fmla="*/ 140518 w 501"/>
                <a:gd name="T27" fmla="*/ 30791 h 298"/>
                <a:gd name="T28" fmla="*/ 152077 w 501"/>
                <a:gd name="T29" fmla="*/ 73899 h 298"/>
                <a:gd name="T30" fmla="*/ 152077 w 501"/>
                <a:gd name="T31" fmla="*/ 73899 h 298"/>
                <a:gd name="T32" fmla="*/ 150993 w 501"/>
                <a:gd name="T33" fmla="*/ 78970 h 298"/>
                <a:gd name="T34" fmla="*/ 166526 w 501"/>
                <a:gd name="T35" fmla="*/ 24271 h 298"/>
                <a:gd name="T36" fmla="*/ 166526 w 501"/>
                <a:gd name="T37" fmla="*/ 24271 h 298"/>
                <a:gd name="T38" fmla="*/ 135099 w 501"/>
                <a:gd name="T39" fmla="*/ 0 h 298"/>
                <a:gd name="T40" fmla="*/ 45515 w 501"/>
                <a:gd name="T41" fmla="*/ 0 h 298"/>
                <a:gd name="T42" fmla="*/ 45515 w 501"/>
                <a:gd name="T43" fmla="*/ 0 h 298"/>
                <a:gd name="T44" fmla="*/ 14449 w 501"/>
                <a:gd name="T45" fmla="*/ 24271 h 298"/>
                <a:gd name="T46" fmla="*/ 2890 w 501"/>
                <a:gd name="T47" fmla="*/ 67016 h 298"/>
                <a:gd name="T48" fmla="*/ 2890 w 501"/>
                <a:gd name="T49" fmla="*/ 67016 h 298"/>
                <a:gd name="T50" fmla="*/ 8308 w 501"/>
                <a:gd name="T51" fmla="*/ 95271 h 298"/>
                <a:gd name="T52" fmla="*/ 8308 w 501"/>
                <a:gd name="T53" fmla="*/ 95271 h 298"/>
                <a:gd name="T54" fmla="*/ 33955 w 501"/>
                <a:gd name="T55" fmla="*/ 107588 h 298"/>
                <a:gd name="T56" fmla="*/ 146658 w 501"/>
                <a:gd name="T57" fmla="*/ 107588 h 298"/>
                <a:gd name="T58" fmla="*/ 146658 w 501"/>
                <a:gd name="T59" fmla="*/ 107588 h 298"/>
                <a:gd name="T60" fmla="*/ 172306 w 501"/>
                <a:gd name="T61" fmla="*/ 95271 h 298"/>
                <a:gd name="T62" fmla="*/ 172306 w 501"/>
                <a:gd name="T63" fmla="*/ 95271 h 298"/>
                <a:gd name="T64" fmla="*/ 177724 w 501"/>
                <a:gd name="T65" fmla="*/ 67016 h 298"/>
                <a:gd name="T66" fmla="*/ 166526 w 501"/>
                <a:gd name="T67" fmla="*/ 24271 h 2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01" h="298">
                  <a:moveTo>
                    <a:pt x="418" y="218"/>
                  </a:moveTo>
                  <a:lnTo>
                    <a:pt x="418" y="218"/>
                  </a:lnTo>
                  <a:cubicBezTo>
                    <a:pt x="416" y="220"/>
                    <a:pt x="412" y="223"/>
                    <a:pt x="406" y="223"/>
                  </a:cubicBezTo>
                  <a:lnTo>
                    <a:pt x="94" y="223"/>
                  </a:lnTo>
                  <a:cubicBezTo>
                    <a:pt x="88" y="223"/>
                    <a:pt x="83" y="220"/>
                    <a:pt x="82" y="218"/>
                  </a:cubicBezTo>
                  <a:cubicBezTo>
                    <a:pt x="81" y="216"/>
                    <a:pt x="77" y="210"/>
                    <a:pt x="79" y="204"/>
                  </a:cubicBezTo>
                  <a:lnTo>
                    <a:pt x="111" y="85"/>
                  </a:lnTo>
                  <a:cubicBezTo>
                    <a:pt x="113" y="78"/>
                    <a:pt x="119" y="74"/>
                    <a:pt x="126" y="74"/>
                  </a:cubicBezTo>
                  <a:lnTo>
                    <a:pt x="374" y="74"/>
                  </a:lnTo>
                  <a:cubicBezTo>
                    <a:pt x="381" y="74"/>
                    <a:pt x="387" y="78"/>
                    <a:pt x="389" y="85"/>
                  </a:cubicBezTo>
                  <a:lnTo>
                    <a:pt x="421" y="204"/>
                  </a:lnTo>
                  <a:cubicBezTo>
                    <a:pt x="423" y="210"/>
                    <a:pt x="419" y="216"/>
                    <a:pt x="418" y="218"/>
                  </a:cubicBezTo>
                  <a:close/>
                  <a:moveTo>
                    <a:pt x="461" y="67"/>
                  </a:moveTo>
                  <a:lnTo>
                    <a:pt x="461" y="67"/>
                  </a:lnTo>
                  <a:cubicBezTo>
                    <a:pt x="449" y="27"/>
                    <a:pt x="414" y="0"/>
                    <a:pt x="374" y="0"/>
                  </a:cubicBezTo>
                  <a:lnTo>
                    <a:pt x="126" y="0"/>
                  </a:lnTo>
                  <a:cubicBezTo>
                    <a:pt x="86" y="0"/>
                    <a:pt x="51" y="27"/>
                    <a:pt x="40" y="67"/>
                  </a:cubicBezTo>
                  <a:lnTo>
                    <a:pt x="8" y="185"/>
                  </a:lnTo>
                  <a:cubicBezTo>
                    <a:pt x="0" y="211"/>
                    <a:pt x="6" y="240"/>
                    <a:pt x="23" y="263"/>
                  </a:cubicBezTo>
                  <a:cubicBezTo>
                    <a:pt x="40" y="285"/>
                    <a:pt x="65" y="297"/>
                    <a:pt x="94" y="297"/>
                  </a:cubicBezTo>
                  <a:lnTo>
                    <a:pt x="406" y="297"/>
                  </a:lnTo>
                  <a:cubicBezTo>
                    <a:pt x="434" y="297"/>
                    <a:pt x="459" y="285"/>
                    <a:pt x="477" y="263"/>
                  </a:cubicBezTo>
                  <a:cubicBezTo>
                    <a:pt x="495" y="240"/>
                    <a:pt x="500" y="211"/>
                    <a:pt x="492" y="185"/>
                  </a:cubicBezTo>
                  <a:lnTo>
                    <a:pt x="461" y="6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8" name="Freeform 18">
              <a:extLst>
                <a:ext uri="{FF2B5EF4-FFF2-40B4-BE49-F238E27FC236}">
                  <a16:creationId xmlns:a16="http://schemas.microsoft.com/office/drawing/2014/main" id="{AD45D58D-2327-7A45-9619-8B81A12E8243}"/>
                </a:ext>
              </a:extLst>
            </p:cNvPr>
            <p:cNvSpPr>
              <a:spLocks noChangeArrowheads="1"/>
            </p:cNvSpPr>
            <p:nvPr/>
          </p:nvSpPr>
          <p:spPr bwMode="auto">
            <a:xfrm>
              <a:off x="17147236" y="2704864"/>
              <a:ext cx="205890" cy="209632"/>
            </a:xfrm>
            <a:custGeom>
              <a:avLst/>
              <a:gdLst>
                <a:gd name="T0" fmla="*/ 26480 w 244"/>
                <a:gd name="T1" fmla="*/ 29276 h 249"/>
                <a:gd name="T2" fmla="*/ 26480 w 244"/>
                <a:gd name="T3" fmla="*/ 29276 h 249"/>
                <a:gd name="T4" fmla="*/ 29343 w 244"/>
                <a:gd name="T5" fmla="*/ 26777 h 249"/>
                <a:gd name="T6" fmla="*/ 57612 w 244"/>
                <a:gd name="T7" fmla="*/ 26777 h 249"/>
                <a:gd name="T8" fmla="*/ 57612 w 244"/>
                <a:gd name="T9" fmla="*/ 26777 h 249"/>
                <a:gd name="T10" fmla="*/ 60475 w 244"/>
                <a:gd name="T11" fmla="*/ 29276 h 249"/>
                <a:gd name="T12" fmla="*/ 60475 w 244"/>
                <a:gd name="T13" fmla="*/ 58910 h 249"/>
                <a:gd name="T14" fmla="*/ 60475 w 244"/>
                <a:gd name="T15" fmla="*/ 58910 h 249"/>
                <a:gd name="T16" fmla="*/ 57612 w 244"/>
                <a:gd name="T17" fmla="*/ 62123 h 249"/>
                <a:gd name="T18" fmla="*/ 29343 w 244"/>
                <a:gd name="T19" fmla="*/ 62123 h 249"/>
                <a:gd name="T20" fmla="*/ 29343 w 244"/>
                <a:gd name="T21" fmla="*/ 62123 h 249"/>
                <a:gd name="T22" fmla="*/ 26480 w 244"/>
                <a:gd name="T23" fmla="*/ 58910 h 249"/>
                <a:gd name="T24" fmla="*/ 26480 w 244"/>
                <a:gd name="T25" fmla="*/ 29276 h 249"/>
                <a:gd name="T26" fmla="*/ 29343 w 244"/>
                <a:gd name="T27" fmla="*/ 88543 h 249"/>
                <a:gd name="T28" fmla="*/ 57612 w 244"/>
                <a:gd name="T29" fmla="*/ 88543 h 249"/>
                <a:gd name="T30" fmla="*/ 57612 w 244"/>
                <a:gd name="T31" fmla="*/ 88543 h 249"/>
                <a:gd name="T32" fmla="*/ 86955 w 244"/>
                <a:gd name="T33" fmla="*/ 58910 h 249"/>
                <a:gd name="T34" fmla="*/ 86955 w 244"/>
                <a:gd name="T35" fmla="*/ 29276 h 249"/>
                <a:gd name="T36" fmla="*/ 86955 w 244"/>
                <a:gd name="T37" fmla="*/ 29276 h 249"/>
                <a:gd name="T38" fmla="*/ 57612 w 244"/>
                <a:gd name="T39" fmla="*/ 0 h 249"/>
                <a:gd name="T40" fmla="*/ 29343 w 244"/>
                <a:gd name="T41" fmla="*/ 0 h 249"/>
                <a:gd name="T42" fmla="*/ 29343 w 244"/>
                <a:gd name="T43" fmla="*/ 0 h 249"/>
                <a:gd name="T44" fmla="*/ 0 w 244"/>
                <a:gd name="T45" fmla="*/ 29276 h 249"/>
                <a:gd name="T46" fmla="*/ 0 w 244"/>
                <a:gd name="T47" fmla="*/ 58910 h 249"/>
                <a:gd name="T48" fmla="*/ 0 w 244"/>
                <a:gd name="T49" fmla="*/ 58910 h 249"/>
                <a:gd name="T50" fmla="*/ 29343 w 244"/>
                <a:gd name="T51" fmla="*/ 88543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4" h="249">
                  <a:moveTo>
                    <a:pt x="74" y="82"/>
                  </a:moveTo>
                  <a:lnTo>
                    <a:pt x="74" y="82"/>
                  </a:lnTo>
                  <a:cubicBezTo>
                    <a:pt x="74" y="77"/>
                    <a:pt x="77" y="75"/>
                    <a:pt x="82" y="75"/>
                  </a:cubicBezTo>
                  <a:lnTo>
                    <a:pt x="161" y="75"/>
                  </a:lnTo>
                  <a:cubicBezTo>
                    <a:pt x="165" y="75"/>
                    <a:pt x="169" y="77"/>
                    <a:pt x="169" y="82"/>
                  </a:cubicBezTo>
                  <a:lnTo>
                    <a:pt x="169" y="165"/>
                  </a:lnTo>
                  <a:cubicBezTo>
                    <a:pt x="169" y="170"/>
                    <a:pt x="165" y="174"/>
                    <a:pt x="161" y="174"/>
                  </a:cubicBezTo>
                  <a:lnTo>
                    <a:pt x="82" y="174"/>
                  </a:lnTo>
                  <a:cubicBezTo>
                    <a:pt x="77" y="174"/>
                    <a:pt x="74" y="170"/>
                    <a:pt x="74" y="165"/>
                  </a:cubicBezTo>
                  <a:lnTo>
                    <a:pt x="74" y="82"/>
                  </a:lnTo>
                  <a:close/>
                  <a:moveTo>
                    <a:pt x="82" y="248"/>
                  </a:moveTo>
                  <a:lnTo>
                    <a:pt x="161" y="248"/>
                  </a:lnTo>
                  <a:cubicBezTo>
                    <a:pt x="206" y="248"/>
                    <a:pt x="243" y="211"/>
                    <a:pt x="243" y="165"/>
                  </a:cubicBezTo>
                  <a:lnTo>
                    <a:pt x="243" y="82"/>
                  </a:lnTo>
                  <a:cubicBezTo>
                    <a:pt x="243" y="37"/>
                    <a:pt x="206" y="0"/>
                    <a:pt x="161" y="0"/>
                  </a:cubicBezTo>
                  <a:lnTo>
                    <a:pt x="82" y="0"/>
                  </a:lnTo>
                  <a:cubicBezTo>
                    <a:pt x="37" y="0"/>
                    <a:pt x="0" y="37"/>
                    <a:pt x="0" y="82"/>
                  </a:cubicBezTo>
                  <a:lnTo>
                    <a:pt x="0" y="165"/>
                  </a:lnTo>
                  <a:cubicBezTo>
                    <a:pt x="0" y="211"/>
                    <a:pt x="37" y="248"/>
                    <a:pt x="82" y="24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9" name="Freeform 19">
              <a:extLst>
                <a:ext uri="{FF2B5EF4-FFF2-40B4-BE49-F238E27FC236}">
                  <a16:creationId xmlns:a16="http://schemas.microsoft.com/office/drawing/2014/main" id="{F06E00E4-6301-DD46-B81A-55B5D8A9F250}"/>
                </a:ext>
              </a:extLst>
            </p:cNvPr>
            <p:cNvSpPr>
              <a:spLocks noChangeArrowheads="1"/>
            </p:cNvSpPr>
            <p:nvPr/>
          </p:nvSpPr>
          <p:spPr bwMode="auto">
            <a:xfrm>
              <a:off x="17083598" y="2936957"/>
              <a:ext cx="325677" cy="202145"/>
            </a:xfrm>
            <a:custGeom>
              <a:avLst/>
              <a:gdLst>
                <a:gd name="T0" fmla="*/ 109698 w 384"/>
                <a:gd name="T1" fmla="*/ 58711 h 238"/>
                <a:gd name="T2" fmla="*/ 28054 w 384"/>
                <a:gd name="T3" fmla="*/ 58711 h 238"/>
                <a:gd name="T4" fmla="*/ 28054 w 384"/>
                <a:gd name="T5" fmla="*/ 58711 h 238"/>
                <a:gd name="T6" fmla="*/ 28054 w 384"/>
                <a:gd name="T7" fmla="*/ 57990 h 238"/>
                <a:gd name="T8" fmla="*/ 36686 w 384"/>
                <a:gd name="T9" fmla="*/ 27014 h 238"/>
                <a:gd name="T10" fmla="*/ 36686 w 384"/>
                <a:gd name="T11" fmla="*/ 27014 h 238"/>
                <a:gd name="T12" fmla="*/ 36686 w 384"/>
                <a:gd name="T13" fmla="*/ 27014 h 238"/>
                <a:gd name="T14" fmla="*/ 101786 w 384"/>
                <a:gd name="T15" fmla="*/ 27014 h 238"/>
                <a:gd name="T16" fmla="*/ 101786 w 384"/>
                <a:gd name="T17" fmla="*/ 27014 h 238"/>
                <a:gd name="T18" fmla="*/ 101786 w 384"/>
                <a:gd name="T19" fmla="*/ 27014 h 238"/>
                <a:gd name="T20" fmla="*/ 110058 w 384"/>
                <a:gd name="T21" fmla="*/ 57990 h 238"/>
                <a:gd name="T22" fmla="*/ 110058 w 384"/>
                <a:gd name="T23" fmla="*/ 57990 h 238"/>
                <a:gd name="T24" fmla="*/ 109698 w 384"/>
                <a:gd name="T25" fmla="*/ 58711 h 238"/>
                <a:gd name="T26" fmla="*/ 127322 w 384"/>
                <a:gd name="T27" fmla="*/ 20171 h 238"/>
                <a:gd name="T28" fmla="*/ 127322 w 384"/>
                <a:gd name="T29" fmla="*/ 20171 h 238"/>
                <a:gd name="T30" fmla="*/ 101786 w 384"/>
                <a:gd name="T31" fmla="*/ 0 h 238"/>
                <a:gd name="T32" fmla="*/ 36686 w 384"/>
                <a:gd name="T33" fmla="*/ 0 h 238"/>
                <a:gd name="T34" fmla="*/ 36686 w 384"/>
                <a:gd name="T35" fmla="*/ 0 h 238"/>
                <a:gd name="T36" fmla="*/ 10430 w 384"/>
                <a:gd name="T37" fmla="*/ 20171 h 238"/>
                <a:gd name="T38" fmla="*/ 2518 w 384"/>
                <a:gd name="T39" fmla="*/ 51147 h 238"/>
                <a:gd name="T40" fmla="*/ 2518 w 384"/>
                <a:gd name="T41" fmla="*/ 51147 h 238"/>
                <a:gd name="T42" fmla="*/ 6834 w 384"/>
                <a:gd name="T43" fmla="*/ 74559 h 238"/>
                <a:gd name="T44" fmla="*/ 6834 w 384"/>
                <a:gd name="T45" fmla="*/ 74559 h 238"/>
                <a:gd name="T46" fmla="*/ 28773 w 384"/>
                <a:gd name="T47" fmla="*/ 85365 h 238"/>
                <a:gd name="T48" fmla="*/ 109698 w 384"/>
                <a:gd name="T49" fmla="*/ 85365 h 238"/>
                <a:gd name="T50" fmla="*/ 109698 w 384"/>
                <a:gd name="T51" fmla="*/ 85365 h 238"/>
                <a:gd name="T52" fmla="*/ 131638 w 384"/>
                <a:gd name="T53" fmla="*/ 74559 h 238"/>
                <a:gd name="T54" fmla="*/ 131638 w 384"/>
                <a:gd name="T55" fmla="*/ 74559 h 238"/>
                <a:gd name="T56" fmla="*/ 135954 w 384"/>
                <a:gd name="T57" fmla="*/ 51147 h 238"/>
                <a:gd name="T58" fmla="*/ 127322 w 384"/>
                <a:gd name="T59" fmla="*/ 20171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4" h="238">
                  <a:moveTo>
                    <a:pt x="305" y="163"/>
                  </a:moveTo>
                  <a:lnTo>
                    <a:pt x="78" y="163"/>
                  </a:lnTo>
                  <a:cubicBezTo>
                    <a:pt x="78" y="163"/>
                    <a:pt x="78" y="163"/>
                    <a:pt x="78" y="161"/>
                  </a:cubicBezTo>
                  <a:lnTo>
                    <a:pt x="102" y="75"/>
                  </a:lnTo>
                  <a:lnTo>
                    <a:pt x="283" y="75"/>
                  </a:lnTo>
                  <a:lnTo>
                    <a:pt x="306" y="161"/>
                  </a:lnTo>
                  <a:cubicBezTo>
                    <a:pt x="306" y="163"/>
                    <a:pt x="305" y="163"/>
                    <a:pt x="305" y="163"/>
                  </a:cubicBezTo>
                  <a:close/>
                  <a:moveTo>
                    <a:pt x="354" y="56"/>
                  </a:moveTo>
                  <a:lnTo>
                    <a:pt x="354" y="56"/>
                  </a:lnTo>
                  <a:cubicBezTo>
                    <a:pt x="345" y="23"/>
                    <a:pt x="316" y="0"/>
                    <a:pt x="283" y="0"/>
                  </a:cubicBezTo>
                  <a:lnTo>
                    <a:pt x="102" y="0"/>
                  </a:lnTo>
                  <a:cubicBezTo>
                    <a:pt x="69" y="0"/>
                    <a:pt x="38" y="23"/>
                    <a:pt x="29" y="56"/>
                  </a:cubicBezTo>
                  <a:lnTo>
                    <a:pt x="7" y="142"/>
                  </a:lnTo>
                  <a:cubicBezTo>
                    <a:pt x="0" y="164"/>
                    <a:pt x="6" y="189"/>
                    <a:pt x="19" y="207"/>
                  </a:cubicBezTo>
                  <a:cubicBezTo>
                    <a:pt x="34" y="226"/>
                    <a:pt x="56" y="237"/>
                    <a:pt x="80" y="237"/>
                  </a:cubicBezTo>
                  <a:lnTo>
                    <a:pt x="305" y="237"/>
                  </a:lnTo>
                  <a:cubicBezTo>
                    <a:pt x="329" y="237"/>
                    <a:pt x="351" y="226"/>
                    <a:pt x="366" y="207"/>
                  </a:cubicBezTo>
                  <a:cubicBezTo>
                    <a:pt x="379" y="189"/>
                    <a:pt x="383" y="164"/>
                    <a:pt x="378" y="142"/>
                  </a:cubicBezTo>
                  <a:lnTo>
                    <a:pt x="354" y="5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 name="Freeform 20">
              <a:extLst>
                <a:ext uri="{FF2B5EF4-FFF2-40B4-BE49-F238E27FC236}">
                  <a16:creationId xmlns:a16="http://schemas.microsoft.com/office/drawing/2014/main" id="{47CD569F-B5F7-3F49-BB31-04086FB3AD91}"/>
                </a:ext>
              </a:extLst>
            </p:cNvPr>
            <p:cNvSpPr>
              <a:spLocks noChangeArrowheads="1"/>
            </p:cNvSpPr>
            <p:nvPr/>
          </p:nvSpPr>
          <p:spPr bwMode="auto">
            <a:xfrm>
              <a:off x="17899667" y="2704864"/>
              <a:ext cx="209632" cy="209632"/>
            </a:xfrm>
            <a:custGeom>
              <a:avLst/>
              <a:gdLst>
                <a:gd name="T0" fmla="*/ 61686 w 245"/>
                <a:gd name="T1" fmla="*/ 29276 h 249"/>
                <a:gd name="T2" fmla="*/ 61686 w 245"/>
                <a:gd name="T3" fmla="*/ 58910 h 249"/>
                <a:gd name="T4" fmla="*/ 61686 w 245"/>
                <a:gd name="T5" fmla="*/ 58910 h 249"/>
                <a:gd name="T6" fmla="*/ 58420 w 245"/>
                <a:gd name="T7" fmla="*/ 62123 h 249"/>
                <a:gd name="T8" fmla="*/ 30117 w 245"/>
                <a:gd name="T9" fmla="*/ 62123 h 249"/>
                <a:gd name="T10" fmla="*/ 30117 w 245"/>
                <a:gd name="T11" fmla="*/ 62123 h 249"/>
                <a:gd name="T12" fmla="*/ 27214 w 245"/>
                <a:gd name="T13" fmla="*/ 58910 h 249"/>
                <a:gd name="T14" fmla="*/ 27214 w 245"/>
                <a:gd name="T15" fmla="*/ 29276 h 249"/>
                <a:gd name="T16" fmla="*/ 27214 w 245"/>
                <a:gd name="T17" fmla="*/ 29276 h 249"/>
                <a:gd name="T18" fmla="*/ 30117 w 245"/>
                <a:gd name="T19" fmla="*/ 26777 h 249"/>
                <a:gd name="T20" fmla="*/ 58420 w 245"/>
                <a:gd name="T21" fmla="*/ 26777 h 249"/>
                <a:gd name="T22" fmla="*/ 58420 w 245"/>
                <a:gd name="T23" fmla="*/ 26777 h 249"/>
                <a:gd name="T24" fmla="*/ 61686 w 245"/>
                <a:gd name="T25" fmla="*/ 29276 h 249"/>
                <a:gd name="T26" fmla="*/ 0 w 245"/>
                <a:gd name="T27" fmla="*/ 29276 h 249"/>
                <a:gd name="T28" fmla="*/ 0 w 245"/>
                <a:gd name="T29" fmla="*/ 58910 h 249"/>
                <a:gd name="T30" fmla="*/ 0 w 245"/>
                <a:gd name="T31" fmla="*/ 58910 h 249"/>
                <a:gd name="T32" fmla="*/ 30117 w 245"/>
                <a:gd name="T33" fmla="*/ 88543 h 249"/>
                <a:gd name="T34" fmla="*/ 58420 w 245"/>
                <a:gd name="T35" fmla="*/ 88543 h 249"/>
                <a:gd name="T36" fmla="*/ 58420 w 245"/>
                <a:gd name="T37" fmla="*/ 88543 h 249"/>
                <a:gd name="T38" fmla="*/ 88537 w 245"/>
                <a:gd name="T39" fmla="*/ 58910 h 249"/>
                <a:gd name="T40" fmla="*/ 88537 w 245"/>
                <a:gd name="T41" fmla="*/ 29276 h 249"/>
                <a:gd name="T42" fmla="*/ 88537 w 245"/>
                <a:gd name="T43" fmla="*/ 29276 h 249"/>
                <a:gd name="T44" fmla="*/ 58420 w 245"/>
                <a:gd name="T45" fmla="*/ 0 h 249"/>
                <a:gd name="T46" fmla="*/ 30117 w 245"/>
                <a:gd name="T47" fmla="*/ 0 h 249"/>
                <a:gd name="T48" fmla="*/ 30117 w 245"/>
                <a:gd name="T49" fmla="*/ 0 h 249"/>
                <a:gd name="T50" fmla="*/ 0 w 245"/>
                <a:gd name="T51" fmla="*/ 29276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5" h="249">
                  <a:moveTo>
                    <a:pt x="170" y="82"/>
                  </a:moveTo>
                  <a:lnTo>
                    <a:pt x="170" y="165"/>
                  </a:lnTo>
                  <a:cubicBezTo>
                    <a:pt x="170" y="170"/>
                    <a:pt x="166" y="174"/>
                    <a:pt x="161" y="174"/>
                  </a:cubicBezTo>
                  <a:lnTo>
                    <a:pt x="83" y="174"/>
                  </a:lnTo>
                  <a:cubicBezTo>
                    <a:pt x="79" y="174"/>
                    <a:pt x="75" y="170"/>
                    <a:pt x="75" y="165"/>
                  </a:cubicBezTo>
                  <a:lnTo>
                    <a:pt x="75" y="82"/>
                  </a:lnTo>
                  <a:cubicBezTo>
                    <a:pt x="75" y="77"/>
                    <a:pt x="79" y="75"/>
                    <a:pt x="83" y="75"/>
                  </a:cubicBezTo>
                  <a:lnTo>
                    <a:pt x="161" y="75"/>
                  </a:lnTo>
                  <a:cubicBezTo>
                    <a:pt x="166" y="75"/>
                    <a:pt x="170" y="77"/>
                    <a:pt x="170" y="82"/>
                  </a:cubicBezTo>
                  <a:close/>
                  <a:moveTo>
                    <a:pt x="0" y="82"/>
                  </a:moveTo>
                  <a:lnTo>
                    <a:pt x="0" y="165"/>
                  </a:lnTo>
                  <a:cubicBezTo>
                    <a:pt x="0" y="211"/>
                    <a:pt x="37" y="248"/>
                    <a:pt x="83" y="248"/>
                  </a:cubicBezTo>
                  <a:lnTo>
                    <a:pt x="161" y="248"/>
                  </a:lnTo>
                  <a:cubicBezTo>
                    <a:pt x="207" y="248"/>
                    <a:pt x="244" y="211"/>
                    <a:pt x="244" y="165"/>
                  </a:cubicBezTo>
                  <a:lnTo>
                    <a:pt x="244" y="82"/>
                  </a:lnTo>
                  <a:cubicBezTo>
                    <a:pt x="244" y="37"/>
                    <a:pt x="207" y="0"/>
                    <a:pt x="161" y="0"/>
                  </a:cubicBezTo>
                  <a:lnTo>
                    <a:pt x="83" y="0"/>
                  </a:lnTo>
                  <a:cubicBezTo>
                    <a:pt x="37" y="0"/>
                    <a:pt x="0" y="37"/>
                    <a:pt x="0" y="8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1" name="Freeform 21">
              <a:extLst>
                <a:ext uri="{FF2B5EF4-FFF2-40B4-BE49-F238E27FC236}">
                  <a16:creationId xmlns:a16="http://schemas.microsoft.com/office/drawing/2014/main" id="{C6B31720-74C3-5146-AB1D-CA0E8A621D10}"/>
                </a:ext>
              </a:extLst>
            </p:cNvPr>
            <p:cNvSpPr>
              <a:spLocks noChangeArrowheads="1"/>
            </p:cNvSpPr>
            <p:nvPr/>
          </p:nvSpPr>
          <p:spPr bwMode="auto">
            <a:xfrm>
              <a:off x="17839772" y="2936957"/>
              <a:ext cx="325677" cy="202145"/>
            </a:xfrm>
            <a:custGeom>
              <a:avLst/>
              <a:gdLst>
                <a:gd name="T0" fmla="*/ 109413 w 385"/>
                <a:gd name="T1" fmla="*/ 58711 h 238"/>
                <a:gd name="T2" fmla="*/ 28340 w 385"/>
                <a:gd name="T3" fmla="*/ 58711 h 238"/>
                <a:gd name="T4" fmla="*/ 28340 w 385"/>
                <a:gd name="T5" fmla="*/ 58711 h 238"/>
                <a:gd name="T6" fmla="*/ 28340 w 385"/>
                <a:gd name="T7" fmla="*/ 57990 h 238"/>
                <a:gd name="T8" fmla="*/ 36232 w 385"/>
                <a:gd name="T9" fmla="*/ 27014 h 238"/>
                <a:gd name="T10" fmla="*/ 36232 w 385"/>
                <a:gd name="T11" fmla="*/ 27014 h 238"/>
                <a:gd name="T12" fmla="*/ 36591 w 385"/>
                <a:gd name="T13" fmla="*/ 27014 h 238"/>
                <a:gd name="T14" fmla="*/ 101163 w 385"/>
                <a:gd name="T15" fmla="*/ 27014 h 238"/>
                <a:gd name="T16" fmla="*/ 101163 w 385"/>
                <a:gd name="T17" fmla="*/ 27014 h 238"/>
                <a:gd name="T18" fmla="*/ 101521 w 385"/>
                <a:gd name="T19" fmla="*/ 27014 h 238"/>
                <a:gd name="T20" fmla="*/ 109413 w 385"/>
                <a:gd name="T21" fmla="*/ 57990 h 238"/>
                <a:gd name="T22" fmla="*/ 109413 w 385"/>
                <a:gd name="T23" fmla="*/ 57990 h 238"/>
                <a:gd name="T24" fmla="*/ 109413 w 385"/>
                <a:gd name="T25" fmla="*/ 58711 h 238"/>
                <a:gd name="T26" fmla="*/ 135601 w 385"/>
                <a:gd name="T27" fmla="*/ 51147 h 238"/>
                <a:gd name="T28" fmla="*/ 126991 w 385"/>
                <a:gd name="T29" fmla="*/ 20171 h 238"/>
                <a:gd name="T30" fmla="*/ 126991 w 385"/>
                <a:gd name="T31" fmla="*/ 20171 h 238"/>
                <a:gd name="T32" fmla="*/ 101163 w 385"/>
                <a:gd name="T33" fmla="*/ 0 h 238"/>
                <a:gd name="T34" fmla="*/ 36591 w 385"/>
                <a:gd name="T35" fmla="*/ 0 h 238"/>
                <a:gd name="T36" fmla="*/ 36591 w 385"/>
                <a:gd name="T37" fmla="*/ 0 h 238"/>
                <a:gd name="T38" fmla="*/ 10762 w 385"/>
                <a:gd name="T39" fmla="*/ 20171 h 238"/>
                <a:gd name="T40" fmla="*/ 2511 w 385"/>
                <a:gd name="T41" fmla="*/ 51147 h 238"/>
                <a:gd name="T42" fmla="*/ 2511 w 385"/>
                <a:gd name="T43" fmla="*/ 51147 h 238"/>
                <a:gd name="T44" fmla="*/ 7175 w 385"/>
                <a:gd name="T45" fmla="*/ 74559 h 238"/>
                <a:gd name="T46" fmla="*/ 7175 w 385"/>
                <a:gd name="T47" fmla="*/ 74559 h 238"/>
                <a:gd name="T48" fmla="*/ 28340 w 385"/>
                <a:gd name="T49" fmla="*/ 85365 h 238"/>
                <a:gd name="T50" fmla="*/ 109413 w 385"/>
                <a:gd name="T51" fmla="*/ 85365 h 238"/>
                <a:gd name="T52" fmla="*/ 109413 w 385"/>
                <a:gd name="T53" fmla="*/ 85365 h 238"/>
                <a:gd name="T54" fmla="*/ 130937 w 385"/>
                <a:gd name="T55" fmla="*/ 74559 h 238"/>
                <a:gd name="T56" fmla="*/ 130937 w 385"/>
                <a:gd name="T57" fmla="*/ 74559 h 238"/>
                <a:gd name="T58" fmla="*/ 135601 w 385"/>
                <a:gd name="T59" fmla="*/ 51147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5" h="238">
                  <a:moveTo>
                    <a:pt x="305" y="163"/>
                  </a:moveTo>
                  <a:lnTo>
                    <a:pt x="79" y="163"/>
                  </a:lnTo>
                  <a:cubicBezTo>
                    <a:pt x="79" y="163"/>
                    <a:pt x="77" y="163"/>
                    <a:pt x="79" y="161"/>
                  </a:cubicBezTo>
                  <a:lnTo>
                    <a:pt x="101" y="75"/>
                  </a:lnTo>
                  <a:cubicBezTo>
                    <a:pt x="102" y="75"/>
                    <a:pt x="102" y="75"/>
                    <a:pt x="102" y="75"/>
                  </a:cubicBezTo>
                  <a:lnTo>
                    <a:pt x="282" y="75"/>
                  </a:lnTo>
                  <a:lnTo>
                    <a:pt x="283" y="75"/>
                  </a:lnTo>
                  <a:lnTo>
                    <a:pt x="305" y="161"/>
                  </a:lnTo>
                  <a:cubicBezTo>
                    <a:pt x="307" y="163"/>
                    <a:pt x="305" y="163"/>
                    <a:pt x="305" y="163"/>
                  </a:cubicBezTo>
                  <a:close/>
                  <a:moveTo>
                    <a:pt x="378" y="142"/>
                  </a:moveTo>
                  <a:lnTo>
                    <a:pt x="354" y="56"/>
                  </a:lnTo>
                  <a:cubicBezTo>
                    <a:pt x="345" y="23"/>
                    <a:pt x="316" y="0"/>
                    <a:pt x="282" y="0"/>
                  </a:cubicBezTo>
                  <a:lnTo>
                    <a:pt x="102" y="0"/>
                  </a:lnTo>
                  <a:cubicBezTo>
                    <a:pt x="68" y="0"/>
                    <a:pt x="39" y="23"/>
                    <a:pt x="30" y="56"/>
                  </a:cubicBezTo>
                  <a:lnTo>
                    <a:pt x="7" y="142"/>
                  </a:lnTo>
                  <a:cubicBezTo>
                    <a:pt x="0" y="164"/>
                    <a:pt x="5" y="189"/>
                    <a:pt x="20" y="207"/>
                  </a:cubicBezTo>
                  <a:cubicBezTo>
                    <a:pt x="35" y="226"/>
                    <a:pt x="55" y="237"/>
                    <a:pt x="79" y="237"/>
                  </a:cubicBezTo>
                  <a:lnTo>
                    <a:pt x="305" y="237"/>
                  </a:lnTo>
                  <a:cubicBezTo>
                    <a:pt x="329" y="237"/>
                    <a:pt x="350" y="226"/>
                    <a:pt x="365" y="207"/>
                  </a:cubicBezTo>
                  <a:cubicBezTo>
                    <a:pt x="380" y="189"/>
                    <a:pt x="384" y="164"/>
                    <a:pt x="378" y="1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 name="Freeform 22">
              <a:extLst>
                <a:ext uri="{FF2B5EF4-FFF2-40B4-BE49-F238E27FC236}">
                  <a16:creationId xmlns:a16="http://schemas.microsoft.com/office/drawing/2014/main" id="{2EE0C6EF-B62B-DA47-9A25-9586F0D98074}"/>
                </a:ext>
              </a:extLst>
            </p:cNvPr>
            <p:cNvSpPr>
              <a:spLocks noChangeArrowheads="1"/>
            </p:cNvSpPr>
            <p:nvPr/>
          </p:nvSpPr>
          <p:spPr bwMode="auto">
            <a:xfrm>
              <a:off x="17244565" y="2386671"/>
              <a:ext cx="763660" cy="288246"/>
            </a:xfrm>
            <a:custGeom>
              <a:avLst/>
              <a:gdLst>
                <a:gd name="T0" fmla="*/ 9366 w 899"/>
                <a:gd name="T1" fmla="*/ 118653 h 341"/>
                <a:gd name="T2" fmla="*/ 9366 w 899"/>
                <a:gd name="T3" fmla="*/ 118653 h 341"/>
                <a:gd name="T4" fmla="*/ 27018 w 899"/>
                <a:gd name="T5" fmla="*/ 112201 h 341"/>
                <a:gd name="T6" fmla="*/ 27018 w 899"/>
                <a:gd name="T7" fmla="*/ 112201 h 341"/>
                <a:gd name="T8" fmla="*/ 80692 w 899"/>
                <a:gd name="T9" fmla="*/ 50186 h 341"/>
                <a:gd name="T10" fmla="*/ 80692 w 899"/>
                <a:gd name="T11" fmla="*/ 50186 h 341"/>
                <a:gd name="T12" fmla="*/ 162105 w 899"/>
                <a:gd name="T13" fmla="*/ 26527 h 341"/>
                <a:gd name="T14" fmla="*/ 162105 w 899"/>
                <a:gd name="T15" fmla="*/ 26527 h 341"/>
                <a:gd name="T16" fmla="*/ 242797 w 899"/>
                <a:gd name="T17" fmla="*/ 50186 h 341"/>
                <a:gd name="T18" fmla="*/ 242797 w 899"/>
                <a:gd name="T19" fmla="*/ 50186 h 341"/>
                <a:gd name="T20" fmla="*/ 295752 w 899"/>
                <a:gd name="T21" fmla="*/ 111125 h 341"/>
                <a:gd name="T22" fmla="*/ 295752 w 899"/>
                <a:gd name="T23" fmla="*/ 111125 h 341"/>
                <a:gd name="T24" fmla="*/ 314124 w 899"/>
                <a:gd name="T25" fmla="*/ 117936 h 341"/>
                <a:gd name="T26" fmla="*/ 314124 w 899"/>
                <a:gd name="T27" fmla="*/ 117936 h 341"/>
                <a:gd name="T28" fmla="*/ 320608 w 899"/>
                <a:gd name="T29" fmla="*/ 99654 h 341"/>
                <a:gd name="T30" fmla="*/ 320608 w 899"/>
                <a:gd name="T31" fmla="*/ 99654 h 341"/>
                <a:gd name="T32" fmla="*/ 256847 w 899"/>
                <a:gd name="T33" fmla="*/ 27961 h 341"/>
                <a:gd name="T34" fmla="*/ 256847 w 899"/>
                <a:gd name="T35" fmla="*/ 27961 h 341"/>
                <a:gd name="T36" fmla="*/ 162105 w 899"/>
                <a:gd name="T37" fmla="*/ 0 h 341"/>
                <a:gd name="T38" fmla="*/ 162105 w 899"/>
                <a:gd name="T39" fmla="*/ 0 h 341"/>
                <a:gd name="T40" fmla="*/ 65923 w 899"/>
                <a:gd name="T41" fmla="*/ 27961 h 341"/>
                <a:gd name="T42" fmla="*/ 65923 w 899"/>
                <a:gd name="T43" fmla="*/ 27961 h 341"/>
                <a:gd name="T44" fmla="*/ 2522 w 899"/>
                <a:gd name="T45" fmla="*/ 101088 h 341"/>
                <a:gd name="T46" fmla="*/ 2522 w 899"/>
                <a:gd name="T47" fmla="*/ 101088 h 341"/>
                <a:gd name="T48" fmla="*/ 9366 w 899"/>
                <a:gd name="T49" fmla="*/ 118653 h 3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99" h="341">
                  <a:moveTo>
                    <a:pt x="26" y="331"/>
                  </a:moveTo>
                  <a:lnTo>
                    <a:pt x="26" y="331"/>
                  </a:lnTo>
                  <a:cubicBezTo>
                    <a:pt x="45" y="340"/>
                    <a:pt x="69" y="326"/>
                    <a:pt x="75" y="313"/>
                  </a:cubicBezTo>
                  <a:cubicBezTo>
                    <a:pt x="108" y="242"/>
                    <a:pt x="159" y="183"/>
                    <a:pt x="224" y="140"/>
                  </a:cubicBezTo>
                  <a:cubicBezTo>
                    <a:pt x="292" y="97"/>
                    <a:pt x="369" y="74"/>
                    <a:pt x="450" y="74"/>
                  </a:cubicBezTo>
                  <a:cubicBezTo>
                    <a:pt x="528" y="74"/>
                    <a:pt x="606" y="97"/>
                    <a:pt x="674" y="140"/>
                  </a:cubicBezTo>
                  <a:cubicBezTo>
                    <a:pt x="737" y="182"/>
                    <a:pt x="789" y="241"/>
                    <a:pt x="821" y="310"/>
                  </a:cubicBezTo>
                  <a:cubicBezTo>
                    <a:pt x="830" y="329"/>
                    <a:pt x="853" y="337"/>
                    <a:pt x="872" y="329"/>
                  </a:cubicBezTo>
                  <a:cubicBezTo>
                    <a:pt x="890" y="319"/>
                    <a:pt x="898" y="297"/>
                    <a:pt x="890" y="278"/>
                  </a:cubicBezTo>
                  <a:cubicBezTo>
                    <a:pt x="851" y="196"/>
                    <a:pt x="789" y="127"/>
                    <a:pt x="713" y="78"/>
                  </a:cubicBezTo>
                  <a:cubicBezTo>
                    <a:pt x="635" y="26"/>
                    <a:pt x="543" y="0"/>
                    <a:pt x="450" y="0"/>
                  </a:cubicBezTo>
                  <a:cubicBezTo>
                    <a:pt x="355" y="0"/>
                    <a:pt x="263" y="28"/>
                    <a:pt x="183" y="78"/>
                  </a:cubicBezTo>
                  <a:cubicBezTo>
                    <a:pt x="106" y="128"/>
                    <a:pt x="45" y="199"/>
                    <a:pt x="7" y="282"/>
                  </a:cubicBezTo>
                  <a:cubicBezTo>
                    <a:pt x="0" y="300"/>
                    <a:pt x="7" y="322"/>
                    <a:pt x="26" y="3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39" name="Group 38">
            <a:extLst>
              <a:ext uri="{FF2B5EF4-FFF2-40B4-BE49-F238E27FC236}">
                <a16:creationId xmlns:a16="http://schemas.microsoft.com/office/drawing/2014/main" id="{DE523F5A-2BA5-2549-B14A-E9BCADD6BB28}"/>
              </a:ext>
            </a:extLst>
          </p:cNvPr>
          <p:cNvGrpSpPr/>
          <p:nvPr/>
        </p:nvGrpSpPr>
        <p:grpSpPr>
          <a:xfrm>
            <a:off x="3833171" y="9417970"/>
            <a:ext cx="696579" cy="701417"/>
            <a:chOff x="5231890" y="4370690"/>
            <a:chExt cx="1078109" cy="1085596"/>
          </a:xfrm>
          <a:solidFill>
            <a:schemeClr val="bg1"/>
          </a:solidFill>
        </p:grpSpPr>
        <p:sp>
          <p:nvSpPr>
            <p:cNvPr id="40" name="Freeform 23">
              <a:extLst>
                <a:ext uri="{FF2B5EF4-FFF2-40B4-BE49-F238E27FC236}">
                  <a16:creationId xmlns:a16="http://schemas.microsoft.com/office/drawing/2014/main" id="{D81EF5D1-D3F5-6944-801D-E7D5E1524C94}"/>
                </a:ext>
              </a:extLst>
            </p:cNvPr>
            <p:cNvSpPr>
              <a:spLocks noChangeArrowheads="1"/>
            </p:cNvSpPr>
            <p:nvPr/>
          </p:nvSpPr>
          <p:spPr bwMode="auto">
            <a:xfrm>
              <a:off x="5231890" y="4378177"/>
              <a:ext cx="1078109" cy="1078109"/>
            </a:xfrm>
            <a:custGeom>
              <a:avLst/>
              <a:gdLst>
                <a:gd name="T0" fmla="*/ 443509 w 1269"/>
                <a:gd name="T1" fmla="*/ 430157 h 1268"/>
                <a:gd name="T2" fmla="*/ 46477 w 1269"/>
                <a:gd name="T3" fmla="*/ 430157 h 1268"/>
                <a:gd name="T4" fmla="*/ 46477 w 1269"/>
                <a:gd name="T5" fmla="*/ 430157 h 1268"/>
                <a:gd name="T6" fmla="*/ 26661 w 1269"/>
                <a:gd name="T7" fmla="*/ 410326 h 1268"/>
                <a:gd name="T8" fmla="*/ 26661 w 1269"/>
                <a:gd name="T9" fmla="*/ 12980 h 1268"/>
                <a:gd name="T10" fmla="*/ 26661 w 1269"/>
                <a:gd name="T11" fmla="*/ 12980 h 1268"/>
                <a:gd name="T12" fmla="*/ 13330 w 1269"/>
                <a:gd name="T13" fmla="*/ 0 h 1268"/>
                <a:gd name="T14" fmla="*/ 13330 w 1269"/>
                <a:gd name="T15" fmla="*/ 0 h 1268"/>
                <a:gd name="T16" fmla="*/ 0 w 1269"/>
                <a:gd name="T17" fmla="*/ 12980 h 1268"/>
                <a:gd name="T18" fmla="*/ 0 w 1269"/>
                <a:gd name="T19" fmla="*/ 410326 h 1268"/>
                <a:gd name="T20" fmla="*/ 0 w 1269"/>
                <a:gd name="T21" fmla="*/ 410326 h 1268"/>
                <a:gd name="T22" fmla="*/ 46477 w 1269"/>
                <a:gd name="T23" fmla="*/ 456839 h 1268"/>
                <a:gd name="T24" fmla="*/ 443509 w 1269"/>
                <a:gd name="T25" fmla="*/ 456839 h 1268"/>
                <a:gd name="T26" fmla="*/ 443509 w 1269"/>
                <a:gd name="T27" fmla="*/ 456839 h 1268"/>
                <a:gd name="T28" fmla="*/ 456840 w 1269"/>
                <a:gd name="T29" fmla="*/ 443498 h 1268"/>
                <a:gd name="T30" fmla="*/ 456840 w 1269"/>
                <a:gd name="T31" fmla="*/ 443498 h 1268"/>
                <a:gd name="T32" fmla="*/ 443509 w 1269"/>
                <a:gd name="T33" fmla="*/ 430157 h 12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269" h="1268">
                  <a:moveTo>
                    <a:pt x="1231" y="1193"/>
                  </a:moveTo>
                  <a:lnTo>
                    <a:pt x="129" y="1193"/>
                  </a:lnTo>
                  <a:cubicBezTo>
                    <a:pt x="99" y="1193"/>
                    <a:pt x="74" y="1168"/>
                    <a:pt x="74" y="1138"/>
                  </a:cubicBezTo>
                  <a:lnTo>
                    <a:pt x="74" y="36"/>
                  </a:lnTo>
                  <a:cubicBezTo>
                    <a:pt x="74" y="16"/>
                    <a:pt x="58" y="0"/>
                    <a:pt x="37" y="0"/>
                  </a:cubicBezTo>
                  <a:cubicBezTo>
                    <a:pt x="16" y="0"/>
                    <a:pt x="0" y="16"/>
                    <a:pt x="0" y="36"/>
                  </a:cubicBezTo>
                  <a:lnTo>
                    <a:pt x="0" y="1138"/>
                  </a:lnTo>
                  <a:cubicBezTo>
                    <a:pt x="0" y="1209"/>
                    <a:pt x="58" y="1267"/>
                    <a:pt x="129" y="1267"/>
                  </a:cubicBezTo>
                  <a:lnTo>
                    <a:pt x="1231" y="1267"/>
                  </a:lnTo>
                  <a:cubicBezTo>
                    <a:pt x="1250" y="1267"/>
                    <a:pt x="1268" y="1251"/>
                    <a:pt x="1268" y="1230"/>
                  </a:cubicBezTo>
                  <a:cubicBezTo>
                    <a:pt x="1268" y="1209"/>
                    <a:pt x="1250" y="1193"/>
                    <a:pt x="1231" y="119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1" name="Freeform 24">
              <a:extLst>
                <a:ext uri="{FF2B5EF4-FFF2-40B4-BE49-F238E27FC236}">
                  <a16:creationId xmlns:a16="http://schemas.microsoft.com/office/drawing/2014/main" id="{D456B46C-757F-6449-978A-8A3720401361}"/>
                </a:ext>
              </a:extLst>
            </p:cNvPr>
            <p:cNvSpPr>
              <a:spLocks noChangeArrowheads="1"/>
            </p:cNvSpPr>
            <p:nvPr/>
          </p:nvSpPr>
          <p:spPr bwMode="auto">
            <a:xfrm>
              <a:off x="6167748" y="4748778"/>
              <a:ext cx="63637" cy="576489"/>
            </a:xfrm>
            <a:custGeom>
              <a:avLst/>
              <a:gdLst>
                <a:gd name="T0" fmla="*/ 13314 w 75"/>
                <a:gd name="T1" fmla="*/ 244115 h 679"/>
                <a:gd name="T2" fmla="*/ 13314 w 75"/>
                <a:gd name="T3" fmla="*/ 244115 h 679"/>
                <a:gd name="T4" fmla="*/ 26627 w 75"/>
                <a:gd name="T5" fmla="*/ 230433 h 679"/>
                <a:gd name="T6" fmla="*/ 26627 w 75"/>
                <a:gd name="T7" fmla="*/ 13322 h 679"/>
                <a:gd name="T8" fmla="*/ 26627 w 75"/>
                <a:gd name="T9" fmla="*/ 13322 h 679"/>
                <a:gd name="T10" fmla="*/ 13314 w 75"/>
                <a:gd name="T11" fmla="*/ 0 h 679"/>
                <a:gd name="T12" fmla="*/ 13314 w 75"/>
                <a:gd name="T13" fmla="*/ 0 h 679"/>
                <a:gd name="T14" fmla="*/ 0 w 75"/>
                <a:gd name="T15" fmla="*/ 13322 h 679"/>
                <a:gd name="T16" fmla="*/ 0 w 75"/>
                <a:gd name="T17" fmla="*/ 230433 h 679"/>
                <a:gd name="T18" fmla="*/ 0 w 75"/>
                <a:gd name="T19" fmla="*/ 230433 h 679"/>
                <a:gd name="T20" fmla="*/ 13314 w 75"/>
                <a:gd name="T21" fmla="*/ 244115 h 6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679">
                  <a:moveTo>
                    <a:pt x="37" y="678"/>
                  </a:moveTo>
                  <a:lnTo>
                    <a:pt x="37" y="678"/>
                  </a:lnTo>
                  <a:cubicBezTo>
                    <a:pt x="58" y="678"/>
                    <a:pt x="74" y="661"/>
                    <a:pt x="74" y="640"/>
                  </a:cubicBezTo>
                  <a:lnTo>
                    <a:pt x="74" y="37"/>
                  </a:lnTo>
                  <a:cubicBezTo>
                    <a:pt x="74" y="16"/>
                    <a:pt x="58" y="0"/>
                    <a:pt x="37" y="0"/>
                  </a:cubicBezTo>
                  <a:cubicBezTo>
                    <a:pt x="16" y="0"/>
                    <a:pt x="0" y="16"/>
                    <a:pt x="0" y="37"/>
                  </a:cubicBezTo>
                  <a:lnTo>
                    <a:pt x="0" y="640"/>
                  </a:lnTo>
                  <a:cubicBezTo>
                    <a:pt x="0" y="661"/>
                    <a:pt x="16" y="678"/>
                    <a:pt x="37" y="6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2" name="Freeform 25">
              <a:extLst>
                <a:ext uri="{FF2B5EF4-FFF2-40B4-BE49-F238E27FC236}">
                  <a16:creationId xmlns:a16="http://schemas.microsoft.com/office/drawing/2014/main" id="{5BB7367D-F33C-6E4F-9F8C-E499D779089B}"/>
                </a:ext>
              </a:extLst>
            </p:cNvPr>
            <p:cNvSpPr>
              <a:spLocks noChangeArrowheads="1"/>
            </p:cNvSpPr>
            <p:nvPr/>
          </p:nvSpPr>
          <p:spPr bwMode="auto">
            <a:xfrm>
              <a:off x="6051700" y="4861081"/>
              <a:ext cx="63640" cy="464186"/>
            </a:xfrm>
            <a:custGeom>
              <a:avLst/>
              <a:gdLst>
                <a:gd name="T0" fmla="*/ 0 w 76"/>
                <a:gd name="T1" fmla="*/ 13340 h 546"/>
                <a:gd name="T2" fmla="*/ 0 w 76"/>
                <a:gd name="T3" fmla="*/ 183150 h 546"/>
                <a:gd name="T4" fmla="*/ 0 w 76"/>
                <a:gd name="T5" fmla="*/ 183150 h 546"/>
                <a:gd name="T6" fmla="*/ 13494 w 76"/>
                <a:gd name="T7" fmla="*/ 196489 h 546"/>
                <a:gd name="T8" fmla="*/ 13494 w 76"/>
                <a:gd name="T9" fmla="*/ 196489 h 546"/>
                <a:gd name="T10" fmla="*/ 26633 w 76"/>
                <a:gd name="T11" fmla="*/ 183150 h 546"/>
                <a:gd name="T12" fmla="*/ 26633 w 76"/>
                <a:gd name="T13" fmla="*/ 13340 h 546"/>
                <a:gd name="T14" fmla="*/ 26633 w 76"/>
                <a:gd name="T15" fmla="*/ 13340 h 546"/>
                <a:gd name="T16" fmla="*/ 13494 w 76"/>
                <a:gd name="T17" fmla="*/ 0 h 546"/>
                <a:gd name="T18" fmla="*/ 13494 w 76"/>
                <a:gd name="T19" fmla="*/ 0 h 546"/>
                <a:gd name="T20" fmla="*/ 0 w 76"/>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546">
                  <a:moveTo>
                    <a:pt x="0" y="37"/>
                  </a:moveTo>
                  <a:lnTo>
                    <a:pt x="0" y="508"/>
                  </a:lnTo>
                  <a:cubicBezTo>
                    <a:pt x="0" y="528"/>
                    <a:pt x="19" y="545"/>
                    <a:pt x="38" y="545"/>
                  </a:cubicBezTo>
                  <a:cubicBezTo>
                    <a:pt x="59" y="545"/>
                    <a:pt x="75" y="528"/>
                    <a:pt x="75" y="508"/>
                  </a:cubicBezTo>
                  <a:lnTo>
                    <a:pt x="75" y="37"/>
                  </a:lnTo>
                  <a:cubicBezTo>
                    <a:pt x="75" y="17"/>
                    <a:pt x="59" y="0"/>
                    <a:pt x="38" y="0"/>
                  </a:cubicBezTo>
                  <a:cubicBezTo>
                    <a:pt x="19"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3" name="Freeform 26">
              <a:extLst>
                <a:ext uri="{FF2B5EF4-FFF2-40B4-BE49-F238E27FC236}">
                  <a16:creationId xmlns:a16="http://schemas.microsoft.com/office/drawing/2014/main" id="{0321F730-947F-F54D-92C0-65A458EF8848}"/>
                </a:ext>
              </a:extLst>
            </p:cNvPr>
            <p:cNvSpPr>
              <a:spLocks noChangeArrowheads="1"/>
            </p:cNvSpPr>
            <p:nvPr/>
          </p:nvSpPr>
          <p:spPr bwMode="auto">
            <a:xfrm>
              <a:off x="5939397" y="5029534"/>
              <a:ext cx="63640" cy="295732"/>
            </a:xfrm>
            <a:custGeom>
              <a:avLst/>
              <a:gdLst>
                <a:gd name="T0" fmla="*/ 0 w 76"/>
                <a:gd name="T1" fmla="*/ 13373 h 347"/>
                <a:gd name="T2" fmla="*/ 0 w 76"/>
                <a:gd name="T3" fmla="*/ 111679 h 347"/>
                <a:gd name="T4" fmla="*/ 0 w 76"/>
                <a:gd name="T5" fmla="*/ 111679 h 347"/>
                <a:gd name="T6" fmla="*/ 13139 w 76"/>
                <a:gd name="T7" fmla="*/ 125052 h 347"/>
                <a:gd name="T8" fmla="*/ 13139 w 76"/>
                <a:gd name="T9" fmla="*/ 125052 h 347"/>
                <a:gd name="T10" fmla="*/ 26633 w 76"/>
                <a:gd name="T11" fmla="*/ 111679 h 347"/>
                <a:gd name="T12" fmla="*/ 26633 w 76"/>
                <a:gd name="T13" fmla="*/ 13373 h 347"/>
                <a:gd name="T14" fmla="*/ 26633 w 76"/>
                <a:gd name="T15" fmla="*/ 13373 h 347"/>
                <a:gd name="T16" fmla="*/ 13139 w 76"/>
                <a:gd name="T17" fmla="*/ 0 h 347"/>
                <a:gd name="T18" fmla="*/ 13139 w 76"/>
                <a:gd name="T19" fmla="*/ 0 h 347"/>
                <a:gd name="T20" fmla="*/ 0 w 76"/>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0" y="37"/>
                  </a:moveTo>
                  <a:lnTo>
                    <a:pt x="0" y="309"/>
                  </a:lnTo>
                  <a:cubicBezTo>
                    <a:pt x="0" y="329"/>
                    <a:pt x="17" y="346"/>
                    <a:pt x="37" y="346"/>
                  </a:cubicBezTo>
                  <a:cubicBezTo>
                    <a:pt x="57" y="346"/>
                    <a:pt x="75" y="329"/>
                    <a:pt x="75" y="309"/>
                  </a:cubicBezTo>
                  <a:lnTo>
                    <a:pt x="75" y="37"/>
                  </a:lnTo>
                  <a:cubicBezTo>
                    <a:pt x="75" y="16"/>
                    <a:pt x="57" y="0"/>
                    <a:pt x="37" y="0"/>
                  </a:cubicBezTo>
                  <a:cubicBezTo>
                    <a:pt x="17"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4" name="Freeform 27">
              <a:extLst>
                <a:ext uri="{FF2B5EF4-FFF2-40B4-BE49-F238E27FC236}">
                  <a16:creationId xmlns:a16="http://schemas.microsoft.com/office/drawing/2014/main" id="{9B14BA82-BA3A-2A40-8DBC-C3F92C1004F1}"/>
                </a:ext>
              </a:extLst>
            </p:cNvPr>
            <p:cNvSpPr>
              <a:spLocks noChangeArrowheads="1"/>
            </p:cNvSpPr>
            <p:nvPr/>
          </p:nvSpPr>
          <p:spPr bwMode="auto">
            <a:xfrm>
              <a:off x="5823352" y="5029534"/>
              <a:ext cx="63637"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7 w 75"/>
                <a:gd name="T11" fmla="*/ 111679 h 347"/>
                <a:gd name="T12" fmla="*/ 26627 w 75"/>
                <a:gd name="T13" fmla="*/ 13373 h 347"/>
                <a:gd name="T14" fmla="*/ 26627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8" y="346"/>
                    <a:pt x="74" y="329"/>
                    <a:pt x="74" y="309"/>
                  </a:cubicBezTo>
                  <a:lnTo>
                    <a:pt x="74" y="37"/>
                  </a:lnTo>
                  <a:cubicBezTo>
                    <a:pt x="74" y="16"/>
                    <a:pt x="58"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5" name="Freeform 28">
              <a:extLst>
                <a:ext uri="{FF2B5EF4-FFF2-40B4-BE49-F238E27FC236}">
                  <a16:creationId xmlns:a16="http://schemas.microsoft.com/office/drawing/2014/main" id="{B8C24DF1-77AC-2C4A-AD91-26F1E784AF84}"/>
                </a:ext>
              </a:extLst>
            </p:cNvPr>
            <p:cNvSpPr>
              <a:spLocks noChangeArrowheads="1"/>
            </p:cNvSpPr>
            <p:nvPr/>
          </p:nvSpPr>
          <p:spPr bwMode="auto">
            <a:xfrm>
              <a:off x="5707305" y="4861081"/>
              <a:ext cx="63640" cy="464186"/>
            </a:xfrm>
            <a:custGeom>
              <a:avLst/>
              <a:gdLst>
                <a:gd name="T0" fmla="*/ 0 w 75"/>
                <a:gd name="T1" fmla="*/ 13340 h 546"/>
                <a:gd name="T2" fmla="*/ 0 w 75"/>
                <a:gd name="T3" fmla="*/ 183150 h 546"/>
                <a:gd name="T4" fmla="*/ 0 w 75"/>
                <a:gd name="T5" fmla="*/ 183150 h 546"/>
                <a:gd name="T6" fmla="*/ 13314 w 75"/>
                <a:gd name="T7" fmla="*/ 196489 h 546"/>
                <a:gd name="T8" fmla="*/ 13314 w 75"/>
                <a:gd name="T9" fmla="*/ 196489 h 546"/>
                <a:gd name="T10" fmla="*/ 26628 w 75"/>
                <a:gd name="T11" fmla="*/ 183150 h 546"/>
                <a:gd name="T12" fmla="*/ 26628 w 75"/>
                <a:gd name="T13" fmla="*/ 13340 h 546"/>
                <a:gd name="T14" fmla="*/ 26628 w 75"/>
                <a:gd name="T15" fmla="*/ 13340 h 546"/>
                <a:gd name="T16" fmla="*/ 13314 w 75"/>
                <a:gd name="T17" fmla="*/ 0 h 546"/>
                <a:gd name="T18" fmla="*/ 13314 w 75"/>
                <a:gd name="T19" fmla="*/ 0 h 546"/>
                <a:gd name="T20" fmla="*/ 0 w 75"/>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546">
                  <a:moveTo>
                    <a:pt x="0" y="37"/>
                  </a:moveTo>
                  <a:lnTo>
                    <a:pt x="0" y="508"/>
                  </a:lnTo>
                  <a:cubicBezTo>
                    <a:pt x="0" y="528"/>
                    <a:pt x="17" y="545"/>
                    <a:pt x="37" y="545"/>
                  </a:cubicBezTo>
                  <a:cubicBezTo>
                    <a:pt x="58" y="545"/>
                    <a:pt x="74" y="528"/>
                    <a:pt x="74" y="508"/>
                  </a:cubicBezTo>
                  <a:lnTo>
                    <a:pt x="74" y="37"/>
                  </a:lnTo>
                  <a:cubicBezTo>
                    <a:pt x="74" y="17"/>
                    <a:pt x="58" y="0"/>
                    <a:pt x="37" y="0"/>
                  </a:cubicBezTo>
                  <a:cubicBezTo>
                    <a:pt x="17"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6" name="Freeform 29">
              <a:extLst>
                <a:ext uri="{FF2B5EF4-FFF2-40B4-BE49-F238E27FC236}">
                  <a16:creationId xmlns:a16="http://schemas.microsoft.com/office/drawing/2014/main" id="{0091ABFC-E5D8-7B4F-A36C-7D5943E40140}"/>
                </a:ext>
              </a:extLst>
            </p:cNvPr>
            <p:cNvSpPr>
              <a:spLocks noChangeArrowheads="1"/>
            </p:cNvSpPr>
            <p:nvPr/>
          </p:nvSpPr>
          <p:spPr bwMode="auto">
            <a:xfrm>
              <a:off x="5591259" y="4947179"/>
              <a:ext cx="63637" cy="378088"/>
            </a:xfrm>
            <a:custGeom>
              <a:avLst/>
              <a:gdLst>
                <a:gd name="T0" fmla="*/ 0 w 75"/>
                <a:gd name="T1" fmla="*/ 13272 h 447"/>
                <a:gd name="T2" fmla="*/ 0 w 75"/>
                <a:gd name="T3" fmla="*/ 146707 h 447"/>
                <a:gd name="T4" fmla="*/ 0 w 75"/>
                <a:gd name="T5" fmla="*/ 146707 h 447"/>
                <a:gd name="T6" fmla="*/ 13314 w 75"/>
                <a:gd name="T7" fmla="*/ 159979 h 447"/>
                <a:gd name="T8" fmla="*/ 13314 w 75"/>
                <a:gd name="T9" fmla="*/ 159979 h 447"/>
                <a:gd name="T10" fmla="*/ 26627 w 75"/>
                <a:gd name="T11" fmla="*/ 146707 h 447"/>
                <a:gd name="T12" fmla="*/ 26627 w 75"/>
                <a:gd name="T13" fmla="*/ 13272 h 447"/>
                <a:gd name="T14" fmla="*/ 26627 w 75"/>
                <a:gd name="T15" fmla="*/ 13272 h 447"/>
                <a:gd name="T16" fmla="*/ 13314 w 75"/>
                <a:gd name="T17" fmla="*/ 0 h 447"/>
                <a:gd name="T18" fmla="*/ 13314 w 75"/>
                <a:gd name="T19" fmla="*/ 0 h 447"/>
                <a:gd name="T20" fmla="*/ 0 w 75"/>
                <a:gd name="T21" fmla="*/ 13272 h 4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447">
                  <a:moveTo>
                    <a:pt x="0" y="37"/>
                  </a:moveTo>
                  <a:lnTo>
                    <a:pt x="0" y="409"/>
                  </a:lnTo>
                  <a:cubicBezTo>
                    <a:pt x="0" y="429"/>
                    <a:pt x="16" y="446"/>
                    <a:pt x="37" y="446"/>
                  </a:cubicBezTo>
                  <a:cubicBezTo>
                    <a:pt x="57" y="446"/>
                    <a:pt x="74" y="429"/>
                    <a:pt x="74" y="409"/>
                  </a:cubicBezTo>
                  <a:lnTo>
                    <a:pt x="74" y="37"/>
                  </a:lnTo>
                  <a:cubicBezTo>
                    <a:pt x="74" y="17"/>
                    <a:pt x="57" y="0"/>
                    <a:pt x="37" y="0"/>
                  </a:cubicBezTo>
                  <a:cubicBezTo>
                    <a:pt x="16"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7" name="Freeform 30">
              <a:extLst>
                <a:ext uri="{FF2B5EF4-FFF2-40B4-BE49-F238E27FC236}">
                  <a16:creationId xmlns:a16="http://schemas.microsoft.com/office/drawing/2014/main" id="{B756183F-8D7D-BA4D-A0B5-9B6A398CCB7C}"/>
                </a:ext>
              </a:extLst>
            </p:cNvPr>
            <p:cNvSpPr>
              <a:spLocks noChangeArrowheads="1"/>
            </p:cNvSpPr>
            <p:nvPr/>
          </p:nvSpPr>
          <p:spPr bwMode="auto">
            <a:xfrm>
              <a:off x="5475212" y="5029534"/>
              <a:ext cx="63640"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8 w 75"/>
                <a:gd name="T11" fmla="*/ 111679 h 347"/>
                <a:gd name="T12" fmla="*/ 26628 w 75"/>
                <a:gd name="T13" fmla="*/ 13373 h 347"/>
                <a:gd name="T14" fmla="*/ 26628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7" y="346"/>
                    <a:pt x="74" y="329"/>
                    <a:pt x="74" y="309"/>
                  </a:cubicBezTo>
                  <a:lnTo>
                    <a:pt x="74" y="37"/>
                  </a:lnTo>
                  <a:cubicBezTo>
                    <a:pt x="74" y="16"/>
                    <a:pt x="57"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8" name="Freeform 31">
              <a:extLst>
                <a:ext uri="{FF2B5EF4-FFF2-40B4-BE49-F238E27FC236}">
                  <a16:creationId xmlns:a16="http://schemas.microsoft.com/office/drawing/2014/main" id="{517D4FBF-E66E-094E-8E7A-01B1C0C781F3}"/>
                </a:ext>
              </a:extLst>
            </p:cNvPr>
            <p:cNvSpPr>
              <a:spLocks noChangeArrowheads="1"/>
            </p:cNvSpPr>
            <p:nvPr/>
          </p:nvSpPr>
          <p:spPr bwMode="auto">
            <a:xfrm>
              <a:off x="5359166" y="5029534"/>
              <a:ext cx="63637" cy="295732"/>
            </a:xfrm>
            <a:custGeom>
              <a:avLst/>
              <a:gdLst>
                <a:gd name="T0" fmla="*/ 13138 w 76"/>
                <a:gd name="T1" fmla="*/ 125052 h 347"/>
                <a:gd name="T2" fmla="*/ 13138 w 76"/>
                <a:gd name="T3" fmla="*/ 125052 h 347"/>
                <a:gd name="T4" fmla="*/ 26632 w 76"/>
                <a:gd name="T5" fmla="*/ 111318 h 347"/>
                <a:gd name="T6" fmla="*/ 26632 w 76"/>
                <a:gd name="T7" fmla="*/ 13373 h 347"/>
                <a:gd name="T8" fmla="*/ 26632 w 76"/>
                <a:gd name="T9" fmla="*/ 13373 h 347"/>
                <a:gd name="T10" fmla="*/ 13138 w 76"/>
                <a:gd name="T11" fmla="*/ 0 h 347"/>
                <a:gd name="T12" fmla="*/ 13138 w 76"/>
                <a:gd name="T13" fmla="*/ 0 h 347"/>
                <a:gd name="T14" fmla="*/ 0 w 76"/>
                <a:gd name="T15" fmla="*/ 13373 h 347"/>
                <a:gd name="T16" fmla="*/ 0 w 76"/>
                <a:gd name="T17" fmla="*/ 111318 h 347"/>
                <a:gd name="T18" fmla="*/ 0 w 76"/>
                <a:gd name="T19" fmla="*/ 111318 h 347"/>
                <a:gd name="T20" fmla="*/ 13138 w 76"/>
                <a:gd name="T21" fmla="*/ 125052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37" y="346"/>
                  </a:moveTo>
                  <a:lnTo>
                    <a:pt x="37" y="346"/>
                  </a:lnTo>
                  <a:cubicBezTo>
                    <a:pt x="58" y="346"/>
                    <a:pt x="75" y="329"/>
                    <a:pt x="75" y="308"/>
                  </a:cubicBezTo>
                  <a:lnTo>
                    <a:pt x="75" y="37"/>
                  </a:lnTo>
                  <a:cubicBezTo>
                    <a:pt x="75" y="16"/>
                    <a:pt x="58" y="0"/>
                    <a:pt x="37" y="0"/>
                  </a:cubicBezTo>
                  <a:cubicBezTo>
                    <a:pt x="18" y="0"/>
                    <a:pt x="0" y="16"/>
                    <a:pt x="0" y="37"/>
                  </a:cubicBezTo>
                  <a:lnTo>
                    <a:pt x="0" y="308"/>
                  </a:lnTo>
                  <a:cubicBezTo>
                    <a:pt x="0" y="329"/>
                    <a:pt x="18" y="346"/>
                    <a:pt x="37" y="34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 name="Freeform 32">
              <a:extLst>
                <a:ext uri="{FF2B5EF4-FFF2-40B4-BE49-F238E27FC236}">
                  <a16:creationId xmlns:a16="http://schemas.microsoft.com/office/drawing/2014/main" id="{CCE77D95-14E7-6C4B-9A05-119F5A809D7A}"/>
                </a:ext>
              </a:extLst>
            </p:cNvPr>
            <p:cNvSpPr>
              <a:spLocks noChangeArrowheads="1"/>
            </p:cNvSpPr>
            <p:nvPr/>
          </p:nvSpPr>
          <p:spPr bwMode="auto">
            <a:xfrm>
              <a:off x="5441522" y="4370690"/>
              <a:ext cx="658844" cy="479159"/>
            </a:xfrm>
            <a:custGeom>
              <a:avLst/>
              <a:gdLst>
                <a:gd name="T0" fmla="*/ 229353 w 776"/>
                <a:gd name="T1" fmla="*/ 117396 h 566"/>
                <a:gd name="T2" fmla="*/ 222872 w 776"/>
                <a:gd name="T3" fmla="*/ 120628 h 566"/>
                <a:gd name="T4" fmla="*/ 220352 w 776"/>
                <a:gd name="T5" fmla="*/ 118114 h 566"/>
                <a:gd name="T6" fmla="*/ 219631 w 776"/>
                <a:gd name="T7" fmla="*/ 114165 h 566"/>
                <a:gd name="T8" fmla="*/ 213871 w 776"/>
                <a:gd name="T9" fmla="*/ 91907 h 566"/>
                <a:gd name="T10" fmla="*/ 190467 w 776"/>
                <a:gd name="T11" fmla="*/ 89753 h 566"/>
                <a:gd name="T12" fmla="*/ 38526 w 776"/>
                <a:gd name="T13" fmla="*/ 175197 h 566"/>
                <a:gd name="T14" fmla="*/ 28804 w 776"/>
                <a:gd name="T15" fmla="*/ 172684 h 566"/>
                <a:gd name="T16" fmla="*/ 27724 w 776"/>
                <a:gd name="T17" fmla="*/ 167658 h 566"/>
                <a:gd name="T18" fmla="*/ 183626 w 776"/>
                <a:gd name="T19" fmla="*/ 77187 h 566"/>
                <a:gd name="T20" fmla="*/ 193708 w 776"/>
                <a:gd name="T21" fmla="*/ 56365 h 566"/>
                <a:gd name="T22" fmla="*/ 177505 w 776"/>
                <a:gd name="T23" fmla="*/ 39491 h 566"/>
                <a:gd name="T24" fmla="*/ 173905 w 776"/>
                <a:gd name="T25" fmla="*/ 36978 h 566"/>
                <a:gd name="T26" fmla="*/ 173185 w 776"/>
                <a:gd name="T27" fmla="*/ 33388 h 566"/>
                <a:gd name="T28" fmla="*/ 173185 w 776"/>
                <a:gd name="T29" fmla="*/ 33388 h 566"/>
                <a:gd name="T30" fmla="*/ 244115 w 776"/>
                <a:gd name="T31" fmla="*/ 44158 h 566"/>
                <a:gd name="T32" fmla="*/ 249516 w 776"/>
                <a:gd name="T33" fmla="*/ 47748 h 566"/>
                <a:gd name="T34" fmla="*/ 249876 w 776"/>
                <a:gd name="T35" fmla="*/ 54211 h 566"/>
                <a:gd name="T36" fmla="*/ 272919 w 776"/>
                <a:gd name="T37" fmla="*/ 35183 h 566"/>
                <a:gd name="T38" fmla="*/ 185066 w 776"/>
                <a:gd name="T39" fmla="*/ 3590 h 566"/>
                <a:gd name="T40" fmla="*/ 147261 w 776"/>
                <a:gd name="T41" fmla="*/ 27644 h 566"/>
                <a:gd name="T42" fmla="*/ 151582 w 776"/>
                <a:gd name="T43" fmla="*/ 51339 h 566"/>
                <a:gd name="T44" fmla="*/ 159503 w 776"/>
                <a:gd name="T45" fmla="*/ 59955 h 566"/>
                <a:gd name="T46" fmla="*/ 18363 w 776"/>
                <a:gd name="T47" fmla="*/ 140014 h 566"/>
                <a:gd name="T48" fmla="*/ 2160 w 776"/>
                <a:gd name="T49" fmla="*/ 160478 h 566"/>
                <a:gd name="T50" fmla="*/ 5401 w 776"/>
                <a:gd name="T51" fmla="*/ 185967 h 566"/>
                <a:gd name="T52" fmla="*/ 25564 w 776"/>
                <a:gd name="T53" fmla="*/ 201764 h 566"/>
                <a:gd name="T54" fmla="*/ 34565 w 776"/>
                <a:gd name="T55" fmla="*/ 202841 h 566"/>
                <a:gd name="T56" fmla="*/ 192988 w 776"/>
                <a:gd name="T57" fmla="*/ 118833 h 566"/>
                <a:gd name="T58" fmla="*/ 196228 w 776"/>
                <a:gd name="T59" fmla="*/ 130321 h 566"/>
                <a:gd name="T60" fmla="*/ 214951 w 776"/>
                <a:gd name="T61" fmla="*/ 146117 h 566"/>
                <a:gd name="T62" fmla="*/ 254916 w 776"/>
                <a:gd name="T63" fmla="*/ 126013 h 566"/>
                <a:gd name="T64" fmla="*/ 275799 w 776"/>
                <a:gd name="T65" fmla="*/ 62827 h 5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76" h="566">
                  <a:moveTo>
                    <a:pt x="694" y="151"/>
                  </a:moveTo>
                  <a:lnTo>
                    <a:pt x="637" y="327"/>
                  </a:lnTo>
                  <a:cubicBezTo>
                    <a:pt x="634" y="334"/>
                    <a:pt x="627" y="339"/>
                    <a:pt x="619" y="336"/>
                  </a:cubicBezTo>
                  <a:cubicBezTo>
                    <a:pt x="615" y="334"/>
                    <a:pt x="612" y="331"/>
                    <a:pt x="612" y="329"/>
                  </a:cubicBezTo>
                  <a:cubicBezTo>
                    <a:pt x="610" y="327"/>
                    <a:pt x="608" y="322"/>
                    <a:pt x="610" y="318"/>
                  </a:cubicBezTo>
                  <a:cubicBezTo>
                    <a:pt x="619" y="294"/>
                    <a:pt x="612" y="271"/>
                    <a:pt x="594" y="256"/>
                  </a:cubicBezTo>
                  <a:cubicBezTo>
                    <a:pt x="575" y="240"/>
                    <a:pt x="550" y="238"/>
                    <a:pt x="529" y="250"/>
                  </a:cubicBezTo>
                  <a:lnTo>
                    <a:pt x="107" y="488"/>
                  </a:lnTo>
                  <a:cubicBezTo>
                    <a:pt x="98" y="495"/>
                    <a:pt x="84" y="492"/>
                    <a:pt x="80" y="481"/>
                  </a:cubicBezTo>
                  <a:cubicBezTo>
                    <a:pt x="77" y="476"/>
                    <a:pt x="76" y="472"/>
                    <a:pt x="77" y="467"/>
                  </a:cubicBezTo>
                  <a:cubicBezTo>
                    <a:pt x="79" y="462"/>
                    <a:pt x="83" y="457"/>
                    <a:pt x="87" y="455"/>
                  </a:cubicBezTo>
                  <a:lnTo>
                    <a:pt x="510" y="215"/>
                  </a:lnTo>
                  <a:cubicBezTo>
                    <a:pt x="530" y="203"/>
                    <a:pt x="542" y="180"/>
                    <a:pt x="538" y="157"/>
                  </a:cubicBezTo>
                  <a:cubicBezTo>
                    <a:pt x="534" y="133"/>
                    <a:pt x="517" y="114"/>
                    <a:pt x="493" y="110"/>
                  </a:cubicBezTo>
                  <a:cubicBezTo>
                    <a:pt x="487" y="110"/>
                    <a:pt x="485" y="105"/>
                    <a:pt x="483" y="103"/>
                  </a:cubicBezTo>
                  <a:cubicBezTo>
                    <a:pt x="483" y="102"/>
                    <a:pt x="480" y="98"/>
                    <a:pt x="481" y="93"/>
                  </a:cubicBezTo>
                  <a:cubicBezTo>
                    <a:pt x="483" y="87"/>
                    <a:pt x="489" y="82"/>
                    <a:pt x="495" y="82"/>
                  </a:cubicBezTo>
                  <a:lnTo>
                    <a:pt x="678" y="123"/>
                  </a:lnTo>
                  <a:cubicBezTo>
                    <a:pt x="687" y="124"/>
                    <a:pt x="692" y="130"/>
                    <a:pt x="693" y="133"/>
                  </a:cubicBezTo>
                  <a:cubicBezTo>
                    <a:pt x="694" y="136"/>
                    <a:pt x="697" y="143"/>
                    <a:pt x="694" y="151"/>
                  </a:cubicBezTo>
                  <a:close/>
                  <a:moveTo>
                    <a:pt x="758" y="98"/>
                  </a:moveTo>
                  <a:lnTo>
                    <a:pt x="758" y="98"/>
                  </a:lnTo>
                  <a:cubicBezTo>
                    <a:pt x="745" y="73"/>
                    <a:pt x="721" y="56"/>
                    <a:pt x="694" y="50"/>
                  </a:cubicBezTo>
                  <a:lnTo>
                    <a:pt x="514" y="10"/>
                  </a:lnTo>
                  <a:cubicBezTo>
                    <a:pt x="466" y="0"/>
                    <a:pt x="421" y="29"/>
                    <a:pt x="409" y="77"/>
                  </a:cubicBezTo>
                  <a:cubicBezTo>
                    <a:pt x="404" y="99"/>
                    <a:pt x="408" y="124"/>
                    <a:pt x="421" y="143"/>
                  </a:cubicBezTo>
                  <a:cubicBezTo>
                    <a:pt x="426" y="152"/>
                    <a:pt x="434" y="161"/>
                    <a:pt x="443" y="167"/>
                  </a:cubicBezTo>
                  <a:lnTo>
                    <a:pt x="51" y="390"/>
                  </a:lnTo>
                  <a:cubicBezTo>
                    <a:pt x="28" y="403"/>
                    <a:pt x="14" y="422"/>
                    <a:pt x="6" y="447"/>
                  </a:cubicBezTo>
                  <a:cubicBezTo>
                    <a:pt x="0" y="471"/>
                    <a:pt x="3" y="496"/>
                    <a:pt x="15" y="518"/>
                  </a:cubicBezTo>
                  <a:cubicBezTo>
                    <a:pt x="27" y="541"/>
                    <a:pt x="47" y="555"/>
                    <a:pt x="71" y="562"/>
                  </a:cubicBezTo>
                  <a:cubicBezTo>
                    <a:pt x="80" y="565"/>
                    <a:pt x="89" y="565"/>
                    <a:pt x="96" y="565"/>
                  </a:cubicBezTo>
                  <a:cubicBezTo>
                    <a:pt x="112" y="565"/>
                    <a:pt x="129" y="562"/>
                    <a:pt x="144" y="554"/>
                  </a:cubicBezTo>
                  <a:lnTo>
                    <a:pt x="536" y="331"/>
                  </a:lnTo>
                  <a:cubicBezTo>
                    <a:pt x="536" y="342"/>
                    <a:pt x="539" y="352"/>
                    <a:pt x="545" y="363"/>
                  </a:cubicBezTo>
                  <a:cubicBezTo>
                    <a:pt x="555" y="383"/>
                    <a:pt x="573" y="399"/>
                    <a:pt x="597" y="407"/>
                  </a:cubicBezTo>
                  <a:cubicBezTo>
                    <a:pt x="643" y="422"/>
                    <a:pt x="692" y="397"/>
                    <a:pt x="708" y="351"/>
                  </a:cubicBezTo>
                  <a:lnTo>
                    <a:pt x="766" y="175"/>
                  </a:lnTo>
                  <a:cubicBezTo>
                    <a:pt x="775" y="150"/>
                    <a:pt x="771" y="121"/>
                    <a:pt x="758" y="9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52" name="Group 51">
            <a:extLst>
              <a:ext uri="{FF2B5EF4-FFF2-40B4-BE49-F238E27FC236}">
                <a16:creationId xmlns:a16="http://schemas.microsoft.com/office/drawing/2014/main" id="{E917923C-8726-4F41-BD77-377A1627896E}"/>
              </a:ext>
            </a:extLst>
          </p:cNvPr>
          <p:cNvGrpSpPr/>
          <p:nvPr/>
        </p:nvGrpSpPr>
        <p:grpSpPr>
          <a:xfrm>
            <a:off x="3915197" y="6253720"/>
            <a:ext cx="787535" cy="735577"/>
            <a:chOff x="8657130" y="2323034"/>
            <a:chExt cx="1078109" cy="1006982"/>
          </a:xfrm>
          <a:solidFill>
            <a:schemeClr val="bg1"/>
          </a:solidFill>
        </p:grpSpPr>
        <p:sp>
          <p:nvSpPr>
            <p:cNvPr id="53" name="Freeform 52">
              <a:extLst>
                <a:ext uri="{FF2B5EF4-FFF2-40B4-BE49-F238E27FC236}">
                  <a16:creationId xmlns:a16="http://schemas.microsoft.com/office/drawing/2014/main" id="{B0005753-E73E-FE43-82DB-5EB831B534F2}"/>
                </a:ext>
              </a:extLst>
            </p:cNvPr>
            <p:cNvSpPr>
              <a:spLocks noChangeArrowheads="1"/>
            </p:cNvSpPr>
            <p:nvPr/>
          </p:nvSpPr>
          <p:spPr bwMode="auto">
            <a:xfrm>
              <a:off x="8657130" y="2323034"/>
              <a:ext cx="1078109" cy="1006982"/>
            </a:xfrm>
            <a:custGeom>
              <a:avLst/>
              <a:gdLst>
                <a:gd name="T0" fmla="*/ 228239 w 1268"/>
                <a:gd name="T1" fmla="*/ 347237 h 1188"/>
                <a:gd name="T2" fmla="*/ 228239 w 1268"/>
                <a:gd name="T3" fmla="*/ 347237 h 1188"/>
                <a:gd name="T4" fmla="*/ 198673 w 1268"/>
                <a:gd name="T5" fmla="*/ 345440 h 1188"/>
                <a:gd name="T6" fmla="*/ 198673 w 1268"/>
                <a:gd name="T7" fmla="*/ 345440 h 1188"/>
                <a:gd name="T8" fmla="*/ 183890 w 1268"/>
                <a:gd name="T9" fmla="*/ 350832 h 1188"/>
                <a:gd name="T10" fmla="*/ 183890 w 1268"/>
                <a:gd name="T11" fmla="*/ 350832 h 1188"/>
                <a:gd name="T12" fmla="*/ 119709 w 1268"/>
                <a:gd name="T13" fmla="*/ 389294 h 1188"/>
                <a:gd name="T14" fmla="*/ 119709 w 1268"/>
                <a:gd name="T15" fmla="*/ 389294 h 1188"/>
                <a:gd name="T16" fmla="*/ 72835 w 1268"/>
                <a:gd name="T17" fmla="*/ 398280 h 1188"/>
                <a:gd name="T18" fmla="*/ 72835 w 1268"/>
                <a:gd name="T19" fmla="*/ 398280 h 1188"/>
                <a:gd name="T20" fmla="*/ 90503 w 1268"/>
                <a:gd name="T21" fmla="*/ 380307 h 1188"/>
                <a:gd name="T22" fmla="*/ 90503 w 1268"/>
                <a:gd name="T23" fmla="*/ 380307 h 1188"/>
                <a:gd name="T24" fmla="*/ 107449 w 1268"/>
                <a:gd name="T25" fmla="*/ 333937 h 1188"/>
                <a:gd name="T26" fmla="*/ 107449 w 1268"/>
                <a:gd name="T27" fmla="*/ 333937 h 1188"/>
                <a:gd name="T28" fmla="*/ 106368 w 1268"/>
                <a:gd name="T29" fmla="*/ 322435 h 1188"/>
                <a:gd name="T30" fmla="*/ 106368 w 1268"/>
                <a:gd name="T31" fmla="*/ 322435 h 1188"/>
                <a:gd name="T32" fmla="*/ 98796 w 1268"/>
                <a:gd name="T33" fmla="*/ 309494 h 1188"/>
                <a:gd name="T34" fmla="*/ 98796 w 1268"/>
                <a:gd name="T35" fmla="*/ 309494 h 1188"/>
                <a:gd name="T36" fmla="*/ 26682 w 1268"/>
                <a:gd name="T37" fmla="*/ 186559 h 1188"/>
                <a:gd name="T38" fmla="*/ 26682 w 1268"/>
                <a:gd name="T39" fmla="*/ 186559 h 1188"/>
                <a:gd name="T40" fmla="*/ 228239 w 1268"/>
                <a:gd name="T41" fmla="*/ 26600 h 1188"/>
                <a:gd name="T42" fmla="*/ 228239 w 1268"/>
                <a:gd name="T43" fmla="*/ 26600 h 1188"/>
                <a:gd name="T44" fmla="*/ 429797 w 1268"/>
                <a:gd name="T45" fmla="*/ 186559 h 1188"/>
                <a:gd name="T46" fmla="*/ 429797 w 1268"/>
                <a:gd name="T47" fmla="*/ 186559 h 1188"/>
                <a:gd name="T48" fmla="*/ 228239 w 1268"/>
                <a:gd name="T49" fmla="*/ 347237 h 1188"/>
                <a:gd name="T50" fmla="*/ 388692 w 1268"/>
                <a:gd name="T51" fmla="*/ 53559 h 1188"/>
                <a:gd name="T52" fmla="*/ 388692 w 1268"/>
                <a:gd name="T53" fmla="*/ 53559 h 1188"/>
                <a:gd name="T54" fmla="*/ 228239 w 1268"/>
                <a:gd name="T55" fmla="*/ 0 h 1188"/>
                <a:gd name="T56" fmla="*/ 228239 w 1268"/>
                <a:gd name="T57" fmla="*/ 0 h 1188"/>
                <a:gd name="T58" fmla="*/ 67787 w 1268"/>
                <a:gd name="T59" fmla="*/ 53559 h 1188"/>
                <a:gd name="T60" fmla="*/ 67787 w 1268"/>
                <a:gd name="T61" fmla="*/ 53559 h 1188"/>
                <a:gd name="T62" fmla="*/ 0 w 1268"/>
                <a:gd name="T63" fmla="*/ 186559 h 1188"/>
                <a:gd name="T64" fmla="*/ 0 w 1268"/>
                <a:gd name="T65" fmla="*/ 186559 h 1188"/>
                <a:gd name="T66" fmla="*/ 80046 w 1268"/>
                <a:gd name="T67" fmla="*/ 329264 h 1188"/>
                <a:gd name="T68" fmla="*/ 80046 w 1268"/>
                <a:gd name="T69" fmla="*/ 329264 h 1188"/>
                <a:gd name="T70" fmla="*/ 80407 w 1268"/>
                <a:gd name="T71" fmla="*/ 333937 h 1188"/>
                <a:gd name="T72" fmla="*/ 80407 w 1268"/>
                <a:gd name="T73" fmla="*/ 333937 h 1188"/>
                <a:gd name="T74" fmla="*/ 38941 w 1268"/>
                <a:gd name="T75" fmla="*/ 388934 h 1188"/>
                <a:gd name="T76" fmla="*/ 38941 w 1268"/>
                <a:gd name="T77" fmla="*/ 388934 h 1188"/>
                <a:gd name="T78" fmla="*/ 28485 w 1268"/>
                <a:gd name="T79" fmla="*/ 406548 h 1188"/>
                <a:gd name="T80" fmla="*/ 28485 w 1268"/>
                <a:gd name="T81" fmla="*/ 406548 h 1188"/>
                <a:gd name="T82" fmla="*/ 34615 w 1268"/>
                <a:gd name="T83" fmla="*/ 421286 h 1188"/>
                <a:gd name="T84" fmla="*/ 34615 w 1268"/>
                <a:gd name="T85" fmla="*/ 421286 h 1188"/>
                <a:gd name="T86" fmla="*/ 48677 w 1268"/>
                <a:gd name="T87" fmla="*/ 426678 h 1188"/>
                <a:gd name="T88" fmla="*/ 48677 w 1268"/>
                <a:gd name="T89" fmla="*/ 426678 h 1188"/>
                <a:gd name="T90" fmla="*/ 49758 w 1268"/>
                <a:gd name="T91" fmla="*/ 426678 h 1188"/>
                <a:gd name="T92" fmla="*/ 49758 w 1268"/>
                <a:gd name="T93" fmla="*/ 426678 h 1188"/>
                <a:gd name="T94" fmla="*/ 199755 w 1268"/>
                <a:gd name="T95" fmla="*/ 372399 h 1188"/>
                <a:gd name="T96" fmla="*/ 199755 w 1268"/>
                <a:gd name="T97" fmla="*/ 372399 h 1188"/>
                <a:gd name="T98" fmla="*/ 228239 w 1268"/>
                <a:gd name="T99" fmla="*/ 374197 h 1188"/>
                <a:gd name="T100" fmla="*/ 228239 w 1268"/>
                <a:gd name="T101" fmla="*/ 374197 h 1188"/>
                <a:gd name="T102" fmla="*/ 388692 w 1268"/>
                <a:gd name="T103" fmla="*/ 320278 h 1188"/>
                <a:gd name="T104" fmla="*/ 388692 w 1268"/>
                <a:gd name="T105" fmla="*/ 320278 h 1188"/>
                <a:gd name="T106" fmla="*/ 456839 w 1268"/>
                <a:gd name="T107" fmla="*/ 186559 h 1188"/>
                <a:gd name="T108" fmla="*/ 456839 w 1268"/>
                <a:gd name="T109" fmla="*/ 186559 h 1188"/>
                <a:gd name="T110" fmla="*/ 388692 w 1268"/>
                <a:gd name="T111" fmla="*/ 53559 h 11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188">
                  <a:moveTo>
                    <a:pt x="633" y="966"/>
                  </a:moveTo>
                  <a:lnTo>
                    <a:pt x="633" y="966"/>
                  </a:lnTo>
                  <a:cubicBezTo>
                    <a:pt x="606" y="966"/>
                    <a:pt x="577" y="965"/>
                    <a:pt x="551" y="961"/>
                  </a:cubicBezTo>
                  <a:cubicBezTo>
                    <a:pt x="535" y="959"/>
                    <a:pt x="522" y="965"/>
                    <a:pt x="510" y="976"/>
                  </a:cubicBezTo>
                  <a:cubicBezTo>
                    <a:pt x="458" y="1026"/>
                    <a:pt x="400" y="1062"/>
                    <a:pt x="332" y="1083"/>
                  </a:cubicBezTo>
                  <a:cubicBezTo>
                    <a:pt x="293" y="1095"/>
                    <a:pt x="251" y="1104"/>
                    <a:pt x="202" y="1108"/>
                  </a:cubicBezTo>
                  <a:cubicBezTo>
                    <a:pt x="221" y="1094"/>
                    <a:pt x="237" y="1076"/>
                    <a:pt x="251" y="1058"/>
                  </a:cubicBezTo>
                  <a:cubicBezTo>
                    <a:pt x="282" y="1018"/>
                    <a:pt x="298" y="974"/>
                    <a:pt x="298" y="929"/>
                  </a:cubicBezTo>
                  <a:cubicBezTo>
                    <a:pt x="298" y="917"/>
                    <a:pt x="296" y="907"/>
                    <a:pt x="295" y="897"/>
                  </a:cubicBezTo>
                  <a:cubicBezTo>
                    <a:pt x="293" y="882"/>
                    <a:pt x="286" y="870"/>
                    <a:pt x="274" y="861"/>
                  </a:cubicBezTo>
                  <a:cubicBezTo>
                    <a:pt x="146" y="777"/>
                    <a:pt x="74" y="651"/>
                    <a:pt x="74" y="519"/>
                  </a:cubicBezTo>
                  <a:cubicBezTo>
                    <a:pt x="74" y="273"/>
                    <a:pt x="324" y="74"/>
                    <a:pt x="633" y="74"/>
                  </a:cubicBezTo>
                  <a:cubicBezTo>
                    <a:pt x="942" y="74"/>
                    <a:pt x="1192" y="273"/>
                    <a:pt x="1192" y="519"/>
                  </a:cubicBezTo>
                  <a:cubicBezTo>
                    <a:pt x="1192" y="766"/>
                    <a:pt x="942" y="966"/>
                    <a:pt x="633" y="966"/>
                  </a:cubicBezTo>
                  <a:close/>
                  <a:moveTo>
                    <a:pt x="1078" y="149"/>
                  </a:moveTo>
                  <a:lnTo>
                    <a:pt x="1078" y="149"/>
                  </a:lnTo>
                  <a:cubicBezTo>
                    <a:pt x="958" y="53"/>
                    <a:pt x="801" y="0"/>
                    <a:pt x="633" y="0"/>
                  </a:cubicBezTo>
                  <a:cubicBezTo>
                    <a:pt x="465" y="0"/>
                    <a:pt x="307" y="53"/>
                    <a:pt x="188" y="149"/>
                  </a:cubicBezTo>
                  <a:cubicBezTo>
                    <a:pt x="67" y="248"/>
                    <a:pt x="0" y="380"/>
                    <a:pt x="0" y="519"/>
                  </a:cubicBezTo>
                  <a:cubicBezTo>
                    <a:pt x="0" y="673"/>
                    <a:pt x="80" y="817"/>
                    <a:pt x="222" y="916"/>
                  </a:cubicBezTo>
                  <a:cubicBezTo>
                    <a:pt x="223" y="920"/>
                    <a:pt x="223" y="925"/>
                    <a:pt x="223" y="929"/>
                  </a:cubicBezTo>
                  <a:cubicBezTo>
                    <a:pt x="223" y="974"/>
                    <a:pt x="193" y="1038"/>
                    <a:pt x="108" y="1082"/>
                  </a:cubicBezTo>
                  <a:cubicBezTo>
                    <a:pt x="91" y="1092"/>
                    <a:pt x="79" y="1110"/>
                    <a:pt x="79" y="1131"/>
                  </a:cubicBezTo>
                  <a:cubicBezTo>
                    <a:pt x="79" y="1147"/>
                    <a:pt x="85" y="1162"/>
                    <a:pt x="96" y="1172"/>
                  </a:cubicBezTo>
                  <a:cubicBezTo>
                    <a:pt x="107" y="1183"/>
                    <a:pt x="120" y="1187"/>
                    <a:pt x="135" y="1187"/>
                  </a:cubicBezTo>
                  <a:cubicBezTo>
                    <a:pt x="137" y="1187"/>
                    <a:pt x="137" y="1187"/>
                    <a:pt x="138" y="1187"/>
                  </a:cubicBezTo>
                  <a:cubicBezTo>
                    <a:pt x="268" y="1183"/>
                    <a:pt x="419" y="1160"/>
                    <a:pt x="554" y="1036"/>
                  </a:cubicBezTo>
                  <a:cubicBezTo>
                    <a:pt x="579" y="1039"/>
                    <a:pt x="606" y="1041"/>
                    <a:pt x="633" y="1041"/>
                  </a:cubicBezTo>
                  <a:cubicBezTo>
                    <a:pt x="801" y="1041"/>
                    <a:pt x="959" y="987"/>
                    <a:pt x="1078" y="891"/>
                  </a:cubicBezTo>
                  <a:cubicBezTo>
                    <a:pt x="1199" y="792"/>
                    <a:pt x="1267" y="660"/>
                    <a:pt x="1267" y="519"/>
                  </a:cubicBezTo>
                  <a:cubicBezTo>
                    <a:pt x="1267" y="380"/>
                    <a:pt x="1199" y="248"/>
                    <a:pt x="1078" y="1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 name="Freeform 53">
              <a:extLst>
                <a:ext uri="{FF2B5EF4-FFF2-40B4-BE49-F238E27FC236}">
                  <a16:creationId xmlns:a16="http://schemas.microsoft.com/office/drawing/2014/main" id="{320D255A-0494-8245-8614-8CEB62807881}"/>
                </a:ext>
              </a:extLst>
            </p:cNvPr>
            <p:cNvSpPr>
              <a:spLocks noChangeArrowheads="1"/>
            </p:cNvSpPr>
            <p:nvPr/>
          </p:nvSpPr>
          <p:spPr bwMode="auto">
            <a:xfrm>
              <a:off x="8877993" y="2629995"/>
              <a:ext cx="640126" cy="325677"/>
            </a:xfrm>
            <a:custGeom>
              <a:avLst/>
              <a:gdLst>
                <a:gd name="T0" fmla="*/ 228144 w 752"/>
                <a:gd name="T1" fmla="*/ 111067 h 383"/>
                <a:gd name="T2" fmla="*/ 244388 w 752"/>
                <a:gd name="T3" fmla="*/ 95200 h 383"/>
                <a:gd name="T4" fmla="*/ 109740 w 752"/>
                <a:gd name="T5" fmla="*/ 111067 h 383"/>
                <a:gd name="T6" fmla="*/ 93857 w 752"/>
                <a:gd name="T7" fmla="*/ 95200 h 383"/>
                <a:gd name="T8" fmla="*/ 109740 w 752"/>
                <a:gd name="T9" fmla="*/ 111067 h 383"/>
                <a:gd name="T10" fmla="*/ 42596 w 752"/>
                <a:gd name="T11" fmla="*/ 27406 h 383"/>
                <a:gd name="T12" fmla="*/ 26352 w 752"/>
                <a:gd name="T13" fmla="*/ 42912 h 383"/>
                <a:gd name="T14" fmla="*/ 162083 w 752"/>
                <a:gd name="T15" fmla="*/ 27406 h 383"/>
                <a:gd name="T16" fmla="*/ 177244 w 752"/>
                <a:gd name="T17" fmla="*/ 42912 h 383"/>
                <a:gd name="T18" fmla="*/ 162083 w 752"/>
                <a:gd name="T19" fmla="*/ 27406 h 383"/>
                <a:gd name="T20" fmla="*/ 225617 w 752"/>
                <a:gd name="T21" fmla="*/ 68515 h 383"/>
                <a:gd name="T22" fmla="*/ 221285 w 752"/>
                <a:gd name="T23" fmla="*/ 68515 h 383"/>
                <a:gd name="T24" fmla="*/ 203597 w 752"/>
                <a:gd name="T25" fmla="*/ 50845 h 383"/>
                <a:gd name="T26" fmla="*/ 204679 w 752"/>
                <a:gd name="T27" fmla="*/ 24882 h 383"/>
                <a:gd name="T28" fmla="*/ 180132 w 752"/>
                <a:gd name="T29" fmla="*/ 0 h 383"/>
                <a:gd name="T30" fmla="*/ 159195 w 752"/>
                <a:gd name="T31" fmla="*/ 0 h 383"/>
                <a:gd name="T32" fmla="*/ 135009 w 752"/>
                <a:gd name="T33" fmla="*/ 45436 h 383"/>
                <a:gd name="T34" fmla="*/ 135731 w 752"/>
                <a:gd name="T35" fmla="*/ 51206 h 383"/>
                <a:gd name="T36" fmla="*/ 118043 w 752"/>
                <a:gd name="T37" fmla="*/ 68876 h 383"/>
                <a:gd name="T38" fmla="*/ 91330 w 752"/>
                <a:gd name="T39" fmla="*/ 68515 h 383"/>
                <a:gd name="T40" fmla="*/ 86637 w 752"/>
                <a:gd name="T41" fmla="*/ 68876 h 383"/>
                <a:gd name="T42" fmla="*/ 68948 w 752"/>
                <a:gd name="T43" fmla="*/ 51206 h 383"/>
                <a:gd name="T44" fmla="*/ 69309 w 752"/>
                <a:gd name="T45" fmla="*/ 24882 h 383"/>
                <a:gd name="T46" fmla="*/ 44762 w 752"/>
                <a:gd name="T47" fmla="*/ 0 h 383"/>
                <a:gd name="T48" fmla="*/ 23825 w 752"/>
                <a:gd name="T49" fmla="*/ 0 h 383"/>
                <a:gd name="T50" fmla="*/ 0 w 752"/>
                <a:gd name="T51" fmla="*/ 45436 h 383"/>
                <a:gd name="T52" fmla="*/ 23825 w 752"/>
                <a:gd name="T53" fmla="*/ 69597 h 383"/>
                <a:gd name="T54" fmla="*/ 44762 w 752"/>
                <a:gd name="T55" fmla="*/ 69597 h 383"/>
                <a:gd name="T56" fmla="*/ 67866 w 752"/>
                <a:gd name="T57" fmla="*/ 87988 h 383"/>
                <a:gd name="T58" fmla="*/ 67144 w 752"/>
                <a:gd name="T59" fmla="*/ 92315 h 383"/>
                <a:gd name="T60" fmla="*/ 67144 w 752"/>
                <a:gd name="T61" fmla="*/ 113230 h 383"/>
                <a:gd name="T62" fmla="*/ 112267 w 752"/>
                <a:gd name="T63" fmla="*/ 137751 h 383"/>
                <a:gd name="T64" fmla="*/ 136814 w 752"/>
                <a:gd name="T65" fmla="*/ 113230 h 383"/>
                <a:gd name="T66" fmla="*/ 136814 w 752"/>
                <a:gd name="T67" fmla="*/ 92315 h 383"/>
                <a:gd name="T68" fmla="*/ 155585 w 752"/>
                <a:gd name="T69" fmla="*/ 69597 h 383"/>
                <a:gd name="T70" fmla="*/ 159195 w 752"/>
                <a:gd name="T71" fmla="*/ 69597 h 383"/>
                <a:gd name="T72" fmla="*/ 180132 w 752"/>
                <a:gd name="T73" fmla="*/ 69597 h 383"/>
                <a:gd name="T74" fmla="*/ 202153 w 752"/>
                <a:gd name="T75" fmla="*/ 87267 h 383"/>
                <a:gd name="T76" fmla="*/ 201431 w 752"/>
                <a:gd name="T77" fmla="*/ 92315 h 383"/>
                <a:gd name="T78" fmla="*/ 201431 w 752"/>
                <a:gd name="T79" fmla="*/ 113230 h 383"/>
                <a:gd name="T80" fmla="*/ 246193 w 752"/>
                <a:gd name="T81" fmla="*/ 137751 h 383"/>
                <a:gd name="T82" fmla="*/ 271101 w 752"/>
                <a:gd name="T83" fmla="*/ 113230 h 383"/>
                <a:gd name="T84" fmla="*/ 271101 w 752"/>
                <a:gd name="T85" fmla="*/ 92315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383">
                  <a:moveTo>
                    <a:pt x="677" y="308"/>
                  </a:moveTo>
                  <a:lnTo>
                    <a:pt x="632" y="308"/>
                  </a:lnTo>
                  <a:lnTo>
                    <a:pt x="632" y="264"/>
                  </a:lnTo>
                  <a:lnTo>
                    <a:pt x="677" y="264"/>
                  </a:lnTo>
                  <a:lnTo>
                    <a:pt x="677" y="308"/>
                  </a:lnTo>
                  <a:close/>
                  <a:moveTo>
                    <a:pt x="304" y="308"/>
                  </a:moveTo>
                  <a:lnTo>
                    <a:pt x="260" y="308"/>
                  </a:lnTo>
                  <a:lnTo>
                    <a:pt x="260" y="264"/>
                  </a:lnTo>
                  <a:lnTo>
                    <a:pt x="304" y="264"/>
                  </a:lnTo>
                  <a:lnTo>
                    <a:pt x="304" y="308"/>
                  </a:lnTo>
                  <a:close/>
                  <a:moveTo>
                    <a:pt x="73" y="76"/>
                  </a:moveTo>
                  <a:lnTo>
                    <a:pt x="118" y="76"/>
                  </a:lnTo>
                  <a:lnTo>
                    <a:pt x="118" y="119"/>
                  </a:lnTo>
                  <a:lnTo>
                    <a:pt x="73" y="119"/>
                  </a:lnTo>
                  <a:lnTo>
                    <a:pt x="73" y="76"/>
                  </a:lnTo>
                  <a:close/>
                  <a:moveTo>
                    <a:pt x="449" y="76"/>
                  </a:moveTo>
                  <a:lnTo>
                    <a:pt x="491" y="76"/>
                  </a:lnTo>
                  <a:lnTo>
                    <a:pt x="491" y="119"/>
                  </a:lnTo>
                  <a:lnTo>
                    <a:pt x="449" y="119"/>
                  </a:lnTo>
                  <a:lnTo>
                    <a:pt x="449" y="76"/>
                  </a:lnTo>
                  <a:close/>
                  <a:moveTo>
                    <a:pt x="682" y="190"/>
                  </a:moveTo>
                  <a:lnTo>
                    <a:pt x="625" y="190"/>
                  </a:lnTo>
                  <a:cubicBezTo>
                    <a:pt x="622" y="190"/>
                    <a:pt x="617" y="190"/>
                    <a:pt x="613" y="190"/>
                  </a:cubicBezTo>
                  <a:lnTo>
                    <a:pt x="564" y="141"/>
                  </a:lnTo>
                  <a:cubicBezTo>
                    <a:pt x="565" y="137"/>
                    <a:pt x="567" y="132"/>
                    <a:pt x="567" y="126"/>
                  </a:cubicBezTo>
                  <a:lnTo>
                    <a:pt x="567" y="69"/>
                  </a:lnTo>
                  <a:cubicBezTo>
                    <a:pt x="567" y="32"/>
                    <a:pt x="536" y="0"/>
                    <a:pt x="499" y="0"/>
                  </a:cubicBezTo>
                  <a:lnTo>
                    <a:pt x="441" y="0"/>
                  </a:lnTo>
                  <a:cubicBezTo>
                    <a:pt x="404" y="0"/>
                    <a:pt x="374" y="32"/>
                    <a:pt x="374" y="69"/>
                  </a:cubicBezTo>
                  <a:lnTo>
                    <a:pt x="374" y="126"/>
                  </a:lnTo>
                  <a:cubicBezTo>
                    <a:pt x="374" y="132"/>
                    <a:pt x="374" y="137"/>
                    <a:pt x="376" y="142"/>
                  </a:cubicBezTo>
                  <a:lnTo>
                    <a:pt x="327" y="191"/>
                  </a:lnTo>
                  <a:cubicBezTo>
                    <a:pt x="323" y="190"/>
                    <a:pt x="317" y="190"/>
                    <a:pt x="311" y="190"/>
                  </a:cubicBezTo>
                  <a:lnTo>
                    <a:pt x="253" y="190"/>
                  </a:lnTo>
                  <a:cubicBezTo>
                    <a:pt x="248" y="190"/>
                    <a:pt x="244" y="190"/>
                    <a:pt x="240" y="191"/>
                  </a:cubicBezTo>
                  <a:lnTo>
                    <a:pt x="191" y="142"/>
                  </a:lnTo>
                  <a:cubicBezTo>
                    <a:pt x="191" y="137"/>
                    <a:pt x="192" y="132"/>
                    <a:pt x="192" y="126"/>
                  </a:cubicBezTo>
                  <a:lnTo>
                    <a:pt x="192" y="69"/>
                  </a:lnTo>
                  <a:cubicBezTo>
                    <a:pt x="192" y="32"/>
                    <a:pt x="161" y="0"/>
                    <a:pt x="124" y="0"/>
                  </a:cubicBezTo>
                  <a:lnTo>
                    <a:pt x="66" y="0"/>
                  </a:lnTo>
                  <a:cubicBezTo>
                    <a:pt x="29" y="0"/>
                    <a:pt x="0" y="32"/>
                    <a:pt x="0" y="69"/>
                  </a:cubicBezTo>
                  <a:lnTo>
                    <a:pt x="0" y="126"/>
                  </a:lnTo>
                  <a:cubicBezTo>
                    <a:pt x="0" y="163"/>
                    <a:pt x="29" y="193"/>
                    <a:pt x="66" y="193"/>
                  </a:cubicBezTo>
                  <a:lnTo>
                    <a:pt x="124" y="193"/>
                  </a:lnTo>
                  <a:cubicBezTo>
                    <a:pt x="129" y="193"/>
                    <a:pt x="132" y="193"/>
                    <a:pt x="136" y="193"/>
                  </a:cubicBezTo>
                  <a:lnTo>
                    <a:pt x="188" y="244"/>
                  </a:lnTo>
                  <a:cubicBezTo>
                    <a:pt x="186" y="248"/>
                    <a:pt x="186" y="252"/>
                    <a:pt x="186" y="256"/>
                  </a:cubicBezTo>
                  <a:lnTo>
                    <a:pt x="186" y="314"/>
                  </a:lnTo>
                  <a:cubicBezTo>
                    <a:pt x="186" y="351"/>
                    <a:pt x="216" y="382"/>
                    <a:pt x="253" y="382"/>
                  </a:cubicBezTo>
                  <a:lnTo>
                    <a:pt x="311" y="382"/>
                  </a:lnTo>
                  <a:cubicBezTo>
                    <a:pt x="348" y="382"/>
                    <a:pt x="379" y="351"/>
                    <a:pt x="379" y="314"/>
                  </a:cubicBezTo>
                  <a:lnTo>
                    <a:pt x="379" y="256"/>
                  </a:lnTo>
                  <a:cubicBezTo>
                    <a:pt x="379" y="253"/>
                    <a:pt x="377" y="249"/>
                    <a:pt x="377" y="246"/>
                  </a:cubicBezTo>
                  <a:lnTo>
                    <a:pt x="431" y="193"/>
                  </a:lnTo>
                  <a:cubicBezTo>
                    <a:pt x="434" y="193"/>
                    <a:pt x="438" y="193"/>
                    <a:pt x="441" y="193"/>
                  </a:cubicBezTo>
                  <a:lnTo>
                    <a:pt x="499" y="193"/>
                  </a:lnTo>
                  <a:cubicBezTo>
                    <a:pt x="503" y="193"/>
                    <a:pt x="506" y="193"/>
                    <a:pt x="511" y="193"/>
                  </a:cubicBezTo>
                  <a:lnTo>
                    <a:pt x="560" y="242"/>
                  </a:lnTo>
                  <a:cubicBezTo>
                    <a:pt x="558" y="246"/>
                    <a:pt x="558" y="252"/>
                    <a:pt x="558" y="256"/>
                  </a:cubicBezTo>
                  <a:lnTo>
                    <a:pt x="558" y="314"/>
                  </a:lnTo>
                  <a:cubicBezTo>
                    <a:pt x="558" y="351"/>
                    <a:pt x="588" y="382"/>
                    <a:pt x="625" y="382"/>
                  </a:cubicBezTo>
                  <a:lnTo>
                    <a:pt x="682" y="382"/>
                  </a:lnTo>
                  <a:cubicBezTo>
                    <a:pt x="721" y="382"/>
                    <a:pt x="751" y="351"/>
                    <a:pt x="751" y="314"/>
                  </a:cubicBezTo>
                  <a:lnTo>
                    <a:pt x="751" y="256"/>
                  </a:lnTo>
                  <a:cubicBezTo>
                    <a:pt x="751" y="219"/>
                    <a:pt x="721" y="190"/>
                    <a:pt x="682" y="19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57" name="Group 56">
            <a:extLst>
              <a:ext uri="{FF2B5EF4-FFF2-40B4-BE49-F238E27FC236}">
                <a16:creationId xmlns:a16="http://schemas.microsoft.com/office/drawing/2014/main" id="{E850F49E-7AC1-1344-A557-FB365E976978}"/>
              </a:ext>
            </a:extLst>
          </p:cNvPr>
          <p:cNvGrpSpPr/>
          <p:nvPr/>
        </p:nvGrpSpPr>
        <p:grpSpPr>
          <a:xfrm>
            <a:off x="3917582" y="3178390"/>
            <a:ext cx="787535" cy="787534"/>
            <a:chOff x="5123329" y="2255652"/>
            <a:chExt cx="1078109" cy="1078108"/>
          </a:xfrm>
          <a:solidFill>
            <a:schemeClr val="bg1"/>
          </a:solidFill>
        </p:grpSpPr>
        <p:sp>
          <p:nvSpPr>
            <p:cNvPr id="58" name="Freeform 57">
              <a:extLst>
                <a:ext uri="{FF2B5EF4-FFF2-40B4-BE49-F238E27FC236}">
                  <a16:creationId xmlns:a16="http://schemas.microsoft.com/office/drawing/2014/main" id="{95DAD1A7-6E61-7242-AAED-145B8F5B2CB8}"/>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9" name="Freeform 58">
              <a:extLst>
                <a:ext uri="{FF2B5EF4-FFF2-40B4-BE49-F238E27FC236}">
                  <a16:creationId xmlns:a16="http://schemas.microsoft.com/office/drawing/2014/main" id="{77213BE3-5F1B-664C-AF88-58241DC5E6EC}"/>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0" name="Freeform 59">
              <a:extLst>
                <a:ext uri="{FF2B5EF4-FFF2-40B4-BE49-F238E27FC236}">
                  <a16:creationId xmlns:a16="http://schemas.microsoft.com/office/drawing/2014/main" id="{8DD8C2EF-CC0E-BD49-8895-C627EF5FFF76}"/>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61" name="TextBox 60">
            <a:extLst>
              <a:ext uri="{FF2B5EF4-FFF2-40B4-BE49-F238E27FC236}">
                <a16:creationId xmlns:a16="http://schemas.microsoft.com/office/drawing/2014/main" id="{E7374886-2D35-694A-9DF5-C9195EFBB13E}"/>
              </a:ext>
            </a:extLst>
          </p:cNvPr>
          <p:cNvSpPr txBox="1"/>
          <p:nvPr/>
        </p:nvSpPr>
        <p:spPr>
          <a:xfrm>
            <a:off x="6377821" y="2677647"/>
            <a:ext cx="4206880" cy="1716496"/>
          </a:xfrm>
          <a:prstGeom prst="rect">
            <a:avLst/>
          </a:prstGeom>
          <a:noFill/>
        </p:spPr>
        <p:txBody>
          <a:bodyPr wrap="square" rtlCol="0">
            <a:spAutoFit/>
          </a:bodyPr>
          <a:lstStyle/>
          <a:p>
            <a:pPr>
              <a:lnSpc>
                <a:spcPts val="4299"/>
              </a:lnSpc>
            </a:pPr>
            <a:r>
              <a:rPr lang="en-US" sz="2800" dirty="0">
                <a:solidFill>
                  <a:schemeClr val="tx1">
                    <a:lumMod val="65000"/>
                    <a:lumOff val="35000"/>
                  </a:schemeClr>
                </a:solidFill>
                <a:latin typeface="Poppins ExtraLight" pitchFamily="2" charset="77"/>
                <a:ea typeface="Lato Light" panose="020F0502020204030203" pitchFamily="34" charset="0"/>
                <a:cs typeface="Poppins ExtraLight" pitchFamily="2" charset="77"/>
              </a:rPr>
              <a:t>That’s why we provide point and click solutions.</a:t>
            </a:r>
            <a:endParaRPr lang="en-US" sz="2800" dirty="0">
              <a:solidFill>
                <a:schemeClr val="tx1">
                  <a:lumMod val="65000"/>
                  <a:lumOff val="35000"/>
                </a:schemeClr>
              </a:solidFill>
              <a:latin typeface="Poppins ExtraLight" pitchFamily="2" charset="77"/>
              <a:ea typeface="Roboto Light" panose="02000000000000000000" pitchFamily="2" charset="0"/>
              <a:cs typeface="Poppins ExtraLight" pitchFamily="2" charset="77"/>
            </a:endParaRPr>
          </a:p>
        </p:txBody>
      </p:sp>
      <p:sp>
        <p:nvSpPr>
          <p:cNvPr id="62" name="TextBox 61">
            <a:extLst>
              <a:ext uri="{FF2B5EF4-FFF2-40B4-BE49-F238E27FC236}">
                <a16:creationId xmlns:a16="http://schemas.microsoft.com/office/drawing/2014/main" id="{CEFCD89D-3B61-9E49-8A7C-E9262E88B9E0}"/>
              </a:ext>
            </a:extLst>
          </p:cNvPr>
          <p:cNvSpPr txBox="1"/>
          <p:nvPr/>
        </p:nvSpPr>
        <p:spPr>
          <a:xfrm>
            <a:off x="6377821" y="5999752"/>
            <a:ext cx="4206880" cy="1716496"/>
          </a:xfrm>
          <a:prstGeom prst="rect">
            <a:avLst/>
          </a:prstGeom>
          <a:noFill/>
        </p:spPr>
        <p:txBody>
          <a:bodyPr wrap="square" rtlCol="0">
            <a:spAutoFit/>
          </a:bodyPr>
          <a:lstStyle/>
          <a:p>
            <a:pPr>
              <a:lnSpc>
                <a:spcPts val="4299"/>
              </a:lnSpc>
            </a:pPr>
            <a:r>
              <a:rPr lang="en-US" sz="2800" dirty="0">
                <a:solidFill>
                  <a:schemeClr val="tx1">
                    <a:lumMod val="65000"/>
                    <a:lumOff val="35000"/>
                  </a:schemeClr>
                </a:solidFill>
                <a:latin typeface="Poppins ExtraLight" pitchFamily="2" charset="77"/>
                <a:ea typeface="Lato Light" panose="020F0502020204030203" pitchFamily="34" charset="0"/>
                <a:cs typeface="Poppins ExtraLight" pitchFamily="2" charset="77"/>
              </a:rPr>
              <a:t>That’s why we provide point and click solutions.</a:t>
            </a:r>
            <a:endParaRPr lang="en-US" sz="2800" dirty="0">
              <a:solidFill>
                <a:schemeClr val="tx1">
                  <a:lumMod val="65000"/>
                  <a:lumOff val="35000"/>
                </a:schemeClr>
              </a:solidFill>
              <a:latin typeface="Poppins ExtraLight" pitchFamily="2" charset="77"/>
              <a:ea typeface="Roboto Light" panose="02000000000000000000" pitchFamily="2" charset="0"/>
              <a:cs typeface="Poppins ExtraLight" pitchFamily="2" charset="77"/>
            </a:endParaRPr>
          </a:p>
        </p:txBody>
      </p:sp>
      <p:sp>
        <p:nvSpPr>
          <p:cNvPr id="63" name="TextBox 62">
            <a:extLst>
              <a:ext uri="{FF2B5EF4-FFF2-40B4-BE49-F238E27FC236}">
                <a16:creationId xmlns:a16="http://schemas.microsoft.com/office/drawing/2014/main" id="{3CE4214F-3242-934E-BFEC-C3F00A0F2499}"/>
              </a:ext>
            </a:extLst>
          </p:cNvPr>
          <p:cNvSpPr txBox="1"/>
          <p:nvPr/>
        </p:nvSpPr>
        <p:spPr>
          <a:xfrm>
            <a:off x="6377821" y="11907091"/>
            <a:ext cx="4206880" cy="1716496"/>
          </a:xfrm>
          <a:prstGeom prst="rect">
            <a:avLst/>
          </a:prstGeom>
          <a:noFill/>
        </p:spPr>
        <p:txBody>
          <a:bodyPr wrap="square" rtlCol="0">
            <a:spAutoFit/>
          </a:bodyPr>
          <a:lstStyle/>
          <a:p>
            <a:pPr>
              <a:lnSpc>
                <a:spcPts val="4299"/>
              </a:lnSpc>
            </a:pPr>
            <a:r>
              <a:rPr lang="en-US" sz="2800" dirty="0">
                <a:solidFill>
                  <a:schemeClr val="tx1">
                    <a:lumMod val="65000"/>
                    <a:lumOff val="35000"/>
                  </a:schemeClr>
                </a:solidFill>
                <a:latin typeface="Poppins ExtraLight" pitchFamily="2" charset="77"/>
                <a:ea typeface="Lato Light" panose="020F0502020204030203" pitchFamily="34" charset="0"/>
                <a:cs typeface="Poppins ExtraLight" pitchFamily="2" charset="77"/>
              </a:rPr>
              <a:t>That’s why we provide point and click solutions.</a:t>
            </a:r>
            <a:endParaRPr lang="en-US" sz="2800" dirty="0">
              <a:solidFill>
                <a:schemeClr val="tx1">
                  <a:lumMod val="65000"/>
                  <a:lumOff val="35000"/>
                </a:schemeClr>
              </a:solidFill>
              <a:latin typeface="Poppins ExtraLight" pitchFamily="2" charset="77"/>
              <a:ea typeface="Roboto Light" panose="02000000000000000000" pitchFamily="2" charset="0"/>
              <a:cs typeface="Poppins ExtraLight" pitchFamily="2" charset="77"/>
            </a:endParaRPr>
          </a:p>
        </p:txBody>
      </p:sp>
      <p:sp>
        <p:nvSpPr>
          <p:cNvPr id="64" name="TextBox 63">
            <a:extLst>
              <a:ext uri="{FF2B5EF4-FFF2-40B4-BE49-F238E27FC236}">
                <a16:creationId xmlns:a16="http://schemas.microsoft.com/office/drawing/2014/main" id="{21DBB296-75E4-554D-B075-01EBAB7A2D16}"/>
              </a:ext>
            </a:extLst>
          </p:cNvPr>
          <p:cNvSpPr txBox="1"/>
          <p:nvPr/>
        </p:nvSpPr>
        <p:spPr>
          <a:xfrm>
            <a:off x="6452971" y="8876570"/>
            <a:ext cx="4206880" cy="1716496"/>
          </a:xfrm>
          <a:prstGeom prst="rect">
            <a:avLst/>
          </a:prstGeom>
          <a:noFill/>
        </p:spPr>
        <p:txBody>
          <a:bodyPr wrap="square" rtlCol="0">
            <a:spAutoFit/>
          </a:bodyPr>
          <a:lstStyle/>
          <a:p>
            <a:pPr>
              <a:lnSpc>
                <a:spcPts val="4299"/>
              </a:lnSpc>
            </a:pPr>
            <a:r>
              <a:rPr lang="en-US" sz="2800" dirty="0">
                <a:solidFill>
                  <a:schemeClr val="tx1">
                    <a:lumMod val="65000"/>
                    <a:lumOff val="35000"/>
                  </a:schemeClr>
                </a:solidFill>
                <a:latin typeface="Poppins ExtraLight" pitchFamily="2" charset="77"/>
                <a:ea typeface="Lato Light" panose="020F0502020204030203" pitchFamily="34" charset="0"/>
                <a:cs typeface="Poppins ExtraLight" pitchFamily="2" charset="77"/>
              </a:rPr>
              <a:t>That’s why we provide point and click solutions.</a:t>
            </a:r>
            <a:endParaRPr lang="en-US" sz="2800" dirty="0">
              <a:solidFill>
                <a:schemeClr val="tx1">
                  <a:lumMod val="65000"/>
                  <a:lumOff val="35000"/>
                </a:schemeClr>
              </a:solidFill>
              <a:latin typeface="Poppins ExtraLight" pitchFamily="2" charset="77"/>
              <a:ea typeface="Roboto Light" panose="02000000000000000000" pitchFamily="2" charset="0"/>
              <a:cs typeface="Poppins ExtraLight" pitchFamily="2" charset="77"/>
            </a:endParaRPr>
          </a:p>
        </p:txBody>
      </p:sp>
      <p:sp>
        <p:nvSpPr>
          <p:cNvPr id="68" name="TextBox 67">
            <a:extLst>
              <a:ext uri="{FF2B5EF4-FFF2-40B4-BE49-F238E27FC236}">
                <a16:creationId xmlns:a16="http://schemas.microsoft.com/office/drawing/2014/main" id="{CB721375-DD18-2C47-8D58-60FDBFAAA922}"/>
              </a:ext>
            </a:extLst>
          </p:cNvPr>
          <p:cNvSpPr txBox="1"/>
          <p:nvPr/>
        </p:nvSpPr>
        <p:spPr>
          <a:xfrm>
            <a:off x="18767618" y="1655758"/>
            <a:ext cx="5183100" cy="5852243"/>
          </a:xfrm>
          <a:prstGeom prst="rect">
            <a:avLst/>
          </a:prstGeom>
          <a:noFill/>
        </p:spPr>
        <p:txBody>
          <a:bodyPr wrap="square" rtlCol="0">
            <a:spAutoFit/>
          </a:bodyPr>
          <a:lstStyle/>
          <a:p>
            <a:pPr algn="ctr">
              <a:lnSpc>
                <a:spcPts val="4080"/>
              </a:lnSpc>
            </a:pPr>
            <a:r>
              <a:rPr lang="en-US" sz="2800" dirty="0">
                <a:solidFill>
                  <a:schemeClr val="bg1"/>
                </a:solidFill>
                <a:latin typeface="Poppins ExtraLight" pitchFamily="2" charset="77"/>
                <a:ea typeface="Lato Light" panose="020F0502020204030203" pitchFamily="34" charset="0"/>
                <a:cs typeface="Poppins ExtraLight" pitchFamily="2" charset="77"/>
              </a:rPr>
              <a:t>We offer small businesses a complete array of online marketing solutions to fit any budget! Our search engine optimization strategies have proven successful at helping small businesses win more customers, increase website traffic, and boost their rankings on search engines. </a:t>
            </a:r>
          </a:p>
        </p:txBody>
      </p:sp>
      <p:sp>
        <p:nvSpPr>
          <p:cNvPr id="9" name="TextBox 8">
            <a:extLst>
              <a:ext uri="{FF2B5EF4-FFF2-40B4-BE49-F238E27FC236}">
                <a16:creationId xmlns:a16="http://schemas.microsoft.com/office/drawing/2014/main" id="{10BAB834-84FA-3A4B-9D99-444FCB5FA429}"/>
              </a:ext>
            </a:extLst>
          </p:cNvPr>
          <p:cNvSpPr txBox="1"/>
          <p:nvPr/>
        </p:nvSpPr>
        <p:spPr>
          <a:xfrm>
            <a:off x="18157372" y="10256260"/>
            <a:ext cx="5550364" cy="2862322"/>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Clean And Renewed Energy</a:t>
            </a:r>
          </a:p>
        </p:txBody>
      </p:sp>
      <p:sp>
        <p:nvSpPr>
          <p:cNvPr id="11" name="TextBox 10">
            <a:extLst>
              <a:ext uri="{FF2B5EF4-FFF2-40B4-BE49-F238E27FC236}">
                <a16:creationId xmlns:a16="http://schemas.microsoft.com/office/drawing/2014/main" id="{267BC940-9566-FD44-B631-3B433F465985}"/>
              </a:ext>
            </a:extLst>
          </p:cNvPr>
          <p:cNvSpPr txBox="1"/>
          <p:nvPr/>
        </p:nvSpPr>
        <p:spPr>
          <a:xfrm>
            <a:off x="574255" y="596744"/>
            <a:ext cx="4297971" cy="461665"/>
          </a:xfrm>
          <a:prstGeom prst="rect">
            <a:avLst/>
          </a:prstGeom>
          <a:noFill/>
        </p:spPr>
        <p:txBody>
          <a:bodyPr wrap="none" rtlCol="0">
            <a:spAutoFit/>
          </a:bodyPr>
          <a:lstStyle/>
          <a:p>
            <a:pPr algn="ctr"/>
            <a:r>
              <a:rPr lang="en-US" sz="2400" spc="300" dirty="0">
                <a:latin typeface="Poppins ExtraLight" pitchFamily="2" charset="77"/>
                <a:ea typeface="Lato Medium" panose="020F0502020204030203" pitchFamily="34" charset="0"/>
                <a:cs typeface="Poppins ExtraLight" pitchFamily="2" charset="77"/>
              </a:rPr>
              <a:t>WRITE SOMETHING HERE</a:t>
            </a:r>
          </a:p>
        </p:txBody>
      </p:sp>
    </p:spTree>
    <p:extLst>
      <p:ext uri="{BB962C8B-B14F-4D97-AF65-F5344CB8AC3E}">
        <p14:creationId xmlns:p14="http://schemas.microsoft.com/office/powerpoint/2010/main" val="2684415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grpSp>
        <p:nvGrpSpPr>
          <p:cNvPr id="16" name="Grupo 15">
            <a:extLst>
              <a:ext uri="{FF2B5EF4-FFF2-40B4-BE49-F238E27FC236}">
                <a16:creationId xmlns:a16="http://schemas.microsoft.com/office/drawing/2014/main" id="{E69A5E3E-3152-1C46-A896-7F06B26F99B6}"/>
              </a:ext>
            </a:extLst>
          </p:cNvPr>
          <p:cNvGrpSpPr/>
          <p:nvPr/>
        </p:nvGrpSpPr>
        <p:grpSpPr>
          <a:xfrm>
            <a:off x="-7135051" y="981888"/>
            <a:ext cx="18944779" cy="18944772"/>
            <a:chOff x="-7135051" y="981888"/>
            <a:chExt cx="18944779" cy="18944772"/>
          </a:xfrm>
        </p:grpSpPr>
        <p:sp>
          <p:nvSpPr>
            <p:cNvPr id="89" name="Oval 88">
              <a:extLst>
                <a:ext uri="{FF2B5EF4-FFF2-40B4-BE49-F238E27FC236}">
                  <a16:creationId xmlns:a16="http://schemas.microsoft.com/office/drawing/2014/main" id="{9509E38F-92CF-1046-A949-366F1F8D2870}"/>
                </a:ext>
              </a:extLst>
            </p:cNvPr>
            <p:cNvSpPr/>
            <p:nvPr/>
          </p:nvSpPr>
          <p:spPr>
            <a:xfrm>
              <a:off x="-7135051" y="981888"/>
              <a:ext cx="18944779" cy="18944772"/>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0" name="Group 89">
              <a:extLst>
                <a:ext uri="{FF2B5EF4-FFF2-40B4-BE49-F238E27FC236}">
                  <a16:creationId xmlns:a16="http://schemas.microsoft.com/office/drawing/2014/main" id="{446F9E97-AAF9-2D4F-B6EA-A736A7CEB55A}"/>
                </a:ext>
              </a:extLst>
            </p:cNvPr>
            <p:cNvGrpSpPr/>
            <p:nvPr/>
          </p:nvGrpSpPr>
          <p:grpSpPr>
            <a:xfrm>
              <a:off x="-6214423" y="1012604"/>
              <a:ext cx="17831482" cy="17009442"/>
              <a:chOff x="10280257" y="6279398"/>
              <a:chExt cx="4067104" cy="3879610"/>
            </a:xfrm>
            <a:solidFill>
              <a:schemeClr val="tx1">
                <a:alpha val="24000"/>
              </a:schemeClr>
            </a:solidFill>
          </p:grpSpPr>
          <p:sp>
            <p:nvSpPr>
              <p:cNvPr id="91" name="Freeform 90">
                <a:extLst>
                  <a:ext uri="{FF2B5EF4-FFF2-40B4-BE49-F238E27FC236}">
                    <a16:creationId xmlns:a16="http://schemas.microsoft.com/office/drawing/2014/main" id="{348535B0-3BDE-544C-9257-5560EF1C2828}"/>
                  </a:ext>
                </a:extLst>
              </p:cNvPr>
              <p:cNvSpPr/>
              <p:nvPr/>
            </p:nvSpPr>
            <p:spPr>
              <a:xfrm>
                <a:off x="12870008" y="6404379"/>
                <a:ext cx="82492" cy="64994"/>
              </a:xfrm>
              <a:custGeom>
                <a:avLst/>
                <a:gdLst/>
                <a:ahLst/>
                <a:cxnLst>
                  <a:cxn ang="3cd4">
                    <a:pos x="hc" y="t"/>
                  </a:cxn>
                  <a:cxn ang="cd2">
                    <a:pos x="l" y="vc"/>
                  </a:cxn>
                  <a:cxn ang="cd4">
                    <a:pos x="hc" y="b"/>
                  </a:cxn>
                  <a:cxn ang="0">
                    <a:pos x="r" y="vc"/>
                  </a:cxn>
                </a:cxnLst>
                <a:rect l="l" t="t" r="r" b="b"/>
                <a:pathLst>
                  <a:path w="34" h="27">
                    <a:moveTo>
                      <a:pt x="7" y="25"/>
                    </a:moveTo>
                    <a:cubicBezTo>
                      <a:pt x="6" y="25"/>
                      <a:pt x="3" y="25"/>
                      <a:pt x="1" y="24"/>
                    </a:cubicBezTo>
                    <a:cubicBezTo>
                      <a:pt x="0" y="21"/>
                      <a:pt x="0" y="19"/>
                      <a:pt x="0" y="18"/>
                    </a:cubicBezTo>
                    <a:lnTo>
                      <a:pt x="0" y="16"/>
                    </a:lnTo>
                    <a:lnTo>
                      <a:pt x="1" y="0"/>
                    </a:lnTo>
                    <a:lnTo>
                      <a:pt x="26" y="2"/>
                    </a:lnTo>
                    <a:lnTo>
                      <a:pt x="26" y="6"/>
                    </a:lnTo>
                    <a:cubicBezTo>
                      <a:pt x="26" y="7"/>
                      <a:pt x="26" y="9"/>
                      <a:pt x="26" y="9"/>
                    </a:cubicBezTo>
                    <a:cubicBezTo>
                      <a:pt x="28" y="11"/>
                      <a:pt x="28" y="12"/>
                      <a:pt x="28" y="12"/>
                    </a:cubicBezTo>
                    <a:cubicBezTo>
                      <a:pt x="29" y="14"/>
                      <a:pt x="31" y="16"/>
                      <a:pt x="32" y="18"/>
                    </a:cubicBezTo>
                    <a:cubicBezTo>
                      <a:pt x="32" y="19"/>
                      <a:pt x="32" y="19"/>
                      <a:pt x="32" y="21"/>
                    </a:cubicBezTo>
                    <a:lnTo>
                      <a:pt x="34" y="27"/>
                    </a:lnTo>
                    <a:lnTo>
                      <a:pt x="28" y="27"/>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92" name="Freeform 91">
                <a:extLst>
                  <a:ext uri="{FF2B5EF4-FFF2-40B4-BE49-F238E27FC236}">
                    <a16:creationId xmlns:a16="http://schemas.microsoft.com/office/drawing/2014/main" id="{2DFE9ADB-CDAA-A540-B00E-5484D0953846}"/>
                  </a:ext>
                </a:extLst>
              </p:cNvPr>
              <p:cNvSpPr/>
              <p:nvPr/>
            </p:nvSpPr>
            <p:spPr>
              <a:xfrm>
                <a:off x="12867508" y="6444375"/>
                <a:ext cx="177482" cy="179982"/>
              </a:xfrm>
              <a:custGeom>
                <a:avLst/>
                <a:gdLst/>
                <a:ahLst/>
                <a:cxnLst>
                  <a:cxn ang="3cd4">
                    <a:pos x="hc" y="t"/>
                  </a:cxn>
                  <a:cxn ang="cd2">
                    <a:pos x="l" y="vc"/>
                  </a:cxn>
                  <a:cxn ang="cd4">
                    <a:pos x="hc" y="b"/>
                  </a:cxn>
                  <a:cxn ang="0">
                    <a:pos x="r" y="vc"/>
                  </a:cxn>
                </a:cxnLst>
                <a:rect l="l" t="t" r="r" b="b"/>
                <a:pathLst>
                  <a:path w="72" h="73">
                    <a:moveTo>
                      <a:pt x="37" y="73"/>
                    </a:moveTo>
                    <a:cubicBezTo>
                      <a:pt x="35" y="73"/>
                      <a:pt x="32" y="73"/>
                      <a:pt x="30" y="73"/>
                    </a:cubicBezTo>
                    <a:cubicBezTo>
                      <a:pt x="29" y="73"/>
                      <a:pt x="27" y="73"/>
                      <a:pt x="26" y="73"/>
                    </a:cubicBezTo>
                    <a:cubicBezTo>
                      <a:pt x="23" y="72"/>
                      <a:pt x="18" y="70"/>
                      <a:pt x="16" y="67"/>
                    </a:cubicBezTo>
                    <a:cubicBezTo>
                      <a:pt x="14" y="65"/>
                      <a:pt x="13" y="63"/>
                      <a:pt x="14" y="58"/>
                    </a:cubicBezTo>
                    <a:cubicBezTo>
                      <a:pt x="14" y="57"/>
                      <a:pt x="14" y="57"/>
                      <a:pt x="14" y="57"/>
                    </a:cubicBezTo>
                    <a:lnTo>
                      <a:pt x="11" y="57"/>
                    </a:lnTo>
                    <a:lnTo>
                      <a:pt x="5" y="55"/>
                    </a:lnTo>
                    <a:lnTo>
                      <a:pt x="7" y="49"/>
                    </a:lnTo>
                    <a:lnTo>
                      <a:pt x="4" y="48"/>
                    </a:lnTo>
                    <a:lnTo>
                      <a:pt x="0" y="48"/>
                    </a:lnTo>
                    <a:lnTo>
                      <a:pt x="0" y="32"/>
                    </a:lnTo>
                    <a:lnTo>
                      <a:pt x="0" y="30"/>
                    </a:lnTo>
                    <a:cubicBezTo>
                      <a:pt x="0" y="28"/>
                      <a:pt x="0" y="27"/>
                      <a:pt x="1" y="24"/>
                    </a:cubicBezTo>
                    <a:cubicBezTo>
                      <a:pt x="4" y="23"/>
                      <a:pt x="7" y="23"/>
                      <a:pt x="7" y="23"/>
                    </a:cubicBezTo>
                    <a:lnTo>
                      <a:pt x="14" y="23"/>
                    </a:lnTo>
                    <a:cubicBezTo>
                      <a:pt x="14" y="23"/>
                      <a:pt x="16" y="23"/>
                      <a:pt x="16" y="20"/>
                    </a:cubicBezTo>
                    <a:lnTo>
                      <a:pt x="16" y="15"/>
                    </a:lnTo>
                    <a:lnTo>
                      <a:pt x="21" y="15"/>
                    </a:lnTo>
                    <a:lnTo>
                      <a:pt x="23" y="15"/>
                    </a:lnTo>
                    <a:cubicBezTo>
                      <a:pt x="25" y="15"/>
                      <a:pt x="26" y="16"/>
                      <a:pt x="26" y="16"/>
                    </a:cubicBezTo>
                    <a:cubicBezTo>
                      <a:pt x="29" y="16"/>
                      <a:pt x="29" y="15"/>
                      <a:pt x="29" y="15"/>
                    </a:cubicBezTo>
                    <a:cubicBezTo>
                      <a:pt x="30" y="14"/>
                      <a:pt x="30" y="12"/>
                      <a:pt x="30" y="11"/>
                    </a:cubicBezTo>
                    <a:lnTo>
                      <a:pt x="30" y="9"/>
                    </a:lnTo>
                    <a:cubicBezTo>
                      <a:pt x="30" y="8"/>
                      <a:pt x="32" y="7"/>
                      <a:pt x="32" y="7"/>
                    </a:cubicBezTo>
                    <a:cubicBezTo>
                      <a:pt x="32" y="3"/>
                      <a:pt x="35" y="0"/>
                      <a:pt x="38" y="0"/>
                    </a:cubicBezTo>
                    <a:cubicBezTo>
                      <a:pt x="39" y="0"/>
                      <a:pt x="39" y="0"/>
                      <a:pt x="41" y="0"/>
                    </a:cubicBezTo>
                    <a:cubicBezTo>
                      <a:pt x="42" y="0"/>
                      <a:pt x="42" y="0"/>
                      <a:pt x="44" y="0"/>
                    </a:cubicBezTo>
                    <a:cubicBezTo>
                      <a:pt x="45" y="2"/>
                      <a:pt x="45" y="2"/>
                      <a:pt x="46" y="2"/>
                    </a:cubicBezTo>
                    <a:cubicBezTo>
                      <a:pt x="51" y="2"/>
                      <a:pt x="57" y="2"/>
                      <a:pt x="62" y="7"/>
                    </a:cubicBezTo>
                    <a:cubicBezTo>
                      <a:pt x="63" y="8"/>
                      <a:pt x="65" y="9"/>
                      <a:pt x="65" y="9"/>
                    </a:cubicBezTo>
                    <a:cubicBezTo>
                      <a:pt x="66" y="9"/>
                      <a:pt x="66" y="9"/>
                      <a:pt x="67" y="9"/>
                    </a:cubicBezTo>
                    <a:lnTo>
                      <a:pt x="72" y="9"/>
                    </a:lnTo>
                    <a:lnTo>
                      <a:pt x="72" y="15"/>
                    </a:lnTo>
                    <a:lnTo>
                      <a:pt x="72" y="21"/>
                    </a:lnTo>
                    <a:cubicBezTo>
                      <a:pt x="72" y="26"/>
                      <a:pt x="67" y="27"/>
                      <a:pt x="66" y="28"/>
                    </a:cubicBezTo>
                    <a:cubicBezTo>
                      <a:pt x="65" y="28"/>
                      <a:pt x="65" y="28"/>
                      <a:pt x="65" y="30"/>
                    </a:cubicBezTo>
                    <a:cubicBezTo>
                      <a:pt x="65" y="32"/>
                      <a:pt x="66" y="35"/>
                      <a:pt x="67" y="37"/>
                    </a:cubicBezTo>
                    <a:cubicBezTo>
                      <a:pt x="67" y="39"/>
                      <a:pt x="69" y="40"/>
                      <a:pt x="69" y="42"/>
                    </a:cubicBezTo>
                    <a:cubicBezTo>
                      <a:pt x="72" y="52"/>
                      <a:pt x="69" y="60"/>
                      <a:pt x="62" y="64"/>
                    </a:cubicBezTo>
                    <a:cubicBezTo>
                      <a:pt x="60" y="65"/>
                      <a:pt x="57" y="65"/>
                      <a:pt x="55" y="65"/>
                    </a:cubicBezTo>
                    <a:lnTo>
                      <a:pt x="54" y="67"/>
                    </a:lnTo>
                    <a:cubicBezTo>
                      <a:pt x="53" y="67"/>
                      <a:pt x="53" y="67"/>
                      <a:pt x="51" y="69"/>
                    </a:cubicBezTo>
                    <a:lnTo>
                      <a:pt x="50" y="70"/>
                    </a:lnTo>
                    <a:cubicBezTo>
                      <a:pt x="45" y="73"/>
                      <a:pt x="39" y="73"/>
                      <a:pt x="37" y="73"/>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93" name="Freeform 92">
                <a:extLst>
                  <a:ext uri="{FF2B5EF4-FFF2-40B4-BE49-F238E27FC236}">
                    <a16:creationId xmlns:a16="http://schemas.microsoft.com/office/drawing/2014/main" id="{F5A5F760-D641-CF4C-B643-6EC22149C107}"/>
                  </a:ext>
                </a:extLst>
              </p:cNvPr>
              <p:cNvSpPr/>
              <p:nvPr/>
            </p:nvSpPr>
            <p:spPr>
              <a:xfrm>
                <a:off x="13039991" y="6489370"/>
                <a:ext cx="119988" cy="102490"/>
              </a:xfrm>
              <a:custGeom>
                <a:avLst/>
                <a:gdLst/>
                <a:ahLst/>
                <a:cxnLst>
                  <a:cxn ang="3cd4">
                    <a:pos x="hc" y="t"/>
                  </a:cxn>
                  <a:cxn ang="cd2">
                    <a:pos x="l" y="vc"/>
                  </a:cxn>
                  <a:cxn ang="cd4">
                    <a:pos x="hc" y="b"/>
                  </a:cxn>
                  <a:cxn ang="0">
                    <a:pos x="r" y="vc"/>
                  </a:cxn>
                </a:cxnLst>
                <a:rect l="l" t="t" r="r" b="b"/>
                <a:pathLst>
                  <a:path w="49" h="42">
                    <a:moveTo>
                      <a:pt x="22" y="42"/>
                    </a:moveTo>
                    <a:lnTo>
                      <a:pt x="22" y="37"/>
                    </a:lnTo>
                    <a:cubicBezTo>
                      <a:pt x="22" y="34"/>
                      <a:pt x="22" y="33"/>
                      <a:pt x="22" y="33"/>
                    </a:cubicBezTo>
                    <a:lnTo>
                      <a:pt x="21" y="33"/>
                    </a:lnTo>
                    <a:lnTo>
                      <a:pt x="16" y="34"/>
                    </a:lnTo>
                    <a:lnTo>
                      <a:pt x="14" y="30"/>
                    </a:lnTo>
                    <a:cubicBezTo>
                      <a:pt x="14" y="26"/>
                      <a:pt x="13" y="22"/>
                      <a:pt x="9" y="21"/>
                    </a:cubicBezTo>
                    <a:cubicBezTo>
                      <a:pt x="7" y="19"/>
                      <a:pt x="6" y="18"/>
                      <a:pt x="5" y="18"/>
                    </a:cubicBezTo>
                    <a:cubicBezTo>
                      <a:pt x="1" y="17"/>
                      <a:pt x="1" y="15"/>
                      <a:pt x="0" y="14"/>
                    </a:cubicBezTo>
                    <a:cubicBezTo>
                      <a:pt x="0" y="10"/>
                      <a:pt x="1" y="8"/>
                      <a:pt x="3" y="5"/>
                    </a:cubicBezTo>
                    <a:cubicBezTo>
                      <a:pt x="9" y="1"/>
                      <a:pt x="16" y="-2"/>
                      <a:pt x="21" y="1"/>
                    </a:cubicBezTo>
                    <a:cubicBezTo>
                      <a:pt x="25" y="1"/>
                      <a:pt x="28" y="1"/>
                      <a:pt x="31" y="1"/>
                    </a:cubicBezTo>
                    <a:cubicBezTo>
                      <a:pt x="33" y="1"/>
                      <a:pt x="35" y="1"/>
                      <a:pt x="37" y="2"/>
                    </a:cubicBezTo>
                    <a:lnTo>
                      <a:pt x="43" y="2"/>
                    </a:lnTo>
                    <a:lnTo>
                      <a:pt x="41" y="8"/>
                    </a:lnTo>
                    <a:cubicBezTo>
                      <a:pt x="41" y="8"/>
                      <a:pt x="43" y="9"/>
                      <a:pt x="45" y="9"/>
                    </a:cubicBezTo>
                    <a:lnTo>
                      <a:pt x="49" y="9"/>
                    </a:lnTo>
                    <a:lnTo>
                      <a:pt x="49" y="14"/>
                    </a:lnTo>
                    <a:cubicBezTo>
                      <a:pt x="49" y="15"/>
                      <a:pt x="49" y="17"/>
                      <a:pt x="49" y="18"/>
                    </a:cubicBezTo>
                    <a:cubicBezTo>
                      <a:pt x="49" y="24"/>
                      <a:pt x="49" y="30"/>
                      <a:pt x="46" y="34"/>
                    </a:cubicBezTo>
                    <a:cubicBezTo>
                      <a:pt x="41" y="42"/>
                      <a:pt x="34" y="42"/>
                      <a:pt x="31" y="4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94" name="Freeform 93">
                <a:extLst>
                  <a:ext uri="{FF2B5EF4-FFF2-40B4-BE49-F238E27FC236}">
                    <a16:creationId xmlns:a16="http://schemas.microsoft.com/office/drawing/2014/main" id="{F44CC05A-2A81-8947-BEED-AAF5AFD73AF4}"/>
                  </a:ext>
                </a:extLst>
              </p:cNvPr>
              <p:cNvSpPr/>
              <p:nvPr/>
            </p:nvSpPr>
            <p:spPr>
              <a:xfrm>
                <a:off x="13034991" y="6586867"/>
                <a:ext cx="119988" cy="82492"/>
              </a:xfrm>
              <a:custGeom>
                <a:avLst/>
                <a:gdLst/>
                <a:ahLst/>
                <a:cxnLst>
                  <a:cxn ang="3cd4">
                    <a:pos x="hc" y="t"/>
                  </a:cxn>
                  <a:cxn ang="cd2">
                    <a:pos x="l" y="vc"/>
                  </a:cxn>
                  <a:cxn ang="cd4">
                    <a:pos x="hc" y="b"/>
                  </a:cxn>
                  <a:cxn ang="0">
                    <a:pos x="r" y="vc"/>
                  </a:cxn>
                </a:cxnLst>
                <a:rect l="l" t="t" r="r" b="b"/>
                <a:pathLst>
                  <a:path w="49" h="34">
                    <a:moveTo>
                      <a:pt x="43" y="34"/>
                    </a:moveTo>
                    <a:cubicBezTo>
                      <a:pt x="42" y="34"/>
                      <a:pt x="42" y="34"/>
                      <a:pt x="40" y="34"/>
                    </a:cubicBezTo>
                    <a:lnTo>
                      <a:pt x="15" y="32"/>
                    </a:lnTo>
                    <a:lnTo>
                      <a:pt x="15" y="25"/>
                    </a:lnTo>
                    <a:lnTo>
                      <a:pt x="0" y="25"/>
                    </a:lnTo>
                    <a:lnTo>
                      <a:pt x="0" y="8"/>
                    </a:lnTo>
                    <a:cubicBezTo>
                      <a:pt x="0" y="7"/>
                      <a:pt x="0" y="7"/>
                      <a:pt x="0" y="7"/>
                    </a:cubicBezTo>
                    <a:cubicBezTo>
                      <a:pt x="0" y="6"/>
                      <a:pt x="0" y="3"/>
                      <a:pt x="2" y="1"/>
                    </a:cubicBezTo>
                    <a:cubicBezTo>
                      <a:pt x="5" y="0"/>
                      <a:pt x="8" y="0"/>
                      <a:pt x="8" y="0"/>
                    </a:cubicBezTo>
                    <a:lnTo>
                      <a:pt x="35" y="0"/>
                    </a:lnTo>
                    <a:lnTo>
                      <a:pt x="35" y="4"/>
                    </a:lnTo>
                    <a:cubicBezTo>
                      <a:pt x="35" y="6"/>
                      <a:pt x="35" y="7"/>
                      <a:pt x="35" y="8"/>
                    </a:cubicBezTo>
                    <a:cubicBezTo>
                      <a:pt x="36" y="8"/>
                      <a:pt x="36" y="8"/>
                      <a:pt x="36" y="8"/>
                    </a:cubicBezTo>
                    <a:lnTo>
                      <a:pt x="37" y="8"/>
                    </a:lnTo>
                    <a:cubicBezTo>
                      <a:pt x="37" y="7"/>
                      <a:pt x="39" y="8"/>
                      <a:pt x="39" y="8"/>
                    </a:cubicBezTo>
                    <a:cubicBezTo>
                      <a:pt x="45" y="8"/>
                      <a:pt x="48" y="12"/>
                      <a:pt x="49" y="17"/>
                    </a:cubicBezTo>
                    <a:cubicBezTo>
                      <a:pt x="49" y="20"/>
                      <a:pt x="49" y="23"/>
                      <a:pt x="49" y="25"/>
                    </a:cubicBezTo>
                    <a:lnTo>
                      <a:pt x="49" y="27"/>
                    </a:lnTo>
                    <a:cubicBezTo>
                      <a:pt x="49" y="28"/>
                      <a:pt x="49" y="31"/>
                      <a:pt x="48" y="32"/>
                    </a:cubicBezTo>
                    <a:cubicBezTo>
                      <a:pt x="47" y="34"/>
                      <a:pt x="45" y="34"/>
                      <a:pt x="43" y="34"/>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95" name="Freeform 94">
                <a:extLst>
                  <a:ext uri="{FF2B5EF4-FFF2-40B4-BE49-F238E27FC236}">
                    <a16:creationId xmlns:a16="http://schemas.microsoft.com/office/drawing/2014/main" id="{D43B656A-E130-4E4B-93F0-D36BDFA8746B}"/>
                  </a:ext>
                </a:extLst>
              </p:cNvPr>
              <p:cNvSpPr/>
              <p:nvPr/>
            </p:nvSpPr>
            <p:spPr>
              <a:xfrm>
                <a:off x="11945092" y="6279398"/>
                <a:ext cx="454955" cy="277473"/>
              </a:xfrm>
              <a:custGeom>
                <a:avLst/>
                <a:gdLst/>
                <a:ahLst/>
                <a:cxnLst>
                  <a:cxn ang="3cd4">
                    <a:pos x="hc" y="t"/>
                  </a:cxn>
                  <a:cxn ang="cd2">
                    <a:pos x="l" y="vc"/>
                  </a:cxn>
                  <a:cxn ang="cd4">
                    <a:pos x="hc" y="b"/>
                  </a:cxn>
                  <a:cxn ang="0">
                    <a:pos x="r" y="vc"/>
                  </a:cxn>
                </a:cxnLst>
                <a:rect l="l" t="t" r="r" b="b"/>
                <a:pathLst>
                  <a:path w="183" h="112">
                    <a:moveTo>
                      <a:pt x="59" y="112"/>
                    </a:moveTo>
                    <a:cubicBezTo>
                      <a:pt x="57" y="112"/>
                      <a:pt x="56" y="111"/>
                      <a:pt x="54" y="111"/>
                    </a:cubicBezTo>
                    <a:cubicBezTo>
                      <a:pt x="54" y="111"/>
                      <a:pt x="53" y="111"/>
                      <a:pt x="52" y="111"/>
                    </a:cubicBezTo>
                    <a:lnTo>
                      <a:pt x="25" y="109"/>
                    </a:lnTo>
                    <a:lnTo>
                      <a:pt x="24" y="107"/>
                    </a:lnTo>
                    <a:cubicBezTo>
                      <a:pt x="19" y="103"/>
                      <a:pt x="13" y="97"/>
                      <a:pt x="8" y="91"/>
                    </a:cubicBezTo>
                    <a:cubicBezTo>
                      <a:pt x="7" y="90"/>
                      <a:pt x="4" y="88"/>
                      <a:pt x="3" y="86"/>
                    </a:cubicBezTo>
                    <a:cubicBezTo>
                      <a:pt x="0" y="82"/>
                      <a:pt x="0" y="81"/>
                      <a:pt x="0" y="78"/>
                    </a:cubicBezTo>
                    <a:lnTo>
                      <a:pt x="0" y="76"/>
                    </a:lnTo>
                    <a:lnTo>
                      <a:pt x="1" y="62"/>
                    </a:lnTo>
                    <a:lnTo>
                      <a:pt x="5" y="60"/>
                    </a:lnTo>
                    <a:cubicBezTo>
                      <a:pt x="8" y="60"/>
                      <a:pt x="12" y="57"/>
                      <a:pt x="14" y="54"/>
                    </a:cubicBezTo>
                    <a:cubicBezTo>
                      <a:pt x="14" y="53"/>
                      <a:pt x="16" y="51"/>
                      <a:pt x="16" y="50"/>
                    </a:cubicBezTo>
                    <a:cubicBezTo>
                      <a:pt x="19" y="47"/>
                      <a:pt x="20" y="45"/>
                      <a:pt x="21" y="45"/>
                    </a:cubicBezTo>
                    <a:cubicBezTo>
                      <a:pt x="24" y="45"/>
                      <a:pt x="24" y="45"/>
                      <a:pt x="25" y="45"/>
                    </a:cubicBezTo>
                    <a:cubicBezTo>
                      <a:pt x="25" y="42"/>
                      <a:pt x="25" y="38"/>
                      <a:pt x="25" y="33"/>
                    </a:cubicBezTo>
                    <a:cubicBezTo>
                      <a:pt x="25" y="32"/>
                      <a:pt x="25" y="29"/>
                      <a:pt x="25" y="27"/>
                    </a:cubicBezTo>
                    <a:cubicBezTo>
                      <a:pt x="25" y="20"/>
                      <a:pt x="25" y="17"/>
                      <a:pt x="21" y="14"/>
                    </a:cubicBezTo>
                    <a:cubicBezTo>
                      <a:pt x="20" y="13"/>
                      <a:pt x="17" y="11"/>
                      <a:pt x="16" y="10"/>
                    </a:cubicBezTo>
                    <a:lnTo>
                      <a:pt x="14" y="10"/>
                    </a:lnTo>
                    <a:cubicBezTo>
                      <a:pt x="13" y="8"/>
                      <a:pt x="12" y="8"/>
                      <a:pt x="12" y="6"/>
                    </a:cubicBezTo>
                    <a:cubicBezTo>
                      <a:pt x="56" y="1"/>
                      <a:pt x="102" y="-1"/>
                      <a:pt x="147" y="1"/>
                    </a:cubicBezTo>
                    <a:cubicBezTo>
                      <a:pt x="159" y="1"/>
                      <a:pt x="171" y="2"/>
                      <a:pt x="183" y="2"/>
                    </a:cubicBezTo>
                    <a:cubicBezTo>
                      <a:pt x="183" y="4"/>
                      <a:pt x="183" y="4"/>
                      <a:pt x="183" y="4"/>
                    </a:cubicBezTo>
                    <a:cubicBezTo>
                      <a:pt x="183" y="6"/>
                      <a:pt x="183" y="14"/>
                      <a:pt x="178" y="16"/>
                    </a:cubicBezTo>
                    <a:cubicBezTo>
                      <a:pt x="176" y="16"/>
                      <a:pt x="174" y="17"/>
                      <a:pt x="173" y="17"/>
                    </a:cubicBezTo>
                    <a:cubicBezTo>
                      <a:pt x="170" y="20"/>
                      <a:pt x="168" y="23"/>
                      <a:pt x="167" y="26"/>
                    </a:cubicBezTo>
                    <a:cubicBezTo>
                      <a:pt x="166" y="27"/>
                      <a:pt x="166" y="33"/>
                      <a:pt x="166" y="35"/>
                    </a:cubicBezTo>
                    <a:cubicBezTo>
                      <a:pt x="167" y="37"/>
                      <a:pt x="167" y="37"/>
                      <a:pt x="167" y="38"/>
                    </a:cubicBezTo>
                    <a:cubicBezTo>
                      <a:pt x="168" y="39"/>
                      <a:pt x="170" y="41"/>
                      <a:pt x="170" y="42"/>
                    </a:cubicBezTo>
                    <a:cubicBezTo>
                      <a:pt x="171" y="44"/>
                      <a:pt x="170" y="47"/>
                      <a:pt x="168" y="50"/>
                    </a:cubicBezTo>
                    <a:cubicBezTo>
                      <a:pt x="166" y="53"/>
                      <a:pt x="159" y="53"/>
                      <a:pt x="159" y="53"/>
                    </a:cubicBezTo>
                    <a:lnTo>
                      <a:pt x="158" y="53"/>
                    </a:lnTo>
                    <a:lnTo>
                      <a:pt x="158" y="54"/>
                    </a:lnTo>
                    <a:cubicBezTo>
                      <a:pt x="157" y="60"/>
                      <a:pt x="154" y="60"/>
                      <a:pt x="151" y="60"/>
                    </a:cubicBezTo>
                    <a:cubicBezTo>
                      <a:pt x="151" y="60"/>
                      <a:pt x="149" y="60"/>
                      <a:pt x="147" y="60"/>
                    </a:cubicBezTo>
                    <a:lnTo>
                      <a:pt x="140" y="60"/>
                    </a:lnTo>
                    <a:cubicBezTo>
                      <a:pt x="138" y="60"/>
                      <a:pt x="136" y="60"/>
                      <a:pt x="134" y="60"/>
                    </a:cubicBezTo>
                    <a:cubicBezTo>
                      <a:pt x="131" y="62"/>
                      <a:pt x="130" y="66"/>
                      <a:pt x="127" y="70"/>
                    </a:cubicBezTo>
                    <a:cubicBezTo>
                      <a:pt x="126" y="74"/>
                      <a:pt x="122" y="75"/>
                      <a:pt x="118" y="75"/>
                    </a:cubicBezTo>
                    <a:lnTo>
                      <a:pt x="117" y="75"/>
                    </a:lnTo>
                    <a:cubicBezTo>
                      <a:pt x="115" y="75"/>
                      <a:pt x="114" y="75"/>
                      <a:pt x="110" y="75"/>
                    </a:cubicBezTo>
                    <a:cubicBezTo>
                      <a:pt x="110" y="81"/>
                      <a:pt x="106" y="82"/>
                      <a:pt x="103" y="82"/>
                    </a:cubicBezTo>
                    <a:lnTo>
                      <a:pt x="91" y="81"/>
                    </a:lnTo>
                    <a:cubicBezTo>
                      <a:pt x="90" y="81"/>
                      <a:pt x="89" y="81"/>
                      <a:pt x="87" y="81"/>
                    </a:cubicBezTo>
                    <a:cubicBezTo>
                      <a:pt x="85" y="81"/>
                      <a:pt x="84" y="81"/>
                      <a:pt x="82" y="81"/>
                    </a:cubicBezTo>
                    <a:cubicBezTo>
                      <a:pt x="81" y="81"/>
                      <a:pt x="80" y="81"/>
                      <a:pt x="80" y="81"/>
                    </a:cubicBezTo>
                    <a:cubicBezTo>
                      <a:pt x="80" y="81"/>
                      <a:pt x="80" y="82"/>
                      <a:pt x="80" y="83"/>
                    </a:cubicBezTo>
                    <a:cubicBezTo>
                      <a:pt x="80" y="87"/>
                      <a:pt x="77" y="88"/>
                      <a:pt x="74" y="88"/>
                    </a:cubicBezTo>
                    <a:lnTo>
                      <a:pt x="74" y="90"/>
                    </a:lnTo>
                    <a:cubicBezTo>
                      <a:pt x="72" y="91"/>
                      <a:pt x="72" y="94"/>
                      <a:pt x="72" y="97"/>
                    </a:cubicBezTo>
                    <a:cubicBezTo>
                      <a:pt x="70" y="99"/>
                      <a:pt x="70" y="102"/>
                      <a:pt x="70" y="103"/>
                    </a:cubicBezTo>
                    <a:cubicBezTo>
                      <a:pt x="69" y="107"/>
                      <a:pt x="66" y="112"/>
                      <a:pt x="59" y="11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96" name="Freeform 95">
                <a:extLst>
                  <a:ext uri="{FF2B5EF4-FFF2-40B4-BE49-F238E27FC236}">
                    <a16:creationId xmlns:a16="http://schemas.microsoft.com/office/drawing/2014/main" id="{B5066580-17CE-6544-B6B7-6793B2C1334A}"/>
                  </a:ext>
                </a:extLst>
              </p:cNvPr>
              <p:cNvSpPr/>
              <p:nvPr/>
            </p:nvSpPr>
            <p:spPr>
              <a:xfrm>
                <a:off x="12670027" y="6496869"/>
                <a:ext cx="1677334" cy="3237180"/>
              </a:xfrm>
              <a:custGeom>
                <a:avLst/>
                <a:gdLst/>
                <a:ahLst/>
                <a:cxnLst>
                  <a:cxn ang="3cd4">
                    <a:pos x="hc" y="t"/>
                  </a:cxn>
                  <a:cxn ang="cd2">
                    <a:pos x="l" y="vc"/>
                  </a:cxn>
                  <a:cxn ang="cd4">
                    <a:pos x="hc" y="b"/>
                  </a:cxn>
                  <a:cxn ang="0">
                    <a:pos x="r" y="vc"/>
                  </a:cxn>
                </a:cxnLst>
                <a:rect l="l" t="t" r="r" b="b"/>
                <a:pathLst>
                  <a:path w="672" h="1296">
                    <a:moveTo>
                      <a:pt x="290" y="191"/>
                    </a:moveTo>
                    <a:cubicBezTo>
                      <a:pt x="290" y="191"/>
                      <a:pt x="292" y="191"/>
                      <a:pt x="296" y="193"/>
                    </a:cubicBezTo>
                    <a:cubicBezTo>
                      <a:pt x="296" y="191"/>
                      <a:pt x="295" y="191"/>
                      <a:pt x="295" y="190"/>
                    </a:cubicBezTo>
                    <a:lnTo>
                      <a:pt x="295" y="189"/>
                    </a:lnTo>
                    <a:cubicBezTo>
                      <a:pt x="293" y="186"/>
                      <a:pt x="293" y="184"/>
                      <a:pt x="292" y="182"/>
                    </a:cubicBezTo>
                    <a:cubicBezTo>
                      <a:pt x="290" y="181"/>
                      <a:pt x="288" y="179"/>
                      <a:pt x="286" y="179"/>
                    </a:cubicBezTo>
                    <a:cubicBezTo>
                      <a:pt x="284" y="178"/>
                      <a:pt x="281" y="177"/>
                      <a:pt x="280" y="177"/>
                    </a:cubicBezTo>
                    <a:cubicBezTo>
                      <a:pt x="278" y="175"/>
                      <a:pt x="277" y="173"/>
                      <a:pt x="275" y="173"/>
                    </a:cubicBezTo>
                    <a:cubicBezTo>
                      <a:pt x="274" y="170"/>
                      <a:pt x="272" y="170"/>
                      <a:pt x="271" y="170"/>
                    </a:cubicBezTo>
                    <a:lnTo>
                      <a:pt x="263" y="169"/>
                    </a:lnTo>
                    <a:lnTo>
                      <a:pt x="265" y="163"/>
                    </a:lnTo>
                    <a:cubicBezTo>
                      <a:pt x="265" y="163"/>
                      <a:pt x="263" y="161"/>
                      <a:pt x="260" y="161"/>
                    </a:cubicBezTo>
                    <a:lnTo>
                      <a:pt x="259" y="161"/>
                    </a:lnTo>
                    <a:lnTo>
                      <a:pt x="260" y="163"/>
                    </a:lnTo>
                    <a:cubicBezTo>
                      <a:pt x="263" y="170"/>
                      <a:pt x="267" y="173"/>
                      <a:pt x="271" y="175"/>
                    </a:cubicBezTo>
                    <a:lnTo>
                      <a:pt x="275" y="177"/>
                    </a:lnTo>
                    <a:lnTo>
                      <a:pt x="275" y="181"/>
                    </a:lnTo>
                    <a:cubicBezTo>
                      <a:pt x="274" y="182"/>
                      <a:pt x="274" y="182"/>
                      <a:pt x="274" y="182"/>
                    </a:cubicBezTo>
                    <a:cubicBezTo>
                      <a:pt x="275" y="182"/>
                      <a:pt x="275" y="184"/>
                      <a:pt x="280" y="184"/>
                    </a:cubicBezTo>
                    <a:cubicBezTo>
                      <a:pt x="281" y="184"/>
                      <a:pt x="281" y="184"/>
                      <a:pt x="283" y="184"/>
                    </a:cubicBezTo>
                    <a:cubicBezTo>
                      <a:pt x="284" y="184"/>
                      <a:pt x="284" y="184"/>
                      <a:pt x="286" y="184"/>
                    </a:cubicBezTo>
                    <a:lnTo>
                      <a:pt x="292" y="184"/>
                    </a:lnTo>
                    <a:lnTo>
                      <a:pt x="290" y="190"/>
                    </a:lnTo>
                    <a:close/>
                    <a:moveTo>
                      <a:pt x="340" y="1296"/>
                    </a:moveTo>
                    <a:cubicBezTo>
                      <a:pt x="339" y="1296"/>
                      <a:pt x="337" y="1296"/>
                      <a:pt x="336" y="1293"/>
                    </a:cubicBezTo>
                    <a:cubicBezTo>
                      <a:pt x="332" y="1290"/>
                      <a:pt x="332" y="1286"/>
                      <a:pt x="332" y="1281"/>
                    </a:cubicBezTo>
                    <a:cubicBezTo>
                      <a:pt x="332" y="1280"/>
                      <a:pt x="332" y="1280"/>
                      <a:pt x="330" y="1278"/>
                    </a:cubicBezTo>
                    <a:cubicBezTo>
                      <a:pt x="330" y="1274"/>
                      <a:pt x="328" y="1267"/>
                      <a:pt x="335" y="1263"/>
                    </a:cubicBezTo>
                    <a:cubicBezTo>
                      <a:pt x="336" y="1262"/>
                      <a:pt x="337" y="1260"/>
                      <a:pt x="340" y="1260"/>
                    </a:cubicBezTo>
                    <a:cubicBezTo>
                      <a:pt x="342" y="1259"/>
                      <a:pt x="345" y="1259"/>
                      <a:pt x="346" y="1258"/>
                    </a:cubicBezTo>
                    <a:cubicBezTo>
                      <a:pt x="349" y="1258"/>
                      <a:pt x="351" y="1256"/>
                      <a:pt x="353" y="1255"/>
                    </a:cubicBezTo>
                    <a:cubicBezTo>
                      <a:pt x="357" y="1253"/>
                      <a:pt x="360" y="1251"/>
                      <a:pt x="361" y="1248"/>
                    </a:cubicBezTo>
                    <a:cubicBezTo>
                      <a:pt x="363" y="1246"/>
                      <a:pt x="363" y="1239"/>
                      <a:pt x="361" y="1235"/>
                    </a:cubicBezTo>
                    <a:cubicBezTo>
                      <a:pt x="360" y="1230"/>
                      <a:pt x="358" y="1226"/>
                      <a:pt x="356" y="1223"/>
                    </a:cubicBezTo>
                    <a:cubicBezTo>
                      <a:pt x="353" y="1222"/>
                      <a:pt x="352" y="1220"/>
                      <a:pt x="351" y="1219"/>
                    </a:cubicBezTo>
                    <a:lnTo>
                      <a:pt x="348" y="1218"/>
                    </a:lnTo>
                    <a:lnTo>
                      <a:pt x="351" y="1146"/>
                    </a:lnTo>
                    <a:lnTo>
                      <a:pt x="357" y="1148"/>
                    </a:lnTo>
                    <a:cubicBezTo>
                      <a:pt x="357" y="1148"/>
                      <a:pt x="357" y="1149"/>
                      <a:pt x="358" y="1149"/>
                    </a:cubicBezTo>
                    <a:cubicBezTo>
                      <a:pt x="358" y="1148"/>
                      <a:pt x="360" y="1143"/>
                      <a:pt x="360" y="1134"/>
                    </a:cubicBezTo>
                    <a:cubicBezTo>
                      <a:pt x="360" y="1133"/>
                      <a:pt x="360" y="1132"/>
                      <a:pt x="360" y="1130"/>
                    </a:cubicBezTo>
                    <a:lnTo>
                      <a:pt x="360" y="1129"/>
                    </a:lnTo>
                    <a:lnTo>
                      <a:pt x="358" y="1129"/>
                    </a:lnTo>
                    <a:lnTo>
                      <a:pt x="357" y="1129"/>
                    </a:lnTo>
                    <a:cubicBezTo>
                      <a:pt x="353" y="1127"/>
                      <a:pt x="352" y="1125"/>
                      <a:pt x="352" y="1121"/>
                    </a:cubicBezTo>
                    <a:lnTo>
                      <a:pt x="352" y="1117"/>
                    </a:lnTo>
                    <a:cubicBezTo>
                      <a:pt x="352" y="1116"/>
                      <a:pt x="352" y="1116"/>
                      <a:pt x="352" y="1114"/>
                    </a:cubicBezTo>
                    <a:lnTo>
                      <a:pt x="352" y="1112"/>
                    </a:lnTo>
                    <a:cubicBezTo>
                      <a:pt x="351" y="1112"/>
                      <a:pt x="349" y="1112"/>
                      <a:pt x="349" y="1112"/>
                    </a:cubicBezTo>
                    <a:lnTo>
                      <a:pt x="345" y="1111"/>
                    </a:lnTo>
                    <a:lnTo>
                      <a:pt x="346" y="1039"/>
                    </a:lnTo>
                    <a:lnTo>
                      <a:pt x="353" y="1041"/>
                    </a:lnTo>
                    <a:cubicBezTo>
                      <a:pt x="353" y="1040"/>
                      <a:pt x="353" y="1040"/>
                      <a:pt x="353" y="1039"/>
                    </a:cubicBezTo>
                    <a:cubicBezTo>
                      <a:pt x="356" y="1036"/>
                      <a:pt x="356" y="1035"/>
                      <a:pt x="357" y="1034"/>
                    </a:cubicBezTo>
                    <a:cubicBezTo>
                      <a:pt x="358" y="1031"/>
                      <a:pt x="360" y="1029"/>
                      <a:pt x="360" y="1028"/>
                    </a:cubicBezTo>
                    <a:cubicBezTo>
                      <a:pt x="363" y="1027"/>
                      <a:pt x="363" y="1025"/>
                      <a:pt x="363" y="1023"/>
                    </a:cubicBezTo>
                    <a:lnTo>
                      <a:pt x="363" y="1016"/>
                    </a:lnTo>
                    <a:lnTo>
                      <a:pt x="370" y="1018"/>
                    </a:lnTo>
                    <a:cubicBezTo>
                      <a:pt x="370" y="1018"/>
                      <a:pt x="372" y="1018"/>
                      <a:pt x="372" y="1015"/>
                    </a:cubicBezTo>
                    <a:lnTo>
                      <a:pt x="372" y="986"/>
                    </a:lnTo>
                    <a:lnTo>
                      <a:pt x="379" y="988"/>
                    </a:lnTo>
                    <a:cubicBezTo>
                      <a:pt x="379" y="988"/>
                      <a:pt x="381" y="985"/>
                      <a:pt x="381" y="983"/>
                    </a:cubicBezTo>
                    <a:cubicBezTo>
                      <a:pt x="382" y="982"/>
                      <a:pt x="382" y="979"/>
                      <a:pt x="384" y="976"/>
                    </a:cubicBezTo>
                    <a:cubicBezTo>
                      <a:pt x="386" y="975"/>
                      <a:pt x="388" y="973"/>
                      <a:pt x="389" y="970"/>
                    </a:cubicBezTo>
                    <a:cubicBezTo>
                      <a:pt x="392" y="969"/>
                      <a:pt x="395" y="966"/>
                      <a:pt x="395" y="963"/>
                    </a:cubicBezTo>
                    <a:cubicBezTo>
                      <a:pt x="397" y="961"/>
                      <a:pt x="397" y="958"/>
                      <a:pt x="401" y="958"/>
                    </a:cubicBezTo>
                    <a:cubicBezTo>
                      <a:pt x="401" y="957"/>
                      <a:pt x="400" y="957"/>
                      <a:pt x="398" y="955"/>
                    </a:cubicBezTo>
                    <a:cubicBezTo>
                      <a:pt x="397" y="954"/>
                      <a:pt x="395" y="953"/>
                      <a:pt x="392" y="953"/>
                    </a:cubicBezTo>
                    <a:lnTo>
                      <a:pt x="389" y="951"/>
                    </a:lnTo>
                    <a:lnTo>
                      <a:pt x="389" y="926"/>
                    </a:lnTo>
                    <a:lnTo>
                      <a:pt x="397" y="927"/>
                    </a:lnTo>
                    <a:cubicBezTo>
                      <a:pt x="398" y="926"/>
                      <a:pt x="398" y="917"/>
                      <a:pt x="398" y="914"/>
                    </a:cubicBezTo>
                    <a:cubicBezTo>
                      <a:pt x="398" y="913"/>
                      <a:pt x="398" y="913"/>
                      <a:pt x="398" y="911"/>
                    </a:cubicBezTo>
                    <a:lnTo>
                      <a:pt x="398" y="893"/>
                    </a:lnTo>
                    <a:lnTo>
                      <a:pt x="400" y="892"/>
                    </a:lnTo>
                    <a:lnTo>
                      <a:pt x="398" y="892"/>
                    </a:lnTo>
                    <a:cubicBezTo>
                      <a:pt x="398" y="890"/>
                      <a:pt x="397" y="890"/>
                      <a:pt x="395" y="890"/>
                    </a:cubicBezTo>
                    <a:lnTo>
                      <a:pt x="391" y="890"/>
                    </a:lnTo>
                    <a:lnTo>
                      <a:pt x="392" y="881"/>
                    </a:lnTo>
                    <a:cubicBezTo>
                      <a:pt x="392" y="878"/>
                      <a:pt x="392" y="877"/>
                      <a:pt x="392" y="876"/>
                    </a:cubicBezTo>
                    <a:lnTo>
                      <a:pt x="392" y="872"/>
                    </a:lnTo>
                    <a:cubicBezTo>
                      <a:pt x="394" y="871"/>
                      <a:pt x="394" y="869"/>
                      <a:pt x="392" y="868"/>
                    </a:cubicBezTo>
                    <a:cubicBezTo>
                      <a:pt x="392" y="866"/>
                      <a:pt x="389" y="865"/>
                      <a:pt x="388" y="864"/>
                    </a:cubicBezTo>
                    <a:cubicBezTo>
                      <a:pt x="386" y="862"/>
                      <a:pt x="385" y="861"/>
                      <a:pt x="384" y="861"/>
                    </a:cubicBezTo>
                    <a:cubicBezTo>
                      <a:pt x="381" y="857"/>
                      <a:pt x="379" y="855"/>
                      <a:pt x="377" y="852"/>
                    </a:cubicBezTo>
                    <a:cubicBezTo>
                      <a:pt x="377" y="849"/>
                      <a:pt x="377" y="848"/>
                      <a:pt x="377" y="844"/>
                    </a:cubicBezTo>
                    <a:cubicBezTo>
                      <a:pt x="377" y="843"/>
                      <a:pt x="379" y="841"/>
                      <a:pt x="377" y="840"/>
                    </a:cubicBezTo>
                    <a:cubicBezTo>
                      <a:pt x="376" y="837"/>
                      <a:pt x="374" y="832"/>
                      <a:pt x="373" y="828"/>
                    </a:cubicBezTo>
                    <a:cubicBezTo>
                      <a:pt x="372" y="825"/>
                      <a:pt x="372" y="824"/>
                      <a:pt x="370" y="820"/>
                    </a:cubicBezTo>
                    <a:cubicBezTo>
                      <a:pt x="369" y="817"/>
                      <a:pt x="367" y="816"/>
                      <a:pt x="365" y="815"/>
                    </a:cubicBezTo>
                    <a:cubicBezTo>
                      <a:pt x="364" y="813"/>
                      <a:pt x="363" y="813"/>
                      <a:pt x="363" y="813"/>
                    </a:cubicBezTo>
                    <a:cubicBezTo>
                      <a:pt x="357" y="812"/>
                      <a:pt x="356" y="808"/>
                      <a:pt x="357" y="804"/>
                    </a:cubicBezTo>
                    <a:lnTo>
                      <a:pt x="357" y="803"/>
                    </a:lnTo>
                    <a:cubicBezTo>
                      <a:pt x="357" y="803"/>
                      <a:pt x="357" y="801"/>
                      <a:pt x="357" y="800"/>
                    </a:cubicBezTo>
                    <a:cubicBezTo>
                      <a:pt x="357" y="800"/>
                      <a:pt x="357" y="799"/>
                      <a:pt x="357" y="797"/>
                    </a:cubicBezTo>
                    <a:cubicBezTo>
                      <a:pt x="356" y="797"/>
                      <a:pt x="356" y="797"/>
                      <a:pt x="353" y="797"/>
                    </a:cubicBezTo>
                    <a:lnTo>
                      <a:pt x="349" y="795"/>
                    </a:lnTo>
                    <a:lnTo>
                      <a:pt x="349" y="791"/>
                    </a:lnTo>
                    <a:lnTo>
                      <a:pt x="349" y="778"/>
                    </a:lnTo>
                    <a:lnTo>
                      <a:pt x="356" y="779"/>
                    </a:lnTo>
                    <a:cubicBezTo>
                      <a:pt x="357" y="779"/>
                      <a:pt x="357" y="779"/>
                      <a:pt x="357" y="779"/>
                    </a:cubicBezTo>
                    <a:cubicBezTo>
                      <a:pt x="357" y="779"/>
                      <a:pt x="357" y="776"/>
                      <a:pt x="358" y="775"/>
                    </a:cubicBezTo>
                    <a:cubicBezTo>
                      <a:pt x="358" y="773"/>
                      <a:pt x="358" y="770"/>
                      <a:pt x="360" y="768"/>
                    </a:cubicBezTo>
                    <a:lnTo>
                      <a:pt x="363" y="764"/>
                    </a:lnTo>
                    <a:cubicBezTo>
                      <a:pt x="364" y="762"/>
                      <a:pt x="365" y="757"/>
                      <a:pt x="367" y="754"/>
                    </a:cubicBezTo>
                    <a:cubicBezTo>
                      <a:pt x="367" y="745"/>
                      <a:pt x="363" y="739"/>
                      <a:pt x="360" y="735"/>
                    </a:cubicBezTo>
                    <a:cubicBezTo>
                      <a:pt x="357" y="734"/>
                      <a:pt x="353" y="730"/>
                      <a:pt x="352" y="729"/>
                    </a:cubicBezTo>
                    <a:cubicBezTo>
                      <a:pt x="348" y="727"/>
                      <a:pt x="346" y="727"/>
                      <a:pt x="340" y="727"/>
                    </a:cubicBezTo>
                    <a:lnTo>
                      <a:pt x="335" y="726"/>
                    </a:lnTo>
                    <a:lnTo>
                      <a:pt x="336" y="720"/>
                    </a:lnTo>
                    <a:cubicBezTo>
                      <a:pt x="336" y="720"/>
                      <a:pt x="335" y="718"/>
                      <a:pt x="328" y="718"/>
                    </a:cubicBezTo>
                    <a:cubicBezTo>
                      <a:pt x="327" y="718"/>
                      <a:pt x="324" y="718"/>
                      <a:pt x="323" y="718"/>
                    </a:cubicBezTo>
                    <a:cubicBezTo>
                      <a:pt x="321" y="718"/>
                      <a:pt x="320" y="718"/>
                      <a:pt x="318" y="718"/>
                    </a:cubicBezTo>
                    <a:lnTo>
                      <a:pt x="312" y="718"/>
                    </a:lnTo>
                    <a:lnTo>
                      <a:pt x="314" y="713"/>
                    </a:lnTo>
                    <a:cubicBezTo>
                      <a:pt x="314" y="711"/>
                      <a:pt x="314" y="711"/>
                      <a:pt x="314" y="711"/>
                    </a:cubicBezTo>
                    <a:cubicBezTo>
                      <a:pt x="312" y="711"/>
                      <a:pt x="311" y="710"/>
                      <a:pt x="308" y="710"/>
                    </a:cubicBezTo>
                    <a:lnTo>
                      <a:pt x="305" y="710"/>
                    </a:lnTo>
                    <a:cubicBezTo>
                      <a:pt x="300" y="710"/>
                      <a:pt x="299" y="706"/>
                      <a:pt x="297" y="703"/>
                    </a:cubicBezTo>
                    <a:cubicBezTo>
                      <a:pt x="296" y="699"/>
                      <a:pt x="290" y="694"/>
                      <a:pt x="284" y="693"/>
                    </a:cubicBezTo>
                    <a:lnTo>
                      <a:pt x="268" y="693"/>
                    </a:lnTo>
                    <a:cubicBezTo>
                      <a:pt x="267" y="693"/>
                      <a:pt x="265" y="693"/>
                      <a:pt x="265" y="693"/>
                    </a:cubicBezTo>
                    <a:cubicBezTo>
                      <a:pt x="263" y="693"/>
                      <a:pt x="263" y="693"/>
                      <a:pt x="262" y="693"/>
                    </a:cubicBezTo>
                    <a:cubicBezTo>
                      <a:pt x="259" y="693"/>
                      <a:pt x="256" y="693"/>
                      <a:pt x="255" y="693"/>
                    </a:cubicBezTo>
                    <a:cubicBezTo>
                      <a:pt x="253" y="694"/>
                      <a:pt x="251" y="698"/>
                      <a:pt x="249" y="701"/>
                    </a:cubicBezTo>
                    <a:cubicBezTo>
                      <a:pt x="247" y="703"/>
                      <a:pt x="247" y="705"/>
                      <a:pt x="247" y="711"/>
                    </a:cubicBezTo>
                    <a:lnTo>
                      <a:pt x="247" y="717"/>
                    </a:lnTo>
                    <a:lnTo>
                      <a:pt x="239" y="715"/>
                    </a:lnTo>
                    <a:lnTo>
                      <a:pt x="238" y="717"/>
                    </a:lnTo>
                    <a:cubicBezTo>
                      <a:pt x="238" y="720"/>
                      <a:pt x="237" y="723"/>
                      <a:pt x="230" y="723"/>
                    </a:cubicBezTo>
                    <a:cubicBezTo>
                      <a:pt x="228" y="723"/>
                      <a:pt x="226" y="723"/>
                      <a:pt x="225" y="723"/>
                    </a:cubicBezTo>
                    <a:cubicBezTo>
                      <a:pt x="222" y="722"/>
                      <a:pt x="221" y="722"/>
                      <a:pt x="219" y="722"/>
                    </a:cubicBezTo>
                    <a:lnTo>
                      <a:pt x="218" y="722"/>
                    </a:lnTo>
                    <a:cubicBezTo>
                      <a:pt x="213" y="722"/>
                      <a:pt x="209" y="722"/>
                      <a:pt x="204" y="718"/>
                    </a:cubicBezTo>
                    <a:cubicBezTo>
                      <a:pt x="203" y="717"/>
                      <a:pt x="200" y="715"/>
                      <a:pt x="200" y="714"/>
                    </a:cubicBezTo>
                    <a:cubicBezTo>
                      <a:pt x="198" y="714"/>
                      <a:pt x="198" y="714"/>
                      <a:pt x="197" y="714"/>
                    </a:cubicBezTo>
                    <a:lnTo>
                      <a:pt x="195" y="714"/>
                    </a:lnTo>
                    <a:lnTo>
                      <a:pt x="189" y="714"/>
                    </a:lnTo>
                    <a:cubicBezTo>
                      <a:pt x="185" y="713"/>
                      <a:pt x="183" y="710"/>
                      <a:pt x="183" y="708"/>
                    </a:cubicBezTo>
                    <a:cubicBezTo>
                      <a:pt x="182" y="708"/>
                      <a:pt x="182" y="708"/>
                      <a:pt x="182" y="708"/>
                    </a:cubicBezTo>
                    <a:cubicBezTo>
                      <a:pt x="181" y="706"/>
                      <a:pt x="178" y="705"/>
                      <a:pt x="176" y="705"/>
                    </a:cubicBezTo>
                    <a:cubicBezTo>
                      <a:pt x="173" y="705"/>
                      <a:pt x="172" y="705"/>
                      <a:pt x="170" y="706"/>
                    </a:cubicBezTo>
                    <a:lnTo>
                      <a:pt x="170" y="708"/>
                    </a:lnTo>
                    <a:lnTo>
                      <a:pt x="170" y="713"/>
                    </a:lnTo>
                    <a:lnTo>
                      <a:pt x="162" y="713"/>
                    </a:lnTo>
                    <a:cubicBezTo>
                      <a:pt x="160" y="713"/>
                      <a:pt x="158" y="713"/>
                      <a:pt x="155" y="711"/>
                    </a:cubicBezTo>
                    <a:cubicBezTo>
                      <a:pt x="155" y="711"/>
                      <a:pt x="154" y="713"/>
                      <a:pt x="154" y="715"/>
                    </a:cubicBezTo>
                    <a:lnTo>
                      <a:pt x="154" y="720"/>
                    </a:lnTo>
                    <a:lnTo>
                      <a:pt x="144" y="720"/>
                    </a:lnTo>
                    <a:cubicBezTo>
                      <a:pt x="142" y="718"/>
                      <a:pt x="137" y="718"/>
                      <a:pt x="136" y="714"/>
                    </a:cubicBezTo>
                    <a:lnTo>
                      <a:pt x="136" y="713"/>
                    </a:lnTo>
                    <a:cubicBezTo>
                      <a:pt x="136" y="711"/>
                      <a:pt x="134" y="710"/>
                      <a:pt x="133" y="710"/>
                    </a:cubicBezTo>
                    <a:cubicBezTo>
                      <a:pt x="132" y="706"/>
                      <a:pt x="127" y="703"/>
                      <a:pt x="124" y="702"/>
                    </a:cubicBezTo>
                    <a:cubicBezTo>
                      <a:pt x="118" y="701"/>
                      <a:pt x="114" y="696"/>
                      <a:pt x="111" y="690"/>
                    </a:cubicBezTo>
                    <a:lnTo>
                      <a:pt x="109" y="690"/>
                    </a:lnTo>
                    <a:cubicBezTo>
                      <a:pt x="108" y="687"/>
                      <a:pt x="106" y="685"/>
                      <a:pt x="106" y="680"/>
                    </a:cubicBezTo>
                    <a:cubicBezTo>
                      <a:pt x="106" y="680"/>
                      <a:pt x="105" y="680"/>
                      <a:pt x="104" y="680"/>
                    </a:cubicBezTo>
                    <a:cubicBezTo>
                      <a:pt x="102" y="680"/>
                      <a:pt x="100" y="680"/>
                      <a:pt x="100" y="680"/>
                    </a:cubicBezTo>
                    <a:cubicBezTo>
                      <a:pt x="93" y="678"/>
                      <a:pt x="92" y="675"/>
                      <a:pt x="92" y="674"/>
                    </a:cubicBezTo>
                    <a:cubicBezTo>
                      <a:pt x="92" y="674"/>
                      <a:pt x="90" y="671"/>
                      <a:pt x="79" y="671"/>
                    </a:cubicBezTo>
                    <a:lnTo>
                      <a:pt x="74" y="671"/>
                    </a:lnTo>
                    <a:lnTo>
                      <a:pt x="68" y="670"/>
                    </a:lnTo>
                    <a:lnTo>
                      <a:pt x="69" y="664"/>
                    </a:lnTo>
                    <a:cubicBezTo>
                      <a:pt x="68" y="664"/>
                      <a:pt x="67" y="662"/>
                      <a:pt x="65" y="662"/>
                    </a:cubicBezTo>
                    <a:cubicBezTo>
                      <a:pt x="65" y="662"/>
                      <a:pt x="64" y="662"/>
                      <a:pt x="62" y="662"/>
                    </a:cubicBezTo>
                    <a:cubicBezTo>
                      <a:pt x="52" y="659"/>
                      <a:pt x="53" y="647"/>
                      <a:pt x="55" y="641"/>
                    </a:cubicBezTo>
                    <a:lnTo>
                      <a:pt x="55" y="640"/>
                    </a:lnTo>
                    <a:cubicBezTo>
                      <a:pt x="56" y="628"/>
                      <a:pt x="53" y="619"/>
                      <a:pt x="46" y="613"/>
                    </a:cubicBezTo>
                    <a:cubicBezTo>
                      <a:pt x="43" y="610"/>
                      <a:pt x="40" y="608"/>
                      <a:pt x="35" y="604"/>
                    </a:cubicBezTo>
                    <a:lnTo>
                      <a:pt x="34" y="603"/>
                    </a:lnTo>
                    <a:cubicBezTo>
                      <a:pt x="32" y="601"/>
                      <a:pt x="31" y="600"/>
                      <a:pt x="28" y="598"/>
                    </a:cubicBezTo>
                    <a:cubicBezTo>
                      <a:pt x="25" y="597"/>
                      <a:pt x="25" y="594"/>
                      <a:pt x="23" y="589"/>
                    </a:cubicBezTo>
                    <a:lnTo>
                      <a:pt x="22" y="588"/>
                    </a:lnTo>
                    <a:cubicBezTo>
                      <a:pt x="20" y="584"/>
                      <a:pt x="19" y="582"/>
                      <a:pt x="18" y="579"/>
                    </a:cubicBezTo>
                    <a:cubicBezTo>
                      <a:pt x="16" y="577"/>
                      <a:pt x="15" y="576"/>
                      <a:pt x="13" y="575"/>
                    </a:cubicBezTo>
                    <a:cubicBezTo>
                      <a:pt x="10" y="572"/>
                      <a:pt x="11" y="569"/>
                      <a:pt x="11" y="567"/>
                    </a:cubicBezTo>
                    <a:cubicBezTo>
                      <a:pt x="11" y="566"/>
                      <a:pt x="11" y="564"/>
                      <a:pt x="11" y="564"/>
                    </a:cubicBezTo>
                    <a:cubicBezTo>
                      <a:pt x="11" y="563"/>
                      <a:pt x="11" y="561"/>
                      <a:pt x="11" y="561"/>
                    </a:cubicBezTo>
                    <a:cubicBezTo>
                      <a:pt x="11" y="560"/>
                      <a:pt x="10" y="560"/>
                      <a:pt x="9" y="560"/>
                    </a:cubicBezTo>
                    <a:lnTo>
                      <a:pt x="2" y="559"/>
                    </a:lnTo>
                    <a:lnTo>
                      <a:pt x="4" y="552"/>
                    </a:lnTo>
                    <a:cubicBezTo>
                      <a:pt x="7" y="548"/>
                      <a:pt x="10" y="545"/>
                      <a:pt x="11" y="542"/>
                    </a:cubicBezTo>
                    <a:cubicBezTo>
                      <a:pt x="13" y="540"/>
                      <a:pt x="15" y="538"/>
                      <a:pt x="16" y="536"/>
                    </a:cubicBezTo>
                    <a:cubicBezTo>
                      <a:pt x="20" y="532"/>
                      <a:pt x="22" y="526"/>
                      <a:pt x="22" y="520"/>
                    </a:cubicBezTo>
                    <a:cubicBezTo>
                      <a:pt x="22" y="519"/>
                      <a:pt x="22" y="517"/>
                      <a:pt x="22" y="515"/>
                    </a:cubicBezTo>
                    <a:cubicBezTo>
                      <a:pt x="22" y="512"/>
                      <a:pt x="20" y="510"/>
                      <a:pt x="22" y="507"/>
                    </a:cubicBezTo>
                    <a:cubicBezTo>
                      <a:pt x="20" y="507"/>
                      <a:pt x="20" y="507"/>
                      <a:pt x="20" y="507"/>
                    </a:cubicBezTo>
                    <a:cubicBezTo>
                      <a:pt x="15" y="507"/>
                      <a:pt x="13" y="502"/>
                      <a:pt x="13" y="499"/>
                    </a:cubicBezTo>
                    <a:cubicBezTo>
                      <a:pt x="13" y="498"/>
                      <a:pt x="15" y="498"/>
                      <a:pt x="15" y="496"/>
                    </a:cubicBezTo>
                    <a:cubicBezTo>
                      <a:pt x="15" y="495"/>
                      <a:pt x="15" y="494"/>
                      <a:pt x="15" y="492"/>
                    </a:cubicBezTo>
                    <a:lnTo>
                      <a:pt x="13" y="492"/>
                    </a:lnTo>
                    <a:cubicBezTo>
                      <a:pt x="9" y="490"/>
                      <a:pt x="7" y="489"/>
                      <a:pt x="7" y="484"/>
                    </a:cubicBezTo>
                    <a:lnTo>
                      <a:pt x="6" y="483"/>
                    </a:lnTo>
                    <a:cubicBezTo>
                      <a:pt x="6" y="482"/>
                      <a:pt x="4" y="480"/>
                      <a:pt x="4" y="480"/>
                    </a:cubicBezTo>
                    <a:cubicBezTo>
                      <a:pt x="2" y="477"/>
                      <a:pt x="0" y="473"/>
                      <a:pt x="0" y="468"/>
                    </a:cubicBezTo>
                    <a:lnTo>
                      <a:pt x="0" y="450"/>
                    </a:lnTo>
                    <a:lnTo>
                      <a:pt x="4" y="450"/>
                    </a:lnTo>
                    <a:cubicBezTo>
                      <a:pt x="6" y="449"/>
                      <a:pt x="7" y="449"/>
                      <a:pt x="9" y="447"/>
                    </a:cubicBezTo>
                    <a:cubicBezTo>
                      <a:pt x="11" y="446"/>
                      <a:pt x="15" y="443"/>
                      <a:pt x="15" y="440"/>
                    </a:cubicBezTo>
                    <a:cubicBezTo>
                      <a:pt x="16" y="438"/>
                      <a:pt x="16" y="435"/>
                      <a:pt x="16" y="433"/>
                    </a:cubicBezTo>
                    <a:lnTo>
                      <a:pt x="16" y="428"/>
                    </a:lnTo>
                    <a:lnTo>
                      <a:pt x="20" y="426"/>
                    </a:lnTo>
                    <a:cubicBezTo>
                      <a:pt x="22" y="426"/>
                      <a:pt x="25" y="426"/>
                      <a:pt x="27" y="425"/>
                    </a:cubicBezTo>
                    <a:cubicBezTo>
                      <a:pt x="30" y="422"/>
                      <a:pt x="32" y="418"/>
                      <a:pt x="32" y="414"/>
                    </a:cubicBezTo>
                    <a:lnTo>
                      <a:pt x="32" y="397"/>
                    </a:lnTo>
                    <a:lnTo>
                      <a:pt x="39" y="397"/>
                    </a:lnTo>
                    <a:cubicBezTo>
                      <a:pt x="40" y="396"/>
                      <a:pt x="40" y="394"/>
                      <a:pt x="40" y="391"/>
                    </a:cubicBezTo>
                    <a:cubicBezTo>
                      <a:pt x="40" y="389"/>
                      <a:pt x="41" y="388"/>
                      <a:pt x="41" y="387"/>
                    </a:cubicBezTo>
                    <a:cubicBezTo>
                      <a:pt x="41" y="380"/>
                      <a:pt x="44" y="372"/>
                      <a:pt x="47" y="366"/>
                    </a:cubicBezTo>
                    <a:cubicBezTo>
                      <a:pt x="48" y="364"/>
                      <a:pt x="48" y="363"/>
                      <a:pt x="51" y="363"/>
                    </a:cubicBezTo>
                    <a:cubicBezTo>
                      <a:pt x="52" y="360"/>
                      <a:pt x="55" y="359"/>
                      <a:pt x="56" y="360"/>
                    </a:cubicBezTo>
                    <a:lnTo>
                      <a:pt x="58" y="360"/>
                    </a:lnTo>
                    <a:lnTo>
                      <a:pt x="59" y="360"/>
                    </a:lnTo>
                    <a:cubicBezTo>
                      <a:pt x="60" y="360"/>
                      <a:pt x="62" y="360"/>
                      <a:pt x="64" y="359"/>
                    </a:cubicBezTo>
                    <a:cubicBezTo>
                      <a:pt x="65" y="359"/>
                      <a:pt x="65" y="357"/>
                      <a:pt x="65" y="357"/>
                    </a:cubicBezTo>
                    <a:cubicBezTo>
                      <a:pt x="67" y="356"/>
                      <a:pt x="68" y="353"/>
                      <a:pt x="72" y="353"/>
                    </a:cubicBezTo>
                    <a:cubicBezTo>
                      <a:pt x="74" y="353"/>
                      <a:pt x="75" y="353"/>
                      <a:pt x="77" y="353"/>
                    </a:cubicBezTo>
                    <a:cubicBezTo>
                      <a:pt x="77" y="354"/>
                      <a:pt x="77" y="354"/>
                      <a:pt x="79" y="354"/>
                    </a:cubicBezTo>
                    <a:cubicBezTo>
                      <a:pt x="79" y="354"/>
                      <a:pt x="80" y="354"/>
                      <a:pt x="81" y="354"/>
                    </a:cubicBezTo>
                    <a:cubicBezTo>
                      <a:pt x="83" y="354"/>
                      <a:pt x="86" y="354"/>
                      <a:pt x="87" y="353"/>
                    </a:cubicBezTo>
                    <a:cubicBezTo>
                      <a:pt x="90" y="351"/>
                      <a:pt x="92" y="345"/>
                      <a:pt x="90" y="336"/>
                    </a:cubicBezTo>
                    <a:lnTo>
                      <a:pt x="89" y="331"/>
                    </a:lnTo>
                    <a:lnTo>
                      <a:pt x="95" y="331"/>
                    </a:lnTo>
                    <a:cubicBezTo>
                      <a:pt x="96" y="331"/>
                      <a:pt x="96" y="326"/>
                      <a:pt x="97" y="320"/>
                    </a:cubicBezTo>
                    <a:lnTo>
                      <a:pt x="97" y="319"/>
                    </a:lnTo>
                    <a:cubicBezTo>
                      <a:pt x="97" y="312"/>
                      <a:pt x="97" y="303"/>
                      <a:pt x="106" y="299"/>
                    </a:cubicBezTo>
                    <a:cubicBezTo>
                      <a:pt x="106" y="299"/>
                      <a:pt x="108" y="299"/>
                      <a:pt x="109" y="299"/>
                    </a:cubicBezTo>
                    <a:cubicBezTo>
                      <a:pt x="109" y="299"/>
                      <a:pt x="111" y="299"/>
                      <a:pt x="112" y="299"/>
                    </a:cubicBezTo>
                    <a:cubicBezTo>
                      <a:pt x="112" y="299"/>
                      <a:pt x="112" y="300"/>
                      <a:pt x="114" y="300"/>
                    </a:cubicBezTo>
                    <a:cubicBezTo>
                      <a:pt x="114" y="299"/>
                      <a:pt x="114" y="299"/>
                      <a:pt x="114" y="299"/>
                    </a:cubicBezTo>
                    <a:cubicBezTo>
                      <a:pt x="114" y="295"/>
                      <a:pt x="117" y="292"/>
                      <a:pt x="121" y="292"/>
                    </a:cubicBezTo>
                    <a:cubicBezTo>
                      <a:pt x="129" y="293"/>
                      <a:pt x="132" y="291"/>
                      <a:pt x="136" y="284"/>
                    </a:cubicBezTo>
                    <a:cubicBezTo>
                      <a:pt x="137" y="283"/>
                      <a:pt x="137" y="282"/>
                      <a:pt x="137" y="282"/>
                    </a:cubicBezTo>
                    <a:cubicBezTo>
                      <a:pt x="137" y="280"/>
                      <a:pt x="139" y="277"/>
                      <a:pt x="139" y="275"/>
                    </a:cubicBezTo>
                    <a:cubicBezTo>
                      <a:pt x="142" y="270"/>
                      <a:pt x="146" y="270"/>
                      <a:pt x="148" y="271"/>
                    </a:cubicBezTo>
                    <a:lnTo>
                      <a:pt x="149" y="275"/>
                    </a:lnTo>
                    <a:lnTo>
                      <a:pt x="149" y="271"/>
                    </a:lnTo>
                    <a:cubicBezTo>
                      <a:pt x="153" y="270"/>
                      <a:pt x="154" y="270"/>
                      <a:pt x="157" y="270"/>
                    </a:cubicBezTo>
                    <a:cubicBezTo>
                      <a:pt x="160" y="270"/>
                      <a:pt x="162" y="270"/>
                      <a:pt x="166" y="271"/>
                    </a:cubicBezTo>
                    <a:lnTo>
                      <a:pt x="170" y="271"/>
                    </a:lnTo>
                    <a:cubicBezTo>
                      <a:pt x="172" y="272"/>
                      <a:pt x="174" y="272"/>
                      <a:pt x="178" y="272"/>
                    </a:cubicBezTo>
                    <a:cubicBezTo>
                      <a:pt x="182" y="272"/>
                      <a:pt x="183" y="272"/>
                      <a:pt x="183" y="271"/>
                    </a:cubicBezTo>
                    <a:cubicBezTo>
                      <a:pt x="185" y="271"/>
                      <a:pt x="185" y="270"/>
                      <a:pt x="185" y="270"/>
                    </a:cubicBezTo>
                    <a:lnTo>
                      <a:pt x="183" y="264"/>
                    </a:lnTo>
                    <a:lnTo>
                      <a:pt x="189" y="264"/>
                    </a:lnTo>
                    <a:cubicBezTo>
                      <a:pt x="191" y="264"/>
                      <a:pt x="191" y="264"/>
                      <a:pt x="193" y="264"/>
                    </a:cubicBezTo>
                    <a:cubicBezTo>
                      <a:pt x="193" y="265"/>
                      <a:pt x="194" y="265"/>
                      <a:pt x="194" y="265"/>
                    </a:cubicBezTo>
                    <a:cubicBezTo>
                      <a:pt x="198" y="265"/>
                      <a:pt x="200" y="264"/>
                      <a:pt x="200" y="264"/>
                    </a:cubicBezTo>
                    <a:lnTo>
                      <a:pt x="198" y="256"/>
                    </a:lnTo>
                    <a:lnTo>
                      <a:pt x="206" y="258"/>
                    </a:lnTo>
                    <a:cubicBezTo>
                      <a:pt x="207" y="258"/>
                      <a:pt x="210" y="258"/>
                      <a:pt x="213" y="258"/>
                    </a:cubicBezTo>
                    <a:cubicBezTo>
                      <a:pt x="216" y="258"/>
                      <a:pt x="219" y="258"/>
                      <a:pt x="221" y="258"/>
                    </a:cubicBezTo>
                    <a:cubicBezTo>
                      <a:pt x="226" y="258"/>
                      <a:pt x="232" y="258"/>
                      <a:pt x="239" y="261"/>
                    </a:cubicBezTo>
                    <a:cubicBezTo>
                      <a:pt x="243" y="261"/>
                      <a:pt x="246" y="262"/>
                      <a:pt x="249" y="264"/>
                    </a:cubicBezTo>
                    <a:cubicBezTo>
                      <a:pt x="251" y="267"/>
                      <a:pt x="255" y="268"/>
                      <a:pt x="258" y="268"/>
                    </a:cubicBezTo>
                    <a:lnTo>
                      <a:pt x="259" y="268"/>
                    </a:lnTo>
                    <a:cubicBezTo>
                      <a:pt x="262" y="268"/>
                      <a:pt x="263" y="265"/>
                      <a:pt x="267" y="262"/>
                    </a:cubicBezTo>
                    <a:cubicBezTo>
                      <a:pt x="270" y="258"/>
                      <a:pt x="274" y="252"/>
                      <a:pt x="283" y="252"/>
                    </a:cubicBezTo>
                    <a:lnTo>
                      <a:pt x="288" y="254"/>
                    </a:lnTo>
                    <a:lnTo>
                      <a:pt x="287" y="259"/>
                    </a:lnTo>
                    <a:cubicBezTo>
                      <a:pt x="287" y="261"/>
                      <a:pt x="290" y="261"/>
                      <a:pt x="292" y="261"/>
                    </a:cubicBezTo>
                    <a:cubicBezTo>
                      <a:pt x="295" y="261"/>
                      <a:pt x="299" y="262"/>
                      <a:pt x="302" y="267"/>
                    </a:cubicBezTo>
                    <a:cubicBezTo>
                      <a:pt x="303" y="270"/>
                      <a:pt x="302" y="272"/>
                      <a:pt x="302" y="274"/>
                    </a:cubicBezTo>
                    <a:cubicBezTo>
                      <a:pt x="302" y="275"/>
                      <a:pt x="302" y="275"/>
                      <a:pt x="302" y="275"/>
                    </a:cubicBezTo>
                    <a:cubicBezTo>
                      <a:pt x="303" y="275"/>
                      <a:pt x="303" y="277"/>
                      <a:pt x="305" y="277"/>
                    </a:cubicBezTo>
                    <a:lnTo>
                      <a:pt x="309" y="277"/>
                    </a:lnTo>
                    <a:lnTo>
                      <a:pt x="309" y="287"/>
                    </a:lnTo>
                    <a:cubicBezTo>
                      <a:pt x="309" y="289"/>
                      <a:pt x="309" y="289"/>
                      <a:pt x="309" y="291"/>
                    </a:cubicBezTo>
                    <a:lnTo>
                      <a:pt x="309" y="292"/>
                    </a:lnTo>
                    <a:cubicBezTo>
                      <a:pt x="309" y="292"/>
                      <a:pt x="311" y="292"/>
                      <a:pt x="312" y="292"/>
                    </a:cubicBezTo>
                    <a:lnTo>
                      <a:pt x="318" y="293"/>
                    </a:lnTo>
                    <a:lnTo>
                      <a:pt x="316" y="299"/>
                    </a:lnTo>
                    <a:cubicBezTo>
                      <a:pt x="315" y="303"/>
                      <a:pt x="315" y="305"/>
                      <a:pt x="315" y="307"/>
                    </a:cubicBezTo>
                    <a:cubicBezTo>
                      <a:pt x="316" y="308"/>
                      <a:pt x="318" y="308"/>
                      <a:pt x="320" y="308"/>
                    </a:cubicBezTo>
                    <a:cubicBezTo>
                      <a:pt x="320" y="308"/>
                      <a:pt x="321" y="308"/>
                      <a:pt x="323" y="308"/>
                    </a:cubicBezTo>
                    <a:cubicBezTo>
                      <a:pt x="324" y="308"/>
                      <a:pt x="327" y="308"/>
                      <a:pt x="328" y="308"/>
                    </a:cubicBezTo>
                    <a:cubicBezTo>
                      <a:pt x="332" y="308"/>
                      <a:pt x="335" y="308"/>
                      <a:pt x="337" y="308"/>
                    </a:cubicBezTo>
                    <a:cubicBezTo>
                      <a:pt x="339" y="308"/>
                      <a:pt x="340" y="308"/>
                      <a:pt x="342" y="308"/>
                    </a:cubicBezTo>
                    <a:lnTo>
                      <a:pt x="348" y="310"/>
                    </a:lnTo>
                    <a:lnTo>
                      <a:pt x="346" y="316"/>
                    </a:lnTo>
                    <a:cubicBezTo>
                      <a:pt x="346" y="316"/>
                      <a:pt x="348" y="317"/>
                      <a:pt x="353" y="317"/>
                    </a:cubicBezTo>
                    <a:cubicBezTo>
                      <a:pt x="357" y="317"/>
                      <a:pt x="358" y="317"/>
                      <a:pt x="360" y="317"/>
                    </a:cubicBezTo>
                    <a:cubicBezTo>
                      <a:pt x="363" y="317"/>
                      <a:pt x="364" y="317"/>
                      <a:pt x="364" y="317"/>
                    </a:cubicBezTo>
                    <a:lnTo>
                      <a:pt x="372" y="317"/>
                    </a:lnTo>
                    <a:lnTo>
                      <a:pt x="369" y="323"/>
                    </a:lnTo>
                    <a:cubicBezTo>
                      <a:pt x="369" y="324"/>
                      <a:pt x="369" y="324"/>
                      <a:pt x="369" y="324"/>
                    </a:cubicBezTo>
                    <a:cubicBezTo>
                      <a:pt x="369" y="324"/>
                      <a:pt x="370" y="324"/>
                      <a:pt x="373" y="326"/>
                    </a:cubicBezTo>
                    <a:lnTo>
                      <a:pt x="377" y="326"/>
                    </a:lnTo>
                    <a:lnTo>
                      <a:pt x="376" y="332"/>
                    </a:lnTo>
                    <a:lnTo>
                      <a:pt x="376" y="333"/>
                    </a:lnTo>
                    <a:cubicBezTo>
                      <a:pt x="376" y="333"/>
                      <a:pt x="377" y="333"/>
                      <a:pt x="382" y="333"/>
                    </a:cubicBezTo>
                    <a:cubicBezTo>
                      <a:pt x="384" y="333"/>
                      <a:pt x="384" y="333"/>
                      <a:pt x="385" y="333"/>
                    </a:cubicBezTo>
                    <a:lnTo>
                      <a:pt x="386" y="333"/>
                    </a:lnTo>
                    <a:lnTo>
                      <a:pt x="392" y="333"/>
                    </a:lnTo>
                    <a:lnTo>
                      <a:pt x="392" y="339"/>
                    </a:lnTo>
                    <a:cubicBezTo>
                      <a:pt x="392" y="339"/>
                      <a:pt x="397" y="341"/>
                      <a:pt x="398" y="341"/>
                    </a:cubicBezTo>
                    <a:lnTo>
                      <a:pt x="400" y="341"/>
                    </a:lnTo>
                    <a:lnTo>
                      <a:pt x="402" y="342"/>
                    </a:lnTo>
                    <a:cubicBezTo>
                      <a:pt x="404" y="342"/>
                      <a:pt x="405" y="342"/>
                      <a:pt x="407" y="342"/>
                    </a:cubicBezTo>
                    <a:cubicBezTo>
                      <a:pt x="409" y="342"/>
                      <a:pt x="410" y="342"/>
                      <a:pt x="410" y="341"/>
                    </a:cubicBezTo>
                    <a:cubicBezTo>
                      <a:pt x="413" y="338"/>
                      <a:pt x="413" y="332"/>
                      <a:pt x="413" y="328"/>
                    </a:cubicBezTo>
                    <a:lnTo>
                      <a:pt x="413" y="317"/>
                    </a:lnTo>
                    <a:lnTo>
                      <a:pt x="419" y="320"/>
                    </a:lnTo>
                    <a:cubicBezTo>
                      <a:pt x="423" y="320"/>
                      <a:pt x="426" y="323"/>
                      <a:pt x="428" y="324"/>
                    </a:cubicBezTo>
                    <a:cubicBezTo>
                      <a:pt x="430" y="326"/>
                      <a:pt x="433" y="328"/>
                      <a:pt x="434" y="328"/>
                    </a:cubicBezTo>
                    <a:lnTo>
                      <a:pt x="440" y="328"/>
                    </a:lnTo>
                    <a:lnTo>
                      <a:pt x="438" y="333"/>
                    </a:lnTo>
                    <a:cubicBezTo>
                      <a:pt x="438" y="335"/>
                      <a:pt x="438" y="335"/>
                      <a:pt x="438" y="335"/>
                    </a:cubicBezTo>
                    <a:cubicBezTo>
                      <a:pt x="438" y="335"/>
                      <a:pt x="442" y="336"/>
                      <a:pt x="444" y="336"/>
                    </a:cubicBezTo>
                    <a:cubicBezTo>
                      <a:pt x="446" y="336"/>
                      <a:pt x="446" y="336"/>
                      <a:pt x="447" y="336"/>
                    </a:cubicBezTo>
                    <a:cubicBezTo>
                      <a:pt x="449" y="336"/>
                      <a:pt x="450" y="336"/>
                      <a:pt x="451" y="336"/>
                    </a:cubicBezTo>
                    <a:cubicBezTo>
                      <a:pt x="454" y="336"/>
                      <a:pt x="461" y="336"/>
                      <a:pt x="461" y="341"/>
                    </a:cubicBezTo>
                    <a:cubicBezTo>
                      <a:pt x="462" y="341"/>
                      <a:pt x="462" y="342"/>
                      <a:pt x="462" y="342"/>
                    </a:cubicBezTo>
                    <a:cubicBezTo>
                      <a:pt x="463" y="344"/>
                      <a:pt x="466" y="344"/>
                      <a:pt x="470" y="344"/>
                    </a:cubicBezTo>
                    <a:cubicBezTo>
                      <a:pt x="470" y="344"/>
                      <a:pt x="474" y="344"/>
                      <a:pt x="474" y="342"/>
                    </a:cubicBezTo>
                    <a:lnTo>
                      <a:pt x="474" y="336"/>
                    </a:lnTo>
                    <a:lnTo>
                      <a:pt x="479" y="338"/>
                    </a:lnTo>
                    <a:cubicBezTo>
                      <a:pt x="481" y="338"/>
                      <a:pt x="483" y="338"/>
                      <a:pt x="483" y="338"/>
                    </a:cubicBezTo>
                    <a:cubicBezTo>
                      <a:pt x="486" y="338"/>
                      <a:pt x="487" y="338"/>
                      <a:pt x="489" y="333"/>
                    </a:cubicBezTo>
                    <a:lnTo>
                      <a:pt x="489" y="332"/>
                    </a:lnTo>
                    <a:cubicBezTo>
                      <a:pt x="490" y="331"/>
                      <a:pt x="490" y="328"/>
                      <a:pt x="490" y="324"/>
                    </a:cubicBezTo>
                    <a:cubicBezTo>
                      <a:pt x="490" y="324"/>
                      <a:pt x="489" y="324"/>
                      <a:pt x="487" y="324"/>
                    </a:cubicBezTo>
                    <a:lnTo>
                      <a:pt x="483" y="324"/>
                    </a:lnTo>
                    <a:lnTo>
                      <a:pt x="483" y="319"/>
                    </a:lnTo>
                    <a:cubicBezTo>
                      <a:pt x="483" y="319"/>
                      <a:pt x="483" y="317"/>
                      <a:pt x="483" y="316"/>
                    </a:cubicBezTo>
                    <a:cubicBezTo>
                      <a:pt x="483" y="314"/>
                      <a:pt x="484" y="311"/>
                      <a:pt x="483" y="310"/>
                    </a:cubicBezTo>
                    <a:lnTo>
                      <a:pt x="481" y="310"/>
                    </a:lnTo>
                    <a:cubicBezTo>
                      <a:pt x="475" y="308"/>
                      <a:pt x="475" y="304"/>
                      <a:pt x="475" y="300"/>
                    </a:cubicBezTo>
                    <a:lnTo>
                      <a:pt x="475" y="299"/>
                    </a:lnTo>
                    <a:lnTo>
                      <a:pt x="475" y="291"/>
                    </a:lnTo>
                    <a:cubicBezTo>
                      <a:pt x="477" y="289"/>
                      <a:pt x="477" y="289"/>
                      <a:pt x="477" y="287"/>
                    </a:cubicBezTo>
                    <a:lnTo>
                      <a:pt x="477" y="286"/>
                    </a:lnTo>
                    <a:cubicBezTo>
                      <a:pt x="475" y="286"/>
                      <a:pt x="474" y="286"/>
                      <a:pt x="474" y="286"/>
                    </a:cubicBezTo>
                    <a:lnTo>
                      <a:pt x="468" y="284"/>
                    </a:lnTo>
                    <a:lnTo>
                      <a:pt x="470" y="279"/>
                    </a:lnTo>
                    <a:cubicBezTo>
                      <a:pt x="470" y="279"/>
                      <a:pt x="468" y="277"/>
                      <a:pt x="466" y="277"/>
                    </a:cubicBezTo>
                    <a:lnTo>
                      <a:pt x="465" y="277"/>
                    </a:lnTo>
                    <a:cubicBezTo>
                      <a:pt x="465" y="277"/>
                      <a:pt x="463" y="279"/>
                      <a:pt x="463" y="280"/>
                    </a:cubicBezTo>
                    <a:lnTo>
                      <a:pt x="463" y="284"/>
                    </a:lnTo>
                    <a:lnTo>
                      <a:pt x="459" y="284"/>
                    </a:lnTo>
                    <a:cubicBezTo>
                      <a:pt x="458" y="284"/>
                      <a:pt x="456" y="284"/>
                      <a:pt x="454" y="284"/>
                    </a:cubicBezTo>
                    <a:cubicBezTo>
                      <a:pt x="450" y="284"/>
                      <a:pt x="447" y="283"/>
                      <a:pt x="442" y="280"/>
                    </a:cubicBezTo>
                    <a:cubicBezTo>
                      <a:pt x="440" y="277"/>
                      <a:pt x="438" y="277"/>
                      <a:pt x="435" y="275"/>
                    </a:cubicBezTo>
                    <a:lnTo>
                      <a:pt x="429" y="275"/>
                    </a:lnTo>
                    <a:lnTo>
                      <a:pt x="430" y="270"/>
                    </a:lnTo>
                    <a:cubicBezTo>
                      <a:pt x="429" y="268"/>
                      <a:pt x="428" y="268"/>
                      <a:pt x="426" y="268"/>
                    </a:cubicBezTo>
                    <a:lnTo>
                      <a:pt x="425" y="268"/>
                    </a:lnTo>
                    <a:cubicBezTo>
                      <a:pt x="416" y="267"/>
                      <a:pt x="416" y="258"/>
                      <a:pt x="416" y="255"/>
                    </a:cubicBezTo>
                    <a:lnTo>
                      <a:pt x="416" y="254"/>
                    </a:lnTo>
                    <a:lnTo>
                      <a:pt x="414" y="252"/>
                    </a:lnTo>
                    <a:cubicBezTo>
                      <a:pt x="410" y="252"/>
                      <a:pt x="409" y="249"/>
                      <a:pt x="407" y="246"/>
                    </a:cubicBezTo>
                    <a:lnTo>
                      <a:pt x="407" y="244"/>
                    </a:lnTo>
                    <a:cubicBezTo>
                      <a:pt x="402" y="239"/>
                      <a:pt x="401" y="231"/>
                      <a:pt x="401" y="223"/>
                    </a:cubicBezTo>
                    <a:lnTo>
                      <a:pt x="402" y="218"/>
                    </a:lnTo>
                    <a:lnTo>
                      <a:pt x="409" y="219"/>
                    </a:lnTo>
                    <a:lnTo>
                      <a:pt x="409" y="218"/>
                    </a:lnTo>
                    <a:lnTo>
                      <a:pt x="410" y="218"/>
                    </a:lnTo>
                    <a:cubicBezTo>
                      <a:pt x="410" y="214"/>
                      <a:pt x="413" y="212"/>
                      <a:pt x="417" y="212"/>
                    </a:cubicBezTo>
                    <a:lnTo>
                      <a:pt x="434" y="212"/>
                    </a:lnTo>
                    <a:cubicBezTo>
                      <a:pt x="433" y="210"/>
                      <a:pt x="430" y="207"/>
                      <a:pt x="430" y="206"/>
                    </a:cubicBezTo>
                    <a:cubicBezTo>
                      <a:pt x="429" y="205"/>
                      <a:pt x="429" y="205"/>
                      <a:pt x="429" y="203"/>
                    </a:cubicBezTo>
                    <a:cubicBezTo>
                      <a:pt x="426" y="198"/>
                      <a:pt x="423" y="196"/>
                      <a:pt x="419" y="193"/>
                    </a:cubicBezTo>
                    <a:cubicBezTo>
                      <a:pt x="417" y="193"/>
                      <a:pt x="416" y="191"/>
                      <a:pt x="414" y="191"/>
                    </a:cubicBezTo>
                    <a:cubicBezTo>
                      <a:pt x="410" y="190"/>
                      <a:pt x="410" y="185"/>
                      <a:pt x="412" y="184"/>
                    </a:cubicBezTo>
                    <a:cubicBezTo>
                      <a:pt x="410" y="184"/>
                      <a:pt x="410" y="184"/>
                      <a:pt x="410" y="184"/>
                    </a:cubicBezTo>
                    <a:cubicBezTo>
                      <a:pt x="409" y="182"/>
                      <a:pt x="405" y="182"/>
                      <a:pt x="404" y="181"/>
                    </a:cubicBezTo>
                    <a:lnTo>
                      <a:pt x="400" y="178"/>
                    </a:lnTo>
                    <a:cubicBezTo>
                      <a:pt x="397" y="175"/>
                      <a:pt x="394" y="173"/>
                      <a:pt x="391" y="170"/>
                    </a:cubicBezTo>
                    <a:cubicBezTo>
                      <a:pt x="386" y="168"/>
                      <a:pt x="381" y="165"/>
                      <a:pt x="376" y="165"/>
                    </a:cubicBezTo>
                    <a:cubicBezTo>
                      <a:pt x="374" y="165"/>
                      <a:pt x="373" y="165"/>
                      <a:pt x="372" y="166"/>
                    </a:cubicBezTo>
                    <a:cubicBezTo>
                      <a:pt x="370" y="166"/>
                      <a:pt x="369" y="168"/>
                      <a:pt x="369" y="169"/>
                    </a:cubicBezTo>
                    <a:cubicBezTo>
                      <a:pt x="367" y="170"/>
                      <a:pt x="367" y="172"/>
                      <a:pt x="367" y="173"/>
                    </a:cubicBezTo>
                    <a:cubicBezTo>
                      <a:pt x="367" y="175"/>
                      <a:pt x="367" y="175"/>
                      <a:pt x="367" y="175"/>
                    </a:cubicBezTo>
                    <a:cubicBezTo>
                      <a:pt x="369" y="178"/>
                      <a:pt x="372" y="181"/>
                      <a:pt x="373" y="184"/>
                    </a:cubicBezTo>
                    <a:lnTo>
                      <a:pt x="374" y="185"/>
                    </a:lnTo>
                    <a:cubicBezTo>
                      <a:pt x="381" y="196"/>
                      <a:pt x="388" y="206"/>
                      <a:pt x="388" y="219"/>
                    </a:cubicBezTo>
                    <a:cubicBezTo>
                      <a:pt x="389" y="227"/>
                      <a:pt x="386" y="233"/>
                      <a:pt x="382" y="239"/>
                    </a:cubicBezTo>
                    <a:cubicBezTo>
                      <a:pt x="381" y="239"/>
                      <a:pt x="381" y="240"/>
                      <a:pt x="381" y="240"/>
                    </a:cubicBezTo>
                    <a:cubicBezTo>
                      <a:pt x="381" y="242"/>
                      <a:pt x="381" y="244"/>
                      <a:pt x="379" y="246"/>
                    </a:cubicBezTo>
                    <a:cubicBezTo>
                      <a:pt x="376" y="249"/>
                      <a:pt x="372" y="250"/>
                      <a:pt x="370" y="250"/>
                    </a:cubicBezTo>
                    <a:cubicBezTo>
                      <a:pt x="369" y="250"/>
                      <a:pt x="369" y="250"/>
                      <a:pt x="369" y="250"/>
                    </a:cubicBezTo>
                    <a:cubicBezTo>
                      <a:pt x="364" y="250"/>
                      <a:pt x="363" y="247"/>
                      <a:pt x="361" y="246"/>
                    </a:cubicBezTo>
                    <a:lnTo>
                      <a:pt x="361" y="244"/>
                    </a:lnTo>
                    <a:cubicBezTo>
                      <a:pt x="361" y="244"/>
                      <a:pt x="361" y="243"/>
                      <a:pt x="360" y="242"/>
                    </a:cubicBezTo>
                    <a:cubicBezTo>
                      <a:pt x="358" y="240"/>
                      <a:pt x="358" y="239"/>
                      <a:pt x="357" y="237"/>
                    </a:cubicBezTo>
                    <a:cubicBezTo>
                      <a:pt x="356" y="235"/>
                      <a:pt x="353" y="235"/>
                      <a:pt x="351" y="234"/>
                    </a:cubicBezTo>
                    <a:lnTo>
                      <a:pt x="348" y="234"/>
                    </a:lnTo>
                    <a:lnTo>
                      <a:pt x="348" y="231"/>
                    </a:lnTo>
                    <a:cubicBezTo>
                      <a:pt x="348" y="230"/>
                      <a:pt x="346" y="228"/>
                      <a:pt x="345" y="227"/>
                    </a:cubicBezTo>
                    <a:cubicBezTo>
                      <a:pt x="344" y="223"/>
                      <a:pt x="342" y="221"/>
                      <a:pt x="340" y="218"/>
                    </a:cubicBezTo>
                    <a:cubicBezTo>
                      <a:pt x="340" y="216"/>
                      <a:pt x="340" y="214"/>
                      <a:pt x="340" y="214"/>
                    </a:cubicBezTo>
                    <a:cubicBezTo>
                      <a:pt x="340" y="212"/>
                      <a:pt x="340" y="212"/>
                      <a:pt x="340" y="212"/>
                    </a:cubicBezTo>
                    <a:cubicBezTo>
                      <a:pt x="340" y="212"/>
                      <a:pt x="339" y="210"/>
                      <a:pt x="336" y="210"/>
                    </a:cubicBezTo>
                    <a:cubicBezTo>
                      <a:pt x="335" y="210"/>
                      <a:pt x="335" y="210"/>
                      <a:pt x="333" y="210"/>
                    </a:cubicBezTo>
                    <a:cubicBezTo>
                      <a:pt x="332" y="210"/>
                      <a:pt x="332" y="210"/>
                      <a:pt x="330" y="210"/>
                    </a:cubicBezTo>
                    <a:lnTo>
                      <a:pt x="324" y="210"/>
                    </a:lnTo>
                    <a:lnTo>
                      <a:pt x="325" y="205"/>
                    </a:lnTo>
                    <a:cubicBezTo>
                      <a:pt x="325" y="203"/>
                      <a:pt x="325" y="203"/>
                      <a:pt x="325" y="203"/>
                    </a:cubicBezTo>
                    <a:cubicBezTo>
                      <a:pt x="325" y="203"/>
                      <a:pt x="324" y="203"/>
                      <a:pt x="320" y="203"/>
                    </a:cubicBezTo>
                    <a:cubicBezTo>
                      <a:pt x="320" y="203"/>
                      <a:pt x="318" y="203"/>
                      <a:pt x="316" y="203"/>
                    </a:cubicBezTo>
                    <a:lnTo>
                      <a:pt x="315" y="203"/>
                    </a:lnTo>
                    <a:cubicBezTo>
                      <a:pt x="318" y="207"/>
                      <a:pt x="323" y="210"/>
                      <a:pt x="327" y="214"/>
                    </a:cubicBezTo>
                    <a:cubicBezTo>
                      <a:pt x="327" y="215"/>
                      <a:pt x="328" y="215"/>
                      <a:pt x="328" y="215"/>
                    </a:cubicBezTo>
                    <a:cubicBezTo>
                      <a:pt x="330" y="215"/>
                      <a:pt x="335" y="218"/>
                      <a:pt x="335" y="222"/>
                    </a:cubicBezTo>
                    <a:lnTo>
                      <a:pt x="333" y="252"/>
                    </a:lnTo>
                    <a:lnTo>
                      <a:pt x="333" y="254"/>
                    </a:lnTo>
                    <a:cubicBezTo>
                      <a:pt x="333" y="256"/>
                      <a:pt x="330" y="259"/>
                      <a:pt x="328" y="261"/>
                    </a:cubicBezTo>
                    <a:cubicBezTo>
                      <a:pt x="327" y="262"/>
                      <a:pt x="327" y="262"/>
                      <a:pt x="327" y="264"/>
                    </a:cubicBezTo>
                    <a:cubicBezTo>
                      <a:pt x="325" y="265"/>
                      <a:pt x="325" y="265"/>
                      <a:pt x="325" y="267"/>
                    </a:cubicBezTo>
                    <a:lnTo>
                      <a:pt x="325" y="272"/>
                    </a:lnTo>
                    <a:lnTo>
                      <a:pt x="307" y="271"/>
                    </a:lnTo>
                    <a:lnTo>
                      <a:pt x="308" y="265"/>
                    </a:lnTo>
                    <a:lnTo>
                      <a:pt x="308" y="264"/>
                    </a:lnTo>
                    <a:cubicBezTo>
                      <a:pt x="308" y="264"/>
                      <a:pt x="307" y="264"/>
                      <a:pt x="305" y="264"/>
                    </a:cubicBezTo>
                    <a:lnTo>
                      <a:pt x="300" y="262"/>
                    </a:lnTo>
                    <a:lnTo>
                      <a:pt x="300" y="237"/>
                    </a:lnTo>
                    <a:cubicBezTo>
                      <a:pt x="300" y="235"/>
                      <a:pt x="299" y="231"/>
                      <a:pt x="296" y="228"/>
                    </a:cubicBezTo>
                    <a:cubicBezTo>
                      <a:pt x="293" y="226"/>
                      <a:pt x="290" y="223"/>
                      <a:pt x="286" y="223"/>
                    </a:cubicBezTo>
                    <a:lnTo>
                      <a:pt x="277" y="223"/>
                    </a:lnTo>
                    <a:lnTo>
                      <a:pt x="278" y="218"/>
                    </a:lnTo>
                    <a:lnTo>
                      <a:pt x="278" y="216"/>
                    </a:lnTo>
                    <a:cubicBezTo>
                      <a:pt x="278" y="216"/>
                      <a:pt x="274" y="216"/>
                      <a:pt x="272" y="216"/>
                    </a:cubicBezTo>
                    <a:lnTo>
                      <a:pt x="271" y="216"/>
                    </a:lnTo>
                    <a:cubicBezTo>
                      <a:pt x="267" y="216"/>
                      <a:pt x="265" y="214"/>
                      <a:pt x="263" y="210"/>
                    </a:cubicBezTo>
                    <a:cubicBezTo>
                      <a:pt x="262" y="209"/>
                      <a:pt x="262" y="209"/>
                      <a:pt x="262" y="207"/>
                    </a:cubicBezTo>
                    <a:cubicBezTo>
                      <a:pt x="260" y="205"/>
                      <a:pt x="259" y="203"/>
                      <a:pt x="258" y="202"/>
                    </a:cubicBezTo>
                    <a:cubicBezTo>
                      <a:pt x="255" y="200"/>
                      <a:pt x="253" y="200"/>
                      <a:pt x="250" y="200"/>
                    </a:cubicBezTo>
                    <a:cubicBezTo>
                      <a:pt x="249" y="200"/>
                      <a:pt x="249" y="200"/>
                      <a:pt x="249" y="200"/>
                    </a:cubicBezTo>
                    <a:lnTo>
                      <a:pt x="247" y="200"/>
                    </a:lnTo>
                    <a:cubicBezTo>
                      <a:pt x="244" y="200"/>
                      <a:pt x="243" y="198"/>
                      <a:pt x="242" y="194"/>
                    </a:cubicBezTo>
                    <a:cubicBezTo>
                      <a:pt x="239" y="193"/>
                      <a:pt x="237" y="191"/>
                      <a:pt x="234" y="191"/>
                    </a:cubicBezTo>
                    <a:lnTo>
                      <a:pt x="232" y="191"/>
                    </a:lnTo>
                    <a:cubicBezTo>
                      <a:pt x="231" y="191"/>
                      <a:pt x="228" y="193"/>
                      <a:pt x="228" y="194"/>
                    </a:cubicBezTo>
                    <a:cubicBezTo>
                      <a:pt x="226" y="198"/>
                      <a:pt x="223" y="198"/>
                      <a:pt x="222" y="198"/>
                    </a:cubicBezTo>
                    <a:cubicBezTo>
                      <a:pt x="221" y="198"/>
                      <a:pt x="221" y="198"/>
                      <a:pt x="221" y="198"/>
                    </a:cubicBezTo>
                    <a:cubicBezTo>
                      <a:pt x="219" y="198"/>
                      <a:pt x="219" y="198"/>
                      <a:pt x="219" y="198"/>
                    </a:cubicBezTo>
                    <a:lnTo>
                      <a:pt x="200" y="198"/>
                    </a:lnTo>
                    <a:lnTo>
                      <a:pt x="198" y="197"/>
                    </a:lnTo>
                    <a:cubicBezTo>
                      <a:pt x="197" y="198"/>
                      <a:pt x="197" y="200"/>
                      <a:pt x="197" y="203"/>
                    </a:cubicBezTo>
                    <a:cubicBezTo>
                      <a:pt x="197" y="212"/>
                      <a:pt x="193" y="218"/>
                      <a:pt x="185" y="221"/>
                    </a:cubicBezTo>
                    <a:lnTo>
                      <a:pt x="179" y="222"/>
                    </a:lnTo>
                    <a:lnTo>
                      <a:pt x="179" y="216"/>
                    </a:lnTo>
                    <a:cubicBezTo>
                      <a:pt x="178" y="198"/>
                      <a:pt x="170" y="182"/>
                      <a:pt x="157" y="166"/>
                    </a:cubicBezTo>
                    <a:cubicBezTo>
                      <a:pt x="153" y="163"/>
                      <a:pt x="149" y="160"/>
                      <a:pt x="146" y="156"/>
                    </a:cubicBezTo>
                    <a:cubicBezTo>
                      <a:pt x="137" y="147"/>
                      <a:pt x="127" y="137"/>
                      <a:pt x="121" y="123"/>
                    </a:cubicBezTo>
                    <a:lnTo>
                      <a:pt x="118" y="119"/>
                    </a:lnTo>
                    <a:lnTo>
                      <a:pt x="124" y="116"/>
                    </a:lnTo>
                    <a:cubicBezTo>
                      <a:pt x="127" y="114"/>
                      <a:pt x="132" y="113"/>
                      <a:pt x="133" y="109"/>
                    </a:cubicBezTo>
                    <a:cubicBezTo>
                      <a:pt x="134" y="109"/>
                      <a:pt x="136" y="107"/>
                      <a:pt x="136" y="105"/>
                    </a:cubicBezTo>
                    <a:cubicBezTo>
                      <a:pt x="137" y="104"/>
                      <a:pt x="137" y="102"/>
                      <a:pt x="139" y="101"/>
                    </a:cubicBezTo>
                    <a:cubicBezTo>
                      <a:pt x="141" y="98"/>
                      <a:pt x="144" y="93"/>
                      <a:pt x="146" y="91"/>
                    </a:cubicBezTo>
                    <a:cubicBezTo>
                      <a:pt x="153" y="86"/>
                      <a:pt x="157" y="86"/>
                      <a:pt x="161" y="86"/>
                    </a:cubicBezTo>
                    <a:lnTo>
                      <a:pt x="162" y="86"/>
                    </a:lnTo>
                    <a:cubicBezTo>
                      <a:pt x="164" y="86"/>
                      <a:pt x="166" y="86"/>
                      <a:pt x="167" y="84"/>
                    </a:cubicBezTo>
                    <a:cubicBezTo>
                      <a:pt x="169" y="83"/>
                      <a:pt x="170" y="79"/>
                      <a:pt x="176" y="79"/>
                    </a:cubicBezTo>
                    <a:lnTo>
                      <a:pt x="183" y="79"/>
                    </a:lnTo>
                    <a:cubicBezTo>
                      <a:pt x="183" y="80"/>
                      <a:pt x="185" y="80"/>
                      <a:pt x="186" y="80"/>
                    </a:cubicBezTo>
                    <a:cubicBezTo>
                      <a:pt x="188" y="80"/>
                      <a:pt x="188" y="80"/>
                      <a:pt x="189" y="80"/>
                    </a:cubicBezTo>
                    <a:cubicBezTo>
                      <a:pt x="191" y="80"/>
                      <a:pt x="191" y="80"/>
                      <a:pt x="191" y="80"/>
                    </a:cubicBezTo>
                    <a:cubicBezTo>
                      <a:pt x="191" y="80"/>
                      <a:pt x="191" y="79"/>
                      <a:pt x="191" y="77"/>
                    </a:cubicBezTo>
                    <a:cubicBezTo>
                      <a:pt x="193" y="76"/>
                      <a:pt x="194" y="71"/>
                      <a:pt x="200" y="72"/>
                    </a:cubicBezTo>
                    <a:lnTo>
                      <a:pt x="201" y="72"/>
                    </a:lnTo>
                    <a:cubicBezTo>
                      <a:pt x="203" y="72"/>
                      <a:pt x="203" y="72"/>
                      <a:pt x="203" y="72"/>
                    </a:cubicBezTo>
                    <a:lnTo>
                      <a:pt x="223" y="72"/>
                    </a:lnTo>
                    <a:lnTo>
                      <a:pt x="225" y="77"/>
                    </a:lnTo>
                    <a:cubicBezTo>
                      <a:pt x="226" y="76"/>
                      <a:pt x="228" y="76"/>
                      <a:pt x="230" y="74"/>
                    </a:cubicBezTo>
                    <a:lnTo>
                      <a:pt x="231" y="74"/>
                    </a:lnTo>
                    <a:lnTo>
                      <a:pt x="231" y="72"/>
                    </a:lnTo>
                    <a:cubicBezTo>
                      <a:pt x="231" y="71"/>
                      <a:pt x="230" y="70"/>
                      <a:pt x="228" y="68"/>
                    </a:cubicBezTo>
                    <a:cubicBezTo>
                      <a:pt x="223" y="67"/>
                      <a:pt x="222" y="63"/>
                      <a:pt x="221" y="61"/>
                    </a:cubicBezTo>
                    <a:cubicBezTo>
                      <a:pt x="221" y="59"/>
                      <a:pt x="221" y="58"/>
                      <a:pt x="219" y="58"/>
                    </a:cubicBezTo>
                    <a:cubicBezTo>
                      <a:pt x="218" y="55"/>
                      <a:pt x="216" y="53"/>
                      <a:pt x="213" y="52"/>
                    </a:cubicBezTo>
                    <a:cubicBezTo>
                      <a:pt x="207" y="51"/>
                      <a:pt x="209" y="43"/>
                      <a:pt x="209" y="40"/>
                    </a:cubicBezTo>
                    <a:lnTo>
                      <a:pt x="209" y="39"/>
                    </a:lnTo>
                    <a:lnTo>
                      <a:pt x="209" y="25"/>
                    </a:lnTo>
                    <a:lnTo>
                      <a:pt x="214" y="27"/>
                    </a:lnTo>
                    <a:cubicBezTo>
                      <a:pt x="216" y="27"/>
                      <a:pt x="216" y="27"/>
                      <a:pt x="216" y="27"/>
                    </a:cubicBezTo>
                    <a:cubicBezTo>
                      <a:pt x="216" y="27"/>
                      <a:pt x="216" y="25"/>
                      <a:pt x="218" y="24"/>
                    </a:cubicBezTo>
                    <a:cubicBezTo>
                      <a:pt x="216" y="23"/>
                      <a:pt x="218" y="23"/>
                      <a:pt x="218" y="21"/>
                    </a:cubicBezTo>
                    <a:cubicBezTo>
                      <a:pt x="218" y="19"/>
                      <a:pt x="218" y="15"/>
                      <a:pt x="218" y="14"/>
                    </a:cubicBezTo>
                    <a:cubicBezTo>
                      <a:pt x="216" y="14"/>
                      <a:pt x="216" y="14"/>
                      <a:pt x="214" y="14"/>
                    </a:cubicBezTo>
                    <a:cubicBezTo>
                      <a:pt x="213" y="14"/>
                      <a:pt x="211" y="12"/>
                      <a:pt x="210" y="12"/>
                    </a:cubicBezTo>
                    <a:cubicBezTo>
                      <a:pt x="209" y="9"/>
                      <a:pt x="210" y="6"/>
                      <a:pt x="210" y="5"/>
                    </a:cubicBezTo>
                    <a:cubicBezTo>
                      <a:pt x="210" y="3"/>
                      <a:pt x="210" y="3"/>
                      <a:pt x="210" y="2"/>
                    </a:cubicBezTo>
                    <a:lnTo>
                      <a:pt x="210" y="0"/>
                    </a:lnTo>
                    <a:cubicBezTo>
                      <a:pt x="409" y="100"/>
                      <a:pt x="563" y="274"/>
                      <a:pt x="637" y="484"/>
                    </a:cubicBezTo>
                    <a:cubicBezTo>
                      <a:pt x="637" y="494"/>
                      <a:pt x="637" y="502"/>
                      <a:pt x="638" y="514"/>
                    </a:cubicBezTo>
                    <a:cubicBezTo>
                      <a:pt x="641" y="538"/>
                      <a:pt x="647" y="561"/>
                      <a:pt x="652" y="577"/>
                    </a:cubicBezTo>
                    <a:lnTo>
                      <a:pt x="654" y="589"/>
                    </a:lnTo>
                    <a:lnTo>
                      <a:pt x="644" y="584"/>
                    </a:lnTo>
                    <a:cubicBezTo>
                      <a:pt x="640" y="581"/>
                      <a:pt x="633" y="577"/>
                      <a:pt x="631" y="573"/>
                    </a:cubicBezTo>
                    <a:cubicBezTo>
                      <a:pt x="628" y="569"/>
                      <a:pt x="626" y="566"/>
                      <a:pt x="628" y="561"/>
                    </a:cubicBezTo>
                    <a:lnTo>
                      <a:pt x="626" y="561"/>
                    </a:lnTo>
                    <a:cubicBezTo>
                      <a:pt x="620" y="560"/>
                      <a:pt x="620" y="557"/>
                      <a:pt x="620" y="554"/>
                    </a:cubicBezTo>
                    <a:lnTo>
                      <a:pt x="620" y="542"/>
                    </a:lnTo>
                    <a:cubicBezTo>
                      <a:pt x="620" y="540"/>
                      <a:pt x="620" y="539"/>
                      <a:pt x="620" y="538"/>
                    </a:cubicBezTo>
                    <a:lnTo>
                      <a:pt x="619" y="538"/>
                    </a:lnTo>
                    <a:cubicBezTo>
                      <a:pt x="612" y="536"/>
                      <a:pt x="613" y="529"/>
                      <a:pt x="613" y="526"/>
                    </a:cubicBezTo>
                    <a:lnTo>
                      <a:pt x="613" y="523"/>
                    </a:lnTo>
                    <a:cubicBezTo>
                      <a:pt x="612" y="522"/>
                      <a:pt x="607" y="522"/>
                      <a:pt x="605" y="517"/>
                    </a:cubicBezTo>
                    <a:cubicBezTo>
                      <a:pt x="605" y="515"/>
                      <a:pt x="604" y="514"/>
                      <a:pt x="604" y="512"/>
                    </a:cubicBezTo>
                    <a:cubicBezTo>
                      <a:pt x="601" y="511"/>
                      <a:pt x="600" y="508"/>
                      <a:pt x="600" y="505"/>
                    </a:cubicBezTo>
                    <a:cubicBezTo>
                      <a:pt x="598" y="502"/>
                      <a:pt x="598" y="501"/>
                      <a:pt x="600" y="499"/>
                    </a:cubicBezTo>
                    <a:lnTo>
                      <a:pt x="598" y="498"/>
                    </a:lnTo>
                    <a:lnTo>
                      <a:pt x="597" y="498"/>
                    </a:lnTo>
                    <a:cubicBezTo>
                      <a:pt x="593" y="498"/>
                      <a:pt x="591" y="495"/>
                      <a:pt x="592" y="490"/>
                    </a:cubicBezTo>
                    <a:lnTo>
                      <a:pt x="592" y="487"/>
                    </a:lnTo>
                    <a:cubicBezTo>
                      <a:pt x="592" y="486"/>
                      <a:pt x="592" y="483"/>
                      <a:pt x="592" y="483"/>
                    </a:cubicBezTo>
                    <a:cubicBezTo>
                      <a:pt x="591" y="483"/>
                      <a:pt x="591" y="483"/>
                      <a:pt x="589" y="483"/>
                    </a:cubicBezTo>
                    <a:cubicBezTo>
                      <a:pt x="583" y="482"/>
                      <a:pt x="585" y="474"/>
                      <a:pt x="585" y="471"/>
                    </a:cubicBezTo>
                    <a:cubicBezTo>
                      <a:pt x="585" y="470"/>
                      <a:pt x="585" y="468"/>
                      <a:pt x="585" y="467"/>
                    </a:cubicBezTo>
                    <a:cubicBezTo>
                      <a:pt x="579" y="467"/>
                      <a:pt x="577" y="462"/>
                      <a:pt x="577" y="459"/>
                    </a:cubicBezTo>
                    <a:cubicBezTo>
                      <a:pt x="577" y="456"/>
                      <a:pt x="577" y="455"/>
                      <a:pt x="576" y="452"/>
                    </a:cubicBezTo>
                    <a:cubicBezTo>
                      <a:pt x="575" y="447"/>
                      <a:pt x="572" y="446"/>
                      <a:pt x="570" y="445"/>
                    </a:cubicBezTo>
                    <a:cubicBezTo>
                      <a:pt x="568" y="443"/>
                      <a:pt x="567" y="443"/>
                      <a:pt x="567" y="443"/>
                    </a:cubicBezTo>
                    <a:cubicBezTo>
                      <a:pt x="564" y="443"/>
                      <a:pt x="556" y="442"/>
                      <a:pt x="555" y="434"/>
                    </a:cubicBezTo>
                    <a:cubicBezTo>
                      <a:pt x="555" y="433"/>
                      <a:pt x="555" y="431"/>
                      <a:pt x="555" y="430"/>
                    </a:cubicBezTo>
                    <a:lnTo>
                      <a:pt x="555" y="428"/>
                    </a:lnTo>
                    <a:cubicBezTo>
                      <a:pt x="554" y="426"/>
                      <a:pt x="554" y="426"/>
                      <a:pt x="552" y="426"/>
                    </a:cubicBezTo>
                    <a:lnTo>
                      <a:pt x="548" y="426"/>
                    </a:lnTo>
                    <a:lnTo>
                      <a:pt x="548" y="414"/>
                    </a:lnTo>
                    <a:cubicBezTo>
                      <a:pt x="548" y="410"/>
                      <a:pt x="548" y="407"/>
                      <a:pt x="549" y="405"/>
                    </a:cubicBezTo>
                    <a:cubicBezTo>
                      <a:pt x="548" y="405"/>
                      <a:pt x="548" y="405"/>
                      <a:pt x="544" y="403"/>
                    </a:cubicBezTo>
                    <a:lnTo>
                      <a:pt x="540" y="403"/>
                    </a:lnTo>
                    <a:lnTo>
                      <a:pt x="542" y="397"/>
                    </a:lnTo>
                    <a:cubicBezTo>
                      <a:pt x="542" y="397"/>
                      <a:pt x="540" y="396"/>
                      <a:pt x="537" y="396"/>
                    </a:cubicBezTo>
                    <a:lnTo>
                      <a:pt x="535" y="396"/>
                    </a:lnTo>
                    <a:lnTo>
                      <a:pt x="535" y="393"/>
                    </a:lnTo>
                    <a:cubicBezTo>
                      <a:pt x="533" y="388"/>
                      <a:pt x="531" y="385"/>
                      <a:pt x="528" y="384"/>
                    </a:cubicBezTo>
                    <a:lnTo>
                      <a:pt x="528" y="388"/>
                    </a:lnTo>
                    <a:lnTo>
                      <a:pt x="518" y="387"/>
                    </a:lnTo>
                    <a:cubicBezTo>
                      <a:pt x="524" y="397"/>
                      <a:pt x="530" y="406"/>
                      <a:pt x="535" y="413"/>
                    </a:cubicBezTo>
                    <a:lnTo>
                      <a:pt x="539" y="421"/>
                    </a:lnTo>
                    <a:cubicBezTo>
                      <a:pt x="544" y="430"/>
                      <a:pt x="551" y="440"/>
                      <a:pt x="556" y="449"/>
                    </a:cubicBezTo>
                    <a:cubicBezTo>
                      <a:pt x="560" y="452"/>
                      <a:pt x="561" y="455"/>
                      <a:pt x="563" y="458"/>
                    </a:cubicBezTo>
                    <a:lnTo>
                      <a:pt x="564" y="459"/>
                    </a:lnTo>
                    <a:lnTo>
                      <a:pt x="564" y="462"/>
                    </a:lnTo>
                    <a:lnTo>
                      <a:pt x="564" y="463"/>
                    </a:lnTo>
                    <a:cubicBezTo>
                      <a:pt x="564" y="463"/>
                      <a:pt x="565" y="463"/>
                      <a:pt x="567" y="463"/>
                    </a:cubicBezTo>
                    <a:lnTo>
                      <a:pt x="572" y="463"/>
                    </a:lnTo>
                    <a:lnTo>
                      <a:pt x="572" y="468"/>
                    </a:lnTo>
                    <a:lnTo>
                      <a:pt x="572" y="470"/>
                    </a:lnTo>
                    <a:cubicBezTo>
                      <a:pt x="572" y="473"/>
                      <a:pt x="572" y="475"/>
                      <a:pt x="572" y="478"/>
                    </a:cubicBezTo>
                    <a:cubicBezTo>
                      <a:pt x="573" y="478"/>
                      <a:pt x="577" y="480"/>
                      <a:pt x="579" y="484"/>
                    </a:cubicBezTo>
                    <a:cubicBezTo>
                      <a:pt x="580" y="487"/>
                      <a:pt x="582" y="489"/>
                      <a:pt x="585" y="492"/>
                    </a:cubicBezTo>
                    <a:lnTo>
                      <a:pt x="585" y="494"/>
                    </a:lnTo>
                    <a:cubicBezTo>
                      <a:pt x="589" y="496"/>
                      <a:pt x="593" y="502"/>
                      <a:pt x="593" y="510"/>
                    </a:cubicBezTo>
                    <a:cubicBezTo>
                      <a:pt x="592" y="510"/>
                      <a:pt x="593" y="511"/>
                      <a:pt x="597" y="511"/>
                    </a:cubicBezTo>
                    <a:lnTo>
                      <a:pt x="603" y="511"/>
                    </a:lnTo>
                    <a:lnTo>
                      <a:pt x="601" y="517"/>
                    </a:lnTo>
                    <a:cubicBezTo>
                      <a:pt x="597" y="529"/>
                      <a:pt x="598" y="539"/>
                      <a:pt x="605" y="547"/>
                    </a:cubicBezTo>
                    <a:cubicBezTo>
                      <a:pt x="607" y="548"/>
                      <a:pt x="608" y="550"/>
                      <a:pt x="610" y="551"/>
                    </a:cubicBezTo>
                    <a:cubicBezTo>
                      <a:pt x="612" y="554"/>
                      <a:pt x="613" y="556"/>
                      <a:pt x="614" y="557"/>
                    </a:cubicBezTo>
                    <a:cubicBezTo>
                      <a:pt x="616" y="560"/>
                      <a:pt x="617" y="561"/>
                      <a:pt x="619" y="564"/>
                    </a:cubicBezTo>
                    <a:cubicBezTo>
                      <a:pt x="620" y="566"/>
                      <a:pt x="620" y="566"/>
                      <a:pt x="620" y="567"/>
                    </a:cubicBezTo>
                    <a:cubicBezTo>
                      <a:pt x="622" y="571"/>
                      <a:pt x="622" y="572"/>
                      <a:pt x="622" y="573"/>
                    </a:cubicBezTo>
                    <a:lnTo>
                      <a:pt x="624" y="573"/>
                    </a:lnTo>
                    <a:cubicBezTo>
                      <a:pt x="631" y="575"/>
                      <a:pt x="629" y="582"/>
                      <a:pt x="629" y="587"/>
                    </a:cubicBezTo>
                    <a:lnTo>
                      <a:pt x="628" y="588"/>
                    </a:lnTo>
                    <a:cubicBezTo>
                      <a:pt x="629" y="589"/>
                      <a:pt x="629" y="589"/>
                      <a:pt x="631" y="589"/>
                    </a:cubicBezTo>
                    <a:cubicBezTo>
                      <a:pt x="633" y="589"/>
                      <a:pt x="637" y="592"/>
                      <a:pt x="638" y="596"/>
                    </a:cubicBezTo>
                    <a:cubicBezTo>
                      <a:pt x="638" y="597"/>
                      <a:pt x="638" y="597"/>
                      <a:pt x="638" y="598"/>
                    </a:cubicBezTo>
                    <a:cubicBezTo>
                      <a:pt x="641" y="600"/>
                      <a:pt x="644" y="604"/>
                      <a:pt x="642" y="610"/>
                    </a:cubicBezTo>
                    <a:lnTo>
                      <a:pt x="642" y="612"/>
                    </a:lnTo>
                    <a:lnTo>
                      <a:pt x="642" y="613"/>
                    </a:lnTo>
                    <a:cubicBezTo>
                      <a:pt x="644" y="613"/>
                      <a:pt x="652" y="613"/>
                      <a:pt x="652" y="613"/>
                    </a:cubicBezTo>
                    <a:lnTo>
                      <a:pt x="650" y="636"/>
                    </a:lnTo>
                    <a:cubicBezTo>
                      <a:pt x="652" y="638"/>
                      <a:pt x="653" y="641"/>
                      <a:pt x="653" y="643"/>
                    </a:cubicBezTo>
                    <a:cubicBezTo>
                      <a:pt x="659" y="649"/>
                      <a:pt x="663" y="654"/>
                      <a:pt x="669" y="661"/>
                    </a:cubicBezTo>
                    <a:cubicBezTo>
                      <a:pt x="674" y="664"/>
                      <a:pt x="672" y="671"/>
                      <a:pt x="672" y="675"/>
                    </a:cubicBezTo>
                    <a:cubicBezTo>
                      <a:pt x="672" y="677"/>
                      <a:pt x="670" y="678"/>
                      <a:pt x="670" y="680"/>
                    </a:cubicBezTo>
                    <a:lnTo>
                      <a:pt x="669" y="715"/>
                    </a:lnTo>
                    <a:lnTo>
                      <a:pt x="666" y="715"/>
                    </a:lnTo>
                    <a:cubicBezTo>
                      <a:pt x="665" y="717"/>
                      <a:pt x="665" y="717"/>
                      <a:pt x="663" y="717"/>
                    </a:cubicBezTo>
                    <a:cubicBezTo>
                      <a:pt x="662" y="720"/>
                      <a:pt x="662" y="724"/>
                      <a:pt x="662" y="727"/>
                    </a:cubicBezTo>
                    <a:cubicBezTo>
                      <a:pt x="662" y="729"/>
                      <a:pt x="662" y="731"/>
                      <a:pt x="662" y="734"/>
                    </a:cubicBezTo>
                    <a:cubicBezTo>
                      <a:pt x="662" y="736"/>
                      <a:pt x="662" y="739"/>
                      <a:pt x="662" y="743"/>
                    </a:cubicBezTo>
                    <a:cubicBezTo>
                      <a:pt x="661" y="745"/>
                      <a:pt x="661" y="747"/>
                      <a:pt x="661" y="748"/>
                    </a:cubicBezTo>
                    <a:cubicBezTo>
                      <a:pt x="661" y="752"/>
                      <a:pt x="657" y="754"/>
                      <a:pt x="656" y="754"/>
                    </a:cubicBezTo>
                    <a:cubicBezTo>
                      <a:pt x="654" y="754"/>
                      <a:pt x="654" y="754"/>
                      <a:pt x="654" y="755"/>
                    </a:cubicBezTo>
                    <a:cubicBezTo>
                      <a:pt x="653" y="760"/>
                      <a:pt x="653" y="766"/>
                      <a:pt x="653" y="772"/>
                    </a:cubicBezTo>
                    <a:lnTo>
                      <a:pt x="653" y="775"/>
                    </a:lnTo>
                    <a:cubicBezTo>
                      <a:pt x="653" y="776"/>
                      <a:pt x="652" y="776"/>
                      <a:pt x="652" y="778"/>
                    </a:cubicBezTo>
                    <a:cubicBezTo>
                      <a:pt x="652" y="783"/>
                      <a:pt x="652" y="788"/>
                      <a:pt x="654" y="789"/>
                    </a:cubicBezTo>
                    <a:cubicBezTo>
                      <a:pt x="657" y="791"/>
                      <a:pt x="659" y="794"/>
                      <a:pt x="659" y="797"/>
                    </a:cubicBezTo>
                    <a:lnTo>
                      <a:pt x="657" y="825"/>
                    </a:lnTo>
                    <a:lnTo>
                      <a:pt x="652" y="824"/>
                    </a:lnTo>
                    <a:cubicBezTo>
                      <a:pt x="650" y="824"/>
                      <a:pt x="650" y="829"/>
                      <a:pt x="650" y="831"/>
                    </a:cubicBezTo>
                    <a:cubicBezTo>
                      <a:pt x="650" y="832"/>
                      <a:pt x="650" y="832"/>
                      <a:pt x="650" y="834"/>
                    </a:cubicBezTo>
                    <a:lnTo>
                      <a:pt x="650" y="840"/>
                    </a:lnTo>
                    <a:lnTo>
                      <a:pt x="644" y="838"/>
                    </a:lnTo>
                    <a:cubicBezTo>
                      <a:pt x="642" y="838"/>
                      <a:pt x="642" y="838"/>
                      <a:pt x="642" y="838"/>
                    </a:cubicBezTo>
                    <a:lnTo>
                      <a:pt x="642" y="841"/>
                    </a:lnTo>
                    <a:lnTo>
                      <a:pt x="642" y="843"/>
                    </a:lnTo>
                    <a:lnTo>
                      <a:pt x="641" y="844"/>
                    </a:lnTo>
                    <a:cubicBezTo>
                      <a:pt x="640" y="848"/>
                      <a:pt x="638" y="850"/>
                      <a:pt x="637" y="853"/>
                    </a:cubicBezTo>
                    <a:cubicBezTo>
                      <a:pt x="633" y="862"/>
                      <a:pt x="632" y="872"/>
                      <a:pt x="632" y="881"/>
                    </a:cubicBezTo>
                    <a:cubicBezTo>
                      <a:pt x="632" y="890"/>
                      <a:pt x="632" y="899"/>
                      <a:pt x="632" y="906"/>
                    </a:cubicBezTo>
                    <a:cubicBezTo>
                      <a:pt x="632" y="921"/>
                      <a:pt x="632" y="934"/>
                      <a:pt x="631" y="950"/>
                    </a:cubicBezTo>
                    <a:lnTo>
                      <a:pt x="629" y="954"/>
                    </a:lnTo>
                    <a:lnTo>
                      <a:pt x="624" y="953"/>
                    </a:lnTo>
                    <a:lnTo>
                      <a:pt x="624" y="954"/>
                    </a:lnTo>
                    <a:lnTo>
                      <a:pt x="622" y="954"/>
                    </a:lnTo>
                    <a:cubicBezTo>
                      <a:pt x="622" y="957"/>
                      <a:pt x="622" y="958"/>
                      <a:pt x="619" y="959"/>
                    </a:cubicBezTo>
                    <a:cubicBezTo>
                      <a:pt x="619" y="961"/>
                      <a:pt x="619" y="963"/>
                      <a:pt x="617" y="963"/>
                    </a:cubicBezTo>
                    <a:cubicBezTo>
                      <a:pt x="614" y="969"/>
                      <a:pt x="614" y="975"/>
                      <a:pt x="613" y="982"/>
                    </a:cubicBezTo>
                    <a:cubicBezTo>
                      <a:pt x="613" y="988"/>
                      <a:pt x="613" y="995"/>
                      <a:pt x="613" y="1001"/>
                    </a:cubicBezTo>
                    <a:cubicBezTo>
                      <a:pt x="613" y="1004"/>
                      <a:pt x="613" y="1006"/>
                      <a:pt x="613" y="1008"/>
                    </a:cubicBezTo>
                    <a:cubicBezTo>
                      <a:pt x="613" y="1013"/>
                      <a:pt x="613" y="1018"/>
                      <a:pt x="612" y="1022"/>
                    </a:cubicBezTo>
                    <a:cubicBezTo>
                      <a:pt x="612" y="1027"/>
                      <a:pt x="610" y="1028"/>
                      <a:pt x="607" y="1031"/>
                    </a:cubicBezTo>
                    <a:cubicBezTo>
                      <a:pt x="604" y="1031"/>
                      <a:pt x="603" y="1032"/>
                      <a:pt x="601" y="1034"/>
                    </a:cubicBezTo>
                    <a:cubicBezTo>
                      <a:pt x="593" y="1039"/>
                      <a:pt x="586" y="1044"/>
                      <a:pt x="580" y="1052"/>
                    </a:cubicBezTo>
                    <a:cubicBezTo>
                      <a:pt x="577" y="1055"/>
                      <a:pt x="575" y="1059"/>
                      <a:pt x="572" y="1064"/>
                    </a:cubicBezTo>
                    <a:cubicBezTo>
                      <a:pt x="572" y="1064"/>
                      <a:pt x="572" y="1067"/>
                      <a:pt x="572" y="1068"/>
                    </a:cubicBezTo>
                    <a:cubicBezTo>
                      <a:pt x="572" y="1069"/>
                      <a:pt x="572" y="1071"/>
                      <a:pt x="572" y="1072"/>
                    </a:cubicBezTo>
                    <a:cubicBezTo>
                      <a:pt x="572" y="1077"/>
                      <a:pt x="570" y="1081"/>
                      <a:pt x="567" y="1085"/>
                    </a:cubicBezTo>
                    <a:cubicBezTo>
                      <a:pt x="564" y="1089"/>
                      <a:pt x="561" y="1089"/>
                      <a:pt x="558" y="1090"/>
                    </a:cubicBezTo>
                    <a:cubicBezTo>
                      <a:pt x="558" y="1090"/>
                      <a:pt x="556" y="1090"/>
                      <a:pt x="555" y="1092"/>
                    </a:cubicBezTo>
                    <a:cubicBezTo>
                      <a:pt x="552" y="1093"/>
                      <a:pt x="551" y="1095"/>
                      <a:pt x="549" y="1096"/>
                    </a:cubicBezTo>
                    <a:cubicBezTo>
                      <a:pt x="548" y="1099"/>
                      <a:pt x="548" y="1102"/>
                      <a:pt x="548" y="1105"/>
                    </a:cubicBezTo>
                    <a:lnTo>
                      <a:pt x="547" y="1114"/>
                    </a:lnTo>
                    <a:lnTo>
                      <a:pt x="540" y="1111"/>
                    </a:lnTo>
                    <a:cubicBezTo>
                      <a:pt x="539" y="1112"/>
                      <a:pt x="539" y="1118"/>
                      <a:pt x="539" y="1120"/>
                    </a:cubicBezTo>
                    <a:lnTo>
                      <a:pt x="539" y="1125"/>
                    </a:lnTo>
                    <a:cubicBezTo>
                      <a:pt x="539" y="1132"/>
                      <a:pt x="539" y="1139"/>
                      <a:pt x="537" y="1146"/>
                    </a:cubicBezTo>
                    <a:cubicBezTo>
                      <a:pt x="535" y="1158"/>
                      <a:pt x="528" y="1161"/>
                      <a:pt x="524" y="1164"/>
                    </a:cubicBezTo>
                    <a:cubicBezTo>
                      <a:pt x="523" y="1164"/>
                      <a:pt x="519" y="1164"/>
                      <a:pt x="518" y="1164"/>
                    </a:cubicBezTo>
                    <a:lnTo>
                      <a:pt x="516" y="1164"/>
                    </a:lnTo>
                    <a:cubicBezTo>
                      <a:pt x="515" y="1164"/>
                      <a:pt x="515" y="1164"/>
                      <a:pt x="514" y="1164"/>
                    </a:cubicBezTo>
                    <a:cubicBezTo>
                      <a:pt x="514" y="1164"/>
                      <a:pt x="514" y="1166"/>
                      <a:pt x="514" y="1167"/>
                    </a:cubicBezTo>
                    <a:lnTo>
                      <a:pt x="514" y="1173"/>
                    </a:lnTo>
                    <a:lnTo>
                      <a:pt x="508" y="1171"/>
                    </a:lnTo>
                    <a:lnTo>
                      <a:pt x="506" y="1171"/>
                    </a:lnTo>
                    <a:cubicBezTo>
                      <a:pt x="506" y="1173"/>
                      <a:pt x="506" y="1173"/>
                      <a:pt x="506" y="1173"/>
                    </a:cubicBezTo>
                    <a:cubicBezTo>
                      <a:pt x="506" y="1176"/>
                      <a:pt x="505" y="1178"/>
                      <a:pt x="502" y="1179"/>
                    </a:cubicBezTo>
                    <a:cubicBezTo>
                      <a:pt x="500" y="1179"/>
                      <a:pt x="500" y="1181"/>
                      <a:pt x="500" y="1181"/>
                    </a:cubicBezTo>
                    <a:cubicBezTo>
                      <a:pt x="499" y="1182"/>
                      <a:pt x="498" y="1186"/>
                      <a:pt x="499" y="1189"/>
                    </a:cubicBezTo>
                    <a:cubicBezTo>
                      <a:pt x="499" y="1191"/>
                      <a:pt x="499" y="1192"/>
                      <a:pt x="500" y="1192"/>
                    </a:cubicBezTo>
                    <a:cubicBezTo>
                      <a:pt x="503" y="1192"/>
                      <a:pt x="505" y="1195"/>
                      <a:pt x="505" y="1199"/>
                    </a:cubicBezTo>
                    <a:lnTo>
                      <a:pt x="505" y="1207"/>
                    </a:lnTo>
                    <a:cubicBezTo>
                      <a:pt x="505" y="1209"/>
                      <a:pt x="505" y="1211"/>
                      <a:pt x="505" y="1213"/>
                    </a:cubicBezTo>
                    <a:cubicBezTo>
                      <a:pt x="505" y="1216"/>
                      <a:pt x="505" y="1220"/>
                      <a:pt x="505" y="1223"/>
                    </a:cubicBezTo>
                    <a:cubicBezTo>
                      <a:pt x="505" y="1226"/>
                      <a:pt x="502" y="1232"/>
                      <a:pt x="494" y="1232"/>
                    </a:cubicBezTo>
                    <a:cubicBezTo>
                      <a:pt x="491" y="1232"/>
                      <a:pt x="490" y="1234"/>
                      <a:pt x="489" y="1232"/>
                    </a:cubicBezTo>
                    <a:cubicBezTo>
                      <a:pt x="486" y="1232"/>
                      <a:pt x="483" y="1232"/>
                      <a:pt x="479" y="1232"/>
                    </a:cubicBezTo>
                    <a:cubicBezTo>
                      <a:pt x="478" y="1232"/>
                      <a:pt x="475" y="1232"/>
                      <a:pt x="474" y="1232"/>
                    </a:cubicBezTo>
                    <a:cubicBezTo>
                      <a:pt x="472" y="1232"/>
                      <a:pt x="471" y="1232"/>
                      <a:pt x="471" y="1232"/>
                    </a:cubicBezTo>
                    <a:cubicBezTo>
                      <a:pt x="463" y="1232"/>
                      <a:pt x="458" y="1234"/>
                      <a:pt x="454" y="1235"/>
                    </a:cubicBezTo>
                    <a:cubicBezTo>
                      <a:pt x="442" y="1239"/>
                      <a:pt x="441" y="1251"/>
                      <a:pt x="441" y="1265"/>
                    </a:cubicBezTo>
                    <a:lnTo>
                      <a:pt x="441" y="1268"/>
                    </a:lnTo>
                    <a:lnTo>
                      <a:pt x="438" y="1269"/>
                    </a:lnTo>
                    <a:cubicBezTo>
                      <a:pt x="433" y="1271"/>
                      <a:pt x="429" y="1274"/>
                      <a:pt x="426" y="1276"/>
                    </a:cubicBezTo>
                    <a:cubicBezTo>
                      <a:pt x="426" y="1276"/>
                      <a:pt x="425" y="1278"/>
                      <a:pt x="425" y="1280"/>
                    </a:cubicBezTo>
                    <a:cubicBezTo>
                      <a:pt x="423" y="1283"/>
                      <a:pt x="422" y="1284"/>
                      <a:pt x="419" y="1284"/>
                    </a:cubicBezTo>
                    <a:cubicBezTo>
                      <a:pt x="417" y="1284"/>
                      <a:pt x="417" y="1284"/>
                      <a:pt x="417" y="1284"/>
                    </a:cubicBezTo>
                    <a:cubicBezTo>
                      <a:pt x="416" y="1284"/>
                      <a:pt x="416" y="1284"/>
                      <a:pt x="416" y="1284"/>
                    </a:cubicBezTo>
                    <a:lnTo>
                      <a:pt x="405" y="1284"/>
                    </a:lnTo>
                    <a:cubicBezTo>
                      <a:pt x="398" y="1288"/>
                      <a:pt x="388" y="1288"/>
                      <a:pt x="381" y="1288"/>
                    </a:cubicBezTo>
                    <a:cubicBezTo>
                      <a:pt x="381" y="1288"/>
                      <a:pt x="374" y="1288"/>
                      <a:pt x="373" y="1288"/>
                    </a:cubicBezTo>
                    <a:cubicBezTo>
                      <a:pt x="365" y="1288"/>
                      <a:pt x="358" y="1288"/>
                      <a:pt x="351" y="1292"/>
                    </a:cubicBezTo>
                    <a:cubicBezTo>
                      <a:pt x="351" y="1292"/>
                      <a:pt x="349" y="1292"/>
                      <a:pt x="349" y="1293"/>
                    </a:cubicBezTo>
                    <a:cubicBezTo>
                      <a:pt x="348" y="1295"/>
                      <a:pt x="345" y="1296"/>
                      <a:pt x="340" y="1296"/>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97" name="Freeform 96">
                <a:extLst>
                  <a:ext uri="{FF2B5EF4-FFF2-40B4-BE49-F238E27FC236}">
                    <a16:creationId xmlns:a16="http://schemas.microsoft.com/office/drawing/2014/main" id="{821D700A-B972-FB40-96AA-7884477695C5}"/>
                  </a:ext>
                </a:extLst>
              </p:cNvPr>
              <p:cNvSpPr/>
              <p:nvPr/>
            </p:nvSpPr>
            <p:spPr>
              <a:xfrm>
                <a:off x="10280257" y="6394380"/>
                <a:ext cx="1779824" cy="3764628"/>
              </a:xfrm>
              <a:custGeom>
                <a:avLst/>
                <a:gdLst/>
                <a:ahLst/>
                <a:cxnLst>
                  <a:cxn ang="3cd4">
                    <a:pos x="hc" y="t"/>
                  </a:cxn>
                  <a:cxn ang="cd2">
                    <a:pos x="l" y="vc"/>
                  </a:cxn>
                  <a:cxn ang="cd4">
                    <a:pos x="hc" y="b"/>
                  </a:cxn>
                  <a:cxn ang="0">
                    <a:pos x="r" y="vc"/>
                  </a:cxn>
                </a:cxnLst>
                <a:rect l="l" t="t" r="r" b="b"/>
                <a:pathLst>
                  <a:path w="713" h="1507">
                    <a:moveTo>
                      <a:pt x="406" y="1507"/>
                    </a:moveTo>
                    <a:cubicBezTo>
                      <a:pt x="405" y="1507"/>
                      <a:pt x="402" y="1507"/>
                      <a:pt x="401" y="1506"/>
                    </a:cubicBezTo>
                    <a:cubicBezTo>
                      <a:pt x="399" y="1506"/>
                      <a:pt x="399" y="1506"/>
                      <a:pt x="399" y="1506"/>
                    </a:cubicBezTo>
                    <a:lnTo>
                      <a:pt x="393" y="1506"/>
                    </a:lnTo>
                    <a:lnTo>
                      <a:pt x="394" y="1500"/>
                    </a:lnTo>
                    <a:lnTo>
                      <a:pt x="394" y="1499"/>
                    </a:lnTo>
                    <a:cubicBezTo>
                      <a:pt x="394" y="1499"/>
                      <a:pt x="393" y="1499"/>
                      <a:pt x="389" y="1499"/>
                    </a:cubicBezTo>
                    <a:cubicBezTo>
                      <a:pt x="389" y="1499"/>
                      <a:pt x="387" y="1499"/>
                      <a:pt x="386" y="1499"/>
                    </a:cubicBezTo>
                    <a:lnTo>
                      <a:pt x="385" y="1499"/>
                    </a:lnTo>
                    <a:lnTo>
                      <a:pt x="378" y="1499"/>
                    </a:lnTo>
                    <a:lnTo>
                      <a:pt x="380" y="1492"/>
                    </a:lnTo>
                    <a:cubicBezTo>
                      <a:pt x="380" y="1491"/>
                      <a:pt x="380" y="1491"/>
                      <a:pt x="380" y="1491"/>
                    </a:cubicBezTo>
                    <a:lnTo>
                      <a:pt x="378" y="1491"/>
                    </a:lnTo>
                    <a:lnTo>
                      <a:pt x="377" y="1490"/>
                    </a:lnTo>
                    <a:cubicBezTo>
                      <a:pt x="373" y="1490"/>
                      <a:pt x="369" y="1488"/>
                      <a:pt x="365" y="1485"/>
                    </a:cubicBezTo>
                    <a:cubicBezTo>
                      <a:pt x="364" y="1483"/>
                      <a:pt x="362" y="1482"/>
                      <a:pt x="362" y="1482"/>
                    </a:cubicBezTo>
                    <a:cubicBezTo>
                      <a:pt x="357" y="1480"/>
                      <a:pt x="357" y="1478"/>
                      <a:pt x="356" y="1476"/>
                    </a:cubicBezTo>
                    <a:lnTo>
                      <a:pt x="356" y="1475"/>
                    </a:lnTo>
                    <a:cubicBezTo>
                      <a:pt x="354" y="1471"/>
                      <a:pt x="353" y="1470"/>
                      <a:pt x="350" y="1469"/>
                    </a:cubicBezTo>
                    <a:cubicBezTo>
                      <a:pt x="349" y="1467"/>
                      <a:pt x="347" y="1467"/>
                      <a:pt x="345" y="1466"/>
                    </a:cubicBezTo>
                    <a:cubicBezTo>
                      <a:pt x="341" y="1463"/>
                      <a:pt x="341" y="1458"/>
                      <a:pt x="341" y="1457"/>
                    </a:cubicBezTo>
                    <a:lnTo>
                      <a:pt x="341" y="1455"/>
                    </a:lnTo>
                    <a:cubicBezTo>
                      <a:pt x="341" y="1454"/>
                      <a:pt x="343" y="1451"/>
                      <a:pt x="343" y="1451"/>
                    </a:cubicBezTo>
                    <a:lnTo>
                      <a:pt x="343" y="1446"/>
                    </a:lnTo>
                    <a:cubicBezTo>
                      <a:pt x="341" y="1441"/>
                      <a:pt x="338" y="1438"/>
                      <a:pt x="334" y="1433"/>
                    </a:cubicBezTo>
                    <a:cubicBezTo>
                      <a:pt x="331" y="1431"/>
                      <a:pt x="329" y="1430"/>
                      <a:pt x="328" y="1429"/>
                    </a:cubicBezTo>
                    <a:cubicBezTo>
                      <a:pt x="322" y="1423"/>
                      <a:pt x="321" y="1417"/>
                      <a:pt x="321" y="1411"/>
                    </a:cubicBezTo>
                    <a:lnTo>
                      <a:pt x="319" y="1411"/>
                    </a:lnTo>
                    <a:cubicBezTo>
                      <a:pt x="317" y="1411"/>
                      <a:pt x="313" y="1410"/>
                      <a:pt x="313" y="1403"/>
                    </a:cubicBezTo>
                    <a:cubicBezTo>
                      <a:pt x="313" y="1402"/>
                      <a:pt x="312" y="1401"/>
                      <a:pt x="310" y="1399"/>
                    </a:cubicBezTo>
                    <a:cubicBezTo>
                      <a:pt x="309" y="1398"/>
                      <a:pt x="307" y="1394"/>
                      <a:pt x="305" y="1392"/>
                    </a:cubicBezTo>
                    <a:lnTo>
                      <a:pt x="305" y="1390"/>
                    </a:lnTo>
                    <a:lnTo>
                      <a:pt x="305" y="1389"/>
                    </a:lnTo>
                    <a:lnTo>
                      <a:pt x="305" y="1387"/>
                    </a:lnTo>
                    <a:lnTo>
                      <a:pt x="303" y="1387"/>
                    </a:lnTo>
                    <a:lnTo>
                      <a:pt x="298" y="1387"/>
                    </a:lnTo>
                    <a:lnTo>
                      <a:pt x="298" y="1382"/>
                    </a:lnTo>
                    <a:cubicBezTo>
                      <a:pt x="298" y="1377"/>
                      <a:pt x="294" y="1374"/>
                      <a:pt x="288" y="1369"/>
                    </a:cubicBezTo>
                    <a:cubicBezTo>
                      <a:pt x="279" y="1362"/>
                      <a:pt x="275" y="1353"/>
                      <a:pt x="276" y="1343"/>
                    </a:cubicBezTo>
                    <a:cubicBezTo>
                      <a:pt x="277" y="1341"/>
                      <a:pt x="277" y="1340"/>
                      <a:pt x="276" y="1338"/>
                    </a:cubicBezTo>
                    <a:cubicBezTo>
                      <a:pt x="276" y="1337"/>
                      <a:pt x="276" y="1334"/>
                      <a:pt x="276" y="1331"/>
                    </a:cubicBezTo>
                    <a:cubicBezTo>
                      <a:pt x="277" y="1329"/>
                      <a:pt x="277" y="1327"/>
                      <a:pt x="277" y="1325"/>
                    </a:cubicBezTo>
                    <a:cubicBezTo>
                      <a:pt x="277" y="1322"/>
                      <a:pt x="279" y="1321"/>
                      <a:pt x="279" y="1319"/>
                    </a:cubicBezTo>
                    <a:cubicBezTo>
                      <a:pt x="279" y="1312"/>
                      <a:pt x="279" y="1310"/>
                      <a:pt x="277" y="1310"/>
                    </a:cubicBezTo>
                    <a:cubicBezTo>
                      <a:pt x="277" y="1309"/>
                      <a:pt x="277" y="1309"/>
                      <a:pt x="276" y="1309"/>
                    </a:cubicBezTo>
                    <a:lnTo>
                      <a:pt x="271" y="1309"/>
                    </a:lnTo>
                    <a:lnTo>
                      <a:pt x="271" y="1304"/>
                    </a:lnTo>
                    <a:cubicBezTo>
                      <a:pt x="272" y="1301"/>
                      <a:pt x="272" y="1299"/>
                      <a:pt x="272" y="1297"/>
                    </a:cubicBezTo>
                    <a:cubicBezTo>
                      <a:pt x="272" y="1291"/>
                      <a:pt x="272" y="1285"/>
                      <a:pt x="272" y="1279"/>
                    </a:cubicBezTo>
                    <a:cubicBezTo>
                      <a:pt x="272" y="1276"/>
                      <a:pt x="272" y="1272"/>
                      <a:pt x="271" y="1271"/>
                    </a:cubicBezTo>
                    <a:lnTo>
                      <a:pt x="268" y="1271"/>
                    </a:lnTo>
                    <a:cubicBezTo>
                      <a:pt x="266" y="1268"/>
                      <a:pt x="264" y="1267"/>
                      <a:pt x="264" y="1263"/>
                    </a:cubicBezTo>
                    <a:lnTo>
                      <a:pt x="264" y="1257"/>
                    </a:lnTo>
                    <a:lnTo>
                      <a:pt x="266" y="1257"/>
                    </a:lnTo>
                    <a:cubicBezTo>
                      <a:pt x="266" y="1255"/>
                      <a:pt x="266" y="1255"/>
                      <a:pt x="266" y="1255"/>
                    </a:cubicBezTo>
                    <a:cubicBezTo>
                      <a:pt x="264" y="1255"/>
                      <a:pt x="263" y="1255"/>
                      <a:pt x="263" y="1254"/>
                    </a:cubicBezTo>
                    <a:lnTo>
                      <a:pt x="259" y="1254"/>
                    </a:lnTo>
                    <a:lnTo>
                      <a:pt x="257" y="1250"/>
                    </a:lnTo>
                    <a:lnTo>
                      <a:pt x="260" y="1190"/>
                    </a:lnTo>
                    <a:cubicBezTo>
                      <a:pt x="260" y="1187"/>
                      <a:pt x="260" y="1183"/>
                      <a:pt x="260" y="1180"/>
                    </a:cubicBezTo>
                    <a:cubicBezTo>
                      <a:pt x="260" y="1178"/>
                      <a:pt x="261" y="1175"/>
                      <a:pt x="261" y="1173"/>
                    </a:cubicBezTo>
                    <a:cubicBezTo>
                      <a:pt x="261" y="1170"/>
                      <a:pt x="261" y="1165"/>
                      <a:pt x="260" y="1164"/>
                    </a:cubicBezTo>
                    <a:cubicBezTo>
                      <a:pt x="260" y="1162"/>
                      <a:pt x="259" y="1162"/>
                      <a:pt x="259" y="1162"/>
                    </a:cubicBezTo>
                    <a:lnTo>
                      <a:pt x="254" y="1161"/>
                    </a:lnTo>
                    <a:lnTo>
                      <a:pt x="254" y="1157"/>
                    </a:lnTo>
                    <a:cubicBezTo>
                      <a:pt x="254" y="1155"/>
                      <a:pt x="254" y="1153"/>
                      <a:pt x="254" y="1152"/>
                    </a:cubicBezTo>
                    <a:cubicBezTo>
                      <a:pt x="254" y="1150"/>
                      <a:pt x="254" y="1149"/>
                      <a:pt x="254" y="1147"/>
                    </a:cubicBezTo>
                    <a:cubicBezTo>
                      <a:pt x="252" y="1147"/>
                      <a:pt x="252" y="1147"/>
                      <a:pt x="252" y="1146"/>
                    </a:cubicBezTo>
                    <a:cubicBezTo>
                      <a:pt x="250" y="1146"/>
                      <a:pt x="248" y="1145"/>
                      <a:pt x="248" y="1145"/>
                    </a:cubicBezTo>
                    <a:cubicBezTo>
                      <a:pt x="245" y="1141"/>
                      <a:pt x="247" y="1140"/>
                      <a:pt x="247" y="1138"/>
                    </a:cubicBezTo>
                    <a:lnTo>
                      <a:pt x="247" y="1137"/>
                    </a:lnTo>
                    <a:lnTo>
                      <a:pt x="247" y="1136"/>
                    </a:lnTo>
                    <a:cubicBezTo>
                      <a:pt x="247" y="1134"/>
                      <a:pt x="247" y="1133"/>
                      <a:pt x="247" y="1131"/>
                    </a:cubicBezTo>
                    <a:lnTo>
                      <a:pt x="245" y="1131"/>
                    </a:lnTo>
                    <a:cubicBezTo>
                      <a:pt x="239" y="1130"/>
                      <a:pt x="239" y="1124"/>
                      <a:pt x="239" y="1121"/>
                    </a:cubicBezTo>
                    <a:cubicBezTo>
                      <a:pt x="239" y="1119"/>
                      <a:pt x="239" y="1119"/>
                      <a:pt x="239" y="1118"/>
                    </a:cubicBezTo>
                    <a:cubicBezTo>
                      <a:pt x="239" y="1116"/>
                      <a:pt x="239" y="1113"/>
                      <a:pt x="239" y="1112"/>
                    </a:cubicBezTo>
                    <a:cubicBezTo>
                      <a:pt x="239" y="1109"/>
                      <a:pt x="239" y="1105"/>
                      <a:pt x="240" y="1100"/>
                    </a:cubicBezTo>
                    <a:cubicBezTo>
                      <a:pt x="240" y="1096"/>
                      <a:pt x="242" y="1091"/>
                      <a:pt x="242" y="1088"/>
                    </a:cubicBezTo>
                    <a:cubicBezTo>
                      <a:pt x="242" y="1087"/>
                      <a:pt x="242" y="1085"/>
                      <a:pt x="240" y="1085"/>
                    </a:cubicBezTo>
                    <a:cubicBezTo>
                      <a:pt x="240" y="1084"/>
                      <a:pt x="239" y="1084"/>
                      <a:pt x="238" y="1084"/>
                    </a:cubicBezTo>
                    <a:lnTo>
                      <a:pt x="236" y="1084"/>
                    </a:lnTo>
                    <a:lnTo>
                      <a:pt x="235" y="1084"/>
                    </a:lnTo>
                    <a:lnTo>
                      <a:pt x="233" y="1084"/>
                    </a:lnTo>
                    <a:lnTo>
                      <a:pt x="232" y="1084"/>
                    </a:lnTo>
                    <a:cubicBezTo>
                      <a:pt x="229" y="1084"/>
                      <a:pt x="226" y="1082"/>
                      <a:pt x="226" y="1080"/>
                    </a:cubicBezTo>
                    <a:cubicBezTo>
                      <a:pt x="224" y="1077"/>
                      <a:pt x="222" y="1077"/>
                      <a:pt x="220" y="1076"/>
                    </a:cubicBezTo>
                    <a:cubicBezTo>
                      <a:pt x="218" y="1076"/>
                      <a:pt x="217" y="1076"/>
                      <a:pt x="215" y="1076"/>
                    </a:cubicBezTo>
                    <a:lnTo>
                      <a:pt x="214" y="1076"/>
                    </a:lnTo>
                    <a:lnTo>
                      <a:pt x="211" y="1076"/>
                    </a:lnTo>
                    <a:cubicBezTo>
                      <a:pt x="210" y="1076"/>
                      <a:pt x="210" y="1076"/>
                      <a:pt x="210" y="1076"/>
                    </a:cubicBezTo>
                    <a:cubicBezTo>
                      <a:pt x="207" y="1076"/>
                      <a:pt x="202" y="1073"/>
                      <a:pt x="203" y="1069"/>
                    </a:cubicBezTo>
                    <a:lnTo>
                      <a:pt x="203" y="1057"/>
                    </a:lnTo>
                    <a:cubicBezTo>
                      <a:pt x="203" y="1056"/>
                      <a:pt x="203" y="1056"/>
                      <a:pt x="203" y="1054"/>
                    </a:cubicBezTo>
                    <a:lnTo>
                      <a:pt x="203" y="1052"/>
                    </a:lnTo>
                    <a:cubicBezTo>
                      <a:pt x="203" y="1052"/>
                      <a:pt x="202" y="1052"/>
                      <a:pt x="201" y="1052"/>
                    </a:cubicBezTo>
                    <a:lnTo>
                      <a:pt x="173" y="1051"/>
                    </a:lnTo>
                    <a:lnTo>
                      <a:pt x="173" y="1045"/>
                    </a:lnTo>
                    <a:cubicBezTo>
                      <a:pt x="174" y="1042"/>
                      <a:pt x="174" y="1038"/>
                      <a:pt x="171" y="1036"/>
                    </a:cubicBezTo>
                    <a:lnTo>
                      <a:pt x="170" y="1036"/>
                    </a:lnTo>
                    <a:cubicBezTo>
                      <a:pt x="168" y="1035"/>
                      <a:pt x="165" y="1032"/>
                      <a:pt x="166" y="1027"/>
                    </a:cubicBezTo>
                    <a:lnTo>
                      <a:pt x="166" y="1026"/>
                    </a:lnTo>
                    <a:cubicBezTo>
                      <a:pt x="166" y="1024"/>
                      <a:pt x="166" y="1023"/>
                      <a:pt x="165" y="1021"/>
                    </a:cubicBezTo>
                    <a:cubicBezTo>
                      <a:pt x="162" y="1017"/>
                      <a:pt x="161" y="1014"/>
                      <a:pt x="158" y="1012"/>
                    </a:cubicBezTo>
                    <a:cubicBezTo>
                      <a:pt x="158" y="1012"/>
                      <a:pt x="156" y="1012"/>
                      <a:pt x="154" y="1012"/>
                    </a:cubicBezTo>
                    <a:lnTo>
                      <a:pt x="152" y="1011"/>
                    </a:lnTo>
                    <a:lnTo>
                      <a:pt x="152" y="1000"/>
                    </a:lnTo>
                    <a:lnTo>
                      <a:pt x="152" y="999"/>
                    </a:lnTo>
                    <a:cubicBezTo>
                      <a:pt x="152" y="998"/>
                      <a:pt x="152" y="998"/>
                      <a:pt x="152" y="996"/>
                    </a:cubicBezTo>
                    <a:cubicBezTo>
                      <a:pt x="150" y="994"/>
                      <a:pt x="152" y="991"/>
                      <a:pt x="152" y="984"/>
                    </a:cubicBezTo>
                    <a:cubicBezTo>
                      <a:pt x="153" y="980"/>
                      <a:pt x="154" y="970"/>
                      <a:pt x="153" y="967"/>
                    </a:cubicBezTo>
                    <a:cubicBezTo>
                      <a:pt x="153" y="966"/>
                      <a:pt x="152" y="966"/>
                      <a:pt x="152" y="966"/>
                    </a:cubicBezTo>
                    <a:lnTo>
                      <a:pt x="150" y="966"/>
                    </a:lnTo>
                    <a:lnTo>
                      <a:pt x="146" y="966"/>
                    </a:lnTo>
                    <a:lnTo>
                      <a:pt x="146" y="961"/>
                    </a:lnTo>
                    <a:cubicBezTo>
                      <a:pt x="146" y="959"/>
                      <a:pt x="146" y="958"/>
                      <a:pt x="146" y="956"/>
                    </a:cubicBezTo>
                    <a:cubicBezTo>
                      <a:pt x="146" y="955"/>
                      <a:pt x="147" y="952"/>
                      <a:pt x="146" y="950"/>
                    </a:cubicBezTo>
                    <a:lnTo>
                      <a:pt x="145" y="950"/>
                    </a:lnTo>
                    <a:cubicBezTo>
                      <a:pt x="141" y="949"/>
                      <a:pt x="140" y="949"/>
                      <a:pt x="140" y="947"/>
                    </a:cubicBezTo>
                    <a:cubicBezTo>
                      <a:pt x="138" y="945"/>
                      <a:pt x="138" y="943"/>
                      <a:pt x="138" y="942"/>
                    </a:cubicBezTo>
                    <a:lnTo>
                      <a:pt x="138" y="940"/>
                    </a:lnTo>
                    <a:lnTo>
                      <a:pt x="138" y="938"/>
                    </a:lnTo>
                    <a:cubicBezTo>
                      <a:pt x="138" y="937"/>
                      <a:pt x="140" y="935"/>
                      <a:pt x="138" y="935"/>
                    </a:cubicBezTo>
                    <a:cubicBezTo>
                      <a:pt x="138" y="934"/>
                      <a:pt x="138" y="934"/>
                      <a:pt x="138" y="934"/>
                    </a:cubicBezTo>
                    <a:cubicBezTo>
                      <a:pt x="137" y="934"/>
                      <a:pt x="137" y="934"/>
                      <a:pt x="137" y="934"/>
                    </a:cubicBezTo>
                    <a:cubicBezTo>
                      <a:pt x="134" y="934"/>
                      <a:pt x="133" y="933"/>
                      <a:pt x="131" y="930"/>
                    </a:cubicBezTo>
                    <a:cubicBezTo>
                      <a:pt x="131" y="928"/>
                      <a:pt x="129" y="927"/>
                      <a:pt x="129" y="925"/>
                    </a:cubicBezTo>
                    <a:cubicBezTo>
                      <a:pt x="128" y="922"/>
                      <a:pt x="126" y="919"/>
                      <a:pt x="125" y="917"/>
                    </a:cubicBezTo>
                    <a:cubicBezTo>
                      <a:pt x="124" y="913"/>
                      <a:pt x="122" y="912"/>
                      <a:pt x="121" y="909"/>
                    </a:cubicBezTo>
                    <a:cubicBezTo>
                      <a:pt x="121" y="906"/>
                      <a:pt x="119" y="905"/>
                      <a:pt x="118" y="902"/>
                    </a:cubicBezTo>
                    <a:cubicBezTo>
                      <a:pt x="114" y="894"/>
                      <a:pt x="112" y="889"/>
                      <a:pt x="106" y="882"/>
                    </a:cubicBezTo>
                    <a:cubicBezTo>
                      <a:pt x="104" y="881"/>
                      <a:pt x="101" y="881"/>
                      <a:pt x="98" y="879"/>
                    </a:cubicBezTo>
                    <a:cubicBezTo>
                      <a:pt x="94" y="877"/>
                      <a:pt x="96" y="870"/>
                      <a:pt x="96" y="866"/>
                    </a:cubicBezTo>
                    <a:cubicBezTo>
                      <a:pt x="96" y="865"/>
                      <a:pt x="96" y="865"/>
                      <a:pt x="96" y="865"/>
                    </a:cubicBezTo>
                    <a:lnTo>
                      <a:pt x="97" y="836"/>
                    </a:lnTo>
                    <a:lnTo>
                      <a:pt x="103" y="838"/>
                    </a:lnTo>
                    <a:cubicBezTo>
                      <a:pt x="104" y="838"/>
                      <a:pt x="104" y="833"/>
                      <a:pt x="104" y="832"/>
                    </a:cubicBezTo>
                    <a:lnTo>
                      <a:pt x="104" y="830"/>
                    </a:lnTo>
                    <a:cubicBezTo>
                      <a:pt x="104" y="828"/>
                      <a:pt x="106" y="824"/>
                      <a:pt x="110" y="823"/>
                    </a:cubicBezTo>
                    <a:lnTo>
                      <a:pt x="110" y="821"/>
                    </a:lnTo>
                    <a:cubicBezTo>
                      <a:pt x="110" y="821"/>
                      <a:pt x="112" y="821"/>
                      <a:pt x="112" y="820"/>
                    </a:cubicBezTo>
                    <a:cubicBezTo>
                      <a:pt x="112" y="820"/>
                      <a:pt x="110" y="819"/>
                      <a:pt x="110" y="817"/>
                    </a:cubicBezTo>
                    <a:cubicBezTo>
                      <a:pt x="104" y="817"/>
                      <a:pt x="104" y="809"/>
                      <a:pt x="106" y="803"/>
                    </a:cubicBezTo>
                    <a:lnTo>
                      <a:pt x="106" y="801"/>
                    </a:lnTo>
                    <a:lnTo>
                      <a:pt x="106" y="783"/>
                    </a:lnTo>
                    <a:lnTo>
                      <a:pt x="112" y="784"/>
                    </a:lnTo>
                    <a:lnTo>
                      <a:pt x="113" y="784"/>
                    </a:lnTo>
                    <a:lnTo>
                      <a:pt x="113" y="783"/>
                    </a:lnTo>
                    <a:cubicBezTo>
                      <a:pt x="113" y="782"/>
                      <a:pt x="114" y="780"/>
                      <a:pt x="114" y="777"/>
                    </a:cubicBezTo>
                    <a:cubicBezTo>
                      <a:pt x="116" y="776"/>
                      <a:pt x="118" y="775"/>
                      <a:pt x="119" y="772"/>
                    </a:cubicBezTo>
                    <a:cubicBezTo>
                      <a:pt x="121" y="770"/>
                      <a:pt x="122" y="768"/>
                      <a:pt x="122" y="767"/>
                    </a:cubicBezTo>
                    <a:lnTo>
                      <a:pt x="122" y="761"/>
                    </a:lnTo>
                    <a:lnTo>
                      <a:pt x="128" y="763"/>
                    </a:lnTo>
                    <a:cubicBezTo>
                      <a:pt x="129" y="763"/>
                      <a:pt x="129" y="763"/>
                      <a:pt x="129" y="763"/>
                    </a:cubicBezTo>
                    <a:lnTo>
                      <a:pt x="129" y="759"/>
                    </a:lnTo>
                    <a:lnTo>
                      <a:pt x="131" y="728"/>
                    </a:lnTo>
                    <a:lnTo>
                      <a:pt x="138" y="733"/>
                    </a:lnTo>
                    <a:cubicBezTo>
                      <a:pt x="138" y="731"/>
                      <a:pt x="141" y="728"/>
                      <a:pt x="141" y="721"/>
                    </a:cubicBezTo>
                    <a:cubicBezTo>
                      <a:pt x="141" y="715"/>
                      <a:pt x="140" y="711"/>
                      <a:pt x="138" y="711"/>
                    </a:cubicBezTo>
                    <a:lnTo>
                      <a:pt x="133" y="714"/>
                    </a:lnTo>
                    <a:lnTo>
                      <a:pt x="133" y="706"/>
                    </a:lnTo>
                    <a:cubicBezTo>
                      <a:pt x="133" y="705"/>
                      <a:pt x="133" y="703"/>
                      <a:pt x="133" y="700"/>
                    </a:cubicBezTo>
                    <a:cubicBezTo>
                      <a:pt x="133" y="697"/>
                      <a:pt x="134" y="691"/>
                      <a:pt x="131" y="690"/>
                    </a:cubicBezTo>
                    <a:lnTo>
                      <a:pt x="131" y="688"/>
                    </a:lnTo>
                    <a:cubicBezTo>
                      <a:pt x="129" y="687"/>
                      <a:pt x="125" y="686"/>
                      <a:pt x="125" y="681"/>
                    </a:cubicBezTo>
                    <a:lnTo>
                      <a:pt x="126" y="670"/>
                    </a:lnTo>
                    <a:cubicBezTo>
                      <a:pt x="125" y="672"/>
                      <a:pt x="122" y="672"/>
                      <a:pt x="122" y="672"/>
                    </a:cubicBezTo>
                    <a:cubicBezTo>
                      <a:pt x="121" y="672"/>
                      <a:pt x="121" y="672"/>
                      <a:pt x="121" y="672"/>
                    </a:cubicBezTo>
                    <a:lnTo>
                      <a:pt x="119" y="672"/>
                    </a:lnTo>
                    <a:lnTo>
                      <a:pt x="94" y="670"/>
                    </a:lnTo>
                    <a:lnTo>
                      <a:pt x="96" y="665"/>
                    </a:lnTo>
                    <a:lnTo>
                      <a:pt x="96" y="663"/>
                    </a:lnTo>
                    <a:lnTo>
                      <a:pt x="94" y="663"/>
                    </a:lnTo>
                    <a:cubicBezTo>
                      <a:pt x="89" y="663"/>
                      <a:pt x="88" y="660"/>
                      <a:pt x="88" y="656"/>
                    </a:cubicBezTo>
                    <a:lnTo>
                      <a:pt x="88" y="653"/>
                    </a:lnTo>
                    <a:lnTo>
                      <a:pt x="88" y="650"/>
                    </a:lnTo>
                    <a:cubicBezTo>
                      <a:pt x="88" y="649"/>
                      <a:pt x="88" y="646"/>
                      <a:pt x="88" y="646"/>
                    </a:cubicBezTo>
                    <a:cubicBezTo>
                      <a:pt x="88" y="645"/>
                      <a:pt x="88" y="642"/>
                      <a:pt x="88" y="641"/>
                    </a:cubicBezTo>
                    <a:cubicBezTo>
                      <a:pt x="89" y="635"/>
                      <a:pt x="89" y="630"/>
                      <a:pt x="88" y="626"/>
                    </a:cubicBezTo>
                    <a:cubicBezTo>
                      <a:pt x="88" y="625"/>
                      <a:pt x="86" y="625"/>
                      <a:pt x="85" y="625"/>
                    </a:cubicBezTo>
                    <a:lnTo>
                      <a:pt x="82" y="623"/>
                    </a:lnTo>
                    <a:lnTo>
                      <a:pt x="82" y="620"/>
                    </a:lnTo>
                    <a:cubicBezTo>
                      <a:pt x="81" y="618"/>
                      <a:pt x="81" y="617"/>
                      <a:pt x="79" y="616"/>
                    </a:cubicBezTo>
                    <a:lnTo>
                      <a:pt x="77" y="614"/>
                    </a:lnTo>
                    <a:cubicBezTo>
                      <a:pt x="75" y="610"/>
                      <a:pt x="75" y="607"/>
                      <a:pt x="75" y="604"/>
                    </a:cubicBezTo>
                    <a:cubicBezTo>
                      <a:pt x="75" y="602"/>
                      <a:pt x="75" y="602"/>
                      <a:pt x="75" y="601"/>
                    </a:cubicBezTo>
                    <a:cubicBezTo>
                      <a:pt x="75" y="601"/>
                      <a:pt x="73" y="601"/>
                      <a:pt x="72" y="601"/>
                    </a:cubicBezTo>
                    <a:lnTo>
                      <a:pt x="66" y="600"/>
                    </a:lnTo>
                    <a:lnTo>
                      <a:pt x="68" y="595"/>
                    </a:lnTo>
                    <a:cubicBezTo>
                      <a:pt x="68" y="593"/>
                      <a:pt x="68" y="593"/>
                      <a:pt x="68" y="593"/>
                    </a:cubicBezTo>
                    <a:cubicBezTo>
                      <a:pt x="68" y="593"/>
                      <a:pt x="66" y="593"/>
                      <a:pt x="64" y="592"/>
                    </a:cubicBezTo>
                    <a:lnTo>
                      <a:pt x="59" y="592"/>
                    </a:lnTo>
                    <a:lnTo>
                      <a:pt x="60" y="586"/>
                    </a:lnTo>
                    <a:cubicBezTo>
                      <a:pt x="60" y="586"/>
                      <a:pt x="59" y="585"/>
                      <a:pt x="54" y="585"/>
                    </a:cubicBezTo>
                    <a:lnTo>
                      <a:pt x="52" y="585"/>
                    </a:lnTo>
                    <a:cubicBezTo>
                      <a:pt x="51" y="585"/>
                      <a:pt x="49" y="585"/>
                      <a:pt x="49" y="585"/>
                    </a:cubicBezTo>
                    <a:lnTo>
                      <a:pt x="47" y="585"/>
                    </a:lnTo>
                    <a:lnTo>
                      <a:pt x="45" y="581"/>
                    </a:lnTo>
                    <a:cubicBezTo>
                      <a:pt x="42" y="576"/>
                      <a:pt x="40" y="572"/>
                      <a:pt x="36" y="568"/>
                    </a:cubicBezTo>
                    <a:lnTo>
                      <a:pt x="35" y="568"/>
                    </a:lnTo>
                    <a:cubicBezTo>
                      <a:pt x="32" y="567"/>
                      <a:pt x="31" y="565"/>
                      <a:pt x="31" y="561"/>
                    </a:cubicBezTo>
                    <a:lnTo>
                      <a:pt x="31" y="560"/>
                    </a:lnTo>
                    <a:cubicBezTo>
                      <a:pt x="31" y="558"/>
                      <a:pt x="31" y="558"/>
                      <a:pt x="31" y="556"/>
                    </a:cubicBezTo>
                    <a:cubicBezTo>
                      <a:pt x="31" y="556"/>
                      <a:pt x="31" y="555"/>
                      <a:pt x="29" y="555"/>
                    </a:cubicBezTo>
                    <a:cubicBezTo>
                      <a:pt x="27" y="553"/>
                      <a:pt x="26" y="553"/>
                      <a:pt x="23" y="553"/>
                    </a:cubicBezTo>
                    <a:cubicBezTo>
                      <a:pt x="20" y="552"/>
                      <a:pt x="17" y="552"/>
                      <a:pt x="12" y="549"/>
                    </a:cubicBezTo>
                    <a:lnTo>
                      <a:pt x="11" y="548"/>
                    </a:lnTo>
                    <a:cubicBezTo>
                      <a:pt x="10" y="546"/>
                      <a:pt x="8" y="544"/>
                      <a:pt x="7" y="544"/>
                    </a:cubicBezTo>
                    <a:cubicBezTo>
                      <a:pt x="0" y="544"/>
                      <a:pt x="0" y="540"/>
                      <a:pt x="0" y="537"/>
                    </a:cubicBezTo>
                    <a:lnTo>
                      <a:pt x="4" y="441"/>
                    </a:lnTo>
                    <a:cubicBezTo>
                      <a:pt x="5" y="438"/>
                      <a:pt x="7" y="437"/>
                      <a:pt x="8" y="434"/>
                    </a:cubicBezTo>
                    <a:lnTo>
                      <a:pt x="10" y="435"/>
                    </a:lnTo>
                    <a:cubicBezTo>
                      <a:pt x="11" y="435"/>
                      <a:pt x="11" y="435"/>
                      <a:pt x="11" y="435"/>
                    </a:cubicBezTo>
                    <a:cubicBezTo>
                      <a:pt x="12" y="434"/>
                      <a:pt x="12" y="428"/>
                      <a:pt x="12" y="426"/>
                    </a:cubicBezTo>
                    <a:lnTo>
                      <a:pt x="12" y="425"/>
                    </a:lnTo>
                    <a:lnTo>
                      <a:pt x="15" y="419"/>
                    </a:lnTo>
                    <a:lnTo>
                      <a:pt x="19" y="419"/>
                    </a:lnTo>
                    <a:lnTo>
                      <a:pt x="20" y="419"/>
                    </a:lnTo>
                    <a:lnTo>
                      <a:pt x="20" y="414"/>
                    </a:lnTo>
                    <a:lnTo>
                      <a:pt x="20" y="409"/>
                    </a:lnTo>
                    <a:cubicBezTo>
                      <a:pt x="122" y="218"/>
                      <a:pt x="294" y="71"/>
                      <a:pt x="500" y="0"/>
                    </a:cubicBezTo>
                    <a:cubicBezTo>
                      <a:pt x="500" y="1"/>
                      <a:pt x="500" y="1"/>
                      <a:pt x="500" y="1"/>
                    </a:cubicBezTo>
                    <a:cubicBezTo>
                      <a:pt x="500" y="6"/>
                      <a:pt x="499" y="11"/>
                      <a:pt x="495" y="18"/>
                    </a:cubicBezTo>
                    <a:cubicBezTo>
                      <a:pt x="494" y="19"/>
                      <a:pt x="492" y="20"/>
                      <a:pt x="491" y="22"/>
                    </a:cubicBezTo>
                    <a:lnTo>
                      <a:pt x="489" y="25"/>
                    </a:lnTo>
                    <a:lnTo>
                      <a:pt x="487" y="23"/>
                    </a:lnTo>
                    <a:cubicBezTo>
                      <a:pt x="485" y="23"/>
                      <a:pt x="485" y="23"/>
                      <a:pt x="485" y="23"/>
                    </a:cubicBezTo>
                    <a:lnTo>
                      <a:pt x="485" y="25"/>
                    </a:lnTo>
                    <a:lnTo>
                      <a:pt x="485" y="27"/>
                    </a:lnTo>
                    <a:cubicBezTo>
                      <a:pt x="483" y="29"/>
                      <a:pt x="482" y="31"/>
                      <a:pt x="478" y="31"/>
                    </a:cubicBezTo>
                    <a:lnTo>
                      <a:pt x="466" y="31"/>
                    </a:lnTo>
                    <a:cubicBezTo>
                      <a:pt x="464" y="31"/>
                      <a:pt x="462" y="31"/>
                      <a:pt x="462" y="31"/>
                    </a:cubicBezTo>
                    <a:lnTo>
                      <a:pt x="462" y="32"/>
                    </a:lnTo>
                    <a:cubicBezTo>
                      <a:pt x="459" y="35"/>
                      <a:pt x="458" y="39"/>
                      <a:pt x="452" y="39"/>
                    </a:cubicBezTo>
                    <a:lnTo>
                      <a:pt x="451" y="39"/>
                    </a:lnTo>
                    <a:lnTo>
                      <a:pt x="450" y="39"/>
                    </a:lnTo>
                    <a:lnTo>
                      <a:pt x="431" y="36"/>
                    </a:lnTo>
                    <a:lnTo>
                      <a:pt x="430" y="36"/>
                    </a:lnTo>
                    <a:cubicBezTo>
                      <a:pt x="430" y="36"/>
                      <a:pt x="430" y="39"/>
                      <a:pt x="430" y="40"/>
                    </a:cubicBezTo>
                    <a:lnTo>
                      <a:pt x="429" y="46"/>
                    </a:lnTo>
                    <a:lnTo>
                      <a:pt x="423" y="44"/>
                    </a:lnTo>
                    <a:cubicBezTo>
                      <a:pt x="421" y="46"/>
                      <a:pt x="421" y="48"/>
                      <a:pt x="421" y="52"/>
                    </a:cubicBezTo>
                    <a:lnTo>
                      <a:pt x="421" y="59"/>
                    </a:lnTo>
                    <a:lnTo>
                      <a:pt x="421" y="60"/>
                    </a:lnTo>
                    <a:cubicBezTo>
                      <a:pt x="421" y="60"/>
                      <a:pt x="421" y="64"/>
                      <a:pt x="420" y="65"/>
                    </a:cubicBezTo>
                    <a:cubicBezTo>
                      <a:pt x="418" y="68"/>
                      <a:pt x="415" y="68"/>
                      <a:pt x="414" y="68"/>
                    </a:cubicBezTo>
                    <a:lnTo>
                      <a:pt x="413" y="77"/>
                    </a:lnTo>
                    <a:lnTo>
                      <a:pt x="406" y="75"/>
                    </a:lnTo>
                    <a:cubicBezTo>
                      <a:pt x="405" y="75"/>
                      <a:pt x="405" y="81"/>
                      <a:pt x="405" y="83"/>
                    </a:cubicBezTo>
                    <a:lnTo>
                      <a:pt x="405" y="84"/>
                    </a:lnTo>
                    <a:cubicBezTo>
                      <a:pt x="405" y="85"/>
                      <a:pt x="406" y="87"/>
                      <a:pt x="406" y="89"/>
                    </a:cubicBezTo>
                    <a:cubicBezTo>
                      <a:pt x="408" y="93"/>
                      <a:pt x="411" y="97"/>
                      <a:pt x="408" y="104"/>
                    </a:cubicBezTo>
                    <a:cubicBezTo>
                      <a:pt x="408" y="105"/>
                      <a:pt x="406" y="106"/>
                      <a:pt x="405" y="108"/>
                    </a:cubicBezTo>
                    <a:cubicBezTo>
                      <a:pt x="405" y="109"/>
                      <a:pt x="403" y="109"/>
                      <a:pt x="403" y="111"/>
                    </a:cubicBezTo>
                    <a:lnTo>
                      <a:pt x="405" y="111"/>
                    </a:lnTo>
                    <a:lnTo>
                      <a:pt x="406" y="111"/>
                    </a:lnTo>
                    <a:cubicBezTo>
                      <a:pt x="408" y="111"/>
                      <a:pt x="408" y="111"/>
                      <a:pt x="410" y="111"/>
                    </a:cubicBezTo>
                    <a:cubicBezTo>
                      <a:pt x="410" y="106"/>
                      <a:pt x="411" y="104"/>
                      <a:pt x="414" y="104"/>
                    </a:cubicBezTo>
                    <a:cubicBezTo>
                      <a:pt x="418" y="102"/>
                      <a:pt x="420" y="100"/>
                      <a:pt x="423" y="97"/>
                    </a:cubicBezTo>
                    <a:cubicBezTo>
                      <a:pt x="424" y="96"/>
                      <a:pt x="426" y="94"/>
                      <a:pt x="429" y="93"/>
                    </a:cubicBezTo>
                    <a:cubicBezTo>
                      <a:pt x="431" y="90"/>
                      <a:pt x="436" y="89"/>
                      <a:pt x="441" y="90"/>
                    </a:cubicBezTo>
                    <a:lnTo>
                      <a:pt x="442" y="90"/>
                    </a:lnTo>
                    <a:cubicBezTo>
                      <a:pt x="443" y="90"/>
                      <a:pt x="445" y="89"/>
                      <a:pt x="446" y="89"/>
                    </a:cubicBezTo>
                    <a:cubicBezTo>
                      <a:pt x="448" y="87"/>
                      <a:pt x="448" y="87"/>
                      <a:pt x="448" y="83"/>
                    </a:cubicBezTo>
                    <a:lnTo>
                      <a:pt x="450" y="81"/>
                    </a:lnTo>
                    <a:cubicBezTo>
                      <a:pt x="450" y="78"/>
                      <a:pt x="451" y="75"/>
                      <a:pt x="454" y="73"/>
                    </a:cubicBezTo>
                    <a:cubicBezTo>
                      <a:pt x="455" y="73"/>
                      <a:pt x="455" y="73"/>
                      <a:pt x="455" y="73"/>
                    </a:cubicBezTo>
                    <a:cubicBezTo>
                      <a:pt x="458" y="71"/>
                      <a:pt x="458" y="64"/>
                      <a:pt x="457" y="59"/>
                    </a:cubicBezTo>
                    <a:lnTo>
                      <a:pt x="457" y="56"/>
                    </a:lnTo>
                    <a:lnTo>
                      <a:pt x="457" y="52"/>
                    </a:lnTo>
                    <a:lnTo>
                      <a:pt x="476" y="52"/>
                    </a:lnTo>
                    <a:cubicBezTo>
                      <a:pt x="478" y="52"/>
                      <a:pt x="478" y="52"/>
                      <a:pt x="479" y="52"/>
                    </a:cubicBezTo>
                    <a:cubicBezTo>
                      <a:pt x="480" y="52"/>
                      <a:pt x="480" y="52"/>
                      <a:pt x="482" y="53"/>
                    </a:cubicBezTo>
                    <a:cubicBezTo>
                      <a:pt x="483" y="53"/>
                      <a:pt x="485" y="52"/>
                      <a:pt x="487" y="52"/>
                    </a:cubicBezTo>
                    <a:cubicBezTo>
                      <a:pt x="491" y="50"/>
                      <a:pt x="494" y="47"/>
                      <a:pt x="495" y="43"/>
                    </a:cubicBezTo>
                    <a:cubicBezTo>
                      <a:pt x="496" y="40"/>
                      <a:pt x="500" y="36"/>
                      <a:pt x="504" y="39"/>
                    </a:cubicBezTo>
                    <a:lnTo>
                      <a:pt x="537" y="39"/>
                    </a:lnTo>
                    <a:cubicBezTo>
                      <a:pt x="538" y="39"/>
                      <a:pt x="538" y="39"/>
                      <a:pt x="538" y="39"/>
                    </a:cubicBezTo>
                    <a:cubicBezTo>
                      <a:pt x="541" y="39"/>
                      <a:pt x="545" y="41"/>
                      <a:pt x="544" y="46"/>
                    </a:cubicBezTo>
                    <a:lnTo>
                      <a:pt x="544" y="59"/>
                    </a:lnTo>
                    <a:lnTo>
                      <a:pt x="538" y="56"/>
                    </a:lnTo>
                    <a:lnTo>
                      <a:pt x="537" y="56"/>
                    </a:lnTo>
                    <a:cubicBezTo>
                      <a:pt x="537" y="56"/>
                      <a:pt x="537" y="57"/>
                      <a:pt x="537" y="59"/>
                    </a:cubicBezTo>
                    <a:cubicBezTo>
                      <a:pt x="537" y="59"/>
                      <a:pt x="537" y="60"/>
                      <a:pt x="540" y="60"/>
                    </a:cubicBezTo>
                    <a:cubicBezTo>
                      <a:pt x="541" y="60"/>
                      <a:pt x="541" y="62"/>
                      <a:pt x="543" y="62"/>
                    </a:cubicBezTo>
                    <a:cubicBezTo>
                      <a:pt x="544" y="62"/>
                      <a:pt x="545" y="62"/>
                      <a:pt x="547" y="62"/>
                    </a:cubicBezTo>
                    <a:cubicBezTo>
                      <a:pt x="548" y="62"/>
                      <a:pt x="548" y="62"/>
                      <a:pt x="550" y="62"/>
                    </a:cubicBezTo>
                    <a:cubicBezTo>
                      <a:pt x="550" y="62"/>
                      <a:pt x="552" y="60"/>
                      <a:pt x="553" y="59"/>
                    </a:cubicBezTo>
                    <a:cubicBezTo>
                      <a:pt x="555" y="57"/>
                      <a:pt x="557" y="56"/>
                      <a:pt x="562" y="56"/>
                    </a:cubicBezTo>
                    <a:lnTo>
                      <a:pt x="568" y="55"/>
                    </a:lnTo>
                    <a:lnTo>
                      <a:pt x="566" y="81"/>
                    </a:lnTo>
                    <a:cubicBezTo>
                      <a:pt x="566" y="84"/>
                      <a:pt x="568" y="87"/>
                      <a:pt x="569" y="90"/>
                    </a:cubicBezTo>
                    <a:lnTo>
                      <a:pt x="569" y="92"/>
                    </a:lnTo>
                    <a:cubicBezTo>
                      <a:pt x="572" y="94"/>
                      <a:pt x="573" y="99"/>
                      <a:pt x="573" y="105"/>
                    </a:cubicBezTo>
                    <a:cubicBezTo>
                      <a:pt x="573" y="108"/>
                      <a:pt x="573" y="111"/>
                      <a:pt x="573" y="113"/>
                    </a:cubicBezTo>
                    <a:cubicBezTo>
                      <a:pt x="572" y="115"/>
                      <a:pt x="571" y="120"/>
                      <a:pt x="565" y="120"/>
                    </a:cubicBezTo>
                    <a:cubicBezTo>
                      <a:pt x="564" y="120"/>
                      <a:pt x="562" y="120"/>
                      <a:pt x="562" y="120"/>
                    </a:cubicBezTo>
                    <a:cubicBezTo>
                      <a:pt x="560" y="120"/>
                      <a:pt x="560" y="120"/>
                      <a:pt x="560" y="120"/>
                    </a:cubicBezTo>
                    <a:cubicBezTo>
                      <a:pt x="559" y="120"/>
                      <a:pt x="559" y="120"/>
                      <a:pt x="557" y="120"/>
                    </a:cubicBezTo>
                    <a:cubicBezTo>
                      <a:pt x="556" y="120"/>
                      <a:pt x="553" y="118"/>
                      <a:pt x="552" y="118"/>
                    </a:cubicBezTo>
                    <a:cubicBezTo>
                      <a:pt x="548" y="118"/>
                      <a:pt x="547" y="118"/>
                      <a:pt x="544" y="118"/>
                    </a:cubicBezTo>
                    <a:cubicBezTo>
                      <a:pt x="541" y="118"/>
                      <a:pt x="538" y="118"/>
                      <a:pt x="537" y="120"/>
                    </a:cubicBezTo>
                    <a:cubicBezTo>
                      <a:pt x="535" y="120"/>
                      <a:pt x="535" y="120"/>
                      <a:pt x="535" y="120"/>
                    </a:cubicBezTo>
                    <a:cubicBezTo>
                      <a:pt x="534" y="121"/>
                      <a:pt x="534" y="121"/>
                      <a:pt x="534" y="121"/>
                    </a:cubicBezTo>
                    <a:cubicBezTo>
                      <a:pt x="532" y="124"/>
                      <a:pt x="531" y="125"/>
                      <a:pt x="528" y="125"/>
                    </a:cubicBezTo>
                    <a:cubicBezTo>
                      <a:pt x="527" y="125"/>
                      <a:pt x="527" y="125"/>
                      <a:pt x="527" y="125"/>
                    </a:cubicBezTo>
                    <a:lnTo>
                      <a:pt x="527" y="127"/>
                    </a:lnTo>
                    <a:lnTo>
                      <a:pt x="528" y="134"/>
                    </a:lnTo>
                    <a:lnTo>
                      <a:pt x="520" y="133"/>
                    </a:lnTo>
                    <a:cubicBezTo>
                      <a:pt x="519" y="133"/>
                      <a:pt x="519" y="133"/>
                      <a:pt x="519" y="133"/>
                    </a:cubicBezTo>
                    <a:cubicBezTo>
                      <a:pt x="519" y="133"/>
                      <a:pt x="519" y="134"/>
                      <a:pt x="519" y="136"/>
                    </a:cubicBezTo>
                    <a:lnTo>
                      <a:pt x="517" y="141"/>
                    </a:lnTo>
                    <a:lnTo>
                      <a:pt x="459" y="139"/>
                    </a:lnTo>
                    <a:cubicBezTo>
                      <a:pt x="458" y="139"/>
                      <a:pt x="457" y="139"/>
                      <a:pt x="455" y="137"/>
                    </a:cubicBezTo>
                    <a:cubicBezTo>
                      <a:pt x="454" y="137"/>
                      <a:pt x="452" y="137"/>
                      <a:pt x="451" y="137"/>
                    </a:cubicBezTo>
                    <a:cubicBezTo>
                      <a:pt x="450" y="137"/>
                      <a:pt x="450" y="137"/>
                      <a:pt x="450" y="137"/>
                    </a:cubicBezTo>
                    <a:lnTo>
                      <a:pt x="448" y="145"/>
                    </a:lnTo>
                    <a:lnTo>
                      <a:pt x="443" y="145"/>
                    </a:lnTo>
                    <a:cubicBezTo>
                      <a:pt x="442" y="145"/>
                      <a:pt x="441" y="145"/>
                      <a:pt x="439" y="145"/>
                    </a:cubicBezTo>
                    <a:cubicBezTo>
                      <a:pt x="439" y="145"/>
                      <a:pt x="438" y="145"/>
                      <a:pt x="436" y="145"/>
                    </a:cubicBezTo>
                    <a:cubicBezTo>
                      <a:pt x="434" y="145"/>
                      <a:pt x="433" y="145"/>
                      <a:pt x="433" y="145"/>
                    </a:cubicBezTo>
                    <a:lnTo>
                      <a:pt x="433" y="153"/>
                    </a:lnTo>
                    <a:lnTo>
                      <a:pt x="429" y="153"/>
                    </a:lnTo>
                    <a:cubicBezTo>
                      <a:pt x="427" y="153"/>
                      <a:pt x="426" y="153"/>
                      <a:pt x="424" y="154"/>
                    </a:cubicBezTo>
                    <a:cubicBezTo>
                      <a:pt x="426" y="155"/>
                      <a:pt x="427" y="157"/>
                      <a:pt x="429" y="157"/>
                    </a:cubicBezTo>
                    <a:cubicBezTo>
                      <a:pt x="430" y="158"/>
                      <a:pt x="431" y="158"/>
                      <a:pt x="433" y="158"/>
                    </a:cubicBezTo>
                    <a:cubicBezTo>
                      <a:pt x="434" y="158"/>
                      <a:pt x="436" y="157"/>
                      <a:pt x="438" y="157"/>
                    </a:cubicBezTo>
                    <a:cubicBezTo>
                      <a:pt x="439" y="153"/>
                      <a:pt x="441" y="150"/>
                      <a:pt x="445" y="150"/>
                    </a:cubicBezTo>
                    <a:lnTo>
                      <a:pt x="464" y="150"/>
                    </a:lnTo>
                    <a:lnTo>
                      <a:pt x="464" y="157"/>
                    </a:lnTo>
                    <a:cubicBezTo>
                      <a:pt x="463" y="162"/>
                      <a:pt x="459" y="166"/>
                      <a:pt x="458" y="169"/>
                    </a:cubicBezTo>
                    <a:cubicBezTo>
                      <a:pt x="457" y="170"/>
                      <a:pt x="457" y="171"/>
                      <a:pt x="455" y="171"/>
                    </a:cubicBezTo>
                    <a:cubicBezTo>
                      <a:pt x="454" y="174"/>
                      <a:pt x="452" y="178"/>
                      <a:pt x="448" y="176"/>
                    </a:cubicBezTo>
                    <a:lnTo>
                      <a:pt x="446" y="176"/>
                    </a:lnTo>
                    <a:lnTo>
                      <a:pt x="436" y="176"/>
                    </a:lnTo>
                    <a:lnTo>
                      <a:pt x="434" y="176"/>
                    </a:lnTo>
                    <a:cubicBezTo>
                      <a:pt x="433" y="176"/>
                      <a:pt x="433" y="176"/>
                      <a:pt x="433" y="176"/>
                    </a:cubicBezTo>
                    <a:cubicBezTo>
                      <a:pt x="433" y="176"/>
                      <a:pt x="431" y="176"/>
                      <a:pt x="431" y="178"/>
                    </a:cubicBezTo>
                    <a:cubicBezTo>
                      <a:pt x="431" y="181"/>
                      <a:pt x="430" y="183"/>
                      <a:pt x="424" y="183"/>
                    </a:cubicBezTo>
                    <a:cubicBezTo>
                      <a:pt x="423" y="183"/>
                      <a:pt x="421" y="183"/>
                      <a:pt x="420" y="183"/>
                    </a:cubicBezTo>
                    <a:cubicBezTo>
                      <a:pt x="418" y="183"/>
                      <a:pt x="418" y="183"/>
                      <a:pt x="417" y="183"/>
                    </a:cubicBezTo>
                    <a:lnTo>
                      <a:pt x="415" y="191"/>
                    </a:lnTo>
                    <a:lnTo>
                      <a:pt x="411" y="191"/>
                    </a:lnTo>
                    <a:cubicBezTo>
                      <a:pt x="410" y="191"/>
                      <a:pt x="408" y="191"/>
                      <a:pt x="406" y="191"/>
                    </a:cubicBezTo>
                    <a:cubicBezTo>
                      <a:pt x="406" y="189"/>
                      <a:pt x="405" y="189"/>
                      <a:pt x="403" y="189"/>
                    </a:cubicBezTo>
                    <a:cubicBezTo>
                      <a:pt x="402" y="189"/>
                      <a:pt x="401" y="189"/>
                      <a:pt x="401" y="189"/>
                    </a:cubicBezTo>
                    <a:lnTo>
                      <a:pt x="401" y="198"/>
                    </a:lnTo>
                    <a:lnTo>
                      <a:pt x="394" y="197"/>
                    </a:lnTo>
                    <a:lnTo>
                      <a:pt x="393" y="197"/>
                    </a:lnTo>
                    <a:cubicBezTo>
                      <a:pt x="393" y="197"/>
                      <a:pt x="393" y="198"/>
                      <a:pt x="393" y="201"/>
                    </a:cubicBezTo>
                    <a:lnTo>
                      <a:pt x="392" y="206"/>
                    </a:lnTo>
                    <a:lnTo>
                      <a:pt x="387" y="206"/>
                    </a:lnTo>
                    <a:lnTo>
                      <a:pt x="386" y="209"/>
                    </a:lnTo>
                    <a:cubicBezTo>
                      <a:pt x="386" y="210"/>
                      <a:pt x="386" y="210"/>
                      <a:pt x="386" y="211"/>
                    </a:cubicBezTo>
                    <a:cubicBezTo>
                      <a:pt x="385" y="216"/>
                      <a:pt x="385" y="220"/>
                      <a:pt x="381" y="223"/>
                    </a:cubicBezTo>
                    <a:cubicBezTo>
                      <a:pt x="381" y="225"/>
                      <a:pt x="380" y="226"/>
                      <a:pt x="378" y="227"/>
                    </a:cubicBezTo>
                    <a:lnTo>
                      <a:pt x="377" y="230"/>
                    </a:lnTo>
                    <a:cubicBezTo>
                      <a:pt x="375" y="231"/>
                      <a:pt x="374" y="235"/>
                      <a:pt x="369" y="235"/>
                    </a:cubicBezTo>
                    <a:lnTo>
                      <a:pt x="357" y="235"/>
                    </a:lnTo>
                    <a:cubicBezTo>
                      <a:pt x="356" y="235"/>
                      <a:pt x="356" y="234"/>
                      <a:pt x="354" y="234"/>
                    </a:cubicBezTo>
                    <a:lnTo>
                      <a:pt x="353" y="234"/>
                    </a:lnTo>
                    <a:cubicBezTo>
                      <a:pt x="353" y="235"/>
                      <a:pt x="353" y="237"/>
                      <a:pt x="353" y="237"/>
                    </a:cubicBezTo>
                    <a:cubicBezTo>
                      <a:pt x="353" y="238"/>
                      <a:pt x="352" y="243"/>
                      <a:pt x="344" y="243"/>
                    </a:cubicBezTo>
                    <a:cubicBezTo>
                      <a:pt x="343" y="243"/>
                      <a:pt x="343" y="243"/>
                      <a:pt x="341" y="241"/>
                    </a:cubicBezTo>
                    <a:cubicBezTo>
                      <a:pt x="331" y="247"/>
                      <a:pt x="324" y="253"/>
                      <a:pt x="317" y="262"/>
                    </a:cubicBezTo>
                    <a:cubicBezTo>
                      <a:pt x="316" y="263"/>
                      <a:pt x="315" y="264"/>
                      <a:pt x="313" y="268"/>
                    </a:cubicBezTo>
                    <a:lnTo>
                      <a:pt x="313" y="278"/>
                    </a:lnTo>
                    <a:cubicBezTo>
                      <a:pt x="313" y="284"/>
                      <a:pt x="310" y="285"/>
                      <a:pt x="307" y="287"/>
                    </a:cubicBezTo>
                    <a:cubicBezTo>
                      <a:pt x="305" y="287"/>
                      <a:pt x="305" y="287"/>
                      <a:pt x="304" y="287"/>
                    </a:cubicBezTo>
                    <a:cubicBezTo>
                      <a:pt x="303" y="288"/>
                      <a:pt x="303" y="290"/>
                      <a:pt x="301" y="290"/>
                    </a:cubicBezTo>
                    <a:cubicBezTo>
                      <a:pt x="300" y="293"/>
                      <a:pt x="298" y="295"/>
                      <a:pt x="297" y="296"/>
                    </a:cubicBezTo>
                    <a:lnTo>
                      <a:pt x="297" y="297"/>
                    </a:lnTo>
                    <a:cubicBezTo>
                      <a:pt x="296" y="300"/>
                      <a:pt x="292" y="302"/>
                      <a:pt x="289" y="302"/>
                    </a:cubicBezTo>
                    <a:lnTo>
                      <a:pt x="285" y="300"/>
                    </a:lnTo>
                    <a:cubicBezTo>
                      <a:pt x="280" y="303"/>
                      <a:pt x="276" y="305"/>
                      <a:pt x="273" y="308"/>
                    </a:cubicBezTo>
                    <a:cubicBezTo>
                      <a:pt x="271" y="311"/>
                      <a:pt x="267" y="313"/>
                      <a:pt x="266" y="320"/>
                    </a:cubicBezTo>
                    <a:cubicBezTo>
                      <a:pt x="264" y="323"/>
                      <a:pt x="260" y="324"/>
                      <a:pt x="255" y="324"/>
                    </a:cubicBezTo>
                    <a:cubicBezTo>
                      <a:pt x="254" y="323"/>
                      <a:pt x="252" y="323"/>
                      <a:pt x="252" y="323"/>
                    </a:cubicBezTo>
                    <a:cubicBezTo>
                      <a:pt x="251" y="323"/>
                      <a:pt x="251" y="323"/>
                      <a:pt x="250" y="323"/>
                    </a:cubicBezTo>
                    <a:lnTo>
                      <a:pt x="242" y="323"/>
                    </a:lnTo>
                    <a:cubicBezTo>
                      <a:pt x="242" y="324"/>
                      <a:pt x="242" y="325"/>
                      <a:pt x="242" y="325"/>
                    </a:cubicBezTo>
                    <a:cubicBezTo>
                      <a:pt x="243" y="327"/>
                      <a:pt x="243" y="327"/>
                      <a:pt x="245" y="328"/>
                    </a:cubicBezTo>
                    <a:cubicBezTo>
                      <a:pt x="250" y="330"/>
                      <a:pt x="250" y="336"/>
                      <a:pt x="250" y="339"/>
                    </a:cubicBezTo>
                    <a:cubicBezTo>
                      <a:pt x="250" y="340"/>
                      <a:pt x="250" y="340"/>
                      <a:pt x="250" y="340"/>
                    </a:cubicBezTo>
                    <a:lnTo>
                      <a:pt x="248" y="346"/>
                    </a:lnTo>
                    <a:lnTo>
                      <a:pt x="242" y="346"/>
                    </a:lnTo>
                    <a:cubicBezTo>
                      <a:pt x="242" y="345"/>
                      <a:pt x="240" y="345"/>
                      <a:pt x="239" y="345"/>
                    </a:cubicBezTo>
                    <a:cubicBezTo>
                      <a:pt x="238" y="345"/>
                      <a:pt x="236" y="346"/>
                      <a:pt x="235" y="346"/>
                    </a:cubicBezTo>
                    <a:cubicBezTo>
                      <a:pt x="235" y="346"/>
                      <a:pt x="233" y="348"/>
                      <a:pt x="233" y="349"/>
                    </a:cubicBezTo>
                    <a:cubicBezTo>
                      <a:pt x="232" y="351"/>
                      <a:pt x="230" y="353"/>
                      <a:pt x="224" y="352"/>
                    </a:cubicBezTo>
                    <a:cubicBezTo>
                      <a:pt x="223" y="352"/>
                      <a:pt x="223" y="352"/>
                      <a:pt x="222" y="352"/>
                    </a:cubicBezTo>
                    <a:lnTo>
                      <a:pt x="220" y="352"/>
                    </a:lnTo>
                    <a:lnTo>
                      <a:pt x="218" y="352"/>
                    </a:lnTo>
                    <a:cubicBezTo>
                      <a:pt x="217" y="353"/>
                      <a:pt x="217" y="358"/>
                      <a:pt x="217" y="365"/>
                    </a:cubicBezTo>
                    <a:cubicBezTo>
                      <a:pt x="217" y="369"/>
                      <a:pt x="217" y="370"/>
                      <a:pt x="217" y="370"/>
                    </a:cubicBezTo>
                    <a:lnTo>
                      <a:pt x="217" y="377"/>
                    </a:lnTo>
                    <a:lnTo>
                      <a:pt x="211" y="374"/>
                    </a:lnTo>
                    <a:cubicBezTo>
                      <a:pt x="210" y="374"/>
                      <a:pt x="210" y="374"/>
                      <a:pt x="210" y="374"/>
                    </a:cubicBezTo>
                    <a:cubicBezTo>
                      <a:pt x="208" y="376"/>
                      <a:pt x="208" y="382"/>
                      <a:pt x="208" y="383"/>
                    </a:cubicBezTo>
                    <a:lnTo>
                      <a:pt x="208" y="385"/>
                    </a:lnTo>
                    <a:lnTo>
                      <a:pt x="208" y="392"/>
                    </a:lnTo>
                    <a:lnTo>
                      <a:pt x="202" y="390"/>
                    </a:lnTo>
                    <a:lnTo>
                      <a:pt x="201" y="390"/>
                    </a:lnTo>
                    <a:cubicBezTo>
                      <a:pt x="201" y="390"/>
                      <a:pt x="201" y="397"/>
                      <a:pt x="201" y="400"/>
                    </a:cubicBezTo>
                    <a:cubicBezTo>
                      <a:pt x="199" y="407"/>
                      <a:pt x="199" y="419"/>
                      <a:pt x="187" y="421"/>
                    </a:cubicBezTo>
                    <a:lnTo>
                      <a:pt x="180" y="422"/>
                    </a:lnTo>
                    <a:lnTo>
                      <a:pt x="182" y="414"/>
                    </a:lnTo>
                    <a:cubicBezTo>
                      <a:pt x="183" y="414"/>
                      <a:pt x="183" y="413"/>
                      <a:pt x="183" y="413"/>
                    </a:cubicBezTo>
                    <a:cubicBezTo>
                      <a:pt x="182" y="413"/>
                      <a:pt x="182" y="413"/>
                      <a:pt x="182" y="413"/>
                    </a:cubicBezTo>
                    <a:cubicBezTo>
                      <a:pt x="180" y="413"/>
                      <a:pt x="180" y="413"/>
                      <a:pt x="180" y="413"/>
                    </a:cubicBezTo>
                    <a:cubicBezTo>
                      <a:pt x="177" y="413"/>
                      <a:pt x="174" y="410"/>
                      <a:pt x="174" y="405"/>
                    </a:cubicBezTo>
                    <a:lnTo>
                      <a:pt x="175" y="395"/>
                    </a:lnTo>
                    <a:lnTo>
                      <a:pt x="178" y="395"/>
                    </a:lnTo>
                    <a:cubicBezTo>
                      <a:pt x="180" y="395"/>
                      <a:pt x="182" y="394"/>
                      <a:pt x="182" y="392"/>
                    </a:cubicBezTo>
                    <a:cubicBezTo>
                      <a:pt x="184" y="388"/>
                      <a:pt x="186" y="382"/>
                      <a:pt x="184" y="374"/>
                    </a:cubicBezTo>
                    <a:cubicBezTo>
                      <a:pt x="183" y="367"/>
                      <a:pt x="182" y="361"/>
                      <a:pt x="178" y="360"/>
                    </a:cubicBezTo>
                    <a:cubicBezTo>
                      <a:pt x="177" y="358"/>
                      <a:pt x="175" y="358"/>
                      <a:pt x="174" y="358"/>
                    </a:cubicBezTo>
                    <a:cubicBezTo>
                      <a:pt x="173" y="358"/>
                      <a:pt x="173" y="358"/>
                      <a:pt x="171" y="358"/>
                    </a:cubicBezTo>
                    <a:cubicBezTo>
                      <a:pt x="170" y="358"/>
                      <a:pt x="170" y="358"/>
                      <a:pt x="168" y="358"/>
                    </a:cubicBezTo>
                    <a:cubicBezTo>
                      <a:pt x="163" y="358"/>
                      <a:pt x="158" y="361"/>
                      <a:pt x="156" y="362"/>
                    </a:cubicBezTo>
                    <a:cubicBezTo>
                      <a:pt x="154" y="362"/>
                      <a:pt x="153" y="364"/>
                      <a:pt x="152" y="364"/>
                    </a:cubicBezTo>
                    <a:cubicBezTo>
                      <a:pt x="149" y="367"/>
                      <a:pt x="143" y="370"/>
                      <a:pt x="137" y="370"/>
                    </a:cubicBezTo>
                    <a:cubicBezTo>
                      <a:pt x="135" y="370"/>
                      <a:pt x="134" y="370"/>
                      <a:pt x="134" y="370"/>
                    </a:cubicBezTo>
                    <a:cubicBezTo>
                      <a:pt x="129" y="370"/>
                      <a:pt x="126" y="369"/>
                      <a:pt x="124" y="367"/>
                    </a:cubicBezTo>
                    <a:cubicBezTo>
                      <a:pt x="124" y="367"/>
                      <a:pt x="122" y="365"/>
                      <a:pt x="121" y="365"/>
                    </a:cubicBezTo>
                    <a:cubicBezTo>
                      <a:pt x="119" y="364"/>
                      <a:pt x="119" y="364"/>
                      <a:pt x="118" y="364"/>
                    </a:cubicBezTo>
                    <a:cubicBezTo>
                      <a:pt x="118" y="364"/>
                      <a:pt x="118" y="365"/>
                      <a:pt x="116" y="367"/>
                    </a:cubicBezTo>
                    <a:cubicBezTo>
                      <a:pt x="116" y="369"/>
                      <a:pt x="116" y="370"/>
                      <a:pt x="116" y="370"/>
                    </a:cubicBezTo>
                    <a:cubicBezTo>
                      <a:pt x="113" y="377"/>
                      <a:pt x="107" y="382"/>
                      <a:pt x="103" y="385"/>
                    </a:cubicBezTo>
                    <a:cubicBezTo>
                      <a:pt x="100" y="388"/>
                      <a:pt x="98" y="389"/>
                      <a:pt x="96" y="390"/>
                    </a:cubicBezTo>
                    <a:cubicBezTo>
                      <a:pt x="94" y="392"/>
                      <a:pt x="94" y="394"/>
                      <a:pt x="93" y="395"/>
                    </a:cubicBezTo>
                    <a:cubicBezTo>
                      <a:pt x="93" y="400"/>
                      <a:pt x="89" y="401"/>
                      <a:pt x="86" y="401"/>
                    </a:cubicBezTo>
                    <a:lnTo>
                      <a:pt x="85" y="401"/>
                    </a:lnTo>
                    <a:cubicBezTo>
                      <a:pt x="84" y="402"/>
                      <a:pt x="85" y="407"/>
                      <a:pt x="85" y="409"/>
                    </a:cubicBezTo>
                    <a:cubicBezTo>
                      <a:pt x="85" y="410"/>
                      <a:pt x="85" y="410"/>
                      <a:pt x="85" y="411"/>
                    </a:cubicBezTo>
                    <a:lnTo>
                      <a:pt x="84" y="417"/>
                    </a:lnTo>
                    <a:lnTo>
                      <a:pt x="77" y="416"/>
                    </a:lnTo>
                    <a:cubicBezTo>
                      <a:pt x="76" y="417"/>
                      <a:pt x="76" y="422"/>
                      <a:pt x="76" y="425"/>
                    </a:cubicBezTo>
                    <a:lnTo>
                      <a:pt x="76" y="426"/>
                    </a:lnTo>
                    <a:lnTo>
                      <a:pt x="76" y="432"/>
                    </a:lnTo>
                    <a:lnTo>
                      <a:pt x="70" y="430"/>
                    </a:lnTo>
                    <a:cubicBezTo>
                      <a:pt x="69" y="430"/>
                      <a:pt x="69" y="430"/>
                      <a:pt x="69" y="430"/>
                    </a:cubicBezTo>
                    <a:cubicBezTo>
                      <a:pt x="68" y="432"/>
                      <a:pt x="68" y="437"/>
                      <a:pt x="68" y="446"/>
                    </a:cubicBezTo>
                    <a:cubicBezTo>
                      <a:pt x="68" y="447"/>
                      <a:pt x="68" y="448"/>
                      <a:pt x="68" y="450"/>
                    </a:cubicBezTo>
                    <a:lnTo>
                      <a:pt x="68" y="455"/>
                    </a:lnTo>
                    <a:lnTo>
                      <a:pt x="61" y="454"/>
                    </a:lnTo>
                    <a:lnTo>
                      <a:pt x="60" y="454"/>
                    </a:lnTo>
                    <a:cubicBezTo>
                      <a:pt x="60" y="454"/>
                      <a:pt x="60" y="460"/>
                      <a:pt x="60" y="462"/>
                    </a:cubicBezTo>
                    <a:cubicBezTo>
                      <a:pt x="60" y="463"/>
                      <a:pt x="60" y="463"/>
                      <a:pt x="60" y="465"/>
                    </a:cubicBezTo>
                    <a:lnTo>
                      <a:pt x="59" y="471"/>
                    </a:lnTo>
                    <a:lnTo>
                      <a:pt x="52" y="469"/>
                    </a:lnTo>
                    <a:cubicBezTo>
                      <a:pt x="52" y="469"/>
                      <a:pt x="51" y="469"/>
                      <a:pt x="51" y="472"/>
                    </a:cubicBezTo>
                    <a:lnTo>
                      <a:pt x="51" y="478"/>
                    </a:lnTo>
                    <a:lnTo>
                      <a:pt x="45" y="476"/>
                    </a:lnTo>
                    <a:lnTo>
                      <a:pt x="44" y="476"/>
                    </a:lnTo>
                    <a:cubicBezTo>
                      <a:pt x="44" y="476"/>
                      <a:pt x="44" y="478"/>
                      <a:pt x="44" y="481"/>
                    </a:cubicBezTo>
                    <a:cubicBezTo>
                      <a:pt x="44" y="483"/>
                      <a:pt x="44" y="484"/>
                      <a:pt x="44" y="484"/>
                    </a:cubicBezTo>
                    <a:cubicBezTo>
                      <a:pt x="42" y="486"/>
                      <a:pt x="42" y="488"/>
                      <a:pt x="42" y="488"/>
                    </a:cubicBezTo>
                    <a:lnTo>
                      <a:pt x="44" y="488"/>
                    </a:lnTo>
                    <a:lnTo>
                      <a:pt x="44" y="490"/>
                    </a:lnTo>
                    <a:cubicBezTo>
                      <a:pt x="48" y="490"/>
                      <a:pt x="51" y="493"/>
                      <a:pt x="49" y="497"/>
                    </a:cubicBezTo>
                    <a:lnTo>
                      <a:pt x="49" y="503"/>
                    </a:lnTo>
                    <a:lnTo>
                      <a:pt x="49" y="504"/>
                    </a:lnTo>
                    <a:cubicBezTo>
                      <a:pt x="49" y="506"/>
                      <a:pt x="49" y="509"/>
                      <a:pt x="49" y="511"/>
                    </a:cubicBezTo>
                    <a:cubicBezTo>
                      <a:pt x="54" y="509"/>
                      <a:pt x="59" y="504"/>
                      <a:pt x="61" y="502"/>
                    </a:cubicBezTo>
                    <a:cubicBezTo>
                      <a:pt x="63" y="500"/>
                      <a:pt x="64" y="499"/>
                      <a:pt x="64" y="499"/>
                    </a:cubicBezTo>
                    <a:lnTo>
                      <a:pt x="66" y="497"/>
                    </a:lnTo>
                    <a:cubicBezTo>
                      <a:pt x="69" y="496"/>
                      <a:pt x="70" y="493"/>
                      <a:pt x="73" y="491"/>
                    </a:cubicBezTo>
                    <a:lnTo>
                      <a:pt x="75" y="490"/>
                    </a:lnTo>
                    <a:lnTo>
                      <a:pt x="77" y="491"/>
                    </a:lnTo>
                    <a:cubicBezTo>
                      <a:pt x="77" y="491"/>
                      <a:pt x="79" y="490"/>
                      <a:pt x="79" y="488"/>
                    </a:cubicBezTo>
                    <a:lnTo>
                      <a:pt x="79" y="483"/>
                    </a:lnTo>
                    <a:lnTo>
                      <a:pt x="85" y="484"/>
                    </a:lnTo>
                    <a:lnTo>
                      <a:pt x="86" y="484"/>
                    </a:lnTo>
                    <a:cubicBezTo>
                      <a:pt x="86" y="484"/>
                      <a:pt x="86" y="483"/>
                      <a:pt x="86" y="481"/>
                    </a:cubicBezTo>
                    <a:cubicBezTo>
                      <a:pt x="88" y="475"/>
                      <a:pt x="93" y="471"/>
                      <a:pt x="98" y="469"/>
                    </a:cubicBezTo>
                    <a:cubicBezTo>
                      <a:pt x="101" y="469"/>
                      <a:pt x="104" y="467"/>
                      <a:pt x="107" y="467"/>
                    </a:cubicBezTo>
                    <a:cubicBezTo>
                      <a:pt x="110" y="469"/>
                      <a:pt x="112" y="469"/>
                      <a:pt x="114" y="469"/>
                    </a:cubicBezTo>
                    <a:lnTo>
                      <a:pt x="121" y="469"/>
                    </a:lnTo>
                    <a:lnTo>
                      <a:pt x="121" y="475"/>
                    </a:lnTo>
                    <a:cubicBezTo>
                      <a:pt x="121" y="476"/>
                      <a:pt x="121" y="478"/>
                      <a:pt x="121" y="479"/>
                    </a:cubicBezTo>
                    <a:cubicBezTo>
                      <a:pt x="121" y="484"/>
                      <a:pt x="121" y="488"/>
                      <a:pt x="119" y="493"/>
                    </a:cubicBezTo>
                    <a:cubicBezTo>
                      <a:pt x="118" y="508"/>
                      <a:pt x="109" y="511"/>
                      <a:pt x="103" y="511"/>
                    </a:cubicBezTo>
                    <a:cubicBezTo>
                      <a:pt x="101" y="511"/>
                      <a:pt x="100" y="511"/>
                      <a:pt x="100" y="509"/>
                    </a:cubicBezTo>
                    <a:cubicBezTo>
                      <a:pt x="98" y="509"/>
                      <a:pt x="98" y="509"/>
                      <a:pt x="97" y="509"/>
                    </a:cubicBezTo>
                    <a:lnTo>
                      <a:pt x="97" y="511"/>
                    </a:lnTo>
                    <a:cubicBezTo>
                      <a:pt x="96" y="514"/>
                      <a:pt x="96" y="518"/>
                      <a:pt x="96" y="523"/>
                    </a:cubicBezTo>
                    <a:cubicBezTo>
                      <a:pt x="96" y="524"/>
                      <a:pt x="96" y="525"/>
                      <a:pt x="96" y="527"/>
                    </a:cubicBezTo>
                    <a:lnTo>
                      <a:pt x="96" y="535"/>
                    </a:lnTo>
                    <a:lnTo>
                      <a:pt x="89" y="531"/>
                    </a:lnTo>
                    <a:cubicBezTo>
                      <a:pt x="88" y="531"/>
                      <a:pt x="88" y="531"/>
                      <a:pt x="88" y="531"/>
                    </a:cubicBezTo>
                    <a:cubicBezTo>
                      <a:pt x="86" y="533"/>
                      <a:pt x="86" y="539"/>
                      <a:pt x="86" y="540"/>
                    </a:cubicBezTo>
                    <a:lnTo>
                      <a:pt x="86" y="542"/>
                    </a:lnTo>
                    <a:cubicBezTo>
                      <a:pt x="86" y="543"/>
                      <a:pt x="88" y="544"/>
                      <a:pt x="94" y="546"/>
                    </a:cubicBezTo>
                    <a:cubicBezTo>
                      <a:pt x="96" y="546"/>
                      <a:pt x="96" y="546"/>
                      <a:pt x="97" y="546"/>
                    </a:cubicBezTo>
                    <a:cubicBezTo>
                      <a:pt x="98" y="546"/>
                      <a:pt x="101" y="546"/>
                      <a:pt x="103" y="546"/>
                    </a:cubicBezTo>
                    <a:lnTo>
                      <a:pt x="104" y="546"/>
                    </a:lnTo>
                    <a:cubicBezTo>
                      <a:pt x="106" y="546"/>
                      <a:pt x="107" y="546"/>
                      <a:pt x="109" y="546"/>
                    </a:cubicBezTo>
                    <a:cubicBezTo>
                      <a:pt x="116" y="546"/>
                      <a:pt x="118" y="551"/>
                      <a:pt x="118" y="552"/>
                    </a:cubicBezTo>
                    <a:cubicBezTo>
                      <a:pt x="118" y="555"/>
                      <a:pt x="118" y="558"/>
                      <a:pt x="118" y="561"/>
                    </a:cubicBezTo>
                    <a:cubicBezTo>
                      <a:pt x="118" y="565"/>
                      <a:pt x="116" y="568"/>
                      <a:pt x="118" y="572"/>
                    </a:cubicBezTo>
                    <a:cubicBezTo>
                      <a:pt x="118" y="577"/>
                      <a:pt x="119" y="577"/>
                      <a:pt x="121" y="577"/>
                    </a:cubicBezTo>
                    <a:lnTo>
                      <a:pt x="124" y="577"/>
                    </a:lnTo>
                    <a:lnTo>
                      <a:pt x="124" y="581"/>
                    </a:lnTo>
                    <a:cubicBezTo>
                      <a:pt x="125" y="583"/>
                      <a:pt x="126" y="591"/>
                      <a:pt x="122" y="597"/>
                    </a:cubicBezTo>
                    <a:cubicBezTo>
                      <a:pt x="118" y="602"/>
                      <a:pt x="112" y="604"/>
                      <a:pt x="107" y="605"/>
                    </a:cubicBezTo>
                    <a:cubicBezTo>
                      <a:pt x="104" y="605"/>
                      <a:pt x="103" y="605"/>
                      <a:pt x="101" y="607"/>
                    </a:cubicBezTo>
                    <a:lnTo>
                      <a:pt x="100" y="607"/>
                    </a:lnTo>
                    <a:cubicBezTo>
                      <a:pt x="100" y="608"/>
                      <a:pt x="100" y="612"/>
                      <a:pt x="100" y="613"/>
                    </a:cubicBezTo>
                    <a:cubicBezTo>
                      <a:pt x="101" y="616"/>
                      <a:pt x="101" y="617"/>
                      <a:pt x="103" y="620"/>
                    </a:cubicBezTo>
                    <a:cubicBezTo>
                      <a:pt x="103" y="620"/>
                      <a:pt x="104" y="620"/>
                      <a:pt x="104" y="622"/>
                    </a:cubicBezTo>
                    <a:cubicBezTo>
                      <a:pt x="106" y="623"/>
                      <a:pt x="107" y="626"/>
                      <a:pt x="106" y="629"/>
                    </a:cubicBezTo>
                    <a:cubicBezTo>
                      <a:pt x="107" y="630"/>
                      <a:pt x="107" y="630"/>
                      <a:pt x="107" y="630"/>
                    </a:cubicBezTo>
                    <a:cubicBezTo>
                      <a:pt x="109" y="630"/>
                      <a:pt x="113" y="630"/>
                      <a:pt x="114" y="638"/>
                    </a:cubicBezTo>
                    <a:lnTo>
                      <a:pt x="116" y="638"/>
                    </a:lnTo>
                    <a:cubicBezTo>
                      <a:pt x="116" y="638"/>
                      <a:pt x="119" y="639"/>
                      <a:pt x="121" y="641"/>
                    </a:cubicBezTo>
                    <a:cubicBezTo>
                      <a:pt x="122" y="639"/>
                      <a:pt x="125" y="638"/>
                      <a:pt x="131" y="635"/>
                    </a:cubicBezTo>
                    <a:cubicBezTo>
                      <a:pt x="133" y="635"/>
                      <a:pt x="134" y="635"/>
                      <a:pt x="134" y="635"/>
                    </a:cubicBezTo>
                    <a:cubicBezTo>
                      <a:pt x="137" y="633"/>
                      <a:pt x="138" y="633"/>
                      <a:pt x="141" y="633"/>
                    </a:cubicBezTo>
                    <a:cubicBezTo>
                      <a:pt x="143" y="633"/>
                      <a:pt x="149" y="635"/>
                      <a:pt x="152" y="641"/>
                    </a:cubicBezTo>
                    <a:cubicBezTo>
                      <a:pt x="152" y="642"/>
                      <a:pt x="152" y="642"/>
                      <a:pt x="152" y="644"/>
                    </a:cubicBezTo>
                    <a:cubicBezTo>
                      <a:pt x="153" y="645"/>
                      <a:pt x="153" y="645"/>
                      <a:pt x="153" y="646"/>
                    </a:cubicBezTo>
                    <a:lnTo>
                      <a:pt x="154" y="649"/>
                    </a:lnTo>
                    <a:cubicBezTo>
                      <a:pt x="156" y="650"/>
                      <a:pt x="158" y="651"/>
                      <a:pt x="158" y="653"/>
                    </a:cubicBezTo>
                    <a:cubicBezTo>
                      <a:pt x="159" y="654"/>
                      <a:pt x="159" y="654"/>
                      <a:pt x="159" y="656"/>
                    </a:cubicBezTo>
                    <a:lnTo>
                      <a:pt x="161" y="656"/>
                    </a:lnTo>
                    <a:cubicBezTo>
                      <a:pt x="162" y="656"/>
                      <a:pt x="162" y="656"/>
                      <a:pt x="163" y="656"/>
                    </a:cubicBezTo>
                    <a:cubicBezTo>
                      <a:pt x="165" y="656"/>
                      <a:pt x="165" y="656"/>
                      <a:pt x="166" y="656"/>
                    </a:cubicBezTo>
                    <a:cubicBezTo>
                      <a:pt x="168" y="656"/>
                      <a:pt x="170" y="656"/>
                      <a:pt x="170" y="656"/>
                    </a:cubicBezTo>
                    <a:cubicBezTo>
                      <a:pt x="173" y="656"/>
                      <a:pt x="175" y="653"/>
                      <a:pt x="177" y="651"/>
                    </a:cubicBezTo>
                    <a:lnTo>
                      <a:pt x="173" y="650"/>
                    </a:lnTo>
                    <a:lnTo>
                      <a:pt x="173" y="645"/>
                    </a:lnTo>
                    <a:lnTo>
                      <a:pt x="173" y="644"/>
                    </a:lnTo>
                    <a:cubicBezTo>
                      <a:pt x="173" y="642"/>
                      <a:pt x="171" y="641"/>
                      <a:pt x="171" y="639"/>
                    </a:cubicBezTo>
                    <a:cubicBezTo>
                      <a:pt x="168" y="638"/>
                      <a:pt x="166" y="635"/>
                      <a:pt x="166" y="630"/>
                    </a:cubicBezTo>
                    <a:lnTo>
                      <a:pt x="165" y="625"/>
                    </a:lnTo>
                    <a:lnTo>
                      <a:pt x="171" y="625"/>
                    </a:lnTo>
                    <a:lnTo>
                      <a:pt x="174" y="626"/>
                    </a:lnTo>
                    <a:cubicBezTo>
                      <a:pt x="175" y="626"/>
                      <a:pt x="178" y="626"/>
                      <a:pt x="180" y="626"/>
                    </a:cubicBezTo>
                    <a:cubicBezTo>
                      <a:pt x="186" y="626"/>
                      <a:pt x="189" y="626"/>
                      <a:pt x="189" y="623"/>
                    </a:cubicBezTo>
                    <a:cubicBezTo>
                      <a:pt x="190" y="618"/>
                      <a:pt x="195" y="618"/>
                      <a:pt x="196" y="618"/>
                    </a:cubicBezTo>
                    <a:lnTo>
                      <a:pt x="201" y="618"/>
                    </a:lnTo>
                    <a:cubicBezTo>
                      <a:pt x="202" y="618"/>
                      <a:pt x="203" y="618"/>
                      <a:pt x="205" y="618"/>
                    </a:cubicBezTo>
                    <a:lnTo>
                      <a:pt x="205" y="617"/>
                    </a:lnTo>
                    <a:lnTo>
                      <a:pt x="203" y="612"/>
                    </a:lnTo>
                    <a:lnTo>
                      <a:pt x="210" y="612"/>
                    </a:lnTo>
                    <a:cubicBezTo>
                      <a:pt x="217" y="612"/>
                      <a:pt x="224" y="612"/>
                      <a:pt x="227" y="618"/>
                    </a:cubicBezTo>
                    <a:cubicBezTo>
                      <a:pt x="229" y="614"/>
                      <a:pt x="230" y="612"/>
                      <a:pt x="235" y="612"/>
                    </a:cubicBezTo>
                    <a:lnTo>
                      <a:pt x="235" y="613"/>
                    </a:lnTo>
                    <a:cubicBezTo>
                      <a:pt x="236" y="613"/>
                      <a:pt x="238" y="613"/>
                      <a:pt x="238" y="613"/>
                    </a:cubicBezTo>
                    <a:cubicBezTo>
                      <a:pt x="240" y="613"/>
                      <a:pt x="242" y="613"/>
                      <a:pt x="243" y="613"/>
                    </a:cubicBezTo>
                    <a:cubicBezTo>
                      <a:pt x="248" y="613"/>
                      <a:pt x="252" y="614"/>
                      <a:pt x="255" y="617"/>
                    </a:cubicBezTo>
                    <a:cubicBezTo>
                      <a:pt x="260" y="618"/>
                      <a:pt x="263" y="620"/>
                      <a:pt x="266" y="623"/>
                    </a:cubicBezTo>
                    <a:cubicBezTo>
                      <a:pt x="268" y="625"/>
                      <a:pt x="272" y="628"/>
                      <a:pt x="275" y="629"/>
                    </a:cubicBezTo>
                    <a:cubicBezTo>
                      <a:pt x="279" y="630"/>
                      <a:pt x="282" y="632"/>
                      <a:pt x="287" y="632"/>
                    </a:cubicBezTo>
                    <a:cubicBezTo>
                      <a:pt x="291" y="632"/>
                      <a:pt x="296" y="632"/>
                      <a:pt x="300" y="630"/>
                    </a:cubicBezTo>
                    <a:lnTo>
                      <a:pt x="309" y="629"/>
                    </a:lnTo>
                    <a:lnTo>
                      <a:pt x="307" y="637"/>
                    </a:lnTo>
                    <a:cubicBezTo>
                      <a:pt x="305" y="639"/>
                      <a:pt x="310" y="644"/>
                      <a:pt x="315" y="646"/>
                    </a:cubicBezTo>
                    <a:cubicBezTo>
                      <a:pt x="316" y="646"/>
                      <a:pt x="317" y="646"/>
                      <a:pt x="317" y="646"/>
                    </a:cubicBezTo>
                    <a:lnTo>
                      <a:pt x="319" y="646"/>
                    </a:lnTo>
                    <a:lnTo>
                      <a:pt x="319" y="645"/>
                    </a:lnTo>
                    <a:lnTo>
                      <a:pt x="319" y="644"/>
                    </a:lnTo>
                    <a:cubicBezTo>
                      <a:pt x="319" y="641"/>
                      <a:pt x="322" y="638"/>
                      <a:pt x="326" y="639"/>
                    </a:cubicBezTo>
                    <a:lnTo>
                      <a:pt x="338" y="639"/>
                    </a:lnTo>
                    <a:lnTo>
                      <a:pt x="337" y="645"/>
                    </a:lnTo>
                    <a:lnTo>
                      <a:pt x="337" y="646"/>
                    </a:lnTo>
                    <a:cubicBezTo>
                      <a:pt x="337" y="646"/>
                      <a:pt x="338" y="646"/>
                      <a:pt x="340" y="646"/>
                    </a:cubicBezTo>
                    <a:lnTo>
                      <a:pt x="352" y="649"/>
                    </a:lnTo>
                    <a:lnTo>
                      <a:pt x="343" y="656"/>
                    </a:lnTo>
                    <a:cubicBezTo>
                      <a:pt x="340" y="658"/>
                      <a:pt x="338" y="660"/>
                      <a:pt x="338" y="662"/>
                    </a:cubicBezTo>
                    <a:cubicBezTo>
                      <a:pt x="340" y="662"/>
                      <a:pt x="343" y="662"/>
                      <a:pt x="345" y="662"/>
                    </a:cubicBezTo>
                    <a:lnTo>
                      <a:pt x="350" y="662"/>
                    </a:lnTo>
                    <a:cubicBezTo>
                      <a:pt x="353" y="662"/>
                      <a:pt x="357" y="663"/>
                      <a:pt x="361" y="663"/>
                    </a:cubicBezTo>
                    <a:cubicBezTo>
                      <a:pt x="364" y="663"/>
                      <a:pt x="369" y="665"/>
                      <a:pt x="373" y="670"/>
                    </a:cubicBezTo>
                    <a:cubicBezTo>
                      <a:pt x="374" y="674"/>
                      <a:pt x="374" y="677"/>
                      <a:pt x="374" y="678"/>
                    </a:cubicBezTo>
                    <a:lnTo>
                      <a:pt x="374" y="679"/>
                    </a:lnTo>
                    <a:cubicBezTo>
                      <a:pt x="374" y="679"/>
                      <a:pt x="375" y="679"/>
                      <a:pt x="377" y="679"/>
                    </a:cubicBezTo>
                    <a:cubicBezTo>
                      <a:pt x="381" y="679"/>
                      <a:pt x="381" y="684"/>
                      <a:pt x="382" y="688"/>
                    </a:cubicBezTo>
                    <a:cubicBezTo>
                      <a:pt x="382" y="688"/>
                      <a:pt x="382" y="690"/>
                      <a:pt x="385" y="690"/>
                    </a:cubicBezTo>
                    <a:cubicBezTo>
                      <a:pt x="385" y="691"/>
                      <a:pt x="386" y="693"/>
                      <a:pt x="387" y="694"/>
                    </a:cubicBezTo>
                    <a:cubicBezTo>
                      <a:pt x="390" y="695"/>
                      <a:pt x="394" y="695"/>
                      <a:pt x="399" y="695"/>
                    </a:cubicBezTo>
                    <a:cubicBezTo>
                      <a:pt x="401" y="695"/>
                      <a:pt x="403" y="695"/>
                      <a:pt x="406" y="695"/>
                    </a:cubicBezTo>
                    <a:lnTo>
                      <a:pt x="413" y="695"/>
                    </a:lnTo>
                    <a:lnTo>
                      <a:pt x="413" y="702"/>
                    </a:lnTo>
                    <a:cubicBezTo>
                      <a:pt x="413" y="702"/>
                      <a:pt x="413" y="703"/>
                      <a:pt x="426" y="705"/>
                    </a:cubicBezTo>
                    <a:lnTo>
                      <a:pt x="429" y="705"/>
                    </a:lnTo>
                    <a:cubicBezTo>
                      <a:pt x="431" y="705"/>
                      <a:pt x="434" y="707"/>
                      <a:pt x="438" y="712"/>
                    </a:cubicBezTo>
                    <a:cubicBezTo>
                      <a:pt x="439" y="714"/>
                      <a:pt x="441" y="715"/>
                      <a:pt x="441" y="715"/>
                    </a:cubicBezTo>
                    <a:cubicBezTo>
                      <a:pt x="442" y="716"/>
                      <a:pt x="445" y="718"/>
                      <a:pt x="446" y="719"/>
                    </a:cubicBezTo>
                    <a:cubicBezTo>
                      <a:pt x="448" y="721"/>
                      <a:pt x="450" y="721"/>
                      <a:pt x="451" y="722"/>
                    </a:cubicBezTo>
                    <a:cubicBezTo>
                      <a:pt x="454" y="726"/>
                      <a:pt x="458" y="728"/>
                      <a:pt x="462" y="733"/>
                    </a:cubicBezTo>
                    <a:cubicBezTo>
                      <a:pt x="463" y="735"/>
                      <a:pt x="463" y="737"/>
                      <a:pt x="464" y="740"/>
                    </a:cubicBezTo>
                    <a:lnTo>
                      <a:pt x="464" y="742"/>
                    </a:lnTo>
                    <a:cubicBezTo>
                      <a:pt x="464" y="742"/>
                      <a:pt x="464" y="743"/>
                      <a:pt x="464" y="744"/>
                    </a:cubicBezTo>
                    <a:lnTo>
                      <a:pt x="464" y="746"/>
                    </a:lnTo>
                    <a:cubicBezTo>
                      <a:pt x="469" y="747"/>
                      <a:pt x="471" y="751"/>
                      <a:pt x="475" y="755"/>
                    </a:cubicBezTo>
                    <a:cubicBezTo>
                      <a:pt x="476" y="756"/>
                      <a:pt x="476" y="759"/>
                      <a:pt x="478" y="761"/>
                    </a:cubicBezTo>
                    <a:lnTo>
                      <a:pt x="479" y="761"/>
                    </a:lnTo>
                    <a:cubicBezTo>
                      <a:pt x="480" y="761"/>
                      <a:pt x="480" y="761"/>
                      <a:pt x="482" y="761"/>
                    </a:cubicBezTo>
                    <a:lnTo>
                      <a:pt x="483" y="761"/>
                    </a:lnTo>
                    <a:cubicBezTo>
                      <a:pt x="485" y="763"/>
                      <a:pt x="487" y="763"/>
                      <a:pt x="488" y="764"/>
                    </a:cubicBezTo>
                    <a:cubicBezTo>
                      <a:pt x="494" y="767"/>
                      <a:pt x="500" y="771"/>
                      <a:pt x="504" y="777"/>
                    </a:cubicBezTo>
                    <a:cubicBezTo>
                      <a:pt x="507" y="780"/>
                      <a:pt x="508" y="786"/>
                      <a:pt x="508" y="791"/>
                    </a:cubicBezTo>
                    <a:cubicBezTo>
                      <a:pt x="508" y="792"/>
                      <a:pt x="508" y="793"/>
                      <a:pt x="508" y="795"/>
                    </a:cubicBezTo>
                    <a:cubicBezTo>
                      <a:pt x="508" y="798"/>
                      <a:pt x="508" y="800"/>
                      <a:pt x="507" y="801"/>
                    </a:cubicBezTo>
                    <a:cubicBezTo>
                      <a:pt x="506" y="801"/>
                      <a:pt x="504" y="803"/>
                      <a:pt x="503" y="803"/>
                    </a:cubicBezTo>
                    <a:cubicBezTo>
                      <a:pt x="501" y="803"/>
                      <a:pt x="501" y="803"/>
                      <a:pt x="500" y="803"/>
                    </a:cubicBezTo>
                    <a:lnTo>
                      <a:pt x="485" y="801"/>
                    </a:lnTo>
                    <a:cubicBezTo>
                      <a:pt x="483" y="803"/>
                      <a:pt x="483" y="803"/>
                      <a:pt x="483" y="804"/>
                    </a:cubicBezTo>
                    <a:cubicBezTo>
                      <a:pt x="480" y="809"/>
                      <a:pt x="475" y="808"/>
                      <a:pt x="473" y="808"/>
                    </a:cubicBezTo>
                    <a:lnTo>
                      <a:pt x="471" y="808"/>
                    </a:lnTo>
                    <a:cubicBezTo>
                      <a:pt x="470" y="808"/>
                      <a:pt x="470" y="808"/>
                      <a:pt x="470" y="808"/>
                    </a:cubicBezTo>
                    <a:cubicBezTo>
                      <a:pt x="469" y="808"/>
                      <a:pt x="469" y="809"/>
                      <a:pt x="469" y="809"/>
                    </a:cubicBezTo>
                    <a:lnTo>
                      <a:pt x="470" y="811"/>
                    </a:lnTo>
                    <a:cubicBezTo>
                      <a:pt x="470" y="813"/>
                      <a:pt x="471" y="813"/>
                      <a:pt x="471" y="814"/>
                    </a:cubicBezTo>
                    <a:cubicBezTo>
                      <a:pt x="475" y="814"/>
                      <a:pt x="476" y="814"/>
                      <a:pt x="479" y="814"/>
                    </a:cubicBezTo>
                    <a:cubicBezTo>
                      <a:pt x="480" y="814"/>
                      <a:pt x="482" y="814"/>
                      <a:pt x="483" y="814"/>
                    </a:cubicBezTo>
                    <a:lnTo>
                      <a:pt x="487" y="814"/>
                    </a:lnTo>
                    <a:cubicBezTo>
                      <a:pt x="488" y="814"/>
                      <a:pt x="491" y="814"/>
                      <a:pt x="494" y="814"/>
                    </a:cubicBezTo>
                    <a:lnTo>
                      <a:pt x="504" y="816"/>
                    </a:lnTo>
                    <a:lnTo>
                      <a:pt x="529" y="816"/>
                    </a:lnTo>
                    <a:lnTo>
                      <a:pt x="531" y="816"/>
                    </a:lnTo>
                    <a:lnTo>
                      <a:pt x="532" y="816"/>
                    </a:lnTo>
                    <a:cubicBezTo>
                      <a:pt x="535" y="816"/>
                      <a:pt x="538" y="819"/>
                      <a:pt x="538" y="821"/>
                    </a:cubicBezTo>
                    <a:cubicBezTo>
                      <a:pt x="538" y="823"/>
                      <a:pt x="538" y="823"/>
                      <a:pt x="538" y="824"/>
                    </a:cubicBezTo>
                    <a:lnTo>
                      <a:pt x="540" y="824"/>
                    </a:lnTo>
                    <a:cubicBezTo>
                      <a:pt x="544" y="824"/>
                      <a:pt x="545" y="828"/>
                      <a:pt x="545" y="829"/>
                    </a:cubicBezTo>
                    <a:cubicBezTo>
                      <a:pt x="545" y="830"/>
                      <a:pt x="545" y="830"/>
                      <a:pt x="545" y="830"/>
                    </a:cubicBezTo>
                    <a:cubicBezTo>
                      <a:pt x="547" y="830"/>
                      <a:pt x="547" y="830"/>
                      <a:pt x="548" y="830"/>
                    </a:cubicBezTo>
                    <a:cubicBezTo>
                      <a:pt x="552" y="832"/>
                      <a:pt x="555" y="832"/>
                      <a:pt x="556" y="832"/>
                    </a:cubicBezTo>
                    <a:cubicBezTo>
                      <a:pt x="559" y="832"/>
                      <a:pt x="560" y="832"/>
                      <a:pt x="564" y="832"/>
                    </a:cubicBezTo>
                    <a:cubicBezTo>
                      <a:pt x="568" y="833"/>
                      <a:pt x="568" y="838"/>
                      <a:pt x="568" y="841"/>
                    </a:cubicBezTo>
                    <a:cubicBezTo>
                      <a:pt x="569" y="841"/>
                      <a:pt x="571" y="841"/>
                      <a:pt x="572" y="841"/>
                    </a:cubicBezTo>
                    <a:lnTo>
                      <a:pt x="578" y="841"/>
                    </a:lnTo>
                    <a:cubicBezTo>
                      <a:pt x="580" y="841"/>
                      <a:pt x="581" y="841"/>
                      <a:pt x="583" y="841"/>
                    </a:cubicBezTo>
                    <a:cubicBezTo>
                      <a:pt x="585" y="841"/>
                      <a:pt x="589" y="841"/>
                      <a:pt x="593" y="841"/>
                    </a:cubicBezTo>
                    <a:cubicBezTo>
                      <a:pt x="599" y="841"/>
                      <a:pt x="605" y="842"/>
                      <a:pt x="606" y="847"/>
                    </a:cubicBezTo>
                    <a:cubicBezTo>
                      <a:pt x="606" y="848"/>
                      <a:pt x="609" y="848"/>
                      <a:pt x="612" y="849"/>
                    </a:cubicBezTo>
                    <a:cubicBezTo>
                      <a:pt x="614" y="849"/>
                      <a:pt x="615" y="849"/>
                      <a:pt x="618" y="849"/>
                    </a:cubicBezTo>
                    <a:cubicBezTo>
                      <a:pt x="620" y="849"/>
                      <a:pt x="624" y="849"/>
                      <a:pt x="626" y="849"/>
                    </a:cubicBezTo>
                    <a:lnTo>
                      <a:pt x="627" y="849"/>
                    </a:lnTo>
                    <a:cubicBezTo>
                      <a:pt x="629" y="849"/>
                      <a:pt x="630" y="851"/>
                      <a:pt x="632" y="851"/>
                    </a:cubicBezTo>
                    <a:cubicBezTo>
                      <a:pt x="633" y="851"/>
                      <a:pt x="634" y="851"/>
                      <a:pt x="636" y="851"/>
                    </a:cubicBezTo>
                    <a:lnTo>
                      <a:pt x="637" y="851"/>
                    </a:lnTo>
                    <a:lnTo>
                      <a:pt x="639" y="851"/>
                    </a:lnTo>
                    <a:cubicBezTo>
                      <a:pt x="642" y="851"/>
                      <a:pt x="643" y="853"/>
                      <a:pt x="645" y="857"/>
                    </a:cubicBezTo>
                    <a:cubicBezTo>
                      <a:pt x="645" y="857"/>
                      <a:pt x="645" y="858"/>
                      <a:pt x="646" y="858"/>
                    </a:cubicBezTo>
                    <a:cubicBezTo>
                      <a:pt x="648" y="863"/>
                      <a:pt x="653" y="865"/>
                      <a:pt x="655" y="868"/>
                    </a:cubicBezTo>
                    <a:lnTo>
                      <a:pt x="660" y="868"/>
                    </a:lnTo>
                    <a:cubicBezTo>
                      <a:pt x="662" y="868"/>
                      <a:pt x="666" y="868"/>
                      <a:pt x="667" y="872"/>
                    </a:cubicBezTo>
                    <a:lnTo>
                      <a:pt x="667" y="873"/>
                    </a:lnTo>
                    <a:cubicBezTo>
                      <a:pt x="669" y="875"/>
                      <a:pt x="669" y="877"/>
                      <a:pt x="670" y="878"/>
                    </a:cubicBezTo>
                    <a:cubicBezTo>
                      <a:pt x="673" y="882"/>
                      <a:pt x="679" y="884"/>
                      <a:pt x="687" y="884"/>
                    </a:cubicBezTo>
                    <a:cubicBezTo>
                      <a:pt x="690" y="884"/>
                      <a:pt x="692" y="884"/>
                      <a:pt x="694" y="884"/>
                    </a:cubicBezTo>
                    <a:cubicBezTo>
                      <a:pt x="697" y="884"/>
                      <a:pt x="698" y="884"/>
                      <a:pt x="699" y="884"/>
                    </a:cubicBezTo>
                    <a:lnTo>
                      <a:pt x="706" y="884"/>
                    </a:lnTo>
                    <a:lnTo>
                      <a:pt x="704" y="891"/>
                    </a:lnTo>
                    <a:cubicBezTo>
                      <a:pt x="706" y="891"/>
                      <a:pt x="706" y="891"/>
                      <a:pt x="708" y="893"/>
                    </a:cubicBezTo>
                    <a:lnTo>
                      <a:pt x="713" y="893"/>
                    </a:lnTo>
                    <a:lnTo>
                      <a:pt x="711" y="927"/>
                    </a:lnTo>
                    <a:lnTo>
                      <a:pt x="706" y="925"/>
                    </a:lnTo>
                    <a:cubicBezTo>
                      <a:pt x="704" y="925"/>
                      <a:pt x="704" y="925"/>
                      <a:pt x="704" y="925"/>
                    </a:cubicBezTo>
                    <a:lnTo>
                      <a:pt x="704" y="927"/>
                    </a:lnTo>
                    <a:cubicBezTo>
                      <a:pt x="703" y="933"/>
                      <a:pt x="703" y="935"/>
                      <a:pt x="703" y="937"/>
                    </a:cubicBezTo>
                    <a:cubicBezTo>
                      <a:pt x="704" y="938"/>
                      <a:pt x="706" y="938"/>
                      <a:pt x="706" y="938"/>
                    </a:cubicBezTo>
                    <a:lnTo>
                      <a:pt x="710" y="938"/>
                    </a:lnTo>
                    <a:lnTo>
                      <a:pt x="710" y="943"/>
                    </a:lnTo>
                    <a:cubicBezTo>
                      <a:pt x="710" y="945"/>
                      <a:pt x="710" y="945"/>
                      <a:pt x="710" y="945"/>
                    </a:cubicBezTo>
                    <a:cubicBezTo>
                      <a:pt x="710" y="947"/>
                      <a:pt x="711" y="954"/>
                      <a:pt x="706" y="956"/>
                    </a:cubicBezTo>
                    <a:cubicBezTo>
                      <a:pt x="704" y="956"/>
                      <a:pt x="703" y="958"/>
                      <a:pt x="701" y="959"/>
                    </a:cubicBezTo>
                    <a:cubicBezTo>
                      <a:pt x="694" y="963"/>
                      <a:pt x="687" y="970"/>
                      <a:pt x="682" y="975"/>
                    </a:cubicBezTo>
                    <a:cubicBezTo>
                      <a:pt x="680" y="977"/>
                      <a:pt x="679" y="980"/>
                      <a:pt x="679" y="982"/>
                    </a:cubicBezTo>
                    <a:cubicBezTo>
                      <a:pt x="676" y="986"/>
                      <a:pt x="673" y="986"/>
                      <a:pt x="671" y="986"/>
                    </a:cubicBezTo>
                    <a:lnTo>
                      <a:pt x="670" y="986"/>
                    </a:lnTo>
                    <a:lnTo>
                      <a:pt x="670" y="987"/>
                    </a:lnTo>
                    <a:lnTo>
                      <a:pt x="671" y="994"/>
                    </a:lnTo>
                    <a:lnTo>
                      <a:pt x="666" y="994"/>
                    </a:lnTo>
                    <a:cubicBezTo>
                      <a:pt x="666" y="994"/>
                      <a:pt x="664" y="994"/>
                      <a:pt x="664" y="996"/>
                    </a:cubicBezTo>
                    <a:cubicBezTo>
                      <a:pt x="662" y="998"/>
                      <a:pt x="662" y="998"/>
                      <a:pt x="662" y="999"/>
                    </a:cubicBezTo>
                    <a:cubicBezTo>
                      <a:pt x="662" y="1000"/>
                      <a:pt x="662" y="1002"/>
                      <a:pt x="662" y="1004"/>
                    </a:cubicBezTo>
                    <a:cubicBezTo>
                      <a:pt x="661" y="1005"/>
                      <a:pt x="660" y="1008"/>
                      <a:pt x="654" y="1008"/>
                    </a:cubicBezTo>
                    <a:cubicBezTo>
                      <a:pt x="653" y="1008"/>
                      <a:pt x="651" y="1008"/>
                      <a:pt x="651" y="1008"/>
                    </a:cubicBezTo>
                    <a:cubicBezTo>
                      <a:pt x="649" y="1008"/>
                      <a:pt x="649" y="1008"/>
                      <a:pt x="649" y="1008"/>
                    </a:cubicBezTo>
                    <a:lnTo>
                      <a:pt x="639" y="1008"/>
                    </a:lnTo>
                    <a:cubicBezTo>
                      <a:pt x="639" y="1010"/>
                      <a:pt x="639" y="1011"/>
                      <a:pt x="639" y="1012"/>
                    </a:cubicBezTo>
                    <a:cubicBezTo>
                      <a:pt x="637" y="1014"/>
                      <a:pt x="637" y="1019"/>
                      <a:pt x="637" y="1020"/>
                    </a:cubicBezTo>
                    <a:cubicBezTo>
                      <a:pt x="639" y="1020"/>
                      <a:pt x="641" y="1020"/>
                      <a:pt x="641" y="1020"/>
                    </a:cubicBezTo>
                    <a:lnTo>
                      <a:pt x="646" y="1021"/>
                    </a:lnTo>
                    <a:lnTo>
                      <a:pt x="646" y="1026"/>
                    </a:lnTo>
                    <a:lnTo>
                      <a:pt x="645" y="1057"/>
                    </a:lnTo>
                    <a:cubicBezTo>
                      <a:pt x="645" y="1060"/>
                      <a:pt x="645" y="1064"/>
                      <a:pt x="643" y="1069"/>
                    </a:cubicBezTo>
                    <a:cubicBezTo>
                      <a:pt x="643" y="1077"/>
                      <a:pt x="643" y="1087"/>
                      <a:pt x="643" y="1096"/>
                    </a:cubicBezTo>
                    <a:cubicBezTo>
                      <a:pt x="643" y="1101"/>
                      <a:pt x="642" y="1106"/>
                      <a:pt x="630" y="1108"/>
                    </a:cubicBezTo>
                    <a:cubicBezTo>
                      <a:pt x="627" y="1108"/>
                      <a:pt x="626" y="1109"/>
                      <a:pt x="622" y="1110"/>
                    </a:cubicBezTo>
                    <a:cubicBezTo>
                      <a:pt x="620" y="1113"/>
                      <a:pt x="618" y="1118"/>
                      <a:pt x="617" y="1122"/>
                    </a:cubicBezTo>
                    <a:cubicBezTo>
                      <a:pt x="615" y="1125"/>
                      <a:pt x="614" y="1128"/>
                      <a:pt x="612" y="1133"/>
                    </a:cubicBezTo>
                    <a:cubicBezTo>
                      <a:pt x="611" y="1134"/>
                      <a:pt x="608" y="1137"/>
                      <a:pt x="604" y="1137"/>
                    </a:cubicBezTo>
                    <a:lnTo>
                      <a:pt x="602" y="1137"/>
                    </a:lnTo>
                    <a:cubicBezTo>
                      <a:pt x="601" y="1137"/>
                      <a:pt x="599" y="1137"/>
                      <a:pt x="599" y="1137"/>
                    </a:cubicBezTo>
                    <a:cubicBezTo>
                      <a:pt x="597" y="1137"/>
                      <a:pt x="596" y="1138"/>
                      <a:pt x="594" y="1140"/>
                    </a:cubicBezTo>
                    <a:cubicBezTo>
                      <a:pt x="593" y="1140"/>
                      <a:pt x="592" y="1141"/>
                      <a:pt x="590" y="1143"/>
                    </a:cubicBezTo>
                    <a:cubicBezTo>
                      <a:pt x="587" y="1143"/>
                      <a:pt x="584" y="1143"/>
                      <a:pt x="583" y="1143"/>
                    </a:cubicBezTo>
                    <a:cubicBezTo>
                      <a:pt x="581" y="1143"/>
                      <a:pt x="581" y="1143"/>
                      <a:pt x="580" y="1143"/>
                    </a:cubicBezTo>
                    <a:cubicBezTo>
                      <a:pt x="580" y="1145"/>
                      <a:pt x="580" y="1149"/>
                      <a:pt x="580" y="1150"/>
                    </a:cubicBezTo>
                    <a:cubicBezTo>
                      <a:pt x="580" y="1152"/>
                      <a:pt x="580" y="1153"/>
                      <a:pt x="580" y="1153"/>
                    </a:cubicBezTo>
                    <a:lnTo>
                      <a:pt x="580" y="1161"/>
                    </a:lnTo>
                    <a:lnTo>
                      <a:pt x="572" y="1159"/>
                    </a:lnTo>
                    <a:lnTo>
                      <a:pt x="572" y="1161"/>
                    </a:lnTo>
                    <a:cubicBezTo>
                      <a:pt x="571" y="1164"/>
                      <a:pt x="568" y="1166"/>
                      <a:pt x="564" y="1166"/>
                    </a:cubicBezTo>
                    <a:lnTo>
                      <a:pt x="556" y="1166"/>
                    </a:lnTo>
                    <a:cubicBezTo>
                      <a:pt x="553" y="1165"/>
                      <a:pt x="552" y="1165"/>
                      <a:pt x="548" y="1165"/>
                    </a:cubicBezTo>
                    <a:cubicBezTo>
                      <a:pt x="545" y="1165"/>
                      <a:pt x="543" y="1165"/>
                      <a:pt x="540" y="1165"/>
                    </a:cubicBezTo>
                    <a:cubicBezTo>
                      <a:pt x="535" y="1165"/>
                      <a:pt x="531" y="1165"/>
                      <a:pt x="528" y="1165"/>
                    </a:cubicBezTo>
                    <a:cubicBezTo>
                      <a:pt x="522" y="1166"/>
                      <a:pt x="519" y="1171"/>
                      <a:pt x="517" y="1174"/>
                    </a:cubicBezTo>
                    <a:lnTo>
                      <a:pt x="517" y="1175"/>
                    </a:lnTo>
                    <a:cubicBezTo>
                      <a:pt x="516" y="1178"/>
                      <a:pt x="515" y="1182"/>
                      <a:pt x="512" y="1184"/>
                    </a:cubicBezTo>
                    <a:cubicBezTo>
                      <a:pt x="510" y="1186"/>
                      <a:pt x="508" y="1187"/>
                      <a:pt x="508" y="1190"/>
                    </a:cubicBezTo>
                    <a:lnTo>
                      <a:pt x="508" y="1196"/>
                    </a:lnTo>
                    <a:lnTo>
                      <a:pt x="503" y="1195"/>
                    </a:lnTo>
                    <a:cubicBezTo>
                      <a:pt x="501" y="1195"/>
                      <a:pt x="501" y="1195"/>
                      <a:pt x="501" y="1195"/>
                    </a:cubicBezTo>
                    <a:lnTo>
                      <a:pt x="501" y="1198"/>
                    </a:lnTo>
                    <a:lnTo>
                      <a:pt x="499" y="1242"/>
                    </a:lnTo>
                    <a:cubicBezTo>
                      <a:pt x="499" y="1248"/>
                      <a:pt x="499" y="1252"/>
                      <a:pt x="495" y="1259"/>
                    </a:cubicBezTo>
                    <a:cubicBezTo>
                      <a:pt x="491" y="1267"/>
                      <a:pt x="483" y="1272"/>
                      <a:pt x="476" y="1275"/>
                    </a:cubicBezTo>
                    <a:lnTo>
                      <a:pt x="475" y="1276"/>
                    </a:lnTo>
                    <a:cubicBezTo>
                      <a:pt x="471" y="1278"/>
                      <a:pt x="470" y="1278"/>
                      <a:pt x="469" y="1278"/>
                    </a:cubicBezTo>
                    <a:cubicBezTo>
                      <a:pt x="467" y="1278"/>
                      <a:pt x="467" y="1278"/>
                      <a:pt x="467" y="1278"/>
                    </a:cubicBezTo>
                    <a:cubicBezTo>
                      <a:pt x="466" y="1282"/>
                      <a:pt x="466" y="1287"/>
                      <a:pt x="466" y="1291"/>
                    </a:cubicBezTo>
                    <a:cubicBezTo>
                      <a:pt x="466" y="1292"/>
                      <a:pt x="466" y="1294"/>
                      <a:pt x="466" y="1296"/>
                    </a:cubicBezTo>
                    <a:lnTo>
                      <a:pt x="466" y="1303"/>
                    </a:lnTo>
                    <a:lnTo>
                      <a:pt x="459" y="1301"/>
                    </a:lnTo>
                    <a:cubicBezTo>
                      <a:pt x="459" y="1300"/>
                      <a:pt x="458" y="1300"/>
                      <a:pt x="458" y="1300"/>
                    </a:cubicBezTo>
                    <a:cubicBezTo>
                      <a:pt x="458" y="1300"/>
                      <a:pt x="458" y="1301"/>
                      <a:pt x="458" y="1304"/>
                    </a:cubicBezTo>
                    <a:lnTo>
                      <a:pt x="457" y="1309"/>
                    </a:lnTo>
                    <a:lnTo>
                      <a:pt x="427" y="1308"/>
                    </a:lnTo>
                    <a:cubicBezTo>
                      <a:pt x="427" y="1309"/>
                      <a:pt x="427" y="1310"/>
                      <a:pt x="427" y="1310"/>
                    </a:cubicBezTo>
                    <a:cubicBezTo>
                      <a:pt x="429" y="1312"/>
                      <a:pt x="429" y="1313"/>
                      <a:pt x="433" y="1313"/>
                    </a:cubicBezTo>
                    <a:cubicBezTo>
                      <a:pt x="434" y="1313"/>
                      <a:pt x="436" y="1313"/>
                      <a:pt x="436" y="1313"/>
                    </a:cubicBezTo>
                    <a:lnTo>
                      <a:pt x="442" y="1312"/>
                    </a:lnTo>
                    <a:lnTo>
                      <a:pt x="442" y="1317"/>
                    </a:lnTo>
                    <a:cubicBezTo>
                      <a:pt x="442" y="1321"/>
                      <a:pt x="443" y="1324"/>
                      <a:pt x="445" y="1325"/>
                    </a:cubicBezTo>
                    <a:cubicBezTo>
                      <a:pt x="448" y="1331"/>
                      <a:pt x="452" y="1337"/>
                      <a:pt x="448" y="1346"/>
                    </a:cubicBezTo>
                    <a:cubicBezTo>
                      <a:pt x="445" y="1352"/>
                      <a:pt x="439" y="1355"/>
                      <a:pt x="431" y="1353"/>
                    </a:cubicBezTo>
                    <a:cubicBezTo>
                      <a:pt x="430" y="1353"/>
                      <a:pt x="430" y="1353"/>
                      <a:pt x="429" y="1353"/>
                    </a:cubicBezTo>
                    <a:lnTo>
                      <a:pt x="427" y="1353"/>
                    </a:lnTo>
                    <a:cubicBezTo>
                      <a:pt x="426" y="1353"/>
                      <a:pt x="426" y="1353"/>
                      <a:pt x="426" y="1353"/>
                    </a:cubicBezTo>
                    <a:cubicBezTo>
                      <a:pt x="426" y="1353"/>
                      <a:pt x="426" y="1355"/>
                      <a:pt x="426" y="1356"/>
                    </a:cubicBezTo>
                    <a:lnTo>
                      <a:pt x="424" y="1364"/>
                    </a:lnTo>
                    <a:lnTo>
                      <a:pt x="418" y="1361"/>
                    </a:lnTo>
                    <a:cubicBezTo>
                      <a:pt x="417" y="1359"/>
                      <a:pt x="413" y="1357"/>
                      <a:pt x="410" y="1357"/>
                    </a:cubicBezTo>
                    <a:cubicBezTo>
                      <a:pt x="406" y="1357"/>
                      <a:pt x="406" y="1357"/>
                      <a:pt x="406" y="1357"/>
                    </a:cubicBezTo>
                    <a:cubicBezTo>
                      <a:pt x="405" y="1359"/>
                      <a:pt x="403" y="1362"/>
                      <a:pt x="403" y="1365"/>
                    </a:cubicBezTo>
                    <a:lnTo>
                      <a:pt x="402" y="1366"/>
                    </a:lnTo>
                    <a:cubicBezTo>
                      <a:pt x="401" y="1373"/>
                      <a:pt x="399" y="1380"/>
                      <a:pt x="392" y="1382"/>
                    </a:cubicBezTo>
                    <a:cubicBezTo>
                      <a:pt x="390" y="1382"/>
                      <a:pt x="389" y="1382"/>
                      <a:pt x="387" y="1382"/>
                    </a:cubicBezTo>
                    <a:lnTo>
                      <a:pt x="386" y="1382"/>
                    </a:lnTo>
                    <a:lnTo>
                      <a:pt x="386" y="1385"/>
                    </a:lnTo>
                    <a:cubicBezTo>
                      <a:pt x="386" y="1386"/>
                      <a:pt x="387" y="1387"/>
                      <a:pt x="387" y="1387"/>
                    </a:cubicBezTo>
                    <a:cubicBezTo>
                      <a:pt x="389" y="1387"/>
                      <a:pt x="389" y="1387"/>
                      <a:pt x="390" y="1389"/>
                    </a:cubicBezTo>
                    <a:lnTo>
                      <a:pt x="393" y="1389"/>
                    </a:lnTo>
                    <a:lnTo>
                      <a:pt x="393" y="1393"/>
                    </a:lnTo>
                    <a:cubicBezTo>
                      <a:pt x="393" y="1394"/>
                      <a:pt x="393" y="1394"/>
                      <a:pt x="393" y="1396"/>
                    </a:cubicBezTo>
                    <a:cubicBezTo>
                      <a:pt x="393" y="1396"/>
                      <a:pt x="394" y="1398"/>
                      <a:pt x="396" y="1399"/>
                    </a:cubicBezTo>
                    <a:cubicBezTo>
                      <a:pt x="398" y="1402"/>
                      <a:pt x="401" y="1405"/>
                      <a:pt x="401" y="1411"/>
                    </a:cubicBezTo>
                    <a:cubicBezTo>
                      <a:pt x="401" y="1413"/>
                      <a:pt x="401" y="1415"/>
                      <a:pt x="401" y="1417"/>
                    </a:cubicBezTo>
                    <a:cubicBezTo>
                      <a:pt x="401" y="1423"/>
                      <a:pt x="399" y="1429"/>
                      <a:pt x="399" y="1433"/>
                    </a:cubicBezTo>
                    <a:cubicBezTo>
                      <a:pt x="399" y="1435"/>
                      <a:pt x="401" y="1435"/>
                      <a:pt x="401" y="1435"/>
                    </a:cubicBezTo>
                    <a:cubicBezTo>
                      <a:pt x="403" y="1435"/>
                      <a:pt x="405" y="1436"/>
                      <a:pt x="405" y="1438"/>
                    </a:cubicBezTo>
                    <a:cubicBezTo>
                      <a:pt x="408" y="1439"/>
                      <a:pt x="406" y="1442"/>
                      <a:pt x="406" y="1443"/>
                    </a:cubicBezTo>
                    <a:lnTo>
                      <a:pt x="406" y="1455"/>
                    </a:lnTo>
                    <a:lnTo>
                      <a:pt x="406" y="1457"/>
                    </a:lnTo>
                    <a:cubicBezTo>
                      <a:pt x="406" y="1458"/>
                      <a:pt x="408" y="1458"/>
                      <a:pt x="408" y="1458"/>
                    </a:cubicBezTo>
                    <a:cubicBezTo>
                      <a:pt x="411" y="1460"/>
                      <a:pt x="415" y="1460"/>
                      <a:pt x="418" y="1464"/>
                    </a:cubicBezTo>
                    <a:cubicBezTo>
                      <a:pt x="420" y="1467"/>
                      <a:pt x="421" y="1470"/>
                      <a:pt x="421" y="1475"/>
                    </a:cubicBezTo>
                    <a:cubicBezTo>
                      <a:pt x="421" y="1476"/>
                      <a:pt x="421" y="1478"/>
                      <a:pt x="420" y="1479"/>
                    </a:cubicBezTo>
                    <a:lnTo>
                      <a:pt x="420" y="1483"/>
                    </a:lnTo>
                    <a:lnTo>
                      <a:pt x="415" y="1483"/>
                    </a:lnTo>
                    <a:cubicBezTo>
                      <a:pt x="414" y="1483"/>
                      <a:pt x="414" y="1483"/>
                      <a:pt x="413" y="1483"/>
                    </a:cubicBezTo>
                    <a:lnTo>
                      <a:pt x="411" y="1483"/>
                    </a:lnTo>
                    <a:cubicBezTo>
                      <a:pt x="411" y="1483"/>
                      <a:pt x="411" y="1485"/>
                      <a:pt x="413" y="1485"/>
                    </a:cubicBezTo>
                    <a:cubicBezTo>
                      <a:pt x="413" y="1485"/>
                      <a:pt x="414" y="1487"/>
                      <a:pt x="414" y="1488"/>
                    </a:cubicBezTo>
                    <a:cubicBezTo>
                      <a:pt x="417" y="1491"/>
                      <a:pt x="418" y="1494"/>
                      <a:pt x="420" y="1497"/>
                    </a:cubicBezTo>
                    <a:cubicBezTo>
                      <a:pt x="420" y="1500"/>
                      <a:pt x="420" y="1501"/>
                      <a:pt x="418" y="1504"/>
                    </a:cubicBezTo>
                    <a:cubicBezTo>
                      <a:pt x="415" y="1507"/>
                      <a:pt x="411" y="1507"/>
                      <a:pt x="406" y="1507"/>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grpSp>
        <p:nvGrpSpPr>
          <p:cNvPr id="17" name="Grupo 16">
            <a:extLst>
              <a:ext uri="{FF2B5EF4-FFF2-40B4-BE49-F238E27FC236}">
                <a16:creationId xmlns:a16="http://schemas.microsoft.com/office/drawing/2014/main" id="{E9F0BD94-39B4-4346-B675-DA475FEC14B2}"/>
              </a:ext>
            </a:extLst>
          </p:cNvPr>
          <p:cNvGrpSpPr/>
          <p:nvPr/>
        </p:nvGrpSpPr>
        <p:grpSpPr>
          <a:xfrm>
            <a:off x="544548" y="1512852"/>
            <a:ext cx="7395527" cy="11397308"/>
            <a:chOff x="544548" y="1512852"/>
            <a:chExt cx="7395527" cy="11397308"/>
          </a:xfrm>
        </p:grpSpPr>
        <p:sp>
          <p:nvSpPr>
            <p:cNvPr id="9" name="TextBox 8">
              <a:extLst>
                <a:ext uri="{FF2B5EF4-FFF2-40B4-BE49-F238E27FC236}">
                  <a16:creationId xmlns:a16="http://schemas.microsoft.com/office/drawing/2014/main" id="{10BAB834-84FA-3A4B-9D99-444FCB5FA429}"/>
                </a:ext>
              </a:extLst>
            </p:cNvPr>
            <p:cNvSpPr txBox="1"/>
            <p:nvPr/>
          </p:nvSpPr>
          <p:spPr>
            <a:xfrm>
              <a:off x="974436" y="1512852"/>
              <a:ext cx="6965639" cy="2862322"/>
            </a:xfrm>
            <a:prstGeom prst="rect">
              <a:avLst/>
            </a:prstGeom>
            <a:noFill/>
            <a:ln>
              <a:noFill/>
            </a:ln>
          </p:spPr>
          <p:txBody>
            <a:bodyPr wrap="square" rtlCol="0">
              <a:spAutoFit/>
            </a:bodyPr>
            <a:lstStyle/>
            <a:p>
              <a:r>
                <a:rPr lang="en-US" sz="6000" dirty="0">
                  <a:solidFill>
                    <a:schemeClr val="bg1"/>
                  </a:solidFill>
                  <a:latin typeface="Poppins Medium" pitchFamily="2" charset="77"/>
                  <a:ea typeface="Roboto Medium" panose="02000000000000000000" pitchFamily="2" charset="0"/>
                  <a:cs typeface="Poppins Medium" pitchFamily="2" charset="77"/>
                </a:rPr>
                <a:t>Our Company Around The World</a:t>
              </a:r>
            </a:p>
          </p:txBody>
        </p:sp>
        <p:sp>
          <p:nvSpPr>
            <p:cNvPr id="11" name="TextBox 10">
              <a:extLst>
                <a:ext uri="{FF2B5EF4-FFF2-40B4-BE49-F238E27FC236}">
                  <a16:creationId xmlns:a16="http://schemas.microsoft.com/office/drawing/2014/main" id="{267BC940-9566-FD44-B631-3B433F465985}"/>
                </a:ext>
              </a:extLst>
            </p:cNvPr>
            <p:cNvSpPr txBox="1"/>
            <p:nvPr/>
          </p:nvSpPr>
          <p:spPr>
            <a:xfrm>
              <a:off x="544548" y="12448495"/>
              <a:ext cx="4701928" cy="461665"/>
            </a:xfrm>
            <a:prstGeom prst="rect">
              <a:avLst/>
            </a:prstGeom>
            <a:noFill/>
          </p:spPr>
          <p:txBody>
            <a:bodyPr wrap="none" rtlCol="0">
              <a:spAutoFit/>
            </a:bodyPr>
            <a:lstStyle/>
            <a:p>
              <a:pPr algn="ctr"/>
              <a:r>
                <a:rPr lang="en-US" sz="2400" spc="300" dirty="0">
                  <a:solidFill>
                    <a:schemeClr val="bg1"/>
                  </a:solidFill>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grpSp>
        <p:nvGrpSpPr>
          <p:cNvPr id="15" name="Grupo 14">
            <a:extLst>
              <a:ext uri="{FF2B5EF4-FFF2-40B4-BE49-F238E27FC236}">
                <a16:creationId xmlns:a16="http://schemas.microsoft.com/office/drawing/2014/main" id="{DC2648CD-389B-6142-B252-C0FC38FBD7CF}"/>
              </a:ext>
            </a:extLst>
          </p:cNvPr>
          <p:cNvGrpSpPr/>
          <p:nvPr/>
        </p:nvGrpSpPr>
        <p:grpSpPr>
          <a:xfrm>
            <a:off x="12761248" y="10630046"/>
            <a:ext cx="2791612" cy="2791612"/>
            <a:chOff x="8124015" y="8690650"/>
            <a:chExt cx="2791612" cy="2791612"/>
          </a:xfrm>
        </p:grpSpPr>
        <p:sp>
          <p:nvSpPr>
            <p:cNvPr id="75" name="Freeform 74">
              <a:extLst>
                <a:ext uri="{FF2B5EF4-FFF2-40B4-BE49-F238E27FC236}">
                  <a16:creationId xmlns:a16="http://schemas.microsoft.com/office/drawing/2014/main" id="{E22854C2-5EA4-D643-9312-06FEDB6E39CE}"/>
                </a:ext>
              </a:extLst>
            </p:cNvPr>
            <p:cNvSpPr/>
            <p:nvPr/>
          </p:nvSpPr>
          <p:spPr>
            <a:xfrm>
              <a:off x="8124015" y="8690650"/>
              <a:ext cx="2791612" cy="2791612"/>
            </a:xfrm>
            <a:custGeom>
              <a:avLst/>
              <a:gdLst>
                <a:gd name="connsiteX0" fmla="*/ 0 w 1147239"/>
                <a:gd name="connsiteY0" fmla="*/ 573620 h 1147239"/>
                <a:gd name="connsiteX1" fmla="*/ 573620 w 1147239"/>
                <a:gd name="connsiteY1" fmla="*/ 0 h 1147239"/>
                <a:gd name="connsiteX2" fmla="*/ 1147240 w 1147239"/>
                <a:gd name="connsiteY2" fmla="*/ 573620 h 1147239"/>
                <a:gd name="connsiteX3" fmla="*/ 573620 w 1147239"/>
                <a:gd name="connsiteY3" fmla="*/ 1147240 h 1147239"/>
                <a:gd name="connsiteX4" fmla="*/ 0 w 1147239"/>
                <a:gd name="connsiteY4" fmla="*/ 573620 h 1147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7239" h="1147239">
                  <a:moveTo>
                    <a:pt x="0" y="573620"/>
                  </a:moveTo>
                  <a:cubicBezTo>
                    <a:pt x="0" y="256818"/>
                    <a:pt x="256818" y="0"/>
                    <a:pt x="573620" y="0"/>
                  </a:cubicBezTo>
                  <a:cubicBezTo>
                    <a:pt x="890422" y="0"/>
                    <a:pt x="1147240" y="256818"/>
                    <a:pt x="1147240" y="573620"/>
                  </a:cubicBezTo>
                  <a:cubicBezTo>
                    <a:pt x="1147240" y="890422"/>
                    <a:pt x="890422" y="1147240"/>
                    <a:pt x="573620" y="1147240"/>
                  </a:cubicBezTo>
                  <a:cubicBezTo>
                    <a:pt x="256818" y="1147240"/>
                    <a:pt x="0" y="890422"/>
                    <a:pt x="0" y="573620"/>
                  </a:cubicBezTo>
                  <a:close/>
                </a:path>
              </a:pathLst>
            </a:custGeom>
            <a:gradFill>
              <a:gsLst>
                <a:gs pos="100000">
                  <a:schemeClr val="accent5"/>
                </a:gs>
                <a:gs pos="0">
                  <a:schemeClr val="accent4"/>
                </a:gs>
              </a:gsLst>
              <a:lin ang="5400000" scaled="0"/>
            </a:gradFill>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none" lIns="600268" tIns="600268" rIns="600268" bIns="600268" numCol="1" spcCol="1270" anchor="ctr" anchorCtr="0">
              <a:noAutofit/>
            </a:bodyPr>
            <a:lstStyle/>
            <a:p>
              <a:pPr algn="ctr" defTabSz="1777512">
                <a:lnSpc>
                  <a:spcPct val="90000"/>
                </a:lnSpc>
                <a:spcBef>
                  <a:spcPct val="0"/>
                </a:spcBef>
                <a:spcAft>
                  <a:spcPct val="35000"/>
                </a:spcAft>
              </a:pPr>
              <a:endParaRPr lang="en-US" sz="3200" spc="300" dirty="0">
                <a:solidFill>
                  <a:srgbClr val="FFFFFF"/>
                </a:solidFill>
                <a:latin typeface="Montserrat Light" charset="0"/>
              </a:endParaRPr>
            </a:p>
          </p:txBody>
        </p:sp>
        <p:sp>
          <p:nvSpPr>
            <p:cNvPr id="98" name="Freeform 3">
              <a:extLst>
                <a:ext uri="{FF2B5EF4-FFF2-40B4-BE49-F238E27FC236}">
                  <a16:creationId xmlns:a16="http://schemas.microsoft.com/office/drawing/2014/main" id="{E7D1E16F-74CC-6447-B56D-A292B74A3155}"/>
                </a:ext>
              </a:extLst>
            </p:cNvPr>
            <p:cNvSpPr>
              <a:spLocks noChangeArrowheads="1"/>
            </p:cNvSpPr>
            <p:nvPr/>
          </p:nvSpPr>
          <p:spPr bwMode="auto">
            <a:xfrm>
              <a:off x="8809544" y="9454522"/>
              <a:ext cx="1359728" cy="1355006"/>
            </a:xfrm>
            <a:custGeom>
              <a:avLst/>
              <a:gdLst>
                <a:gd name="T0" fmla="*/ 327396 w 1268"/>
                <a:gd name="T1" fmla="*/ 183756 h 1267"/>
                <a:gd name="T2" fmla="*/ 333165 w 1268"/>
                <a:gd name="T3" fmla="*/ 189509 h 1267"/>
                <a:gd name="T4" fmla="*/ 327396 w 1268"/>
                <a:gd name="T5" fmla="*/ 226188 h 1267"/>
                <a:gd name="T6" fmla="*/ 293502 w 1268"/>
                <a:gd name="T7" fmla="*/ 224390 h 1267"/>
                <a:gd name="T8" fmla="*/ 292060 w 1268"/>
                <a:gd name="T9" fmla="*/ 189509 h 1267"/>
                <a:gd name="T10" fmla="*/ 293502 w 1268"/>
                <a:gd name="T11" fmla="*/ 185194 h 1267"/>
                <a:gd name="T12" fmla="*/ 395543 w 1268"/>
                <a:gd name="T13" fmla="*/ 289478 h 1267"/>
                <a:gd name="T14" fmla="*/ 194707 w 1268"/>
                <a:gd name="T15" fmla="*/ 204972 h 1267"/>
                <a:gd name="T16" fmla="*/ 267541 w 1268"/>
                <a:gd name="T17" fmla="*/ 177283 h 1267"/>
                <a:gd name="T18" fmla="*/ 264657 w 1268"/>
                <a:gd name="T19" fmla="*/ 220435 h 1267"/>
                <a:gd name="T20" fmla="*/ 274392 w 1268"/>
                <a:gd name="T21" fmla="*/ 243449 h 1267"/>
                <a:gd name="T22" fmla="*/ 327396 w 1268"/>
                <a:gd name="T23" fmla="*/ 252799 h 1267"/>
                <a:gd name="T24" fmla="*/ 359847 w 1268"/>
                <a:gd name="T25" fmla="*/ 189509 h 1267"/>
                <a:gd name="T26" fmla="*/ 327396 w 1268"/>
                <a:gd name="T27" fmla="*/ 157145 h 1267"/>
                <a:gd name="T28" fmla="*/ 286651 w 1268"/>
                <a:gd name="T29" fmla="*/ 158584 h 1267"/>
                <a:gd name="T30" fmla="*/ 312252 w 1268"/>
                <a:gd name="T31" fmla="*/ 85225 h 1267"/>
                <a:gd name="T32" fmla="*/ 395543 w 1268"/>
                <a:gd name="T33" fmla="*/ 120466 h 1267"/>
                <a:gd name="T34" fmla="*/ 429797 w 1268"/>
                <a:gd name="T35" fmla="*/ 204972 h 1267"/>
                <a:gd name="T36" fmla="*/ 109252 w 1268"/>
                <a:gd name="T37" fmla="*/ 426126 h 1267"/>
                <a:gd name="T38" fmla="*/ 95550 w 1268"/>
                <a:gd name="T39" fmla="*/ 426126 h 1267"/>
                <a:gd name="T40" fmla="*/ 204081 w 1268"/>
                <a:gd name="T41" fmla="*/ 301345 h 1267"/>
                <a:gd name="T42" fmla="*/ 210572 w 1268"/>
                <a:gd name="T43" fmla="*/ 308896 h 1267"/>
                <a:gd name="T44" fmla="*/ 170909 w 1268"/>
                <a:gd name="T45" fmla="*/ 69403 h 1267"/>
                <a:gd name="T46" fmla="*/ 137016 w 1268"/>
                <a:gd name="T47" fmla="*/ 66886 h 1267"/>
                <a:gd name="T48" fmla="*/ 135574 w 1268"/>
                <a:gd name="T49" fmla="*/ 32364 h 1267"/>
                <a:gd name="T50" fmla="*/ 170909 w 1268"/>
                <a:gd name="T51" fmla="*/ 26610 h 1267"/>
                <a:gd name="T52" fmla="*/ 174875 w 1268"/>
                <a:gd name="T53" fmla="*/ 28408 h 1267"/>
                <a:gd name="T54" fmla="*/ 176678 w 1268"/>
                <a:gd name="T55" fmla="*/ 62570 h 1267"/>
                <a:gd name="T56" fmla="*/ 170909 w 1268"/>
                <a:gd name="T57" fmla="*/ 69403 h 1267"/>
                <a:gd name="T58" fmla="*/ 32451 w 1268"/>
                <a:gd name="T59" fmla="*/ 179440 h 1267"/>
                <a:gd name="T60" fmla="*/ 26682 w 1268"/>
                <a:gd name="T61" fmla="*/ 142761 h 1267"/>
                <a:gd name="T62" fmla="*/ 32451 w 1268"/>
                <a:gd name="T63" fmla="*/ 137008 h 1267"/>
                <a:gd name="T64" fmla="*/ 66344 w 1268"/>
                <a:gd name="T65" fmla="*/ 138446 h 1267"/>
                <a:gd name="T66" fmla="*/ 68147 w 1268"/>
                <a:gd name="T67" fmla="*/ 173687 h 1267"/>
                <a:gd name="T68" fmla="*/ 414653 w 1268"/>
                <a:gd name="T69" fmla="*/ 101767 h 1267"/>
                <a:gd name="T70" fmla="*/ 312252 w 1268"/>
                <a:gd name="T71" fmla="*/ 58255 h 1267"/>
                <a:gd name="T72" fmla="*/ 202279 w 1268"/>
                <a:gd name="T73" fmla="*/ 72999 h 1267"/>
                <a:gd name="T74" fmla="*/ 203360 w 1268"/>
                <a:gd name="T75" fmla="*/ 32364 h 1267"/>
                <a:gd name="T76" fmla="*/ 141343 w 1268"/>
                <a:gd name="T77" fmla="*/ 0 h 1267"/>
                <a:gd name="T78" fmla="*/ 108170 w 1268"/>
                <a:gd name="T79" fmla="*/ 62570 h 1267"/>
                <a:gd name="T80" fmla="*/ 75359 w 1268"/>
                <a:gd name="T81" fmla="*/ 112914 h 1267"/>
                <a:gd name="T82" fmla="*/ 32451 w 1268"/>
                <a:gd name="T83" fmla="*/ 110397 h 1267"/>
                <a:gd name="T84" fmla="*/ 0 w 1268"/>
                <a:gd name="T85" fmla="*/ 142761 h 1267"/>
                <a:gd name="T86" fmla="*/ 9375 w 1268"/>
                <a:gd name="T87" fmla="*/ 196701 h 1267"/>
                <a:gd name="T88" fmla="*/ 62378 w 1268"/>
                <a:gd name="T89" fmla="*/ 206051 h 1267"/>
                <a:gd name="T90" fmla="*/ 94829 w 1268"/>
                <a:gd name="T91" fmla="*/ 142761 h 1267"/>
                <a:gd name="T92" fmla="*/ 131247 w 1268"/>
                <a:gd name="T93" fmla="*/ 94215 h 1267"/>
                <a:gd name="T94" fmla="*/ 170909 w 1268"/>
                <a:gd name="T95" fmla="*/ 96013 h 1267"/>
                <a:gd name="T96" fmla="*/ 201557 w 1268"/>
                <a:gd name="T97" fmla="*/ 110757 h 1267"/>
                <a:gd name="T98" fmla="*/ 168025 w 1268"/>
                <a:gd name="T99" fmla="*/ 204972 h 1267"/>
                <a:gd name="T100" fmla="*/ 76440 w 1268"/>
                <a:gd name="T101" fmla="*/ 392683 h 1267"/>
                <a:gd name="T102" fmla="*/ 76801 w 1268"/>
                <a:gd name="T103" fmla="*/ 444465 h 1267"/>
                <a:gd name="T104" fmla="*/ 102401 w 1268"/>
                <a:gd name="T105" fmla="*/ 455253 h 1267"/>
                <a:gd name="T106" fmla="*/ 239778 w 1268"/>
                <a:gd name="T107" fmla="*/ 331191 h 1267"/>
                <a:gd name="T108" fmla="*/ 414653 w 1268"/>
                <a:gd name="T109" fmla="*/ 308177 h 1267"/>
                <a:gd name="T110" fmla="*/ 456839 w 1268"/>
                <a:gd name="T111" fmla="*/ 204972 h 126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267">
                  <a:moveTo>
                    <a:pt x="826" y="511"/>
                  </a:moveTo>
                  <a:lnTo>
                    <a:pt x="908" y="511"/>
                  </a:lnTo>
                  <a:cubicBezTo>
                    <a:pt x="913" y="511"/>
                    <a:pt x="918" y="514"/>
                    <a:pt x="920" y="515"/>
                  </a:cubicBezTo>
                  <a:cubicBezTo>
                    <a:pt x="921" y="516"/>
                    <a:pt x="924" y="521"/>
                    <a:pt x="924" y="527"/>
                  </a:cubicBezTo>
                  <a:lnTo>
                    <a:pt x="924" y="613"/>
                  </a:lnTo>
                  <a:cubicBezTo>
                    <a:pt x="924" y="622"/>
                    <a:pt x="916" y="629"/>
                    <a:pt x="908" y="629"/>
                  </a:cubicBezTo>
                  <a:lnTo>
                    <a:pt x="826" y="629"/>
                  </a:lnTo>
                  <a:cubicBezTo>
                    <a:pt x="820" y="629"/>
                    <a:pt x="815" y="626"/>
                    <a:pt x="814" y="624"/>
                  </a:cubicBezTo>
                  <a:cubicBezTo>
                    <a:pt x="813" y="622"/>
                    <a:pt x="810" y="619"/>
                    <a:pt x="810" y="613"/>
                  </a:cubicBezTo>
                  <a:lnTo>
                    <a:pt x="810" y="527"/>
                  </a:lnTo>
                  <a:cubicBezTo>
                    <a:pt x="810" y="521"/>
                    <a:pt x="813" y="516"/>
                    <a:pt x="814" y="515"/>
                  </a:cubicBezTo>
                  <a:cubicBezTo>
                    <a:pt x="815" y="514"/>
                    <a:pt x="820" y="511"/>
                    <a:pt x="826" y="511"/>
                  </a:cubicBezTo>
                  <a:close/>
                  <a:moveTo>
                    <a:pt x="1097" y="805"/>
                  </a:moveTo>
                  <a:lnTo>
                    <a:pt x="1097" y="805"/>
                  </a:lnTo>
                  <a:cubicBezTo>
                    <a:pt x="1035" y="868"/>
                    <a:pt x="953" y="902"/>
                    <a:pt x="866" y="902"/>
                  </a:cubicBezTo>
                  <a:cubicBezTo>
                    <a:pt x="687" y="902"/>
                    <a:pt x="540" y="754"/>
                    <a:pt x="540" y="570"/>
                  </a:cubicBezTo>
                  <a:cubicBezTo>
                    <a:pt x="540" y="491"/>
                    <a:pt x="567" y="419"/>
                    <a:pt x="612" y="361"/>
                  </a:cubicBezTo>
                  <a:lnTo>
                    <a:pt x="742" y="493"/>
                  </a:lnTo>
                  <a:cubicBezTo>
                    <a:pt x="737" y="503"/>
                    <a:pt x="734" y="515"/>
                    <a:pt x="734" y="527"/>
                  </a:cubicBezTo>
                  <a:lnTo>
                    <a:pt x="734" y="613"/>
                  </a:lnTo>
                  <a:cubicBezTo>
                    <a:pt x="734" y="637"/>
                    <a:pt x="745" y="659"/>
                    <a:pt x="761" y="677"/>
                  </a:cubicBezTo>
                  <a:cubicBezTo>
                    <a:pt x="779" y="694"/>
                    <a:pt x="801" y="703"/>
                    <a:pt x="826" y="703"/>
                  </a:cubicBezTo>
                  <a:lnTo>
                    <a:pt x="908" y="703"/>
                  </a:lnTo>
                  <a:cubicBezTo>
                    <a:pt x="958" y="703"/>
                    <a:pt x="998" y="662"/>
                    <a:pt x="998" y="613"/>
                  </a:cubicBezTo>
                  <a:lnTo>
                    <a:pt x="998" y="527"/>
                  </a:lnTo>
                  <a:cubicBezTo>
                    <a:pt x="998" y="503"/>
                    <a:pt x="989" y="479"/>
                    <a:pt x="971" y="463"/>
                  </a:cubicBezTo>
                  <a:cubicBezTo>
                    <a:pt x="955" y="446"/>
                    <a:pt x="931" y="437"/>
                    <a:pt x="908" y="437"/>
                  </a:cubicBezTo>
                  <a:lnTo>
                    <a:pt x="826" y="437"/>
                  </a:lnTo>
                  <a:cubicBezTo>
                    <a:pt x="815" y="437"/>
                    <a:pt x="806" y="438"/>
                    <a:pt x="795" y="441"/>
                  </a:cubicBezTo>
                  <a:lnTo>
                    <a:pt x="665" y="308"/>
                  </a:lnTo>
                  <a:cubicBezTo>
                    <a:pt x="721" y="263"/>
                    <a:pt x="790" y="237"/>
                    <a:pt x="866" y="237"/>
                  </a:cubicBezTo>
                  <a:cubicBezTo>
                    <a:pt x="952" y="237"/>
                    <a:pt x="1034" y="271"/>
                    <a:pt x="1094" y="333"/>
                  </a:cubicBezTo>
                  <a:lnTo>
                    <a:pt x="1097" y="335"/>
                  </a:lnTo>
                  <a:cubicBezTo>
                    <a:pt x="1157" y="397"/>
                    <a:pt x="1192" y="481"/>
                    <a:pt x="1192" y="570"/>
                  </a:cubicBezTo>
                  <a:cubicBezTo>
                    <a:pt x="1192" y="659"/>
                    <a:pt x="1157" y="742"/>
                    <a:pt x="1097" y="805"/>
                  </a:cubicBezTo>
                  <a:close/>
                  <a:moveTo>
                    <a:pt x="303" y="1185"/>
                  </a:moveTo>
                  <a:lnTo>
                    <a:pt x="303" y="1185"/>
                  </a:lnTo>
                  <a:cubicBezTo>
                    <a:pt x="298" y="1189"/>
                    <a:pt x="291" y="1192"/>
                    <a:pt x="284" y="1192"/>
                  </a:cubicBezTo>
                  <a:cubicBezTo>
                    <a:pt x="277" y="1192"/>
                    <a:pt x="269" y="1189"/>
                    <a:pt x="265" y="1185"/>
                  </a:cubicBezTo>
                  <a:cubicBezTo>
                    <a:pt x="253" y="1173"/>
                    <a:pt x="253" y="1155"/>
                    <a:pt x="265" y="1143"/>
                  </a:cubicBezTo>
                  <a:lnTo>
                    <a:pt x="566" y="838"/>
                  </a:lnTo>
                  <a:cubicBezTo>
                    <a:pt x="571" y="845"/>
                    <a:pt x="579" y="853"/>
                    <a:pt x="584" y="859"/>
                  </a:cubicBezTo>
                  <a:cubicBezTo>
                    <a:pt x="592" y="866"/>
                    <a:pt x="598" y="872"/>
                    <a:pt x="604" y="878"/>
                  </a:cubicBezTo>
                  <a:lnTo>
                    <a:pt x="303" y="1185"/>
                  </a:lnTo>
                  <a:close/>
                  <a:moveTo>
                    <a:pt x="474" y="193"/>
                  </a:moveTo>
                  <a:lnTo>
                    <a:pt x="392" y="193"/>
                  </a:lnTo>
                  <a:cubicBezTo>
                    <a:pt x="386" y="193"/>
                    <a:pt x="382" y="188"/>
                    <a:pt x="380" y="186"/>
                  </a:cubicBezTo>
                  <a:cubicBezTo>
                    <a:pt x="379" y="185"/>
                    <a:pt x="376" y="181"/>
                    <a:pt x="376" y="174"/>
                  </a:cubicBezTo>
                  <a:lnTo>
                    <a:pt x="376" y="90"/>
                  </a:lnTo>
                  <a:cubicBezTo>
                    <a:pt x="376" y="81"/>
                    <a:pt x="383" y="74"/>
                    <a:pt x="392" y="74"/>
                  </a:cubicBezTo>
                  <a:lnTo>
                    <a:pt x="474" y="74"/>
                  </a:lnTo>
                  <a:cubicBezTo>
                    <a:pt x="478" y="74"/>
                    <a:pt x="482" y="76"/>
                    <a:pt x="485" y="79"/>
                  </a:cubicBezTo>
                  <a:cubicBezTo>
                    <a:pt x="489" y="81"/>
                    <a:pt x="490" y="86"/>
                    <a:pt x="490" y="90"/>
                  </a:cubicBezTo>
                  <a:lnTo>
                    <a:pt x="490" y="174"/>
                  </a:lnTo>
                  <a:cubicBezTo>
                    <a:pt x="490" y="181"/>
                    <a:pt x="487" y="185"/>
                    <a:pt x="485" y="186"/>
                  </a:cubicBezTo>
                  <a:cubicBezTo>
                    <a:pt x="484" y="188"/>
                    <a:pt x="479" y="193"/>
                    <a:pt x="474" y="193"/>
                  </a:cubicBezTo>
                  <a:close/>
                  <a:moveTo>
                    <a:pt x="173" y="499"/>
                  </a:moveTo>
                  <a:lnTo>
                    <a:pt x="90" y="499"/>
                  </a:lnTo>
                  <a:cubicBezTo>
                    <a:pt x="81" y="499"/>
                    <a:pt x="74" y="491"/>
                    <a:pt x="74" y="483"/>
                  </a:cubicBezTo>
                  <a:lnTo>
                    <a:pt x="74" y="397"/>
                  </a:lnTo>
                  <a:cubicBezTo>
                    <a:pt x="74" y="391"/>
                    <a:pt x="76" y="388"/>
                    <a:pt x="78" y="385"/>
                  </a:cubicBezTo>
                  <a:cubicBezTo>
                    <a:pt x="81" y="384"/>
                    <a:pt x="84" y="381"/>
                    <a:pt x="90" y="381"/>
                  </a:cubicBezTo>
                  <a:lnTo>
                    <a:pt x="173" y="381"/>
                  </a:lnTo>
                  <a:cubicBezTo>
                    <a:pt x="179" y="381"/>
                    <a:pt x="182" y="384"/>
                    <a:pt x="184" y="385"/>
                  </a:cubicBezTo>
                  <a:cubicBezTo>
                    <a:pt x="186" y="388"/>
                    <a:pt x="189" y="391"/>
                    <a:pt x="189" y="397"/>
                  </a:cubicBezTo>
                  <a:lnTo>
                    <a:pt x="189" y="483"/>
                  </a:lnTo>
                  <a:cubicBezTo>
                    <a:pt x="189" y="491"/>
                    <a:pt x="182" y="499"/>
                    <a:pt x="173" y="499"/>
                  </a:cubicBezTo>
                  <a:close/>
                  <a:moveTo>
                    <a:pt x="1150" y="283"/>
                  </a:moveTo>
                  <a:lnTo>
                    <a:pt x="1150" y="283"/>
                  </a:lnTo>
                  <a:cubicBezTo>
                    <a:pt x="1073" y="206"/>
                    <a:pt x="973" y="162"/>
                    <a:pt x="866" y="162"/>
                  </a:cubicBezTo>
                  <a:cubicBezTo>
                    <a:pt x="770" y="162"/>
                    <a:pt x="681" y="198"/>
                    <a:pt x="612" y="256"/>
                  </a:cubicBezTo>
                  <a:lnTo>
                    <a:pt x="561" y="203"/>
                  </a:lnTo>
                  <a:cubicBezTo>
                    <a:pt x="563" y="194"/>
                    <a:pt x="564" y="185"/>
                    <a:pt x="564" y="174"/>
                  </a:cubicBezTo>
                  <a:lnTo>
                    <a:pt x="564" y="90"/>
                  </a:lnTo>
                  <a:cubicBezTo>
                    <a:pt x="564" y="40"/>
                    <a:pt x="524" y="0"/>
                    <a:pt x="474" y="0"/>
                  </a:cubicBezTo>
                  <a:lnTo>
                    <a:pt x="392" y="0"/>
                  </a:lnTo>
                  <a:cubicBezTo>
                    <a:pt x="342" y="0"/>
                    <a:pt x="300" y="40"/>
                    <a:pt x="300" y="90"/>
                  </a:cubicBezTo>
                  <a:lnTo>
                    <a:pt x="300" y="174"/>
                  </a:lnTo>
                  <a:cubicBezTo>
                    <a:pt x="300" y="188"/>
                    <a:pt x="303" y="200"/>
                    <a:pt x="309" y="211"/>
                  </a:cubicBezTo>
                  <a:lnTo>
                    <a:pt x="209" y="314"/>
                  </a:lnTo>
                  <a:cubicBezTo>
                    <a:pt x="197" y="309"/>
                    <a:pt x="185" y="307"/>
                    <a:pt x="173" y="307"/>
                  </a:cubicBezTo>
                  <a:lnTo>
                    <a:pt x="90" y="307"/>
                  </a:lnTo>
                  <a:cubicBezTo>
                    <a:pt x="66" y="307"/>
                    <a:pt x="43" y="315"/>
                    <a:pt x="26" y="333"/>
                  </a:cubicBezTo>
                  <a:cubicBezTo>
                    <a:pt x="9" y="351"/>
                    <a:pt x="0" y="373"/>
                    <a:pt x="0" y="397"/>
                  </a:cubicBezTo>
                  <a:lnTo>
                    <a:pt x="0" y="483"/>
                  </a:lnTo>
                  <a:cubicBezTo>
                    <a:pt x="0" y="508"/>
                    <a:pt x="10" y="530"/>
                    <a:pt x="26" y="547"/>
                  </a:cubicBezTo>
                  <a:cubicBezTo>
                    <a:pt x="43" y="563"/>
                    <a:pt x="65" y="573"/>
                    <a:pt x="90" y="573"/>
                  </a:cubicBezTo>
                  <a:lnTo>
                    <a:pt x="173" y="573"/>
                  </a:lnTo>
                  <a:cubicBezTo>
                    <a:pt x="222" y="573"/>
                    <a:pt x="263" y="533"/>
                    <a:pt x="263" y="483"/>
                  </a:cubicBezTo>
                  <a:lnTo>
                    <a:pt x="263" y="397"/>
                  </a:lnTo>
                  <a:cubicBezTo>
                    <a:pt x="263" y="388"/>
                    <a:pt x="262" y="377"/>
                    <a:pt x="259" y="369"/>
                  </a:cubicBezTo>
                  <a:lnTo>
                    <a:pt x="364" y="262"/>
                  </a:lnTo>
                  <a:cubicBezTo>
                    <a:pt x="373" y="265"/>
                    <a:pt x="382" y="267"/>
                    <a:pt x="392" y="267"/>
                  </a:cubicBezTo>
                  <a:lnTo>
                    <a:pt x="474" y="267"/>
                  </a:lnTo>
                  <a:cubicBezTo>
                    <a:pt x="487" y="267"/>
                    <a:pt x="499" y="263"/>
                    <a:pt x="510" y="258"/>
                  </a:cubicBezTo>
                  <a:lnTo>
                    <a:pt x="559" y="308"/>
                  </a:lnTo>
                  <a:cubicBezTo>
                    <a:pt x="502" y="379"/>
                    <a:pt x="466" y="471"/>
                    <a:pt x="466" y="570"/>
                  </a:cubicBezTo>
                  <a:cubicBezTo>
                    <a:pt x="466" y="645"/>
                    <a:pt x="485" y="717"/>
                    <a:pt x="521" y="777"/>
                  </a:cubicBezTo>
                  <a:lnTo>
                    <a:pt x="212" y="1092"/>
                  </a:lnTo>
                  <a:cubicBezTo>
                    <a:pt x="173" y="1131"/>
                    <a:pt x="173" y="1197"/>
                    <a:pt x="212" y="1236"/>
                  </a:cubicBezTo>
                  <a:cubicBezTo>
                    <a:pt x="212" y="1236"/>
                    <a:pt x="212" y="1236"/>
                    <a:pt x="213" y="1236"/>
                  </a:cubicBezTo>
                  <a:cubicBezTo>
                    <a:pt x="230" y="1256"/>
                    <a:pt x="257" y="1266"/>
                    <a:pt x="284" y="1266"/>
                  </a:cubicBezTo>
                  <a:cubicBezTo>
                    <a:pt x="311" y="1266"/>
                    <a:pt x="336" y="1256"/>
                    <a:pt x="355" y="1236"/>
                  </a:cubicBezTo>
                  <a:lnTo>
                    <a:pt x="665" y="921"/>
                  </a:lnTo>
                  <a:cubicBezTo>
                    <a:pt x="724" y="957"/>
                    <a:pt x="794" y="975"/>
                    <a:pt x="866" y="975"/>
                  </a:cubicBezTo>
                  <a:cubicBezTo>
                    <a:pt x="973" y="975"/>
                    <a:pt x="1073" y="934"/>
                    <a:pt x="1150" y="857"/>
                  </a:cubicBezTo>
                  <a:cubicBezTo>
                    <a:pt x="1226" y="780"/>
                    <a:pt x="1267" y="678"/>
                    <a:pt x="1267" y="570"/>
                  </a:cubicBezTo>
                  <a:cubicBezTo>
                    <a:pt x="1267" y="462"/>
                    <a:pt x="1226" y="360"/>
                    <a:pt x="1150" y="283"/>
                  </a:cubicBezTo>
                  <a:close/>
                </a:path>
              </a:pathLst>
            </a:custGeom>
            <a:solidFill>
              <a:schemeClr val="bg1"/>
            </a:solidFill>
            <a:ln>
              <a:noFill/>
            </a:ln>
            <a:effectLst/>
          </p:spPr>
          <p:txBody>
            <a:bodyPr wrap="none" anchor="ctr"/>
            <a:lstStyle/>
            <a:p>
              <a:endParaRPr lang="en-US"/>
            </a:p>
          </p:txBody>
        </p:sp>
      </p:grpSp>
      <p:grpSp>
        <p:nvGrpSpPr>
          <p:cNvPr id="7" name="Grupo 6">
            <a:extLst>
              <a:ext uri="{FF2B5EF4-FFF2-40B4-BE49-F238E27FC236}">
                <a16:creationId xmlns:a16="http://schemas.microsoft.com/office/drawing/2014/main" id="{BFEDBFCC-CD2A-034F-AF72-C5C6B0531FC6}"/>
              </a:ext>
            </a:extLst>
          </p:cNvPr>
          <p:cNvGrpSpPr/>
          <p:nvPr/>
        </p:nvGrpSpPr>
        <p:grpSpPr>
          <a:xfrm>
            <a:off x="9720582" y="489180"/>
            <a:ext cx="2791612" cy="2791612"/>
            <a:chOff x="8124015" y="4908456"/>
            <a:chExt cx="2791612" cy="2791612"/>
          </a:xfrm>
        </p:grpSpPr>
        <p:sp>
          <p:nvSpPr>
            <p:cNvPr id="73" name="Freeform 72">
              <a:extLst>
                <a:ext uri="{FF2B5EF4-FFF2-40B4-BE49-F238E27FC236}">
                  <a16:creationId xmlns:a16="http://schemas.microsoft.com/office/drawing/2014/main" id="{C25525F5-93D4-E64B-A481-E6A7CFF53FA8}"/>
                </a:ext>
              </a:extLst>
            </p:cNvPr>
            <p:cNvSpPr/>
            <p:nvPr/>
          </p:nvSpPr>
          <p:spPr>
            <a:xfrm>
              <a:off x="8124015" y="4908456"/>
              <a:ext cx="2791612" cy="2791612"/>
            </a:xfrm>
            <a:custGeom>
              <a:avLst/>
              <a:gdLst>
                <a:gd name="connsiteX0" fmla="*/ 0 w 1147239"/>
                <a:gd name="connsiteY0" fmla="*/ 573620 h 1147239"/>
                <a:gd name="connsiteX1" fmla="*/ 573620 w 1147239"/>
                <a:gd name="connsiteY1" fmla="*/ 0 h 1147239"/>
                <a:gd name="connsiteX2" fmla="*/ 1147240 w 1147239"/>
                <a:gd name="connsiteY2" fmla="*/ 573620 h 1147239"/>
                <a:gd name="connsiteX3" fmla="*/ 573620 w 1147239"/>
                <a:gd name="connsiteY3" fmla="*/ 1147240 h 1147239"/>
                <a:gd name="connsiteX4" fmla="*/ 0 w 1147239"/>
                <a:gd name="connsiteY4" fmla="*/ 573620 h 1147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7239" h="1147239">
                  <a:moveTo>
                    <a:pt x="0" y="573620"/>
                  </a:moveTo>
                  <a:cubicBezTo>
                    <a:pt x="0" y="256818"/>
                    <a:pt x="256818" y="0"/>
                    <a:pt x="573620" y="0"/>
                  </a:cubicBezTo>
                  <a:cubicBezTo>
                    <a:pt x="890422" y="0"/>
                    <a:pt x="1147240" y="256818"/>
                    <a:pt x="1147240" y="573620"/>
                  </a:cubicBezTo>
                  <a:cubicBezTo>
                    <a:pt x="1147240" y="890422"/>
                    <a:pt x="890422" y="1147240"/>
                    <a:pt x="573620" y="1147240"/>
                  </a:cubicBezTo>
                  <a:cubicBezTo>
                    <a:pt x="256818" y="1147240"/>
                    <a:pt x="0" y="890422"/>
                    <a:pt x="0" y="573620"/>
                  </a:cubicBezTo>
                  <a:close/>
                </a:path>
              </a:pathLst>
            </a:custGeom>
            <a:gradFill>
              <a:gsLst>
                <a:gs pos="100000">
                  <a:schemeClr val="accent2"/>
                </a:gs>
                <a:gs pos="0">
                  <a:schemeClr val="accent1"/>
                </a:gs>
              </a:gsLst>
              <a:lin ang="5400000" scaled="0"/>
            </a:gradFill>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none" lIns="600268" tIns="600268" rIns="600268" bIns="600268" numCol="1" spcCol="1270" anchor="ctr" anchorCtr="0">
              <a:noAutofit/>
            </a:bodyPr>
            <a:lstStyle/>
            <a:p>
              <a:pPr algn="ctr" defTabSz="1777512">
                <a:lnSpc>
                  <a:spcPct val="90000"/>
                </a:lnSpc>
                <a:spcBef>
                  <a:spcPct val="0"/>
                </a:spcBef>
                <a:spcAft>
                  <a:spcPct val="35000"/>
                </a:spcAft>
              </a:pPr>
              <a:endParaRPr lang="en-US" sz="3200" spc="300" dirty="0">
                <a:solidFill>
                  <a:srgbClr val="FFFFFF"/>
                </a:solidFill>
                <a:latin typeface="Montserrat Light" charset="0"/>
              </a:endParaRPr>
            </a:p>
          </p:txBody>
        </p:sp>
        <p:grpSp>
          <p:nvGrpSpPr>
            <p:cNvPr id="99" name="Group 98">
              <a:extLst>
                <a:ext uri="{FF2B5EF4-FFF2-40B4-BE49-F238E27FC236}">
                  <a16:creationId xmlns:a16="http://schemas.microsoft.com/office/drawing/2014/main" id="{2AF02561-54F7-104A-AB56-C8E01451882A}"/>
                </a:ext>
              </a:extLst>
            </p:cNvPr>
            <p:cNvGrpSpPr/>
            <p:nvPr/>
          </p:nvGrpSpPr>
          <p:grpSpPr>
            <a:xfrm>
              <a:off x="8801732" y="5614550"/>
              <a:ext cx="1227533" cy="1203926"/>
              <a:chOff x="5220658" y="6646697"/>
              <a:chExt cx="973293" cy="954577"/>
            </a:xfrm>
            <a:solidFill>
              <a:schemeClr val="bg1"/>
            </a:solidFill>
          </p:grpSpPr>
          <p:sp>
            <p:nvSpPr>
              <p:cNvPr id="100" name="Freeform 99">
                <a:extLst>
                  <a:ext uri="{FF2B5EF4-FFF2-40B4-BE49-F238E27FC236}">
                    <a16:creationId xmlns:a16="http://schemas.microsoft.com/office/drawing/2014/main" id="{63439A6E-AF17-AF48-A939-17480DAD2E47}"/>
                  </a:ext>
                </a:extLst>
              </p:cNvPr>
              <p:cNvSpPr>
                <a:spLocks noChangeArrowheads="1"/>
              </p:cNvSpPr>
              <p:nvPr/>
            </p:nvSpPr>
            <p:spPr bwMode="auto">
              <a:xfrm>
                <a:off x="5800892" y="6886277"/>
                <a:ext cx="393059" cy="714997"/>
              </a:xfrm>
              <a:custGeom>
                <a:avLst/>
                <a:gdLst>
                  <a:gd name="T0" fmla="*/ 142311 w 465"/>
                  <a:gd name="T1" fmla="*/ 144952 h 843"/>
                  <a:gd name="T2" fmla="*/ 112559 w 465"/>
                  <a:gd name="T3" fmla="*/ 187755 h 843"/>
                  <a:gd name="T4" fmla="*/ 112559 w 465"/>
                  <a:gd name="T5" fmla="*/ 278035 h 843"/>
                  <a:gd name="T6" fmla="*/ 53770 w 465"/>
                  <a:gd name="T7" fmla="*/ 278035 h 843"/>
                  <a:gd name="T8" fmla="*/ 53770 w 465"/>
                  <a:gd name="T9" fmla="*/ 187755 h 843"/>
                  <a:gd name="T10" fmla="*/ 24376 w 465"/>
                  <a:gd name="T11" fmla="*/ 144952 h 843"/>
                  <a:gd name="T12" fmla="*/ 24376 w 465"/>
                  <a:gd name="T13" fmla="*/ 61506 h 843"/>
                  <a:gd name="T14" fmla="*/ 24376 w 465"/>
                  <a:gd name="T15" fmla="*/ 61506 h 843"/>
                  <a:gd name="T16" fmla="*/ 60939 w 465"/>
                  <a:gd name="T17" fmla="*/ 24458 h 843"/>
                  <a:gd name="T18" fmla="*/ 71335 w 465"/>
                  <a:gd name="T19" fmla="*/ 24458 h 843"/>
                  <a:gd name="T20" fmla="*/ 71335 w 465"/>
                  <a:gd name="T21" fmla="*/ 87043 h 843"/>
                  <a:gd name="T22" fmla="*/ 95711 w 465"/>
                  <a:gd name="T23" fmla="*/ 87043 h 843"/>
                  <a:gd name="T24" fmla="*/ 95711 w 465"/>
                  <a:gd name="T25" fmla="*/ 24458 h 843"/>
                  <a:gd name="T26" fmla="*/ 105031 w 465"/>
                  <a:gd name="T27" fmla="*/ 24458 h 843"/>
                  <a:gd name="T28" fmla="*/ 105031 w 465"/>
                  <a:gd name="T29" fmla="*/ 24458 h 843"/>
                  <a:gd name="T30" fmla="*/ 142311 w 465"/>
                  <a:gd name="T31" fmla="*/ 61506 h 843"/>
                  <a:gd name="T32" fmla="*/ 142311 w 465"/>
                  <a:gd name="T33" fmla="*/ 144952 h 843"/>
                  <a:gd name="T34" fmla="*/ 105031 w 465"/>
                  <a:gd name="T35" fmla="*/ 0 h 843"/>
                  <a:gd name="T36" fmla="*/ 60939 w 465"/>
                  <a:gd name="T37" fmla="*/ 0 h 843"/>
                  <a:gd name="T38" fmla="*/ 60939 w 465"/>
                  <a:gd name="T39" fmla="*/ 0 h 843"/>
                  <a:gd name="T40" fmla="*/ 0 w 465"/>
                  <a:gd name="T41" fmla="*/ 61506 h 843"/>
                  <a:gd name="T42" fmla="*/ 0 w 465"/>
                  <a:gd name="T43" fmla="*/ 152506 h 843"/>
                  <a:gd name="T44" fmla="*/ 29753 w 465"/>
                  <a:gd name="T45" fmla="*/ 195668 h 843"/>
                  <a:gd name="T46" fmla="*/ 29753 w 465"/>
                  <a:gd name="T47" fmla="*/ 302853 h 843"/>
                  <a:gd name="T48" fmla="*/ 136576 w 465"/>
                  <a:gd name="T49" fmla="*/ 302853 h 843"/>
                  <a:gd name="T50" fmla="*/ 136576 w 465"/>
                  <a:gd name="T51" fmla="*/ 195668 h 843"/>
                  <a:gd name="T52" fmla="*/ 166329 w 465"/>
                  <a:gd name="T53" fmla="*/ 152506 h 843"/>
                  <a:gd name="T54" fmla="*/ 166329 w 465"/>
                  <a:gd name="T55" fmla="*/ 61506 h 843"/>
                  <a:gd name="T56" fmla="*/ 166329 w 465"/>
                  <a:gd name="T57" fmla="*/ 61506 h 843"/>
                  <a:gd name="T58" fmla="*/ 105031 w 465"/>
                  <a:gd name="T59" fmla="*/ 0 h 84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65" h="843">
                    <a:moveTo>
                      <a:pt x="397" y="403"/>
                    </a:moveTo>
                    <a:lnTo>
                      <a:pt x="314" y="522"/>
                    </a:lnTo>
                    <a:lnTo>
                      <a:pt x="314" y="773"/>
                    </a:lnTo>
                    <a:lnTo>
                      <a:pt x="150" y="773"/>
                    </a:lnTo>
                    <a:lnTo>
                      <a:pt x="150" y="522"/>
                    </a:lnTo>
                    <a:lnTo>
                      <a:pt x="68" y="403"/>
                    </a:lnTo>
                    <a:lnTo>
                      <a:pt x="68" y="171"/>
                    </a:lnTo>
                    <a:cubicBezTo>
                      <a:pt x="68" y="113"/>
                      <a:pt x="114" y="68"/>
                      <a:pt x="170" y="68"/>
                    </a:cubicBezTo>
                    <a:lnTo>
                      <a:pt x="199" y="68"/>
                    </a:lnTo>
                    <a:lnTo>
                      <a:pt x="199" y="242"/>
                    </a:lnTo>
                    <a:lnTo>
                      <a:pt x="267" y="242"/>
                    </a:lnTo>
                    <a:lnTo>
                      <a:pt x="267" y="68"/>
                    </a:lnTo>
                    <a:lnTo>
                      <a:pt x="293" y="68"/>
                    </a:lnTo>
                    <a:cubicBezTo>
                      <a:pt x="351" y="68"/>
                      <a:pt x="397" y="113"/>
                      <a:pt x="397" y="171"/>
                    </a:cubicBezTo>
                    <a:lnTo>
                      <a:pt x="397" y="403"/>
                    </a:lnTo>
                    <a:close/>
                    <a:moveTo>
                      <a:pt x="293" y="0"/>
                    </a:moveTo>
                    <a:lnTo>
                      <a:pt x="170" y="0"/>
                    </a:lnTo>
                    <a:cubicBezTo>
                      <a:pt x="77" y="0"/>
                      <a:pt x="0" y="76"/>
                      <a:pt x="0" y="171"/>
                    </a:cubicBezTo>
                    <a:lnTo>
                      <a:pt x="0" y="424"/>
                    </a:lnTo>
                    <a:lnTo>
                      <a:pt x="83" y="544"/>
                    </a:lnTo>
                    <a:lnTo>
                      <a:pt x="83" y="842"/>
                    </a:lnTo>
                    <a:lnTo>
                      <a:pt x="381" y="842"/>
                    </a:lnTo>
                    <a:lnTo>
                      <a:pt x="381" y="544"/>
                    </a:lnTo>
                    <a:lnTo>
                      <a:pt x="464" y="424"/>
                    </a:lnTo>
                    <a:lnTo>
                      <a:pt x="464" y="171"/>
                    </a:lnTo>
                    <a:cubicBezTo>
                      <a:pt x="464" y="76"/>
                      <a:pt x="388" y="0"/>
                      <a:pt x="293" y="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1" name="Freeform 100">
                <a:extLst>
                  <a:ext uri="{FF2B5EF4-FFF2-40B4-BE49-F238E27FC236}">
                    <a16:creationId xmlns:a16="http://schemas.microsoft.com/office/drawing/2014/main" id="{BFA26EC2-3849-9C4B-AB6B-3F0F67B4581E}"/>
                  </a:ext>
                </a:extLst>
              </p:cNvPr>
              <p:cNvSpPr>
                <a:spLocks noChangeArrowheads="1"/>
              </p:cNvSpPr>
              <p:nvPr/>
            </p:nvSpPr>
            <p:spPr bwMode="auto">
              <a:xfrm>
                <a:off x="5879502" y="6646697"/>
                <a:ext cx="239580" cy="235837"/>
              </a:xfrm>
              <a:custGeom>
                <a:avLst/>
                <a:gdLst>
                  <a:gd name="T0" fmla="*/ 50619 w 281"/>
                  <a:gd name="T1" fmla="*/ 23574 h 280"/>
                  <a:gd name="T2" fmla="*/ 50619 w 281"/>
                  <a:gd name="T3" fmla="*/ 23574 h 280"/>
                  <a:gd name="T4" fmla="*/ 77014 w 281"/>
                  <a:gd name="T5" fmla="*/ 49649 h 280"/>
                  <a:gd name="T6" fmla="*/ 77014 w 281"/>
                  <a:gd name="T7" fmla="*/ 49649 h 280"/>
                  <a:gd name="T8" fmla="*/ 50619 w 281"/>
                  <a:gd name="T9" fmla="*/ 75724 h 280"/>
                  <a:gd name="T10" fmla="*/ 50619 w 281"/>
                  <a:gd name="T11" fmla="*/ 75724 h 280"/>
                  <a:gd name="T12" fmla="*/ 24586 w 281"/>
                  <a:gd name="T13" fmla="*/ 49649 h 280"/>
                  <a:gd name="T14" fmla="*/ 24586 w 281"/>
                  <a:gd name="T15" fmla="*/ 49649 h 280"/>
                  <a:gd name="T16" fmla="*/ 50619 w 281"/>
                  <a:gd name="T17" fmla="*/ 23574 h 280"/>
                  <a:gd name="T18" fmla="*/ 50619 w 281"/>
                  <a:gd name="T19" fmla="*/ 99656 h 280"/>
                  <a:gd name="T20" fmla="*/ 50619 w 281"/>
                  <a:gd name="T21" fmla="*/ 99656 h 280"/>
                  <a:gd name="T22" fmla="*/ 101238 w 281"/>
                  <a:gd name="T23" fmla="*/ 49649 h 280"/>
                  <a:gd name="T24" fmla="*/ 101238 w 281"/>
                  <a:gd name="T25" fmla="*/ 49649 h 280"/>
                  <a:gd name="T26" fmla="*/ 50619 w 281"/>
                  <a:gd name="T27" fmla="*/ 0 h 280"/>
                  <a:gd name="T28" fmla="*/ 50619 w 281"/>
                  <a:gd name="T29" fmla="*/ 0 h 280"/>
                  <a:gd name="T30" fmla="*/ 0 w 281"/>
                  <a:gd name="T31" fmla="*/ 49649 h 280"/>
                  <a:gd name="T32" fmla="*/ 0 w 281"/>
                  <a:gd name="T33" fmla="*/ 49649 h 280"/>
                  <a:gd name="T34" fmla="*/ 50619 w 281"/>
                  <a:gd name="T35" fmla="*/ 99656 h 28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81" h="280">
                    <a:moveTo>
                      <a:pt x="140" y="66"/>
                    </a:moveTo>
                    <a:lnTo>
                      <a:pt x="140" y="66"/>
                    </a:lnTo>
                    <a:cubicBezTo>
                      <a:pt x="180" y="66"/>
                      <a:pt x="213" y="99"/>
                      <a:pt x="213" y="139"/>
                    </a:cubicBezTo>
                    <a:cubicBezTo>
                      <a:pt x="213" y="179"/>
                      <a:pt x="180" y="212"/>
                      <a:pt x="140" y="212"/>
                    </a:cubicBezTo>
                    <a:cubicBezTo>
                      <a:pt x="100" y="212"/>
                      <a:pt x="68" y="179"/>
                      <a:pt x="68" y="139"/>
                    </a:cubicBezTo>
                    <a:cubicBezTo>
                      <a:pt x="68" y="99"/>
                      <a:pt x="100" y="66"/>
                      <a:pt x="140" y="66"/>
                    </a:cubicBezTo>
                    <a:close/>
                    <a:moveTo>
                      <a:pt x="140" y="279"/>
                    </a:moveTo>
                    <a:lnTo>
                      <a:pt x="140" y="279"/>
                    </a:lnTo>
                    <a:cubicBezTo>
                      <a:pt x="217" y="279"/>
                      <a:pt x="280" y="216"/>
                      <a:pt x="280" y="139"/>
                    </a:cubicBezTo>
                    <a:cubicBezTo>
                      <a:pt x="280" y="62"/>
                      <a:pt x="217" y="0"/>
                      <a:pt x="140" y="0"/>
                    </a:cubicBezTo>
                    <a:cubicBezTo>
                      <a:pt x="63" y="0"/>
                      <a:pt x="0" y="62"/>
                      <a:pt x="0" y="139"/>
                    </a:cubicBezTo>
                    <a:cubicBezTo>
                      <a:pt x="0" y="216"/>
                      <a:pt x="63" y="279"/>
                      <a:pt x="140" y="27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 name="Freeform 101">
                <a:extLst>
                  <a:ext uri="{FF2B5EF4-FFF2-40B4-BE49-F238E27FC236}">
                    <a16:creationId xmlns:a16="http://schemas.microsoft.com/office/drawing/2014/main" id="{FD48EB40-99AA-DB45-B25B-13138E4DC1B4}"/>
                  </a:ext>
                </a:extLst>
              </p:cNvPr>
              <p:cNvSpPr>
                <a:spLocks noChangeArrowheads="1"/>
              </p:cNvSpPr>
              <p:nvPr/>
            </p:nvSpPr>
            <p:spPr bwMode="auto">
              <a:xfrm>
                <a:off x="5505159" y="6987351"/>
                <a:ext cx="224606" cy="610178"/>
              </a:xfrm>
              <a:custGeom>
                <a:avLst/>
                <a:gdLst>
                  <a:gd name="T0" fmla="*/ 0 w 264"/>
                  <a:gd name="T1" fmla="*/ 47080 h 720"/>
                  <a:gd name="T2" fmla="*/ 16957 w 264"/>
                  <a:gd name="T3" fmla="*/ 64331 h 720"/>
                  <a:gd name="T4" fmla="*/ 35358 w 264"/>
                  <a:gd name="T5" fmla="*/ 46002 h 720"/>
                  <a:gd name="T6" fmla="*/ 35358 w 264"/>
                  <a:gd name="T7" fmla="*/ 258403 h 720"/>
                  <a:gd name="T8" fmla="*/ 59892 w 264"/>
                  <a:gd name="T9" fmla="*/ 258403 h 720"/>
                  <a:gd name="T10" fmla="*/ 59892 w 264"/>
                  <a:gd name="T11" fmla="*/ 46002 h 720"/>
                  <a:gd name="T12" fmla="*/ 78293 w 264"/>
                  <a:gd name="T13" fmla="*/ 64331 h 720"/>
                  <a:gd name="T14" fmla="*/ 94889 w 264"/>
                  <a:gd name="T15" fmla="*/ 47080 h 720"/>
                  <a:gd name="T16" fmla="*/ 47625 w 264"/>
                  <a:gd name="T17" fmla="*/ 0 h 720"/>
                  <a:gd name="T18" fmla="*/ 0 w 264"/>
                  <a:gd name="T19" fmla="*/ 47080 h 7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4" h="720">
                    <a:moveTo>
                      <a:pt x="0" y="131"/>
                    </a:moveTo>
                    <a:lnTo>
                      <a:pt x="47" y="179"/>
                    </a:lnTo>
                    <a:lnTo>
                      <a:pt x="98" y="128"/>
                    </a:lnTo>
                    <a:lnTo>
                      <a:pt x="98" y="719"/>
                    </a:lnTo>
                    <a:lnTo>
                      <a:pt x="166" y="719"/>
                    </a:lnTo>
                    <a:lnTo>
                      <a:pt x="166" y="128"/>
                    </a:lnTo>
                    <a:lnTo>
                      <a:pt x="217" y="179"/>
                    </a:lnTo>
                    <a:lnTo>
                      <a:pt x="263" y="131"/>
                    </a:lnTo>
                    <a:lnTo>
                      <a:pt x="132" y="0"/>
                    </a:lnTo>
                    <a:lnTo>
                      <a:pt x="0" y="13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3" name="Freeform 102">
                <a:extLst>
                  <a:ext uri="{FF2B5EF4-FFF2-40B4-BE49-F238E27FC236}">
                    <a16:creationId xmlns:a16="http://schemas.microsoft.com/office/drawing/2014/main" id="{645C07DA-5CDD-7C46-9982-83E0A98184CC}"/>
                  </a:ext>
                </a:extLst>
              </p:cNvPr>
              <p:cNvSpPr>
                <a:spLocks noChangeArrowheads="1"/>
              </p:cNvSpPr>
              <p:nvPr/>
            </p:nvSpPr>
            <p:spPr bwMode="auto">
              <a:xfrm>
                <a:off x="5220658" y="7204470"/>
                <a:ext cx="224606" cy="396804"/>
              </a:xfrm>
              <a:custGeom>
                <a:avLst/>
                <a:gdLst>
                  <a:gd name="T0" fmla="*/ 0 w 265"/>
                  <a:gd name="T1" fmla="*/ 46843 h 467"/>
                  <a:gd name="T2" fmla="*/ 16893 w 265"/>
                  <a:gd name="T3" fmla="*/ 64139 h 467"/>
                  <a:gd name="T4" fmla="*/ 35225 w 265"/>
                  <a:gd name="T5" fmla="*/ 45762 h 467"/>
                  <a:gd name="T6" fmla="*/ 35225 w 265"/>
                  <a:gd name="T7" fmla="*/ 167915 h 467"/>
                  <a:gd name="T8" fmla="*/ 59666 w 265"/>
                  <a:gd name="T9" fmla="*/ 167915 h 467"/>
                  <a:gd name="T10" fmla="*/ 59666 w 265"/>
                  <a:gd name="T11" fmla="*/ 45762 h 467"/>
                  <a:gd name="T12" fmla="*/ 77638 w 265"/>
                  <a:gd name="T13" fmla="*/ 64499 h 467"/>
                  <a:gd name="T14" fmla="*/ 94891 w 265"/>
                  <a:gd name="T15" fmla="*/ 47564 h 467"/>
                  <a:gd name="T16" fmla="*/ 47445 w 265"/>
                  <a:gd name="T17" fmla="*/ 0 h 467"/>
                  <a:gd name="T18" fmla="*/ 0 w 265"/>
                  <a:gd name="T19" fmla="*/ 46843 h 4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5" h="467">
                    <a:moveTo>
                      <a:pt x="0" y="130"/>
                    </a:moveTo>
                    <a:lnTo>
                      <a:pt x="47" y="178"/>
                    </a:lnTo>
                    <a:lnTo>
                      <a:pt x="98" y="127"/>
                    </a:lnTo>
                    <a:lnTo>
                      <a:pt x="98" y="466"/>
                    </a:lnTo>
                    <a:lnTo>
                      <a:pt x="166" y="466"/>
                    </a:lnTo>
                    <a:lnTo>
                      <a:pt x="166" y="127"/>
                    </a:lnTo>
                    <a:lnTo>
                      <a:pt x="216" y="179"/>
                    </a:lnTo>
                    <a:lnTo>
                      <a:pt x="264" y="132"/>
                    </a:lnTo>
                    <a:lnTo>
                      <a:pt x="132" y="0"/>
                    </a:lnTo>
                    <a:lnTo>
                      <a:pt x="0" y="13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18" name="Grupo 17">
            <a:extLst>
              <a:ext uri="{FF2B5EF4-FFF2-40B4-BE49-F238E27FC236}">
                <a16:creationId xmlns:a16="http://schemas.microsoft.com/office/drawing/2014/main" id="{D8B9924E-B48F-E34B-B0B8-2D06EF7A3EB6}"/>
              </a:ext>
            </a:extLst>
          </p:cNvPr>
          <p:cNvGrpSpPr/>
          <p:nvPr/>
        </p:nvGrpSpPr>
        <p:grpSpPr>
          <a:xfrm>
            <a:off x="13274936" y="6898033"/>
            <a:ext cx="2791612" cy="2791612"/>
            <a:chOff x="13462023" y="8690650"/>
            <a:chExt cx="2791612" cy="2791612"/>
          </a:xfrm>
        </p:grpSpPr>
        <p:sp>
          <p:nvSpPr>
            <p:cNvPr id="76" name="Freeform 75">
              <a:extLst>
                <a:ext uri="{FF2B5EF4-FFF2-40B4-BE49-F238E27FC236}">
                  <a16:creationId xmlns:a16="http://schemas.microsoft.com/office/drawing/2014/main" id="{0F5F105C-6A27-DD48-9AAC-6EFA583B6CE4}"/>
                </a:ext>
              </a:extLst>
            </p:cNvPr>
            <p:cNvSpPr/>
            <p:nvPr/>
          </p:nvSpPr>
          <p:spPr>
            <a:xfrm>
              <a:off x="13462023" y="8690650"/>
              <a:ext cx="2791612" cy="2791612"/>
            </a:xfrm>
            <a:custGeom>
              <a:avLst/>
              <a:gdLst>
                <a:gd name="connsiteX0" fmla="*/ 0 w 1147239"/>
                <a:gd name="connsiteY0" fmla="*/ 573620 h 1147239"/>
                <a:gd name="connsiteX1" fmla="*/ 573620 w 1147239"/>
                <a:gd name="connsiteY1" fmla="*/ 0 h 1147239"/>
                <a:gd name="connsiteX2" fmla="*/ 1147240 w 1147239"/>
                <a:gd name="connsiteY2" fmla="*/ 573620 h 1147239"/>
                <a:gd name="connsiteX3" fmla="*/ 573620 w 1147239"/>
                <a:gd name="connsiteY3" fmla="*/ 1147240 h 1147239"/>
                <a:gd name="connsiteX4" fmla="*/ 0 w 1147239"/>
                <a:gd name="connsiteY4" fmla="*/ 573620 h 1147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7239" h="1147239">
                  <a:moveTo>
                    <a:pt x="0" y="573620"/>
                  </a:moveTo>
                  <a:cubicBezTo>
                    <a:pt x="0" y="256818"/>
                    <a:pt x="256818" y="0"/>
                    <a:pt x="573620" y="0"/>
                  </a:cubicBezTo>
                  <a:cubicBezTo>
                    <a:pt x="890422" y="0"/>
                    <a:pt x="1147240" y="256818"/>
                    <a:pt x="1147240" y="573620"/>
                  </a:cubicBezTo>
                  <a:cubicBezTo>
                    <a:pt x="1147240" y="890422"/>
                    <a:pt x="890422" y="1147240"/>
                    <a:pt x="573620" y="1147240"/>
                  </a:cubicBezTo>
                  <a:cubicBezTo>
                    <a:pt x="256818" y="1147240"/>
                    <a:pt x="0" y="890422"/>
                    <a:pt x="0" y="573620"/>
                  </a:cubicBezTo>
                  <a:close/>
                </a:path>
              </a:pathLst>
            </a:custGeom>
            <a:gradFill>
              <a:gsLst>
                <a:gs pos="100000">
                  <a:schemeClr val="accent4"/>
                </a:gs>
                <a:gs pos="0">
                  <a:schemeClr val="accent3"/>
                </a:gs>
              </a:gsLst>
              <a:lin ang="5400000" scaled="0"/>
            </a:gradFill>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none" lIns="600268" tIns="600268" rIns="600268" bIns="600268" numCol="1" spcCol="1270" anchor="ctr" anchorCtr="0">
              <a:noAutofit/>
            </a:bodyPr>
            <a:lstStyle/>
            <a:p>
              <a:pPr algn="ctr" defTabSz="1777512">
                <a:lnSpc>
                  <a:spcPct val="90000"/>
                </a:lnSpc>
                <a:spcBef>
                  <a:spcPct val="0"/>
                </a:spcBef>
                <a:spcAft>
                  <a:spcPct val="35000"/>
                </a:spcAft>
              </a:pPr>
              <a:endParaRPr lang="en-US" sz="3200" spc="300" dirty="0">
                <a:solidFill>
                  <a:srgbClr val="FFFFFF"/>
                </a:solidFill>
                <a:latin typeface="Montserrat Light" charset="0"/>
              </a:endParaRPr>
            </a:p>
          </p:txBody>
        </p:sp>
        <p:grpSp>
          <p:nvGrpSpPr>
            <p:cNvPr id="104" name="Group 103">
              <a:extLst>
                <a:ext uri="{FF2B5EF4-FFF2-40B4-BE49-F238E27FC236}">
                  <a16:creationId xmlns:a16="http://schemas.microsoft.com/office/drawing/2014/main" id="{74646EDE-A10D-7D4F-8520-5D358EB42A7B}"/>
                </a:ext>
              </a:extLst>
            </p:cNvPr>
            <p:cNvGrpSpPr/>
            <p:nvPr/>
          </p:nvGrpSpPr>
          <p:grpSpPr>
            <a:xfrm>
              <a:off x="14193374" y="9631051"/>
              <a:ext cx="1236973" cy="1085893"/>
              <a:chOff x="10405314" y="8829120"/>
              <a:chExt cx="980779" cy="860990"/>
            </a:xfrm>
            <a:solidFill>
              <a:schemeClr val="bg1"/>
            </a:solidFill>
          </p:grpSpPr>
          <p:sp>
            <p:nvSpPr>
              <p:cNvPr id="105" name="Freeform 104">
                <a:extLst>
                  <a:ext uri="{FF2B5EF4-FFF2-40B4-BE49-F238E27FC236}">
                    <a16:creationId xmlns:a16="http://schemas.microsoft.com/office/drawing/2014/main" id="{D163E777-5D85-754B-97D9-60DEC983B8CD}"/>
                  </a:ext>
                </a:extLst>
              </p:cNvPr>
              <p:cNvSpPr>
                <a:spLocks noChangeArrowheads="1"/>
              </p:cNvSpPr>
              <p:nvPr/>
            </p:nvSpPr>
            <p:spPr bwMode="auto">
              <a:xfrm>
                <a:off x="10405314" y="8829120"/>
                <a:ext cx="980779" cy="688792"/>
              </a:xfrm>
              <a:custGeom>
                <a:avLst/>
                <a:gdLst>
                  <a:gd name="T0" fmla="*/ 386731 w 1154"/>
                  <a:gd name="T1" fmla="*/ 73115 h 811"/>
                  <a:gd name="T2" fmla="*/ 345283 w 1154"/>
                  <a:gd name="T3" fmla="*/ 218625 h 811"/>
                  <a:gd name="T4" fmla="*/ 143808 w 1154"/>
                  <a:gd name="T5" fmla="*/ 218625 h 811"/>
                  <a:gd name="T6" fmla="*/ 111009 w 1154"/>
                  <a:gd name="T7" fmla="*/ 73115 h 811"/>
                  <a:gd name="T8" fmla="*/ 386731 w 1154"/>
                  <a:gd name="T9" fmla="*/ 73115 h 811"/>
                  <a:gd name="T10" fmla="*/ 133716 w 1154"/>
                  <a:gd name="T11" fmla="*/ 243117 h 811"/>
                  <a:gd name="T12" fmla="*/ 133716 w 1154"/>
                  <a:gd name="T13" fmla="*/ 243117 h 811"/>
                  <a:gd name="T14" fmla="*/ 133716 w 1154"/>
                  <a:gd name="T15" fmla="*/ 243117 h 811"/>
                  <a:gd name="T16" fmla="*/ 133716 w 1154"/>
                  <a:gd name="T17" fmla="*/ 243117 h 811"/>
                  <a:gd name="T18" fmla="*/ 353933 w 1154"/>
                  <a:gd name="T19" fmla="*/ 243117 h 811"/>
                  <a:gd name="T20" fmla="*/ 353933 w 1154"/>
                  <a:gd name="T21" fmla="*/ 243117 h 811"/>
                  <a:gd name="T22" fmla="*/ 365827 w 1154"/>
                  <a:gd name="T23" fmla="*/ 234112 h 811"/>
                  <a:gd name="T24" fmla="*/ 414483 w 1154"/>
                  <a:gd name="T25" fmla="*/ 63751 h 811"/>
                  <a:gd name="T26" fmla="*/ 414483 w 1154"/>
                  <a:gd name="T27" fmla="*/ 63751 h 811"/>
                  <a:gd name="T28" fmla="*/ 412681 w 1154"/>
                  <a:gd name="T29" fmla="*/ 52945 h 811"/>
                  <a:gd name="T30" fmla="*/ 412681 w 1154"/>
                  <a:gd name="T31" fmla="*/ 52945 h 811"/>
                  <a:gd name="T32" fmla="*/ 402589 w 1154"/>
                  <a:gd name="T33" fmla="*/ 48263 h 811"/>
                  <a:gd name="T34" fmla="*/ 105964 w 1154"/>
                  <a:gd name="T35" fmla="*/ 48263 h 811"/>
                  <a:gd name="T36" fmla="*/ 96593 w 1154"/>
                  <a:gd name="T37" fmla="*/ 9364 h 811"/>
                  <a:gd name="T38" fmla="*/ 96593 w 1154"/>
                  <a:gd name="T39" fmla="*/ 9364 h 811"/>
                  <a:gd name="T40" fmla="*/ 85059 w 1154"/>
                  <a:gd name="T41" fmla="*/ 0 h 811"/>
                  <a:gd name="T42" fmla="*/ 12615 w 1154"/>
                  <a:gd name="T43" fmla="*/ 0 h 811"/>
                  <a:gd name="T44" fmla="*/ 12615 w 1154"/>
                  <a:gd name="T45" fmla="*/ 0 h 811"/>
                  <a:gd name="T46" fmla="*/ 0 w 1154"/>
                  <a:gd name="T47" fmla="*/ 11886 h 811"/>
                  <a:gd name="T48" fmla="*/ 0 w 1154"/>
                  <a:gd name="T49" fmla="*/ 11886 h 811"/>
                  <a:gd name="T50" fmla="*/ 12615 w 1154"/>
                  <a:gd name="T51" fmla="*/ 24492 h 811"/>
                  <a:gd name="T52" fmla="*/ 75688 w 1154"/>
                  <a:gd name="T53" fmla="*/ 24492 h 811"/>
                  <a:gd name="T54" fmla="*/ 75688 w 1154"/>
                  <a:gd name="T55" fmla="*/ 24492 h 811"/>
                  <a:gd name="T56" fmla="*/ 119299 w 1154"/>
                  <a:gd name="T57" fmla="*/ 221506 h 811"/>
                  <a:gd name="T58" fmla="*/ 119299 w 1154"/>
                  <a:gd name="T59" fmla="*/ 221506 h 811"/>
                  <a:gd name="T60" fmla="*/ 97313 w 1154"/>
                  <a:gd name="T61" fmla="*/ 255002 h 811"/>
                  <a:gd name="T62" fmla="*/ 97313 w 1154"/>
                  <a:gd name="T63" fmla="*/ 255002 h 811"/>
                  <a:gd name="T64" fmla="*/ 133716 w 1154"/>
                  <a:gd name="T65" fmla="*/ 291740 h 811"/>
                  <a:gd name="T66" fmla="*/ 353933 w 1154"/>
                  <a:gd name="T67" fmla="*/ 291740 h 811"/>
                  <a:gd name="T68" fmla="*/ 353933 w 1154"/>
                  <a:gd name="T69" fmla="*/ 291740 h 811"/>
                  <a:gd name="T70" fmla="*/ 366187 w 1154"/>
                  <a:gd name="T71" fmla="*/ 279494 h 811"/>
                  <a:gd name="T72" fmla="*/ 366187 w 1154"/>
                  <a:gd name="T73" fmla="*/ 279494 h 811"/>
                  <a:gd name="T74" fmla="*/ 353933 w 1154"/>
                  <a:gd name="T75" fmla="*/ 266888 h 811"/>
                  <a:gd name="T76" fmla="*/ 133716 w 1154"/>
                  <a:gd name="T77" fmla="*/ 266888 h 811"/>
                  <a:gd name="T78" fmla="*/ 133716 w 1154"/>
                  <a:gd name="T79" fmla="*/ 266888 h 811"/>
                  <a:gd name="T80" fmla="*/ 121822 w 1154"/>
                  <a:gd name="T81" fmla="*/ 255002 h 811"/>
                  <a:gd name="T82" fmla="*/ 121822 w 1154"/>
                  <a:gd name="T83" fmla="*/ 255002 h 811"/>
                  <a:gd name="T84" fmla="*/ 133716 w 1154"/>
                  <a:gd name="T85" fmla="*/ 243117 h 81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154" h="811">
                    <a:moveTo>
                      <a:pt x="1073" y="203"/>
                    </a:moveTo>
                    <a:lnTo>
                      <a:pt x="958" y="607"/>
                    </a:lnTo>
                    <a:lnTo>
                      <a:pt x="399" y="607"/>
                    </a:lnTo>
                    <a:lnTo>
                      <a:pt x="308" y="203"/>
                    </a:lnTo>
                    <a:lnTo>
                      <a:pt x="1073" y="203"/>
                    </a:lnTo>
                    <a:close/>
                    <a:moveTo>
                      <a:pt x="371" y="675"/>
                    </a:moveTo>
                    <a:lnTo>
                      <a:pt x="371" y="675"/>
                    </a:lnTo>
                    <a:lnTo>
                      <a:pt x="982" y="675"/>
                    </a:lnTo>
                    <a:cubicBezTo>
                      <a:pt x="997" y="675"/>
                      <a:pt x="1011" y="664"/>
                      <a:pt x="1015" y="650"/>
                    </a:cubicBezTo>
                    <a:lnTo>
                      <a:pt x="1150" y="177"/>
                    </a:lnTo>
                    <a:cubicBezTo>
                      <a:pt x="1153" y="167"/>
                      <a:pt x="1151" y="156"/>
                      <a:pt x="1145" y="147"/>
                    </a:cubicBezTo>
                    <a:cubicBezTo>
                      <a:pt x="1138" y="140"/>
                      <a:pt x="1128" y="134"/>
                      <a:pt x="1117" y="134"/>
                    </a:cubicBezTo>
                    <a:lnTo>
                      <a:pt x="294" y="134"/>
                    </a:lnTo>
                    <a:lnTo>
                      <a:pt x="268" y="26"/>
                    </a:lnTo>
                    <a:cubicBezTo>
                      <a:pt x="266" y="12"/>
                      <a:pt x="252" y="0"/>
                      <a:pt x="236" y="0"/>
                    </a:cubicBezTo>
                    <a:lnTo>
                      <a:pt x="35" y="0"/>
                    </a:lnTo>
                    <a:cubicBezTo>
                      <a:pt x="15" y="0"/>
                      <a:pt x="0" y="14"/>
                      <a:pt x="0" y="33"/>
                    </a:cubicBezTo>
                    <a:cubicBezTo>
                      <a:pt x="0" y="53"/>
                      <a:pt x="15" y="68"/>
                      <a:pt x="35" y="68"/>
                    </a:cubicBezTo>
                    <a:lnTo>
                      <a:pt x="210" y="68"/>
                    </a:lnTo>
                    <a:cubicBezTo>
                      <a:pt x="214" y="87"/>
                      <a:pt x="325" y="586"/>
                      <a:pt x="331" y="615"/>
                    </a:cubicBezTo>
                    <a:cubicBezTo>
                      <a:pt x="295" y="631"/>
                      <a:pt x="270" y="666"/>
                      <a:pt x="270" y="708"/>
                    </a:cubicBezTo>
                    <a:cubicBezTo>
                      <a:pt x="270" y="764"/>
                      <a:pt x="316" y="810"/>
                      <a:pt x="371" y="810"/>
                    </a:cubicBezTo>
                    <a:lnTo>
                      <a:pt x="982" y="810"/>
                    </a:lnTo>
                    <a:cubicBezTo>
                      <a:pt x="1002" y="810"/>
                      <a:pt x="1016" y="794"/>
                      <a:pt x="1016" y="776"/>
                    </a:cubicBezTo>
                    <a:cubicBezTo>
                      <a:pt x="1016" y="756"/>
                      <a:pt x="1002" y="741"/>
                      <a:pt x="982" y="741"/>
                    </a:cubicBezTo>
                    <a:lnTo>
                      <a:pt x="371" y="741"/>
                    </a:lnTo>
                    <a:cubicBezTo>
                      <a:pt x="353" y="741"/>
                      <a:pt x="338" y="727"/>
                      <a:pt x="338" y="708"/>
                    </a:cubicBezTo>
                    <a:cubicBezTo>
                      <a:pt x="338" y="690"/>
                      <a:pt x="353" y="675"/>
                      <a:pt x="371" y="675"/>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6" name="Freeform 105">
                <a:extLst>
                  <a:ext uri="{FF2B5EF4-FFF2-40B4-BE49-F238E27FC236}">
                    <a16:creationId xmlns:a16="http://schemas.microsoft.com/office/drawing/2014/main" id="{93971AC7-3D6F-5C49-9DDB-1820EFD4203A}"/>
                  </a:ext>
                </a:extLst>
              </p:cNvPr>
              <p:cNvSpPr>
                <a:spLocks noChangeArrowheads="1"/>
              </p:cNvSpPr>
              <p:nvPr/>
            </p:nvSpPr>
            <p:spPr bwMode="auto">
              <a:xfrm>
                <a:off x="10693557" y="9517912"/>
                <a:ext cx="172198" cy="172198"/>
              </a:xfrm>
              <a:custGeom>
                <a:avLst/>
                <a:gdLst>
                  <a:gd name="T0" fmla="*/ 36333 w 203"/>
                  <a:gd name="T1" fmla="*/ 23860 h 202"/>
                  <a:gd name="T2" fmla="*/ 36333 w 203"/>
                  <a:gd name="T3" fmla="*/ 23860 h 202"/>
                  <a:gd name="T4" fmla="*/ 48563 w 203"/>
                  <a:gd name="T5" fmla="*/ 36513 h 202"/>
                  <a:gd name="T6" fmla="*/ 48563 w 203"/>
                  <a:gd name="T7" fmla="*/ 36513 h 202"/>
                  <a:gd name="T8" fmla="*/ 36333 w 203"/>
                  <a:gd name="T9" fmla="*/ 48442 h 202"/>
                  <a:gd name="T10" fmla="*/ 36333 w 203"/>
                  <a:gd name="T11" fmla="*/ 48442 h 202"/>
                  <a:gd name="T12" fmla="*/ 24102 w 203"/>
                  <a:gd name="T13" fmla="*/ 36513 h 202"/>
                  <a:gd name="T14" fmla="*/ 24102 w 203"/>
                  <a:gd name="T15" fmla="*/ 36513 h 202"/>
                  <a:gd name="T16" fmla="*/ 36333 w 203"/>
                  <a:gd name="T17" fmla="*/ 23860 h 202"/>
                  <a:gd name="T18" fmla="*/ 0 w 203"/>
                  <a:gd name="T19" fmla="*/ 36513 h 202"/>
                  <a:gd name="T20" fmla="*/ 0 w 203"/>
                  <a:gd name="T21" fmla="*/ 36513 h 202"/>
                  <a:gd name="T22" fmla="*/ 36333 w 203"/>
                  <a:gd name="T23" fmla="*/ 72663 h 202"/>
                  <a:gd name="T24" fmla="*/ 36333 w 203"/>
                  <a:gd name="T25" fmla="*/ 72663 h 202"/>
                  <a:gd name="T26" fmla="*/ 72665 w 203"/>
                  <a:gd name="T27" fmla="*/ 36513 h 202"/>
                  <a:gd name="T28" fmla="*/ 72665 w 203"/>
                  <a:gd name="T29" fmla="*/ 36513 h 202"/>
                  <a:gd name="T30" fmla="*/ 36333 w 203"/>
                  <a:gd name="T31" fmla="*/ 0 h 202"/>
                  <a:gd name="T32" fmla="*/ 36333 w 203"/>
                  <a:gd name="T33" fmla="*/ 0 h 202"/>
                  <a:gd name="T34" fmla="*/ 0 w 203"/>
                  <a:gd name="T35" fmla="*/ 36513 h 20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03" h="202">
                    <a:moveTo>
                      <a:pt x="101" y="66"/>
                    </a:moveTo>
                    <a:lnTo>
                      <a:pt x="101" y="66"/>
                    </a:lnTo>
                    <a:cubicBezTo>
                      <a:pt x="119" y="66"/>
                      <a:pt x="135" y="81"/>
                      <a:pt x="135" y="101"/>
                    </a:cubicBezTo>
                    <a:cubicBezTo>
                      <a:pt x="135" y="119"/>
                      <a:pt x="119" y="134"/>
                      <a:pt x="101" y="134"/>
                    </a:cubicBezTo>
                    <a:cubicBezTo>
                      <a:pt x="82" y="134"/>
                      <a:pt x="67" y="119"/>
                      <a:pt x="67" y="101"/>
                    </a:cubicBezTo>
                    <a:cubicBezTo>
                      <a:pt x="67" y="81"/>
                      <a:pt x="82" y="66"/>
                      <a:pt x="101" y="66"/>
                    </a:cubicBezTo>
                    <a:close/>
                    <a:moveTo>
                      <a:pt x="0" y="101"/>
                    </a:moveTo>
                    <a:lnTo>
                      <a:pt x="0" y="101"/>
                    </a:lnTo>
                    <a:cubicBezTo>
                      <a:pt x="0" y="157"/>
                      <a:pt x="44" y="201"/>
                      <a:pt x="101" y="201"/>
                    </a:cubicBezTo>
                    <a:cubicBezTo>
                      <a:pt x="157" y="201"/>
                      <a:pt x="202" y="157"/>
                      <a:pt x="202" y="101"/>
                    </a:cubicBezTo>
                    <a:cubicBezTo>
                      <a:pt x="202" y="44"/>
                      <a:pt x="157" y="0"/>
                      <a:pt x="101" y="0"/>
                    </a:cubicBezTo>
                    <a:cubicBezTo>
                      <a:pt x="44" y="0"/>
                      <a:pt x="0" y="44"/>
                      <a:pt x="0" y="10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7" name="Freeform 106">
                <a:extLst>
                  <a:ext uri="{FF2B5EF4-FFF2-40B4-BE49-F238E27FC236}">
                    <a16:creationId xmlns:a16="http://schemas.microsoft.com/office/drawing/2014/main" id="{6F1A9C81-6AD9-904A-87FF-AE4495654EEC}"/>
                  </a:ext>
                </a:extLst>
              </p:cNvPr>
              <p:cNvSpPr>
                <a:spLocks noChangeArrowheads="1"/>
              </p:cNvSpPr>
              <p:nvPr/>
            </p:nvSpPr>
            <p:spPr bwMode="auto">
              <a:xfrm>
                <a:off x="11094106" y="9517912"/>
                <a:ext cx="172198" cy="172198"/>
              </a:xfrm>
              <a:custGeom>
                <a:avLst/>
                <a:gdLst>
                  <a:gd name="T0" fmla="*/ 36870 w 204"/>
                  <a:gd name="T1" fmla="*/ 23860 h 202"/>
                  <a:gd name="T2" fmla="*/ 36870 w 204"/>
                  <a:gd name="T3" fmla="*/ 23860 h 202"/>
                  <a:gd name="T4" fmla="*/ 48325 w 204"/>
                  <a:gd name="T5" fmla="*/ 36513 h 202"/>
                  <a:gd name="T6" fmla="*/ 48325 w 204"/>
                  <a:gd name="T7" fmla="*/ 36513 h 202"/>
                  <a:gd name="T8" fmla="*/ 36870 w 204"/>
                  <a:gd name="T9" fmla="*/ 48442 h 202"/>
                  <a:gd name="T10" fmla="*/ 36870 w 204"/>
                  <a:gd name="T11" fmla="*/ 48442 h 202"/>
                  <a:gd name="T12" fmla="*/ 24700 w 204"/>
                  <a:gd name="T13" fmla="*/ 36513 h 202"/>
                  <a:gd name="T14" fmla="*/ 24700 w 204"/>
                  <a:gd name="T15" fmla="*/ 36513 h 202"/>
                  <a:gd name="T16" fmla="*/ 36870 w 204"/>
                  <a:gd name="T17" fmla="*/ 23860 h 202"/>
                  <a:gd name="T18" fmla="*/ 0 w 204"/>
                  <a:gd name="T19" fmla="*/ 36513 h 202"/>
                  <a:gd name="T20" fmla="*/ 0 w 204"/>
                  <a:gd name="T21" fmla="*/ 36513 h 202"/>
                  <a:gd name="T22" fmla="*/ 36870 w 204"/>
                  <a:gd name="T23" fmla="*/ 72663 h 202"/>
                  <a:gd name="T24" fmla="*/ 36870 w 204"/>
                  <a:gd name="T25" fmla="*/ 72663 h 202"/>
                  <a:gd name="T26" fmla="*/ 72667 w 204"/>
                  <a:gd name="T27" fmla="*/ 36513 h 202"/>
                  <a:gd name="T28" fmla="*/ 72667 w 204"/>
                  <a:gd name="T29" fmla="*/ 36513 h 202"/>
                  <a:gd name="T30" fmla="*/ 36870 w 204"/>
                  <a:gd name="T31" fmla="*/ 0 h 202"/>
                  <a:gd name="T32" fmla="*/ 36870 w 204"/>
                  <a:gd name="T33" fmla="*/ 0 h 202"/>
                  <a:gd name="T34" fmla="*/ 0 w 204"/>
                  <a:gd name="T35" fmla="*/ 36513 h 20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04" h="202">
                    <a:moveTo>
                      <a:pt x="103" y="66"/>
                    </a:moveTo>
                    <a:lnTo>
                      <a:pt x="103" y="66"/>
                    </a:lnTo>
                    <a:cubicBezTo>
                      <a:pt x="121" y="66"/>
                      <a:pt x="135" y="81"/>
                      <a:pt x="135" y="101"/>
                    </a:cubicBezTo>
                    <a:cubicBezTo>
                      <a:pt x="135" y="119"/>
                      <a:pt x="121" y="134"/>
                      <a:pt x="103" y="134"/>
                    </a:cubicBezTo>
                    <a:cubicBezTo>
                      <a:pt x="84" y="134"/>
                      <a:pt x="69" y="119"/>
                      <a:pt x="69" y="101"/>
                    </a:cubicBezTo>
                    <a:cubicBezTo>
                      <a:pt x="69" y="81"/>
                      <a:pt x="84" y="66"/>
                      <a:pt x="103" y="66"/>
                    </a:cubicBezTo>
                    <a:close/>
                    <a:moveTo>
                      <a:pt x="0" y="101"/>
                    </a:moveTo>
                    <a:lnTo>
                      <a:pt x="0" y="101"/>
                    </a:lnTo>
                    <a:cubicBezTo>
                      <a:pt x="0" y="157"/>
                      <a:pt x="47" y="201"/>
                      <a:pt x="103" y="201"/>
                    </a:cubicBezTo>
                    <a:cubicBezTo>
                      <a:pt x="158" y="201"/>
                      <a:pt x="203" y="157"/>
                      <a:pt x="203" y="101"/>
                    </a:cubicBezTo>
                    <a:cubicBezTo>
                      <a:pt x="203" y="44"/>
                      <a:pt x="158" y="0"/>
                      <a:pt x="103" y="0"/>
                    </a:cubicBezTo>
                    <a:cubicBezTo>
                      <a:pt x="47" y="0"/>
                      <a:pt x="0" y="44"/>
                      <a:pt x="0" y="10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8" name="Grupo 7">
            <a:extLst>
              <a:ext uri="{FF2B5EF4-FFF2-40B4-BE49-F238E27FC236}">
                <a16:creationId xmlns:a16="http://schemas.microsoft.com/office/drawing/2014/main" id="{B80B4C13-3A0D-FD4C-89AC-F54FF1C3C6C9}"/>
              </a:ext>
            </a:extLst>
          </p:cNvPr>
          <p:cNvGrpSpPr/>
          <p:nvPr/>
        </p:nvGrpSpPr>
        <p:grpSpPr>
          <a:xfrm>
            <a:off x="12194429" y="3180816"/>
            <a:ext cx="2791612" cy="2791612"/>
            <a:chOff x="13462023" y="4908456"/>
            <a:chExt cx="2791612" cy="2791612"/>
          </a:xfrm>
        </p:grpSpPr>
        <p:sp>
          <p:nvSpPr>
            <p:cNvPr id="74" name="Freeform 73">
              <a:extLst>
                <a:ext uri="{FF2B5EF4-FFF2-40B4-BE49-F238E27FC236}">
                  <a16:creationId xmlns:a16="http://schemas.microsoft.com/office/drawing/2014/main" id="{E0E20076-8936-6640-B82A-2A26B2430706}"/>
                </a:ext>
              </a:extLst>
            </p:cNvPr>
            <p:cNvSpPr/>
            <p:nvPr/>
          </p:nvSpPr>
          <p:spPr>
            <a:xfrm>
              <a:off x="13462023" y="4908456"/>
              <a:ext cx="2791612" cy="2791612"/>
            </a:xfrm>
            <a:custGeom>
              <a:avLst/>
              <a:gdLst>
                <a:gd name="connsiteX0" fmla="*/ 0 w 1147239"/>
                <a:gd name="connsiteY0" fmla="*/ 573620 h 1147239"/>
                <a:gd name="connsiteX1" fmla="*/ 573620 w 1147239"/>
                <a:gd name="connsiteY1" fmla="*/ 0 h 1147239"/>
                <a:gd name="connsiteX2" fmla="*/ 1147240 w 1147239"/>
                <a:gd name="connsiteY2" fmla="*/ 573620 h 1147239"/>
                <a:gd name="connsiteX3" fmla="*/ 573620 w 1147239"/>
                <a:gd name="connsiteY3" fmla="*/ 1147240 h 1147239"/>
                <a:gd name="connsiteX4" fmla="*/ 0 w 1147239"/>
                <a:gd name="connsiteY4" fmla="*/ 573620 h 1147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7239" h="1147239">
                  <a:moveTo>
                    <a:pt x="0" y="573620"/>
                  </a:moveTo>
                  <a:cubicBezTo>
                    <a:pt x="0" y="256818"/>
                    <a:pt x="256818" y="0"/>
                    <a:pt x="573620" y="0"/>
                  </a:cubicBezTo>
                  <a:cubicBezTo>
                    <a:pt x="890422" y="0"/>
                    <a:pt x="1147240" y="256818"/>
                    <a:pt x="1147240" y="573620"/>
                  </a:cubicBezTo>
                  <a:cubicBezTo>
                    <a:pt x="1147240" y="890422"/>
                    <a:pt x="890422" y="1147240"/>
                    <a:pt x="573620" y="1147240"/>
                  </a:cubicBezTo>
                  <a:cubicBezTo>
                    <a:pt x="256818" y="1147240"/>
                    <a:pt x="0" y="890422"/>
                    <a:pt x="0" y="573620"/>
                  </a:cubicBezTo>
                  <a:close/>
                </a:path>
              </a:pathLst>
            </a:custGeom>
            <a:gradFill>
              <a:gsLst>
                <a:gs pos="100000">
                  <a:schemeClr val="accent3"/>
                </a:gs>
                <a:gs pos="0">
                  <a:schemeClr val="accent2"/>
                </a:gs>
              </a:gsLst>
              <a:lin ang="5400000" scaled="0"/>
            </a:gradFill>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none" lIns="600268" tIns="600268" rIns="600268" bIns="600268" numCol="1" spcCol="1270" anchor="ctr" anchorCtr="0">
              <a:noAutofit/>
            </a:bodyPr>
            <a:lstStyle/>
            <a:p>
              <a:pPr algn="ctr" defTabSz="1777512">
                <a:lnSpc>
                  <a:spcPct val="90000"/>
                </a:lnSpc>
                <a:spcBef>
                  <a:spcPct val="0"/>
                </a:spcBef>
                <a:spcAft>
                  <a:spcPct val="35000"/>
                </a:spcAft>
              </a:pPr>
              <a:endParaRPr lang="en-US" sz="3200" spc="300" dirty="0">
                <a:solidFill>
                  <a:srgbClr val="FFFFFF"/>
                </a:solidFill>
                <a:latin typeface="Montserrat Light" charset="0"/>
              </a:endParaRPr>
            </a:p>
          </p:txBody>
        </p:sp>
        <p:sp>
          <p:nvSpPr>
            <p:cNvPr id="108" name="Freeform 107">
              <a:extLst>
                <a:ext uri="{FF2B5EF4-FFF2-40B4-BE49-F238E27FC236}">
                  <a16:creationId xmlns:a16="http://schemas.microsoft.com/office/drawing/2014/main" id="{E3D01E51-A947-BB44-AC92-7081AB1C15D3}"/>
                </a:ext>
              </a:extLst>
            </p:cNvPr>
            <p:cNvSpPr>
              <a:spLocks noChangeArrowheads="1"/>
            </p:cNvSpPr>
            <p:nvPr/>
          </p:nvSpPr>
          <p:spPr bwMode="auto">
            <a:xfrm>
              <a:off x="14286193" y="5670791"/>
              <a:ext cx="1203927" cy="1203922"/>
            </a:xfrm>
            <a:custGeom>
              <a:avLst/>
              <a:gdLst>
                <a:gd name="T0" fmla="*/ 201867 w 1125"/>
                <a:gd name="T1" fmla="*/ 202046 h 1126"/>
                <a:gd name="T2" fmla="*/ 201867 w 1125"/>
                <a:gd name="T3" fmla="*/ 202046 h 1126"/>
                <a:gd name="T4" fmla="*/ 116586 w 1125"/>
                <a:gd name="T5" fmla="*/ 116842 h 1126"/>
                <a:gd name="T6" fmla="*/ 116586 w 1125"/>
                <a:gd name="T7" fmla="*/ 116842 h 1126"/>
                <a:gd name="T8" fmla="*/ 201867 w 1125"/>
                <a:gd name="T9" fmla="*/ 31637 h 1126"/>
                <a:gd name="T10" fmla="*/ 201867 w 1125"/>
                <a:gd name="T11" fmla="*/ 31637 h 1126"/>
                <a:gd name="T12" fmla="*/ 287867 w 1125"/>
                <a:gd name="T13" fmla="*/ 116842 h 1126"/>
                <a:gd name="T14" fmla="*/ 287867 w 1125"/>
                <a:gd name="T15" fmla="*/ 116842 h 1126"/>
                <a:gd name="T16" fmla="*/ 201867 w 1125"/>
                <a:gd name="T17" fmla="*/ 202046 h 1126"/>
                <a:gd name="T18" fmla="*/ 201867 w 1125"/>
                <a:gd name="T19" fmla="*/ 359513 h 1126"/>
                <a:gd name="T20" fmla="*/ 188193 w 1125"/>
                <a:gd name="T21" fmla="*/ 345852 h 1126"/>
                <a:gd name="T22" fmla="*/ 201867 w 1125"/>
                <a:gd name="T23" fmla="*/ 289049 h 1126"/>
                <a:gd name="T24" fmla="*/ 216260 w 1125"/>
                <a:gd name="T25" fmla="*/ 345852 h 1126"/>
                <a:gd name="T26" fmla="*/ 201867 w 1125"/>
                <a:gd name="T27" fmla="*/ 359513 h 1126"/>
                <a:gd name="T28" fmla="*/ 345081 w 1125"/>
                <a:gd name="T29" fmla="*/ 261366 h 1126"/>
                <a:gd name="T30" fmla="*/ 345081 w 1125"/>
                <a:gd name="T31" fmla="*/ 261366 h 1126"/>
                <a:gd name="T32" fmla="*/ 268796 w 1125"/>
                <a:gd name="T33" fmla="*/ 213191 h 1126"/>
                <a:gd name="T34" fmla="*/ 268796 w 1125"/>
                <a:gd name="T35" fmla="*/ 213191 h 1126"/>
                <a:gd name="T36" fmla="*/ 319173 w 1125"/>
                <a:gd name="T37" fmla="*/ 116842 h 1126"/>
                <a:gd name="T38" fmla="*/ 319173 w 1125"/>
                <a:gd name="T39" fmla="*/ 116842 h 1126"/>
                <a:gd name="T40" fmla="*/ 201867 w 1125"/>
                <a:gd name="T41" fmla="*/ 0 h 1126"/>
                <a:gd name="T42" fmla="*/ 201867 w 1125"/>
                <a:gd name="T43" fmla="*/ 0 h 1126"/>
                <a:gd name="T44" fmla="*/ 85281 w 1125"/>
                <a:gd name="T45" fmla="*/ 116842 h 1126"/>
                <a:gd name="T46" fmla="*/ 85281 w 1125"/>
                <a:gd name="T47" fmla="*/ 116842 h 1126"/>
                <a:gd name="T48" fmla="*/ 136017 w 1125"/>
                <a:gd name="T49" fmla="*/ 213191 h 1126"/>
                <a:gd name="T50" fmla="*/ 136017 w 1125"/>
                <a:gd name="T51" fmla="*/ 213191 h 1126"/>
                <a:gd name="T52" fmla="*/ 59373 w 1125"/>
                <a:gd name="T53" fmla="*/ 261366 h 1126"/>
                <a:gd name="T54" fmla="*/ 59373 w 1125"/>
                <a:gd name="T55" fmla="*/ 261366 h 1126"/>
                <a:gd name="T56" fmla="*/ 0 w 1125"/>
                <a:gd name="T57" fmla="*/ 404452 h 1126"/>
                <a:gd name="T58" fmla="*/ 31665 w 1125"/>
                <a:gd name="T59" fmla="*/ 404452 h 1126"/>
                <a:gd name="T60" fmla="*/ 31665 w 1125"/>
                <a:gd name="T61" fmla="*/ 404452 h 1126"/>
                <a:gd name="T62" fmla="*/ 183515 w 1125"/>
                <a:gd name="T63" fmla="*/ 234762 h 1126"/>
                <a:gd name="T64" fmla="*/ 152929 w 1125"/>
                <a:gd name="T65" fmla="*/ 355199 h 1126"/>
                <a:gd name="T66" fmla="*/ 201867 w 1125"/>
                <a:gd name="T67" fmla="*/ 404452 h 1126"/>
                <a:gd name="T68" fmla="*/ 251524 w 1125"/>
                <a:gd name="T69" fmla="*/ 355199 h 1126"/>
                <a:gd name="T70" fmla="*/ 221298 w 1125"/>
                <a:gd name="T71" fmla="*/ 234762 h 1126"/>
                <a:gd name="T72" fmla="*/ 221298 w 1125"/>
                <a:gd name="T73" fmla="*/ 234762 h 1126"/>
                <a:gd name="T74" fmla="*/ 373148 w 1125"/>
                <a:gd name="T75" fmla="*/ 404452 h 1126"/>
                <a:gd name="T76" fmla="*/ 404453 w 1125"/>
                <a:gd name="T77" fmla="*/ 404452 h 1126"/>
                <a:gd name="T78" fmla="*/ 404453 w 1125"/>
                <a:gd name="T79" fmla="*/ 404452 h 1126"/>
                <a:gd name="T80" fmla="*/ 345081 w 1125"/>
                <a:gd name="T81" fmla="*/ 261366 h 112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125" h="1126">
                  <a:moveTo>
                    <a:pt x="561" y="562"/>
                  </a:moveTo>
                  <a:lnTo>
                    <a:pt x="561" y="562"/>
                  </a:lnTo>
                  <a:cubicBezTo>
                    <a:pt x="431" y="562"/>
                    <a:pt x="324" y="455"/>
                    <a:pt x="324" y="325"/>
                  </a:cubicBezTo>
                  <a:cubicBezTo>
                    <a:pt x="324" y="195"/>
                    <a:pt x="431" y="88"/>
                    <a:pt x="561" y="88"/>
                  </a:cubicBezTo>
                  <a:cubicBezTo>
                    <a:pt x="693" y="88"/>
                    <a:pt x="800" y="195"/>
                    <a:pt x="800" y="325"/>
                  </a:cubicBezTo>
                  <a:cubicBezTo>
                    <a:pt x="800" y="455"/>
                    <a:pt x="693" y="562"/>
                    <a:pt x="561" y="562"/>
                  </a:cubicBezTo>
                  <a:close/>
                  <a:moveTo>
                    <a:pt x="561" y="1000"/>
                  </a:moveTo>
                  <a:lnTo>
                    <a:pt x="523" y="962"/>
                  </a:lnTo>
                  <a:lnTo>
                    <a:pt x="561" y="804"/>
                  </a:lnTo>
                  <a:lnTo>
                    <a:pt x="601" y="962"/>
                  </a:lnTo>
                  <a:lnTo>
                    <a:pt x="561" y="1000"/>
                  </a:lnTo>
                  <a:close/>
                  <a:moveTo>
                    <a:pt x="959" y="727"/>
                  </a:moveTo>
                  <a:lnTo>
                    <a:pt x="959" y="727"/>
                  </a:lnTo>
                  <a:cubicBezTo>
                    <a:pt x="898" y="666"/>
                    <a:pt x="825" y="620"/>
                    <a:pt x="747" y="593"/>
                  </a:cubicBezTo>
                  <a:cubicBezTo>
                    <a:pt x="831" y="534"/>
                    <a:pt x="887" y="436"/>
                    <a:pt x="887" y="325"/>
                  </a:cubicBezTo>
                  <a:cubicBezTo>
                    <a:pt x="887" y="146"/>
                    <a:pt x="740" y="0"/>
                    <a:pt x="561" y="0"/>
                  </a:cubicBezTo>
                  <a:cubicBezTo>
                    <a:pt x="382" y="0"/>
                    <a:pt x="237" y="146"/>
                    <a:pt x="237" y="325"/>
                  </a:cubicBezTo>
                  <a:cubicBezTo>
                    <a:pt x="237" y="436"/>
                    <a:pt x="293" y="534"/>
                    <a:pt x="378" y="593"/>
                  </a:cubicBezTo>
                  <a:cubicBezTo>
                    <a:pt x="299" y="620"/>
                    <a:pt x="226" y="666"/>
                    <a:pt x="165" y="727"/>
                  </a:cubicBezTo>
                  <a:cubicBezTo>
                    <a:pt x="58" y="833"/>
                    <a:pt x="0" y="974"/>
                    <a:pt x="0" y="1125"/>
                  </a:cubicBezTo>
                  <a:lnTo>
                    <a:pt x="88" y="1125"/>
                  </a:lnTo>
                  <a:cubicBezTo>
                    <a:pt x="88" y="881"/>
                    <a:pt x="272" y="679"/>
                    <a:pt x="510" y="653"/>
                  </a:cubicBezTo>
                  <a:lnTo>
                    <a:pt x="425" y="988"/>
                  </a:lnTo>
                  <a:lnTo>
                    <a:pt x="561" y="1125"/>
                  </a:lnTo>
                  <a:lnTo>
                    <a:pt x="699" y="988"/>
                  </a:lnTo>
                  <a:lnTo>
                    <a:pt x="615" y="653"/>
                  </a:lnTo>
                  <a:cubicBezTo>
                    <a:pt x="852" y="679"/>
                    <a:pt x="1037" y="881"/>
                    <a:pt x="1037" y="1125"/>
                  </a:cubicBezTo>
                  <a:lnTo>
                    <a:pt x="1124" y="1125"/>
                  </a:lnTo>
                  <a:cubicBezTo>
                    <a:pt x="1124" y="974"/>
                    <a:pt x="1065" y="833"/>
                    <a:pt x="959" y="727"/>
                  </a:cubicBezTo>
                  <a:close/>
                </a:path>
              </a:pathLst>
            </a:custGeom>
            <a:solidFill>
              <a:schemeClr val="bg1"/>
            </a:solidFill>
            <a:ln>
              <a:noFill/>
            </a:ln>
            <a:effectLst/>
          </p:spPr>
          <p:txBody>
            <a:bodyPr wrap="none" anchor="ctr"/>
            <a:lstStyle/>
            <a:p>
              <a:endParaRPr lang="en-US"/>
            </a:p>
          </p:txBody>
        </p:sp>
      </p:grpSp>
      <p:grpSp>
        <p:nvGrpSpPr>
          <p:cNvPr id="13" name="Group 12">
            <a:extLst>
              <a:ext uri="{FF2B5EF4-FFF2-40B4-BE49-F238E27FC236}">
                <a16:creationId xmlns:a16="http://schemas.microsoft.com/office/drawing/2014/main" id="{DA2AC746-5C1D-1C40-871C-F135B6A391D6}"/>
              </a:ext>
            </a:extLst>
          </p:cNvPr>
          <p:cNvGrpSpPr/>
          <p:nvPr/>
        </p:nvGrpSpPr>
        <p:grpSpPr>
          <a:xfrm>
            <a:off x="13217178" y="606585"/>
            <a:ext cx="6107415" cy="2328931"/>
            <a:chOff x="968248" y="5136770"/>
            <a:chExt cx="4168979" cy="2328931"/>
          </a:xfrm>
        </p:grpSpPr>
        <p:sp>
          <p:nvSpPr>
            <p:cNvPr id="118" name="TextBox 117">
              <a:extLst>
                <a:ext uri="{FF2B5EF4-FFF2-40B4-BE49-F238E27FC236}">
                  <a16:creationId xmlns:a16="http://schemas.microsoft.com/office/drawing/2014/main" id="{B4FFBAEF-8156-B545-BE9C-7FCA339F507F}"/>
                </a:ext>
              </a:extLst>
            </p:cNvPr>
            <p:cNvSpPr txBox="1"/>
            <p:nvPr/>
          </p:nvSpPr>
          <p:spPr>
            <a:xfrm>
              <a:off x="1004903" y="5749205"/>
              <a:ext cx="4132324" cy="1716496"/>
            </a:xfrm>
            <a:prstGeom prst="rect">
              <a:avLst/>
            </a:prstGeom>
            <a:noFill/>
          </p:spPr>
          <p:txBody>
            <a:bodyPr wrap="square" rtlCol="0">
              <a:spAutoFit/>
            </a:bodyPr>
            <a:lstStyle/>
            <a:p>
              <a:pPr>
                <a:lnSpc>
                  <a:spcPts val="4299"/>
                </a:lnSpc>
              </a:pPr>
              <a:r>
                <a:rPr lang="en-US" sz="2800" dirty="0">
                  <a:solidFill>
                    <a:schemeClr val="bg1"/>
                  </a:solidFill>
                  <a:latin typeface="Poppins ExtraLight" pitchFamily="2" charset="77"/>
                  <a:ea typeface="Lato Light" panose="020F0502020204030203" pitchFamily="34" charset="0"/>
                  <a:cs typeface="Poppins ExtraLight" pitchFamily="2" charset="77"/>
                </a:rPr>
                <a:t>That’s why we provide point and click solutions that let you choose.</a:t>
              </a:r>
              <a:endParaRPr lang="en-US" sz="2800" dirty="0">
                <a:solidFill>
                  <a:schemeClr val="bg1"/>
                </a:solidFill>
                <a:latin typeface="Poppins ExtraLight" pitchFamily="2" charset="77"/>
                <a:ea typeface="Roboto Light" panose="02000000000000000000" pitchFamily="2" charset="0"/>
                <a:cs typeface="Poppins ExtraLight" pitchFamily="2" charset="77"/>
              </a:endParaRPr>
            </a:p>
          </p:txBody>
        </p:sp>
        <p:sp>
          <p:nvSpPr>
            <p:cNvPr id="119" name="TextBox 118">
              <a:extLst>
                <a:ext uri="{FF2B5EF4-FFF2-40B4-BE49-F238E27FC236}">
                  <a16:creationId xmlns:a16="http://schemas.microsoft.com/office/drawing/2014/main" id="{98EB1D20-68B2-0D49-9D99-89CAAFD4D49F}"/>
                </a:ext>
              </a:extLst>
            </p:cNvPr>
            <p:cNvSpPr txBox="1"/>
            <p:nvPr/>
          </p:nvSpPr>
          <p:spPr>
            <a:xfrm>
              <a:off x="968248" y="5136770"/>
              <a:ext cx="1534322" cy="646331"/>
            </a:xfrm>
            <a:prstGeom prst="rect">
              <a:avLst/>
            </a:prstGeom>
            <a:noFill/>
          </p:spPr>
          <p:txBody>
            <a:bodyPr wrap="none" rtlCol="0">
              <a:spAutoFit/>
            </a:bodyPr>
            <a:lstStyle/>
            <a:p>
              <a:r>
                <a:rPr lang="en-US" dirty="0">
                  <a:solidFill>
                    <a:schemeClr val="bg1"/>
                  </a:solidFill>
                  <a:latin typeface="Montserrat" pitchFamily="2" charset="77"/>
                  <a:ea typeface="Lato" panose="020F0502020204030203" pitchFamily="34" charset="0"/>
                  <a:cs typeface="Poppins ExtraLight" pitchFamily="2" charset="77"/>
                </a:rPr>
                <a:t>Title One</a:t>
              </a:r>
            </a:p>
          </p:txBody>
        </p:sp>
      </p:grpSp>
      <p:grpSp>
        <p:nvGrpSpPr>
          <p:cNvPr id="56" name="Group 12">
            <a:extLst>
              <a:ext uri="{FF2B5EF4-FFF2-40B4-BE49-F238E27FC236}">
                <a16:creationId xmlns:a16="http://schemas.microsoft.com/office/drawing/2014/main" id="{CB29B9D5-9A5D-BF45-A838-5272C9F20327}"/>
              </a:ext>
            </a:extLst>
          </p:cNvPr>
          <p:cNvGrpSpPr/>
          <p:nvPr/>
        </p:nvGrpSpPr>
        <p:grpSpPr>
          <a:xfrm>
            <a:off x="15552860" y="3330490"/>
            <a:ext cx="6107415" cy="2328931"/>
            <a:chOff x="968248" y="5136770"/>
            <a:chExt cx="4168979" cy="2328931"/>
          </a:xfrm>
        </p:grpSpPr>
        <p:sp>
          <p:nvSpPr>
            <p:cNvPr id="57" name="TextBox 117">
              <a:extLst>
                <a:ext uri="{FF2B5EF4-FFF2-40B4-BE49-F238E27FC236}">
                  <a16:creationId xmlns:a16="http://schemas.microsoft.com/office/drawing/2014/main" id="{624EF18D-8980-D741-B1A3-25F4F275352F}"/>
                </a:ext>
              </a:extLst>
            </p:cNvPr>
            <p:cNvSpPr txBox="1"/>
            <p:nvPr/>
          </p:nvSpPr>
          <p:spPr>
            <a:xfrm>
              <a:off x="1004903" y="5749205"/>
              <a:ext cx="4132324" cy="1716496"/>
            </a:xfrm>
            <a:prstGeom prst="rect">
              <a:avLst/>
            </a:prstGeom>
            <a:noFill/>
          </p:spPr>
          <p:txBody>
            <a:bodyPr wrap="square" rtlCol="0">
              <a:spAutoFit/>
            </a:bodyPr>
            <a:lstStyle/>
            <a:p>
              <a:pPr>
                <a:lnSpc>
                  <a:spcPts val="4299"/>
                </a:lnSpc>
              </a:pPr>
              <a:r>
                <a:rPr lang="en-US" sz="2800" dirty="0">
                  <a:solidFill>
                    <a:schemeClr val="bg1"/>
                  </a:solidFill>
                  <a:latin typeface="Poppins ExtraLight" pitchFamily="2" charset="77"/>
                  <a:ea typeface="Lato Light" panose="020F0502020204030203" pitchFamily="34" charset="0"/>
                  <a:cs typeface="Poppins ExtraLight" pitchFamily="2" charset="77"/>
                </a:rPr>
                <a:t>That’s why we provide point and click solutions that let you choose.</a:t>
              </a:r>
              <a:endParaRPr lang="en-US" sz="2800" dirty="0">
                <a:solidFill>
                  <a:schemeClr val="bg1"/>
                </a:solidFill>
                <a:latin typeface="Poppins ExtraLight" pitchFamily="2" charset="77"/>
                <a:ea typeface="Roboto Light" panose="02000000000000000000" pitchFamily="2" charset="0"/>
                <a:cs typeface="Poppins ExtraLight" pitchFamily="2" charset="77"/>
              </a:endParaRPr>
            </a:p>
          </p:txBody>
        </p:sp>
        <p:sp>
          <p:nvSpPr>
            <p:cNvPr id="58" name="TextBox 118">
              <a:extLst>
                <a:ext uri="{FF2B5EF4-FFF2-40B4-BE49-F238E27FC236}">
                  <a16:creationId xmlns:a16="http://schemas.microsoft.com/office/drawing/2014/main" id="{1F6B688E-62B8-8045-84D2-831C1A2808CB}"/>
                </a:ext>
              </a:extLst>
            </p:cNvPr>
            <p:cNvSpPr txBox="1"/>
            <p:nvPr/>
          </p:nvSpPr>
          <p:spPr>
            <a:xfrm>
              <a:off x="968248" y="5136770"/>
              <a:ext cx="1546359" cy="646331"/>
            </a:xfrm>
            <a:prstGeom prst="rect">
              <a:avLst/>
            </a:prstGeom>
            <a:noFill/>
          </p:spPr>
          <p:txBody>
            <a:bodyPr wrap="none" rtlCol="0">
              <a:spAutoFit/>
            </a:bodyPr>
            <a:lstStyle/>
            <a:p>
              <a:r>
                <a:rPr lang="en-US" dirty="0">
                  <a:solidFill>
                    <a:schemeClr val="bg1"/>
                  </a:solidFill>
                  <a:latin typeface="Montserrat" pitchFamily="2" charset="77"/>
                  <a:ea typeface="Lato" panose="020F0502020204030203" pitchFamily="34" charset="0"/>
                  <a:cs typeface="Poppins ExtraLight" pitchFamily="2" charset="77"/>
                </a:rPr>
                <a:t>Title Two</a:t>
              </a:r>
            </a:p>
          </p:txBody>
        </p:sp>
      </p:grpSp>
      <p:grpSp>
        <p:nvGrpSpPr>
          <p:cNvPr id="59" name="Group 12">
            <a:extLst>
              <a:ext uri="{FF2B5EF4-FFF2-40B4-BE49-F238E27FC236}">
                <a16:creationId xmlns:a16="http://schemas.microsoft.com/office/drawing/2014/main" id="{484252E6-F005-044D-AD33-4966DDCDF94D}"/>
              </a:ext>
            </a:extLst>
          </p:cNvPr>
          <p:cNvGrpSpPr/>
          <p:nvPr/>
        </p:nvGrpSpPr>
        <p:grpSpPr>
          <a:xfrm>
            <a:off x="16797899" y="7140177"/>
            <a:ext cx="6107415" cy="2328931"/>
            <a:chOff x="968248" y="5136770"/>
            <a:chExt cx="4168979" cy="2328931"/>
          </a:xfrm>
        </p:grpSpPr>
        <p:sp>
          <p:nvSpPr>
            <p:cNvPr id="60" name="TextBox 117">
              <a:extLst>
                <a:ext uri="{FF2B5EF4-FFF2-40B4-BE49-F238E27FC236}">
                  <a16:creationId xmlns:a16="http://schemas.microsoft.com/office/drawing/2014/main" id="{CCE63D86-1D25-BA43-A77E-6DCD4323FC82}"/>
                </a:ext>
              </a:extLst>
            </p:cNvPr>
            <p:cNvSpPr txBox="1"/>
            <p:nvPr/>
          </p:nvSpPr>
          <p:spPr>
            <a:xfrm>
              <a:off x="1004903" y="5749205"/>
              <a:ext cx="4132324" cy="1716496"/>
            </a:xfrm>
            <a:prstGeom prst="rect">
              <a:avLst/>
            </a:prstGeom>
            <a:noFill/>
          </p:spPr>
          <p:txBody>
            <a:bodyPr wrap="square" rtlCol="0">
              <a:spAutoFit/>
            </a:bodyPr>
            <a:lstStyle/>
            <a:p>
              <a:pPr>
                <a:lnSpc>
                  <a:spcPts val="4299"/>
                </a:lnSpc>
              </a:pPr>
              <a:r>
                <a:rPr lang="en-US" sz="2800" dirty="0">
                  <a:solidFill>
                    <a:schemeClr val="bg1"/>
                  </a:solidFill>
                  <a:latin typeface="Poppins ExtraLight" pitchFamily="2" charset="77"/>
                  <a:ea typeface="Lato Light" panose="020F0502020204030203" pitchFamily="34" charset="0"/>
                  <a:cs typeface="Poppins ExtraLight" pitchFamily="2" charset="77"/>
                </a:rPr>
                <a:t>That’s why we provide point and click solutions that let you choose.</a:t>
              </a:r>
              <a:endParaRPr lang="en-US" sz="2800" dirty="0">
                <a:solidFill>
                  <a:schemeClr val="bg1"/>
                </a:solidFill>
                <a:latin typeface="Poppins ExtraLight" pitchFamily="2" charset="77"/>
                <a:ea typeface="Roboto Light" panose="02000000000000000000" pitchFamily="2" charset="0"/>
                <a:cs typeface="Poppins ExtraLight" pitchFamily="2" charset="77"/>
              </a:endParaRPr>
            </a:p>
          </p:txBody>
        </p:sp>
        <p:sp>
          <p:nvSpPr>
            <p:cNvPr id="61" name="TextBox 118">
              <a:extLst>
                <a:ext uri="{FF2B5EF4-FFF2-40B4-BE49-F238E27FC236}">
                  <a16:creationId xmlns:a16="http://schemas.microsoft.com/office/drawing/2014/main" id="{B99B44FE-D9A6-1243-8E3F-072B48D93043}"/>
                </a:ext>
              </a:extLst>
            </p:cNvPr>
            <p:cNvSpPr txBox="1"/>
            <p:nvPr/>
          </p:nvSpPr>
          <p:spPr>
            <a:xfrm>
              <a:off x="968248" y="5136770"/>
              <a:ext cx="1772864" cy="646331"/>
            </a:xfrm>
            <a:prstGeom prst="rect">
              <a:avLst/>
            </a:prstGeom>
            <a:noFill/>
          </p:spPr>
          <p:txBody>
            <a:bodyPr wrap="none" rtlCol="0">
              <a:spAutoFit/>
            </a:bodyPr>
            <a:lstStyle/>
            <a:p>
              <a:r>
                <a:rPr lang="en-US" dirty="0">
                  <a:solidFill>
                    <a:schemeClr val="bg1"/>
                  </a:solidFill>
                  <a:latin typeface="Montserrat" pitchFamily="2" charset="77"/>
                  <a:ea typeface="Lato" panose="020F0502020204030203" pitchFamily="34" charset="0"/>
                  <a:cs typeface="Poppins ExtraLight" pitchFamily="2" charset="77"/>
                </a:rPr>
                <a:t>Title Three</a:t>
              </a:r>
            </a:p>
          </p:txBody>
        </p:sp>
      </p:grpSp>
      <p:grpSp>
        <p:nvGrpSpPr>
          <p:cNvPr id="62" name="Group 12">
            <a:extLst>
              <a:ext uri="{FF2B5EF4-FFF2-40B4-BE49-F238E27FC236}">
                <a16:creationId xmlns:a16="http://schemas.microsoft.com/office/drawing/2014/main" id="{0FF4AE84-F4FF-BC48-9D39-EFC25210B199}"/>
              </a:ext>
            </a:extLst>
          </p:cNvPr>
          <p:cNvGrpSpPr/>
          <p:nvPr/>
        </p:nvGrpSpPr>
        <p:grpSpPr>
          <a:xfrm>
            <a:off x="16066548" y="11053375"/>
            <a:ext cx="6107415" cy="2328931"/>
            <a:chOff x="968248" y="5136770"/>
            <a:chExt cx="4168979" cy="2328931"/>
          </a:xfrm>
        </p:grpSpPr>
        <p:sp>
          <p:nvSpPr>
            <p:cNvPr id="63" name="TextBox 117">
              <a:extLst>
                <a:ext uri="{FF2B5EF4-FFF2-40B4-BE49-F238E27FC236}">
                  <a16:creationId xmlns:a16="http://schemas.microsoft.com/office/drawing/2014/main" id="{5AC56813-7145-B14C-84ED-405CED439CEA}"/>
                </a:ext>
              </a:extLst>
            </p:cNvPr>
            <p:cNvSpPr txBox="1"/>
            <p:nvPr/>
          </p:nvSpPr>
          <p:spPr>
            <a:xfrm>
              <a:off x="1004903" y="5749205"/>
              <a:ext cx="4132324" cy="1716496"/>
            </a:xfrm>
            <a:prstGeom prst="rect">
              <a:avLst/>
            </a:prstGeom>
            <a:noFill/>
          </p:spPr>
          <p:txBody>
            <a:bodyPr wrap="square" rtlCol="0">
              <a:spAutoFit/>
            </a:bodyPr>
            <a:lstStyle/>
            <a:p>
              <a:pPr>
                <a:lnSpc>
                  <a:spcPts val="4299"/>
                </a:lnSpc>
              </a:pPr>
              <a:r>
                <a:rPr lang="en-US" sz="2800" dirty="0">
                  <a:solidFill>
                    <a:schemeClr val="bg1"/>
                  </a:solidFill>
                  <a:latin typeface="Poppins ExtraLight" pitchFamily="2" charset="77"/>
                  <a:ea typeface="Lato Light" panose="020F0502020204030203" pitchFamily="34" charset="0"/>
                  <a:cs typeface="Poppins ExtraLight" pitchFamily="2" charset="77"/>
                </a:rPr>
                <a:t>That’s why we provide point and click solutions that let you choose.</a:t>
              </a:r>
              <a:endParaRPr lang="en-US" sz="2800" dirty="0">
                <a:solidFill>
                  <a:schemeClr val="bg1"/>
                </a:solidFill>
                <a:latin typeface="Poppins ExtraLight" pitchFamily="2" charset="77"/>
                <a:ea typeface="Roboto Light" panose="02000000000000000000" pitchFamily="2" charset="0"/>
                <a:cs typeface="Poppins ExtraLight" pitchFamily="2" charset="77"/>
              </a:endParaRPr>
            </a:p>
          </p:txBody>
        </p:sp>
        <p:sp>
          <p:nvSpPr>
            <p:cNvPr id="64" name="TextBox 118">
              <a:extLst>
                <a:ext uri="{FF2B5EF4-FFF2-40B4-BE49-F238E27FC236}">
                  <a16:creationId xmlns:a16="http://schemas.microsoft.com/office/drawing/2014/main" id="{24CF7E78-9C40-694B-AB11-719CA6AEC4B8}"/>
                </a:ext>
              </a:extLst>
            </p:cNvPr>
            <p:cNvSpPr txBox="1"/>
            <p:nvPr/>
          </p:nvSpPr>
          <p:spPr>
            <a:xfrm>
              <a:off x="968248" y="5136770"/>
              <a:ext cx="1593410" cy="646331"/>
            </a:xfrm>
            <a:prstGeom prst="rect">
              <a:avLst/>
            </a:prstGeom>
            <a:noFill/>
          </p:spPr>
          <p:txBody>
            <a:bodyPr wrap="none" rtlCol="0">
              <a:spAutoFit/>
            </a:bodyPr>
            <a:lstStyle/>
            <a:p>
              <a:r>
                <a:rPr lang="en-US" dirty="0">
                  <a:solidFill>
                    <a:schemeClr val="bg1"/>
                  </a:solidFill>
                  <a:latin typeface="Montserrat" pitchFamily="2" charset="77"/>
                  <a:ea typeface="Lato" panose="020F0502020204030203" pitchFamily="34" charset="0"/>
                  <a:cs typeface="Poppins ExtraLight" pitchFamily="2" charset="77"/>
                </a:rPr>
                <a:t>Title Four</a:t>
              </a:r>
            </a:p>
          </p:txBody>
        </p:sp>
      </p:grpSp>
    </p:spTree>
    <p:extLst>
      <p:ext uri="{BB962C8B-B14F-4D97-AF65-F5344CB8AC3E}">
        <p14:creationId xmlns:p14="http://schemas.microsoft.com/office/powerpoint/2010/main" val="37944366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17" name="Rectangle 14">
            <a:extLst>
              <a:ext uri="{FF2B5EF4-FFF2-40B4-BE49-F238E27FC236}">
                <a16:creationId xmlns:a16="http://schemas.microsoft.com/office/drawing/2014/main" id="{56B5A2FD-9949-544D-A622-B8F0A3171054}"/>
              </a:ext>
            </a:extLst>
          </p:cNvPr>
          <p:cNvSpPr/>
          <p:nvPr/>
        </p:nvSpPr>
        <p:spPr>
          <a:xfrm rot="10800000" flipV="1">
            <a:off x="-274322" y="-30480"/>
            <a:ext cx="12459965" cy="13959840"/>
          </a:xfrm>
          <a:prstGeom prst="rect">
            <a:avLst/>
          </a:prstGeom>
          <a:gradFill>
            <a:gsLst>
              <a:gs pos="100000">
                <a:schemeClr val="accent4"/>
              </a:gs>
              <a:gs pos="1000">
                <a:schemeClr val="accent3"/>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9">
            <a:extLst>
              <a:ext uri="{FF2B5EF4-FFF2-40B4-BE49-F238E27FC236}">
                <a16:creationId xmlns:a16="http://schemas.microsoft.com/office/drawing/2014/main" id="{EA06DD99-2360-A549-AA21-769888F310C8}"/>
              </a:ext>
            </a:extLst>
          </p:cNvPr>
          <p:cNvSpPr txBox="1"/>
          <p:nvPr/>
        </p:nvSpPr>
        <p:spPr>
          <a:xfrm rot="16200000">
            <a:off x="-847450" y="4494531"/>
            <a:ext cx="3345788" cy="523220"/>
          </a:xfrm>
          <a:prstGeom prst="rect">
            <a:avLst/>
          </a:prstGeom>
          <a:noFill/>
        </p:spPr>
        <p:txBody>
          <a:bodyPr wrap="none" rtlCol="0">
            <a:spAutoFit/>
          </a:bodyPr>
          <a:lstStyle/>
          <a:p>
            <a:r>
              <a:rPr lang="en-US" sz="2800" b="1" spc="300" dirty="0">
                <a:solidFill>
                  <a:schemeClr val="bg1"/>
                </a:solidFill>
                <a:latin typeface="Poppins SemiBold" pitchFamily="2" charset="77"/>
                <a:ea typeface="Lato Medium" panose="020F0502020204030203" pitchFamily="34" charset="0"/>
                <a:cs typeface="Poppins SemiBold" pitchFamily="2" charset="77"/>
              </a:rPr>
              <a:t>BEN ANDERSON</a:t>
            </a:r>
          </a:p>
        </p:txBody>
      </p:sp>
      <p:sp>
        <p:nvSpPr>
          <p:cNvPr id="16" name="Rectángulo 15">
            <a:extLst>
              <a:ext uri="{FF2B5EF4-FFF2-40B4-BE49-F238E27FC236}">
                <a16:creationId xmlns:a16="http://schemas.microsoft.com/office/drawing/2014/main" id="{E2F6309A-9F0E-4448-9FD9-78FD7D79DBB5}"/>
              </a:ext>
            </a:extLst>
          </p:cNvPr>
          <p:cNvSpPr/>
          <p:nvPr/>
        </p:nvSpPr>
        <p:spPr>
          <a:xfrm>
            <a:off x="563834" y="546556"/>
            <a:ext cx="3105337" cy="523220"/>
          </a:xfrm>
          <a:prstGeom prst="rect">
            <a:avLst/>
          </a:prstGeom>
        </p:spPr>
        <p:txBody>
          <a:bodyPr wrap="none">
            <a:spAutoFit/>
          </a:bodyPr>
          <a:lstStyle/>
          <a:p>
            <a:r>
              <a:rPr lang="en-US" sz="2800" spc="300" dirty="0">
                <a:solidFill>
                  <a:schemeClr val="bg1"/>
                </a:solidFill>
                <a:latin typeface="Poppins ExtraLight" pitchFamily="2" charset="77"/>
                <a:ea typeface="Lato Medium" panose="020F0502020204030203" pitchFamily="34" charset="0"/>
                <a:cs typeface="Poppins ExtraLight" pitchFamily="2" charset="77"/>
              </a:rPr>
              <a:t>PRESENTATION</a:t>
            </a:r>
            <a:endParaRPr lang="es-MX" sz="2800" dirty="0">
              <a:latin typeface="Poppins ExtraLight" pitchFamily="2" charset="77"/>
              <a:cs typeface="Poppins ExtraLight" pitchFamily="2" charset="77"/>
            </a:endParaRPr>
          </a:p>
        </p:txBody>
      </p:sp>
      <p:grpSp>
        <p:nvGrpSpPr>
          <p:cNvPr id="8" name="Group 7">
            <a:extLst>
              <a:ext uri="{FF2B5EF4-FFF2-40B4-BE49-F238E27FC236}">
                <a16:creationId xmlns:a16="http://schemas.microsoft.com/office/drawing/2014/main" id="{C5D58374-ADBA-904A-8068-A3A3E226D6A4}"/>
              </a:ext>
            </a:extLst>
          </p:cNvPr>
          <p:cNvGrpSpPr/>
          <p:nvPr/>
        </p:nvGrpSpPr>
        <p:grpSpPr>
          <a:xfrm>
            <a:off x="563834" y="9001537"/>
            <a:ext cx="10879417" cy="3259867"/>
            <a:chOff x="-378426" y="3747035"/>
            <a:chExt cx="10879417" cy="3259867"/>
          </a:xfrm>
        </p:grpSpPr>
        <p:sp>
          <p:nvSpPr>
            <p:cNvPr id="12" name="TextBox 11">
              <a:extLst>
                <a:ext uri="{FF2B5EF4-FFF2-40B4-BE49-F238E27FC236}">
                  <a16:creationId xmlns:a16="http://schemas.microsoft.com/office/drawing/2014/main" id="{80AB16D4-E991-3A46-BA0D-FEE1306FD056}"/>
                </a:ext>
              </a:extLst>
            </p:cNvPr>
            <p:cNvSpPr txBox="1"/>
            <p:nvPr/>
          </p:nvSpPr>
          <p:spPr>
            <a:xfrm>
              <a:off x="-378426" y="3747035"/>
              <a:ext cx="10312406" cy="1631216"/>
            </a:xfrm>
            <a:prstGeom prst="rect">
              <a:avLst/>
            </a:prstGeom>
            <a:noFill/>
            <a:ln>
              <a:noFill/>
            </a:ln>
          </p:spPr>
          <p:txBody>
            <a:bodyPr wrap="square" rtlCol="0">
              <a:spAutoFit/>
            </a:bodyPr>
            <a:lstStyle/>
            <a:p>
              <a:r>
                <a:rPr lang="en-US" sz="10000" b="1" dirty="0">
                  <a:solidFill>
                    <a:schemeClr val="bg1"/>
                  </a:solidFill>
                  <a:latin typeface="Montserrat Semi" pitchFamily="2" charset="77"/>
                  <a:ea typeface="Roboto Medium" panose="02000000000000000000" pitchFamily="2" charset="0"/>
                  <a:cs typeface="Poppins Medium" pitchFamily="2" charset="77"/>
                </a:rPr>
                <a:t>Meet Our Team</a:t>
              </a:r>
            </a:p>
          </p:txBody>
        </p:sp>
        <p:sp>
          <p:nvSpPr>
            <p:cNvPr id="13" name="TextBox 12">
              <a:extLst>
                <a:ext uri="{FF2B5EF4-FFF2-40B4-BE49-F238E27FC236}">
                  <a16:creationId xmlns:a16="http://schemas.microsoft.com/office/drawing/2014/main" id="{1438F549-F92F-4D47-8719-EA9EB16CFD88}"/>
                </a:ext>
              </a:extLst>
            </p:cNvPr>
            <p:cNvSpPr txBox="1"/>
            <p:nvPr/>
          </p:nvSpPr>
          <p:spPr>
            <a:xfrm>
              <a:off x="-273922" y="5321825"/>
              <a:ext cx="10774913" cy="1685077"/>
            </a:xfrm>
            <a:prstGeom prst="rect">
              <a:avLst/>
            </a:prstGeom>
            <a:noFill/>
          </p:spPr>
          <p:txBody>
            <a:bodyPr wrap="square" rtlCol="0">
              <a:spAutoFit/>
            </a:bodyPr>
            <a:lstStyle/>
            <a:p>
              <a:pPr>
                <a:lnSpc>
                  <a:spcPct val="150000"/>
                </a:lnSpc>
              </a:pPr>
              <a:r>
                <a:rPr lang="en-US" dirty="0">
                  <a:solidFill>
                    <a:schemeClr val="bg1"/>
                  </a:solidFill>
                  <a:latin typeface="Poppins ExtraLight" pitchFamily="2" charset="77"/>
                  <a:ea typeface="Lato Light" panose="020F0502020204030203" pitchFamily="34" charset="0"/>
                  <a:cs typeface="Poppins ExtraLight" pitchFamily="2" charset="77"/>
                </a:rPr>
                <a:t>To get your company’s name out there, you need to make sure.</a:t>
              </a:r>
            </a:p>
          </p:txBody>
        </p:sp>
      </p:grpSp>
    </p:spTree>
    <p:extLst>
      <p:ext uri="{BB962C8B-B14F-4D97-AF65-F5344CB8AC3E}">
        <p14:creationId xmlns:p14="http://schemas.microsoft.com/office/powerpoint/2010/main" val="8685824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imagen 2"/>
          <p:cNvSpPr>
            <a:spLocks noGrp="1"/>
          </p:cNvSpPr>
          <p:nvPr>
            <p:ph type="pic" sz="quarter" idx="14"/>
          </p:nvPr>
        </p:nvSpPr>
        <p:spPr/>
      </p:sp>
      <p:sp>
        <p:nvSpPr>
          <p:cNvPr id="4" name="Marcador de imagen 3"/>
          <p:cNvSpPr>
            <a:spLocks noGrp="1"/>
          </p:cNvSpPr>
          <p:nvPr>
            <p:ph type="pic" sz="quarter" idx="15"/>
          </p:nvPr>
        </p:nvSpPr>
        <p:spPr/>
      </p:sp>
      <p:sp>
        <p:nvSpPr>
          <p:cNvPr id="5" name="Marcador de imagen 4"/>
          <p:cNvSpPr>
            <a:spLocks noGrp="1"/>
          </p:cNvSpPr>
          <p:nvPr>
            <p:ph type="pic" sz="quarter" idx="16"/>
          </p:nvPr>
        </p:nvSpPr>
        <p:spPr/>
      </p:sp>
      <p:sp>
        <p:nvSpPr>
          <p:cNvPr id="65" name="Rounded Rectangle 64">
            <a:extLst>
              <a:ext uri="{FF2B5EF4-FFF2-40B4-BE49-F238E27FC236}">
                <a16:creationId xmlns:a16="http://schemas.microsoft.com/office/drawing/2014/main" id="{7698E5DE-DF7A-2441-BFB6-1A0BD6EFBC6B}"/>
              </a:ext>
            </a:extLst>
          </p:cNvPr>
          <p:cNvSpPr/>
          <p:nvPr/>
        </p:nvSpPr>
        <p:spPr>
          <a:xfrm flipV="1">
            <a:off x="16208695" y="10985633"/>
            <a:ext cx="8168955" cy="2791896"/>
          </a:xfrm>
          <a:prstGeom prst="roundRect">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1ABE1B55-B47B-2944-92D2-35309AF221BE}"/>
              </a:ext>
            </a:extLst>
          </p:cNvPr>
          <p:cNvSpPr txBox="1"/>
          <p:nvPr/>
        </p:nvSpPr>
        <p:spPr>
          <a:xfrm>
            <a:off x="18004887" y="10253251"/>
            <a:ext cx="5081840" cy="1015663"/>
          </a:xfrm>
          <a:prstGeom prst="rect">
            <a:avLst/>
          </a:prstGeom>
          <a:noFill/>
        </p:spPr>
        <p:txBody>
          <a:bodyPr wrap="none" rtlCol="0">
            <a:spAutoFit/>
          </a:bodyPr>
          <a:lstStyle/>
          <a:p>
            <a:pPr algn="ctr"/>
            <a:r>
              <a:rPr lang="en-US" sz="6000" b="1" dirty="0">
                <a:gradFill>
                  <a:gsLst>
                    <a:gs pos="100000">
                      <a:schemeClr val="accent4"/>
                    </a:gs>
                    <a:gs pos="1000">
                      <a:schemeClr val="accent3"/>
                    </a:gs>
                  </a:gsLst>
                  <a:lin ang="3600000" scaled="0"/>
                </a:gradFill>
                <a:latin typeface="Montserrat Semi" pitchFamily="2" charset="77"/>
                <a:ea typeface="Lato" panose="020F0502020204030203" pitchFamily="34" charset="0"/>
                <a:cs typeface="Poppins Medium" pitchFamily="2" charset="77"/>
              </a:rPr>
              <a:t>Maddie Mills</a:t>
            </a:r>
          </a:p>
        </p:txBody>
      </p:sp>
      <p:sp>
        <p:nvSpPr>
          <p:cNvPr id="69" name="TextBox 68">
            <a:extLst>
              <a:ext uri="{FF2B5EF4-FFF2-40B4-BE49-F238E27FC236}">
                <a16:creationId xmlns:a16="http://schemas.microsoft.com/office/drawing/2014/main" id="{842C475A-B621-3E43-81EC-FE0D9EF56B91}"/>
              </a:ext>
            </a:extLst>
          </p:cNvPr>
          <p:cNvSpPr txBox="1"/>
          <p:nvPr/>
        </p:nvSpPr>
        <p:spPr>
          <a:xfrm>
            <a:off x="17878011" y="11335649"/>
            <a:ext cx="5061679" cy="1716496"/>
          </a:xfrm>
          <a:prstGeom prst="rect">
            <a:avLst/>
          </a:prstGeom>
          <a:noFill/>
        </p:spPr>
        <p:txBody>
          <a:bodyPr wrap="square" rtlCol="0">
            <a:spAutoFit/>
          </a:bodyPr>
          <a:lstStyle/>
          <a:p>
            <a:pPr algn="ctr">
              <a:lnSpc>
                <a:spcPts val="4299"/>
              </a:lnSpc>
            </a:pPr>
            <a:r>
              <a:rPr lang="en-US" sz="2800" dirty="0">
                <a:solidFill>
                  <a:schemeClr val="bg1"/>
                </a:solidFill>
                <a:latin typeface="Poppins ExtraLight" pitchFamily="2" charset="77"/>
                <a:ea typeface="Lato Light" panose="020F0502020204030203" pitchFamily="34" charset="0"/>
                <a:cs typeface="Poppins ExtraLight" pitchFamily="2" charset="77"/>
              </a:rPr>
              <a:t>That’s why we provide point and click solutions that let you choose.</a:t>
            </a:r>
            <a:endParaRPr lang="en-US" sz="2800" dirty="0">
              <a:solidFill>
                <a:schemeClr val="bg1"/>
              </a:solidFill>
              <a:latin typeface="Poppins ExtraLight" pitchFamily="2" charset="77"/>
              <a:ea typeface="Roboto Light" panose="02000000000000000000" pitchFamily="2" charset="0"/>
              <a:cs typeface="Poppins ExtraLight" pitchFamily="2" charset="77"/>
            </a:endParaRPr>
          </a:p>
        </p:txBody>
      </p:sp>
      <p:grpSp>
        <p:nvGrpSpPr>
          <p:cNvPr id="2" name="Group 1">
            <a:extLst>
              <a:ext uri="{FF2B5EF4-FFF2-40B4-BE49-F238E27FC236}">
                <a16:creationId xmlns:a16="http://schemas.microsoft.com/office/drawing/2014/main" id="{64444533-DB79-BA45-90AE-A806B4D613DE}"/>
              </a:ext>
            </a:extLst>
          </p:cNvPr>
          <p:cNvGrpSpPr/>
          <p:nvPr/>
        </p:nvGrpSpPr>
        <p:grpSpPr>
          <a:xfrm>
            <a:off x="4846062" y="1032440"/>
            <a:ext cx="14685526" cy="1514912"/>
            <a:chOff x="4846062" y="633855"/>
            <a:chExt cx="14685526" cy="1514912"/>
          </a:xfrm>
        </p:grpSpPr>
        <p:sp>
          <p:nvSpPr>
            <p:cNvPr id="9" name="TextBox 8">
              <a:extLst>
                <a:ext uri="{FF2B5EF4-FFF2-40B4-BE49-F238E27FC236}">
                  <a16:creationId xmlns:a16="http://schemas.microsoft.com/office/drawing/2014/main" id="{10BAB834-84FA-3A4B-9D99-444FCB5FA429}"/>
                </a:ext>
              </a:extLst>
            </p:cNvPr>
            <p:cNvSpPr txBox="1"/>
            <p:nvPr/>
          </p:nvSpPr>
          <p:spPr>
            <a:xfrm>
              <a:off x="4846062" y="1133104"/>
              <a:ext cx="14685526" cy="1015663"/>
            </a:xfrm>
            <a:prstGeom prst="rect">
              <a:avLst/>
            </a:prstGeom>
            <a:noFill/>
            <a:ln>
              <a:noFill/>
            </a:ln>
          </p:spPr>
          <p:txBody>
            <a:bodyPr wrap="square" rtlCol="0">
              <a:spAutoFit/>
            </a:bodyPr>
            <a:lstStyle/>
            <a:p>
              <a:pPr algn="ctr"/>
              <a:r>
                <a:rPr lang="en-US" sz="6000" dirty="0">
                  <a:solidFill>
                    <a:schemeClr val="bg1"/>
                  </a:solidFill>
                  <a:latin typeface="Montserrat" pitchFamily="2" charset="77"/>
                  <a:ea typeface="Roboto Medium" panose="02000000000000000000" pitchFamily="2" charset="0"/>
                  <a:cs typeface="Poppins Medium" pitchFamily="2" charset="77"/>
                </a:rPr>
                <a:t>Our Brilliant Team</a:t>
              </a:r>
            </a:p>
          </p:txBody>
        </p:sp>
        <p:sp>
          <p:nvSpPr>
            <p:cNvPr id="11" name="TextBox 10">
              <a:extLst>
                <a:ext uri="{FF2B5EF4-FFF2-40B4-BE49-F238E27FC236}">
                  <a16:creationId xmlns:a16="http://schemas.microsoft.com/office/drawing/2014/main" id="{267BC940-9566-FD44-B631-3B433F465985}"/>
                </a:ext>
              </a:extLst>
            </p:cNvPr>
            <p:cNvSpPr txBox="1"/>
            <p:nvPr/>
          </p:nvSpPr>
          <p:spPr>
            <a:xfrm>
              <a:off x="10039839" y="633855"/>
              <a:ext cx="4297971" cy="461665"/>
            </a:xfrm>
            <a:prstGeom prst="rect">
              <a:avLst/>
            </a:prstGeom>
            <a:noFill/>
          </p:spPr>
          <p:txBody>
            <a:bodyPr wrap="none" rtlCol="0">
              <a:spAutoFit/>
            </a:bodyPr>
            <a:lstStyle/>
            <a:p>
              <a:pPr algn="ctr"/>
              <a:r>
                <a:rPr lang="en-US" sz="2400" spc="300" dirty="0">
                  <a:solidFill>
                    <a:schemeClr val="bg1"/>
                  </a:solidFill>
                  <a:latin typeface="Poppins ExtraLight" pitchFamily="2" charset="77"/>
                  <a:ea typeface="Lato Medium" panose="020F0502020204030203" pitchFamily="34" charset="0"/>
                  <a:cs typeface="Poppins ExtraLight" pitchFamily="2" charset="77"/>
                </a:rPr>
                <a:t>WRITE SOMETHING HERE</a:t>
              </a:r>
            </a:p>
          </p:txBody>
        </p:sp>
      </p:grpSp>
      <p:sp>
        <p:nvSpPr>
          <p:cNvPr id="23" name="Rounded Rectangle 64">
            <a:extLst>
              <a:ext uri="{FF2B5EF4-FFF2-40B4-BE49-F238E27FC236}">
                <a16:creationId xmlns:a16="http://schemas.microsoft.com/office/drawing/2014/main" id="{B8419E8D-0B7F-1E41-BA61-3FDB8FC9DAB1}"/>
              </a:ext>
            </a:extLst>
          </p:cNvPr>
          <p:cNvSpPr/>
          <p:nvPr/>
        </p:nvSpPr>
        <p:spPr>
          <a:xfrm flipV="1">
            <a:off x="8147146" y="11014456"/>
            <a:ext cx="8061549" cy="2791896"/>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65">
            <a:extLst>
              <a:ext uri="{FF2B5EF4-FFF2-40B4-BE49-F238E27FC236}">
                <a16:creationId xmlns:a16="http://schemas.microsoft.com/office/drawing/2014/main" id="{8418EA3C-DC18-E946-A205-AE7E924E9BDE}"/>
              </a:ext>
            </a:extLst>
          </p:cNvPr>
          <p:cNvSpPr txBox="1"/>
          <p:nvPr/>
        </p:nvSpPr>
        <p:spPr>
          <a:xfrm>
            <a:off x="9269112" y="10253252"/>
            <a:ext cx="5817618" cy="1015663"/>
          </a:xfrm>
          <a:prstGeom prst="rect">
            <a:avLst/>
          </a:prstGeom>
          <a:noFill/>
        </p:spPr>
        <p:txBody>
          <a:bodyPr wrap="none" rtlCol="0">
            <a:spAutoFit/>
          </a:bodyPr>
          <a:lstStyle/>
          <a:p>
            <a:pPr algn="ctr"/>
            <a:r>
              <a:rPr lang="en-US" sz="6000" b="1" dirty="0">
                <a:gradFill>
                  <a:gsLst>
                    <a:gs pos="100000">
                      <a:schemeClr val="accent3"/>
                    </a:gs>
                    <a:gs pos="1000">
                      <a:schemeClr val="accent2"/>
                    </a:gs>
                  </a:gsLst>
                  <a:lin ang="3600000" scaled="0"/>
                </a:gradFill>
                <a:latin typeface="Montserrat Semi" pitchFamily="2" charset="77"/>
                <a:ea typeface="Lato" panose="020F0502020204030203" pitchFamily="34" charset="0"/>
                <a:cs typeface="Poppins Medium" pitchFamily="2" charset="77"/>
              </a:rPr>
              <a:t>Andy McCleod</a:t>
            </a:r>
          </a:p>
        </p:txBody>
      </p:sp>
      <p:sp>
        <p:nvSpPr>
          <p:cNvPr id="25" name="TextBox 68">
            <a:extLst>
              <a:ext uri="{FF2B5EF4-FFF2-40B4-BE49-F238E27FC236}">
                <a16:creationId xmlns:a16="http://schemas.microsoft.com/office/drawing/2014/main" id="{1BE4E080-9676-C746-958B-13B32C978976}"/>
              </a:ext>
            </a:extLst>
          </p:cNvPr>
          <p:cNvSpPr txBox="1"/>
          <p:nvPr/>
        </p:nvSpPr>
        <p:spPr>
          <a:xfrm>
            <a:off x="9681448" y="11335649"/>
            <a:ext cx="5061679" cy="1716496"/>
          </a:xfrm>
          <a:prstGeom prst="rect">
            <a:avLst/>
          </a:prstGeom>
          <a:noFill/>
        </p:spPr>
        <p:txBody>
          <a:bodyPr wrap="square" rtlCol="0">
            <a:spAutoFit/>
          </a:bodyPr>
          <a:lstStyle/>
          <a:p>
            <a:pPr algn="ctr">
              <a:lnSpc>
                <a:spcPts val="4299"/>
              </a:lnSpc>
            </a:pPr>
            <a:r>
              <a:rPr lang="en-US" sz="2800" dirty="0">
                <a:solidFill>
                  <a:schemeClr val="bg1"/>
                </a:solidFill>
                <a:latin typeface="Poppins ExtraLight" pitchFamily="2" charset="77"/>
                <a:ea typeface="Lato Light" panose="020F0502020204030203" pitchFamily="34" charset="0"/>
                <a:cs typeface="Poppins ExtraLight" pitchFamily="2" charset="77"/>
              </a:rPr>
              <a:t>That’s why we provide point and click solutions that let you choose.</a:t>
            </a:r>
            <a:endParaRPr lang="en-US" sz="2800" dirty="0">
              <a:solidFill>
                <a:schemeClr val="bg1"/>
              </a:solidFill>
              <a:latin typeface="Poppins ExtraLight" pitchFamily="2" charset="77"/>
              <a:ea typeface="Roboto Light" panose="02000000000000000000" pitchFamily="2" charset="0"/>
              <a:cs typeface="Poppins ExtraLight" pitchFamily="2" charset="77"/>
            </a:endParaRPr>
          </a:p>
        </p:txBody>
      </p:sp>
      <p:sp>
        <p:nvSpPr>
          <p:cNvPr id="31" name="Rounded Rectangle 64">
            <a:extLst>
              <a:ext uri="{FF2B5EF4-FFF2-40B4-BE49-F238E27FC236}">
                <a16:creationId xmlns:a16="http://schemas.microsoft.com/office/drawing/2014/main" id="{775B7AC8-E98E-DB4D-849F-52D9E0E60399}"/>
              </a:ext>
            </a:extLst>
          </p:cNvPr>
          <p:cNvSpPr/>
          <p:nvPr/>
        </p:nvSpPr>
        <p:spPr>
          <a:xfrm flipV="1">
            <a:off x="1" y="10961688"/>
            <a:ext cx="8168950" cy="2791896"/>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65">
            <a:extLst>
              <a:ext uri="{FF2B5EF4-FFF2-40B4-BE49-F238E27FC236}">
                <a16:creationId xmlns:a16="http://schemas.microsoft.com/office/drawing/2014/main" id="{2C6DDFCF-5AD9-4642-8BE1-9AF371A05B4A}"/>
              </a:ext>
            </a:extLst>
          </p:cNvPr>
          <p:cNvSpPr txBox="1"/>
          <p:nvPr/>
        </p:nvSpPr>
        <p:spPr>
          <a:xfrm>
            <a:off x="1938328" y="10201546"/>
            <a:ext cx="4608954" cy="1015663"/>
          </a:xfrm>
          <a:prstGeom prst="rect">
            <a:avLst/>
          </a:prstGeom>
          <a:noFill/>
        </p:spPr>
        <p:txBody>
          <a:bodyPr wrap="none" rtlCol="0">
            <a:spAutoFit/>
          </a:bodyPr>
          <a:lstStyle/>
          <a:p>
            <a:pPr algn="ctr"/>
            <a:r>
              <a:rPr lang="en-US" sz="6000" b="1" dirty="0">
                <a:gradFill>
                  <a:gsLst>
                    <a:gs pos="100000">
                      <a:schemeClr val="accent2"/>
                    </a:gs>
                    <a:gs pos="1000">
                      <a:schemeClr val="accent1"/>
                    </a:gs>
                  </a:gsLst>
                  <a:lin ang="3600000" scaled="0"/>
                </a:gradFill>
                <a:latin typeface="Montserrat Semi" pitchFamily="2" charset="77"/>
                <a:ea typeface="Lato" panose="020F0502020204030203" pitchFamily="34" charset="0"/>
                <a:cs typeface="Poppins Medium" pitchFamily="2" charset="77"/>
              </a:rPr>
              <a:t>Hanna Rice</a:t>
            </a:r>
          </a:p>
        </p:txBody>
      </p:sp>
      <p:sp>
        <p:nvSpPr>
          <p:cNvPr id="33" name="TextBox 68">
            <a:extLst>
              <a:ext uri="{FF2B5EF4-FFF2-40B4-BE49-F238E27FC236}">
                <a16:creationId xmlns:a16="http://schemas.microsoft.com/office/drawing/2014/main" id="{E58ED5FB-16B1-AB49-A4A9-3606BCE96A37}"/>
              </a:ext>
            </a:extLst>
          </p:cNvPr>
          <p:cNvSpPr txBox="1"/>
          <p:nvPr/>
        </p:nvSpPr>
        <p:spPr>
          <a:xfrm>
            <a:off x="1692935" y="11335649"/>
            <a:ext cx="5061679" cy="1716496"/>
          </a:xfrm>
          <a:prstGeom prst="rect">
            <a:avLst/>
          </a:prstGeom>
          <a:noFill/>
        </p:spPr>
        <p:txBody>
          <a:bodyPr wrap="square" rtlCol="0">
            <a:spAutoFit/>
          </a:bodyPr>
          <a:lstStyle/>
          <a:p>
            <a:pPr algn="ctr">
              <a:lnSpc>
                <a:spcPts val="4299"/>
              </a:lnSpc>
            </a:pPr>
            <a:r>
              <a:rPr lang="en-US" sz="2800" dirty="0">
                <a:solidFill>
                  <a:schemeClr val="bg1"/>
                </a:solidFill>
                <a:latin typeface="Poppins ExtraLight" pitchFamily="2" charset="77"/>
                <a:ea typeface="Lato Light" panose="020F0502020204030203" pitchFamily="34" charset="0"/>
                <a:cs typeface="Poppins ExtraLight" pitchFamily="2" charset="77"/>
              </a:rPr>
              <a:t>That’s why we provide point and click solutions that let you choose.</a:t>
            </a:r>
            <a:endParaRPr lang="en-US" sz="2800" dirty="0">
              <a:solidFill>
                <a:schemeClr val="bg1"/>
              </a:solidFill>
              <a:latin typeface="Poppins ExtraLight" pitchFamily="2" charset="77"/>
              <a:ea typeface="Roboto Light" panose="02000000000000000000" pitchFamily="2" charset="0"/>
              <a:cs typeface="Poppins ExtraLight" pitchFamily="2" charset="77"/>
            </a:endParaRPr>
          </a:p>
        </p:txBody>
      </p:sp>
    </p:spTree>
    <p:extLst>
      <p:ext uri="{BB962C8B-B14F-4D97-AF65-F5344CB8AC3E}">
        <p14:creationId xmlns:p14="http://schemas.microsoft.com/office/powerpoint/2010/main" val="34294022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imagen 2"/>
          <p:cNvSpPr>
            <a:spLocks noGrp="1"/>
          </p:cNvSpPr>
          <p:nvPr>
            <p:ph type="pic" sz="quarter" idx="14"/>
          </p:nvPr>
        </p:nvSpPr>
        <p:spPr/>
      </p:sp>
      <p:sp>
        <p:nvSpPr>
          <p:cNvPr id="4" name="Marcador de imagen 3"/>
          <p:cNvSpPr>
            <a:spLocks noGrp="1"/>
          </p:cNvSpPr>
          <p:nvPr>
            <p:ph type="pic" sz="quarter" idx="15"/>
          </p:nvPr>
        </p:nvSpPr>
        <p:spPr/>
      </p:sp>
      <p:sp>
        <p:nvSpPr>
          <p:cNvPr id="5" name="Marcador de imagen 4"/>
          <p:cNvSpPr>
            <a:spLocks noGrp="1"/>
          </p:cNvSpPr>
          <p:nvPr>
            <p:ph type="pic" sz="quarter" idx="16"/>
          </p:nvPr>
        </p:nvSpPr>
        <p:spPr/>
      </p:sp>
      <p:sp>
        <p:nvSpPr>
          <p:cNvPr id="44" name="Rectangle 43">
            <a:extLst>
              <a:ext uri="{FF2B5EF4-FFF2-40B4-BE49-F238E27FC236}">
                <a16:creationId xmlns:a16="http://schemas.microsoft.com/office/drawing/2014/main" id="{C1DEDF6A-7364-9043-85A2-4C30FAD55B0A}"/>
              </a:ext>
            </a:extLst>
          </p:cNvPr>
          <p:cNvSpPr/>
          <p:nvPr/>
        </p:nvSpPr>
        <p:spPr>
          <a:xfrm>
            <a:off x="16735950" y="4579900"/>
            <a:ext cx="6674829" cy="6381787"/>
          </a:xfrm>
          <a:prstGeom prst="rect">
            <a:avLst/>
          </a:prstGeom>
          <a:solidFill>
            <a:schemeClr val="tx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2A6DA47C-D39C-D843-B695-BDED4A94A109}"/>
              </a:ext>
            </a:extLst>
          </p:cNvPr>
          <p:cNvSpPr/>
          <p:nvPr/>
        </p:nvSpPr>
        <p:spPr>
          <a:xfrm>
            <a:off x="8738696" y="4579900"/>
            <a:ext cx="6674829" cy="6381787"/>
          </a:xfrm>
          <a:prstGeom prst="rect">
            <a:avLst/>
          </a:prstGeom>
          <a:solidFill>
            <a:schemeClr val="tx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DFE12562-4243-3241-97F6-0FB8232D2804}"/>
              </a:ext>
            </a:extLst>
          </p:cNvPr>
          <p:cNvSpPr/>
          <p:nvPr/>
        </p:nvSpPr>
        <p:spPr>
          <a:xfrm>
            <a:off x="643714" y="4579900"/>
            <a:ext cx="6674829" cy="6381787"/>
          </a:xfrm>
          <a:prstGeom prst="rect">
            <a:avLst/>
          </a:prstGeom>
          <a:solidFill>
            <a:schemeClr val="tx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64444533-DB79-BA45-90AE-A806B4D613DE}"/>
              </a:ext>
            </a:extLst>
          </p:cNvPr>
          <p:cNvGrpSpPr/>
          <p:nvPr/>
        </p:nvGrpSpPr>
        <p:grpSpPr>
          <a:xfrm>
            <a:off x="4846062" y="1032440"/>
            <a:ext cx="14685526" cy="1514912"/>
            <a:chOff x="4846062" y="633855"/>
            <a:chExt cx="14685526" cy="1514912"/>
          </a:xfrm>
        </p:grpSpPr>
        <p:sp>
          <p:nvSpPr>
            <p:cNvPr id="9" name="TextBox 8">
              <a:extLst>
                <a:ext uri="{FF2B5EF4-FFF2-40B4-BE49-F238E27FC236}">
                  <a16:creationId xmlns:a16="http://schemas.microsoft.com/office/drawing/2014/main" id="{10BAB834-84FA-3A4B-9D99-444FCB5FA429}"/>
                </a:ext>
              </a:extLst>
            </p:cNvPr>
            <p:cNvSpPr txBox="1"/>
            <p:nvPr/>
          </p:nvSpPr>
          <p:spPr>
            <a:xfrm>
              <a:off x="4846062" y="1133104"/>
              <a:ext cx="14685526" cy="1015663"/>
            </a:xfrm>
            <a:prstGeom prst="rect">
              <a:avLst/>
            </a:prstGeom>
            <a:noFill/>
            <a:ln>
              <a:noFill/>
            </a:ln>
          </p:spPr>
          <p:txBody>
            <a:bodyPr wrap="square" rtlCol="0">
              <a:spAutoFit/>
            </a:bodyPr>
            <a:lstStyle/>
            <a:p>
              <a:pPr algn="ctr"/>
              <a:r>
                <a:rPr lang="en-US" sz="6000" dirty="0">
                  <a:solidFill>
                    <a:schemeClr val="tx1">
                      <a:lumMod val="65000"/>
                      <a:lumOff val="35000"/>
                    </a:schemeClr>
                  </a:solidFill>
                  <a:latin typeface="Montserrat" pitchFamily="2" charset="77"/>
                  <a:ea typeface="Roboto Medium" panose="02000000000000000000" pitchFamily="2" charset="0"/>
                  <a:cs typeface="Poppins Medium" pitchFamily="2" charset="77"/>
                </a:rPr>
                <a:t>Our Business Team</a:t>
              </a:r>
            </a:p>
          </p:txBody>
        </p:sp>
        <p:sp>
          <p:nvSpPr>
            <p:cNvPr id="11" name="TextBox 10">
              <a:extLst>
                <a:ext uri="{FF2B5EF4-FFF2-40B4-BE49-F238E27FC236}">
                  <a16:creationId xmlns:a16="http://schemas.microsoft.com/office/drawing/2014/main" id="{267BC940-9566-FD44-B631-3B433F465985}"/>
                </a:ext>
              </a:extLst>
            </p:cNvPr>
            <p:cNvSpPr txBox="1"/>
            <p:nvPr/>
          </p:nvSpPr>
          <p:spPr>
            <a:xfrm>
              <a:off x="10039839" y="633855"/>
              <a:ext cx="4297971" cy="461665"/>
            </a:xfrm>
            <a:prstGeom prst="rect">
              <a:avLst/>
            </a:prstGeom>
            <a:noFill/>
          </p:spPr>
          <p:txBody>
            <a:bodyPr wrap="none" rtlCol="0">
              <a:spAutoFit/>
            </a:bodyPr>
            <a:lstStyle/>
            <a:p>
              <a:pPr algn="ctr"/>
              <a:r>
                <a:rPr lang="en-US" sz="2400" spc="300" dirty="0">
                  <a:solidFill>
                    <a:schemeClr val="tx1">
                      <a:lumMod val="65000"/>
                      <a:lumOff val="35000"/>
                    </a:schemeClr>
                  </a:solidFill>
                  <a:latin typeface="Poppins ExtraLight" pitchFamily="2" charset="77"/>
                  <a:ea typeface="Lato Medium" panose="020F0502020204030203" pitchFamily="34" charset="0"/>
                  <a:cs typeface="Poppins ExtraLight" pitchFamily="2" charset="77"/>
                </a:rPr>
                <a:t>WRITE SOMETHING HERE</a:t>
              </a:r>
            </a:p>
          </p:txBody>
        </p:sp>
      </p:grpSp>
      <p:grpSp>
        <p:nvGrpSpPr>
          <p:cNvPr id="7" name="Group 6">
            <a:extLst>
              <a:ext uri="{FF2B5EF4-FFF2-40B4-BE49-F238E27FC236}">
                <a16:creationId xmlns:a16="http://schemas.microsoft.com/office/drawing/2014/main" id="{E97C38C3-8134-0642-9769-CCC325D78442}"/>
              </a:ext>
            </a:extLst>
          </p:cNvPr>
          <p:cNvGrpSpPr/>
          <p:nvPr/>
        </p:nvGrpSpPr>
        <p:grpSpPr>
          <a:xfrm>
            <a:off x="6909563" y="7459346"/>
            <a:ext cx="879680" cy="2819797"/>
            <a:chOff x="6734778" y="4777134"/>
            <a:chExt cx="1012906" cy="3246850"/>
          </a:xfrm>
        </p:grpSpPr>
        <p:sp>
          <p:nvSpPr>
            <p:cNvPr id="6" name="Oval 5">
              <a:extLst>
                <a:ext uri="{FF2B5EF4-FFF2-40B4-BE49-F238E27FC236}">
                  <a16:creationId xmlns:a16="http://schemas.microsoft.com/office/drawing/2014/main" id="{0D449DC9-369E-2141-A6C4-CD934FA0A5D1}"/>
                </a:ext>
              </a:extLst>
            </p:cNvPr>
            <p:cNvSpPr/>
            <p:nvPr/>
          </p:nvSpPr>
          <p:spPr>
            <a:xfrm>
              <a:off x="6734778" y="4777134"/>
              <a:ext cx="1012906" cy="101290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87E8AC5B-6B85-F847-B702-36A3B38F0ACF}"/>
                </a:ext>
              </a:extLst>
            </p:cNvPr>
            <p:cNvSpPr/>
            <p:nvPr/>
          </p:nvSpPr>
          <p:spPr>
            <a:xfrm>
              <a:off x="6734778" y="5894107"/>
              <a:ext cx="1012906" cy="10129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7306B3D0-0CF1-1D40-97BA-A5E7E33F4FAA}"/>
                </a:ext>
              </a:extLst>
            </p:cNvPr>
            <p:cNvSpPr/>
            <p:nvPr/>
          </p:nvSpPr>
          <p:spPr>
            <a:xfrm>
              <a:off x="6734778" y="7011080"/>
              <a:ext cx="1012906" cy="10129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6" name="Group 45">
            <a:extLst>
              <a:ext uri="{FF2B5EF4-FFF2-40B4-BE49-F238E27FC236}">
                <a16:creationId xmlns:a16="http://schemas.microsoft.com/office/drawing/2014/main" id="{54E0FF02-A700-E647-B8EB-C9FB719C7BC1}"/>
              </a:ext>
            </a:extLst>
          </p:cNvPr>
          <p:cNvGrpSpPr/>
          <p:nvPr/>
        </p:nvGrpSpPr>
        <p:grpSpPr>
          <a:xfrm>
            <a:off x="925326" y="7708950"/>
            <a:ext cx="4827200" cy="3137669"/>
            <a:chOff x="2955094" y="7902772"/>
            <a:chExt cx="4827200" cy="3137669"/>
          </a:xfrm>
        </p:grpSpPr>
        <p:sp>
          <p:nvSpPr>
            <p:cNvPr id="47" name="TextBox 46">
              <a:extLst>
                <a:ext uri="{FF2B5EF4-FFF2-40B4-BE49-F238E27FC236}">
                  <a16:creationId xmlns:a16="http://schemas.microsoft.com/office/drawing/2014/main" id="{AC715590-5987-284F-B347-315948511F5A}"/>
                </a:ext>
              </a:extLst>
            </p:cNvPr>
            <p:cNvSpPr txBox="1"/>
            <p:nvPr/>
          </p:nvSpPr>
          <p:spPr>
            <a:xfrm>
              <a:off x="3054945" y="7902772"/>
              <a:ext cx="3720891" cy="830997"/>
            </a:xfrm>
            <a:prstGeom prst="rect">
              <a:avLst/>
            </a:prstGeom>
            <a:noFill/>
          </p:spPr>
          <p:txBody>
            <a:bodyPr wrap="none" rtlCol="0">
              <a:spAutoFit/>
            </a:bodyPr>
            <a:lstStyle/>
            <a:p>
              <a:r>
                <a:rPr lang="en-US" sz="4800" b="1" dirty="0">
                  <a:solidFill>
                    <a:schemeClr val="bg1"/>
                  </a:solidFill>
                  <a:latin typeface="Montserrat Semi" pitchFamily="2" charset="77"/>
                  <a:ea typeface="Roboto Medium" panose="02000000000000000000" pitchFamily="2" charset="0"/>
                  <a:cs typeface="Poppins Medium" pitchFamily="2" charset="77"/>
                </a:rPr>
                <a:t>Hanna Rice</a:t>
              </a:r>
            </a:p>
          </p:txBody>
        </p:sp>
        <p:sp>
          <p:nvSpPr>
            <p:cNvPr id="48" name="Subtitle 2">
              <a:extLst>
                <a:ext uri="{FF2B5EF4-FFF2-40B4-BE49-F238E27FC236}">
                  <a16:creationId xmlns:a16="http://schemas.microsoft.com/office/drawing/2014/main" id="{9A884E92-AABB-534F-9483-E453DE44AA9B}"/>
                </a:ext>
              </a:extLst>
            </p:cNvPr>
            <p:cNvSpPr txBox="1">
              <a:spLocks/>
            </p:cNvSpPr>
            <p:nvPr/>
          </p:nvSpPr>
          <p:spPr>
            <a:xfrm>
              <a:off x="2955094" y="8645286"/>
              <a:ext cx="4827200" cy="239515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bg1"/>
                  </a:solidFill>
                  <a:latin typeface="Poppins ExtraLight" pitchFamily="2" charset="77"/>
                  <a:ea typeface="Lato Light" panose="020F0502020204030203" pitchFamily="34" charset="0"/>
                  <a:cs typeface="Poppins ExtraLight" pitchFamily="2" charset="77"/>
                </a:rPr>
                <a:t>To get your company’s name out there, you need to make sure you promote.</a:t>
              </a:r>
              <a:endParaRPr lang="en-US" sz="2800" dirty="0">
                <a:solidFill>
                  <a:schemeClr val="bg1"/>
                </a:solidFill>
                <a:latin typeface="Poppins ExtraLight" pitchFamily="2" charset="77"/>
                <a:ea typeface="Roboto Light" panose="02000000000000000000" pitchFamily="2" charset="0"/>
                <a:cs typeface="Poppins ExtraLight" pitchFamily="2" charset="77"/>
              </a:endParaRPr>
            </a:p>
          </p:txBody>
        </p:sp>
      </p:grpSp>
      <p:sp>
        <p:nvSpPr>
          <p:cNvPr id="60" name="Shape 1649">
            <a:extLst>
              <a:ext uri="{FF2B5EF4-FFF2-40B4-BE49-F238E27FC236}">
                <a16:creationId xmlns:a16="http://schemas.microsoft.com/office/drawing/2014/main" id="{28CFCD3A-8DDA-1F46-AB28-25C20CE46AAD}"/>
              </a:ext>
            </a:extLst>
          </p:cNvPr>
          <p:cNvSpPr/>
          <p:nvPr/>
        </p:nvSpPr>
        <p:spPr>
          <a:xfrm>
            <a:off x="7180588" y="8716920"/>
            <a:ext cx="383813" cy="311877"/>
          </a:xfrm>
          <a:custGeom>
            <a:avLst/>
            <a:gdLst/>
            <a:ahLst/>
            <a:cxnLst>
              <a:cxn ang="0">
                <a:pos x="wd2" y="hd2"/>
              </a:cxn>
              <a:cxn ang="5400000">
                <a:pos x="wd2" y="hd2"/>
              </a:cxn>
              <a:cxn ang="10800000">
                <a:pos x="wd2" y="hd2"/>
              </a:cxn>
              <a:cxn ang="16200000">
                <a:pos x="wd2" y="hd2"/>
              </a:cxn>
            </a:cxnLst>
            <a:rect l="0" t="0" r="r" b="b"/>
            <a:pathLst>
              <a:path w="21600" h="21600" extrusionOk="0">
                <a:moveTo>
                  <a:pt x="21600" y="2559"/>
                </a:moveTo>
                <a:cubicBezTo>
                  <a:pt x="20805" y="2994"/>
                  <a:pt x="19949" y="3285"/>
                  <a:pt x="19055" y="3417"/>
                </a:cubicBezTo>
                <a:cubicBezTo>
                  <a:pt x="19968" y="2742"/>
                  <a:pt x="20672" y="1676"/>
                  <a:pt x="21003" y="401"/>
                </a:cubicBezTo>
                <a:cubicBezTo>
                  <a:pt x="20147" y="1026"/>
                  <a:pt x="19198" y="1478"/>
                  <a:pt x="18187" y="1722"/>
                </a:cubicBezTo>
                <a:cubicBezTo>
                  <a:pt x="17379" y="665"/>
                  <a:pt x="16228" y="0"/>
                  <a:pt x="14953" y="0"/>
                </a:cubicBezTo>
                <a:cubicBezTo>
                  <a:pt x="12506" y="0"/>
                  <a:pt x="10524" y="2441"/>
                  <a:pt x="10524" y="5454"/>
                </a:cubicBezTo>
                <a:cubicBezTo>
                  <a:pt x="10524" y="5881"/>
                  <a:pt x="10561" y="6298"/>
                  <a:pt x="10637" y="6694"/>
                </a:cubicBezTo>
                <a:cubicBezTo>
                  <a:pt x="6954" y="6468"/>
                  <a:pt x="3689" y="4296"/>
                  <a:pt x="1504" y="998"/>
                </a:cubicBezTo>
                <a:cubicBezTo>
                  <a:pt x="1122" y="1806"/>
                  <a:pt x="903" y="2742"/>
                  <a:pt x="903" y="3739"/>
                </a:cubicBezTo>
                <a:cubicBezTo>
                  <a:pt x="903" y="5631"/>
                  <a:pt x="1686" y="7302"/>
                  <a:pt x="2875" y="8279"/>
                </a:cubicBezTo>
                <a:cubicBezTo>
                  <a:pt x="2149" y="8248"/>
                  <a:pt x="1466" y="8005"/>
                  <a:pt x="868" y="7599"/>
                </a:cubicBezTo>
                <a:cubicBezTo>
                  <a:pt x="868" y="7618"/>
                  <a:pt x="868" y="7641"/>
                  <a:pt x="868" y="7666"/>
                </a:cubicBezTo>
                <a:cubicBezTo>
                  <a:pt x="868" y="10307"/>
                  <a:pt x="2395" y="12512"/>
                  <a:pt x="4423" y="13011"/>
                </a:cubicBezTo>
                <a:cubicBezTo>
                  <a:pt x="4051" y="13134"/>
                  <a:pt x="3658" y="13201"/>
                  <a:pt x="3255" y="13201"/>
                </a:cubicBezTo>
                <a:cubicBezTo>
                  <a:pt x="2970" y="13201"/>
                  <a:pt x="2691" y="13168"/>
                  <a:pt x="2420" y="13106"/>
                </a:cubicBezTo>
                <a:cubicBezTo>
                  <a:pt x="2983" y="15270"/>
                  <a:pt x="4621" y="16846"/>
                  <a:pt x="6561" y="16890"/>
                </a:cubicBezTo>
                <a:cubicBezTo>
                  <a:pt x="5042" y="18353"/>
                  <a:pt x="3134" y="19225"/>
                  <a:pt x="1056" y="19225"/>
                </a:cubicBezTo>
                <a:cubicBezTo>
                  <a:pt x="700" y="19225"/>
                  <a:pt x="347" y="19197"/>
                  <a:pt x="0" y="19149"/>
                </a:cubicBezTo>
                <a:cubicBezTo>
                  <a:pt x="1963" y="20695"/>
                  <a:pt x="4290" y="21600"/>
                  <a:pt x="6791" y="21600"/>
                </a:cubicBezTo>
                <a:cubicBezTo>
                  <a:pt x="14943" y="21600"/>
                  <a:pt x="19401" y="13291"/>
                  <a:pt x="19401" y="6084"/>
                </a:cubicBezTo>
                <a:cubicBezTo>
                  <a:pt x="19401" y="5851"/>
                  <a:pt x="19396" y="5613"/>
                  <a:pt x="19388" y="5380"/>
                </a:cubicBezTo>
                <a:cubicBezTo>
                  <a:pt x="20253" y="4614"/>
                  <a:pt x="21005" y="3652"/>
                  <a:pt x="21600" y="2559"/>
                </a:cubicBezTo>
                <a:cubicBezTo>
                  <a:pt x="21600" y="2559"/>
                  <a:pt x="21600" y="2559"/>
                  <a:pt x="21600" y="2559"/>
                </a:cubicBezTo>
                <a:close/>
              </a:path>
            </a:pathLst>
          </a:custGeom>
          <a:solidFill>
            <a:schemeClr val="bg1"/>
          </a:solid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solidFill>
                <a:schemeClr val="bg1"/>
              </a:solidFill>
            </a:endParaRPr>
          </a:p>
        </p:txBody>
      </p:sp>
      <p:sp>
        <p:nvSpPr>
          <p:cNvPr id="70" name="Shape 1658">
            <a:extLst>
              <a:ext uri="{FF2B5EF4-FFF2-40B4-BE49-F238E27FC236}">
                <a16:creationId xmlns:a16="http://schemas.microsoft.com/office/drawing/2014/main" id="{65D8FF14-4064-E04D-B3D0-3B4C88ADC8FB}"/>
              </a:ext>
            </a:extLst>
          </p:cNvPr>
          <p:cNvSpPr/>
          <p:nvPr/>
        </p:nvSpPr>
        <p:spPr>
          <a:xfrm>
            <a:off x="7194526" y="9664206"/>
            <a:ext cx="355935" cy="355918"/>
          </a:xfrm>
          <a:custGeom>
            <a:avLst/>
            <a:gdLst/>
            <a:ahLst/>
            <a:cxnLst>
              <a:cxn ang="0">
                <a:pos x="wd2" y="hd2"/>
              </a:cxn>
              <a:cxn ang="5400000">
                <a:pos x="wd2" y="hd2"/>
              </a:cxn>
              <a:cxn ang="10800000">
                <a:pos x="wd2" y="hd2"/>
              </a:cxn>
              <a:cxn ang="16200000">
                <a:pos x="wd2" y="hd2"/>
              </a:cxn>
            </a:cxnLst>
            <a:rect l="0" t="0" r="r" b="b"/>
            <a:pathLst>
              <a:path w="21600" h="21600" extrusionOk="0">
                <a:moveTo>
                  <a:pt x="19495" y="17427"/>
                </a:moveTo>
                <a:cubicBezTo>
                  <a:pt x="19495" y="18567"/>
                  <a:pt x="18567" y="19497"/>
                  <a:pt x="17424" y="19497"/>
                </a:cubicBezTo>
                <a:lnTo>
                  <a:pt x="4174" y="19497"/>
                </a:lnTo>
                <a:cubicBezTo>
                  <a:pt x="3033" y="19497"/>
                  <a:pt x="2104" y="18567"/>
                  <a:pt x="2104" y="17427"/>
                </a:cubicBezTo>
                <a:lnTo>
                  <a:pt x="2104" y="8583"/>
                </a:lnTo>
                <a:lnTo>
                  <a:pt x="5329" y="8583"/>
                </a:lnTo>
                <a:cubicBezTo>
                  <a:pt x="5049" y="9269"/>
                  <a:pt x="4895" y="10017"/>
                  <a:pt x="4895" y="10800"/>
                </a:cubicBezTo>
                <a:cubicBezTo>
                  <a:pt x="4895" y="14057"/>
                  <a:pt x="7543" y="16709"/>
                  <a:pt x="10799" y="16709"/>
                </a:cubicBezTo>
                <a:cubicBezTo>
                  <a:pt x="14056" y="16709"/>
                  <a:pt x="16705" y="14057"/>
                  <a:pt x="16705" y="10800"/>
                </a:cubicBezTo>
                <a:cubicBezTo>
                  <a:pt x="16705" y="10017"/>
                  <a:pt x="16549" y="9269"/>
                  <a:pt x="16269" y="8583"/>
                </a:cubicBezTo>
                <a:lnTo>
                  <a:pt x="19495" y="8583"/>
                </a:lnTo>
                <a:lnTo>
                  <a:pt x="19495" y="17427"/>
                </a:lnTo>
                <a:cubicBezTo>
                  <a:pt x="19495" y="17427"/>
                  <a:pt x="19495" y="17427"/>
                  <a:pt x="19495" y="17427"/>
                </a:cubicBezTo>
                <a:close/>
                <a:moveTo>
                  <a:pt x="7716" y="8583"/>
                </a:moveTo>
                <a:cubicBezTo>
                  <a:pt x="8408" y="7627"/>
                  <a:pt x="9531" y="7001"/>
                  <a:pt x="10799" y="7001"/>
                </a:cubicBezTo>
                <a:cubicBezTo>
                  <a:pt x="12068" y="7001"/>
                  <a:pt x="13191" y="7627"/>
                  <a:pt x="13882" y="8583"/>
                </a:cubicBezTo>
                <a:cubicBezTo>
                  <a:pt x="14331" y="9210"/>
                  <a:pt x="14603" y="9973"/>
                  <a:pt x="14603" y="10800"/>
                </a:cubicBezTo>
                <a:cubicBezTo>
                  <a:pt x="14603" y="12897"/>
                  <a:pt x="12896" y="14603"/>
                  <a:pt x="10799" y="14603"/>
                </a:cubicBezTo>
                <a:cubicBezTo>
                  <a:pt x="8703" y="14603"/>
                  <a:pt x="6998" y="12897"/>
                  <a:pt x="6998" y="10800"/>
                </a:cubicBezTo>
                <a:cubicBezTo>
                  <a:pt x="6998" y="9973"/>
                  <a:pt x="7266" y="9210"/>
                  <a:pt x="7716" y="8583"/>
                </a:cubicBezTo>
                <a:cubicBezTo>
                  <a:pt x="7716" y="8583"/>
                  <a:pt x="7716" y="8583"/>
                  <a:pt x="7716" y="8583"/>
                </a:cubicBezTo>
                <a:close/>
                <a:moveTo>
                  <a:pt x="18622" y="2490"/>
                </a:moveTo>
                <a:lnTo>
                  <a:pt x="19099" y="2487"/>
                </a:lnTo>
                <a:lnTo>
                  <a:pt x="19099" y="2965"/>
                </a:lnTo>
                <a:lnTo>
                  <a:pt x="19099" y="6150"/>
                </a:lnTo>
                <a:lnTo>
                  <a:pt x="15450" y="6163"/>
                </a:lnTo>
                <a:lnTo>
                  <a:pt x="15437" y="2502"/>
                </a:lnTo>
                <a:lnTo>
                  <a:pt x="18622" y="2490"/>
                </a:lnTo>
                <a:cubicBezTo>
                  <a:pt x="18622" y="2490"/>
                  <a:pt x="18622" y="2490"/>
                  <a:pt x="18622" y="2490"/>
                </a:cubicBezTo>
                <a:close/>
                <a:moveTo>
                  <a:pt x="17424" y="0"/>
                </a:moveTo>
                <a:lnTo>
                  <a:pt x="4174" y="0"/>
                </a:lnTo>
                <a:cubicBezTo>
                  <a:pt x="1873" y="0"/>
                  <a:pt x="0" y="1873"/>
                  <a:pt x="0" y="4176"/>
                </a:cubicBezTo>
                <a:lnTo>
                  <a:pt x="0" y="8583"/>
                </a:lnTo>
                <a:lnTo>
                  <a:pt x="0" y="17427"/>
                </a:lnTo>
                <a:cubicBezTo>
                  <a:pt x="0" y="19727"/>
                  <a:pt x="1873" y="21600"/>
                  <a:pt x="4174" y="21600"/>
                </a:cubicBezTo>
                <a:lnTo>
                  <a:pt x="17424" y="21600"/>
                </a:lnTo>
                <a:cubicBezTo>
                  <a:pt x="19727" y="21600"/>
                  <a:pt x="21600" y="19727"/>
                  <a:pt x="21600" y="17427"/>
                </a:cubicBezTo>
                <a:lnTo>
                  <a:pt x="21600" y="8583"/>
                </a:lnTo>
                <a:lnTo>
                  <a:pt x="21600" y="4176"/>
                </a:lnTo>
                <a:cubicBezTo>
                  <a:pt x="21600" y="1873"/>
                  <a:pt x="19727" y="0"/>
                  <a:pt x="17424" y="0"/>
                </a:cubicBezTo>
                <a:cubicBezTo>
                  <a:pt x="17424" y="0"/>
                  <a:pt x="17424" y="0"/>
                  <a:pt x="17424" y="0"/>
                </a:cubicBezTo>
                <a:close/>
              </a:path>
            </a:pathLst>
          </a:custGeom>
          <a:solidFill>
            <a:schemeClr val="bg1"/>
          </a:solid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dirty="0">
              <a:solidFill>
                <a:schemeClr val="bg1"/>
              </a:solidFill>
            </a:endParaRPr>
          </a:p>
        </p:txBody>
      </p:sp>
      <p:sp>
        <p:nvSpPr>
          <p:cNvPr id="71" name="Freeform 70">
            <a:extLst>
              <a:ext uri="{FF2B5EF4-FFF2-40B4-BE49-F238E27FC236}">
                <a16:creationId xmlns:a16="http://schemas.microsoft.com/office/drawing/2014/main" id="{6D8D9526-4E50-0045-95AA-C7C2EC05170B}"/>
              </a:ext>
            </a:extLst>
          </p:cNvPr>
          <p:cNvSpPr>
            <a:spLocks noChangeArrowheads="1"/>
          </p:cNvSpPr>
          <p:nvPr/>
        </p:nvSpPr>
        <p:spPr bwMode="auto">
          <a:xfrm>
            <a:off x="7272186" y="7708950"/>
            <a:ext cx="200619" cy="372578"/>
          </a:xfrm>
          <a:custGeom>
            <a:avLst/>
            <a:gdLst>
              <a:gd name="T0" fmla="*/ 248 w 249"/>
              <a:gd name="T1" fmla="*/ 80 h 453"/>
              <a:gd name="T2" fmla="*/ 248 w 249"/>
              <a:gd name="T3" fmla="*/ 80 h 453"/>
              <a:gd name="T4" fmla="*/ 177 w 249"/>
              <a:gd name="T5" fmla="*/ 80 h 453"/>
              <a:gd name="T6" fmla="*/ 160 w 249"/>
              <a:gd name="T7" fmla="*/ 107 h 453"/>
              <a:gd name="T8" fmla="*/ 160 w 249"/>
              <a:gd name="T9" fmla="*/ 160 h 453"/>
              <a:gd name="T10" fmla="*/ 248 w 249"/>
              <a:gd name="T11" fmla="*/ 160 h 453"/>
              <a:gd name="T12" fmla="*/ 248 w 249"/>
              <a:gd name="T13" fmla="*/ 231 h 453"/>
              <a:gd name="T14" fmla="*/ 160 w 249"/>
              <a:gd name="T15" fmla="*/ 231 h 453"/>
              <a:gd name="T16" fmla="*/ 160 w 249"/>
              <a:gd name="T17" fmla="*/ 452 h 453"/>
              <a:gd name="T18" fmla="*/ 79 w 249"/>
              <a:gd name="T19" fmla="*/ 452 h 453"/>
              <a:gd name="T20" fmla="*/ 79 w 249"/>
              <a:gd name="T21" fmla="*/ 231 h 453"/>
              <a:gd name="T22" fmla="*/ 0 w 249"/>
              <a:gd name="T23" fmla="*/ 231 h 453"/>
              <a:gd name="T24" fmla="*/ 0 w 249"/>
              <a:gd name="T25" fmla="*/ 160 h 453"/>
              <a:gd name="T26" fmla="*/ 79 w 249"/>
              <a:gd name="T27" fmla="*/ 160 h 453"/>
              <a:gd name="T28" fmla="*/ 79 w 249"/>
              <a:gd name="T29" fmla="*/ 116 h 453"/>
              <a:gd name="T30" fmla="*/ 177 w 249"/>
              <a:gd name="T31" fmla="*/ 0 h 453"/>
              <a:gd name="T32" fmla="*/ 248 w 249"/>
              <a:gd name="T33" fmla="*/ 0 h 453"/>
              <a:gd name="T34" fmla="*/ 248 w 249"/>
              <a:gd name="T35" fmla="*/ 8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9" h="453">
                <a:moveTo>
                  <a:pt x="248" y="80"/>
                </a:moveTo>
                <a:lnTo>
                  <a:pt x="248" y="80"/>
                </a:lnTo>
                <a:cubicBezTo>
                  <a:pt x="177" y="80"/>
                  <a:pt x="177" y="80"/>
                  <a:pt x="177" y="80"/>
                </a:cubicBezTo>
                <a:cubicBezTo>
                  <a:pt x="169" y="80"/>
                  <a:pt x="160" y="89"/>
                  <a:pt x="160" y="107"/>
                </a:cubicBezTo>
                <a:cubicBezTo>
                  <a:pt x="160" y="160"/>
                  <a:pt x="160" y="160"/>
                  <a:pt x="160" y="160"/>
                </a:cubicBezTo>
                <a:cubicBezTo>
                  <a:pt x="248" y="160"/>
                  <a:pt x="248" y="160"/>
                  <a:pt x="248" y="160"/>
                </a:cubicBezTo>
                <a:cubicBezTo>
                  <a:pt x="248" y="231"/>
                  <a:pt x="248" y="231"/>
                  <a:pt x="248" y="231"/>
                </a:cubicBezTo>
                <a:cubicBezTo>
                  <a:pt x="160" y="231"/>
                  <a:pt x="160" y="231"/>
                  <a:pt x="160" y="231"/>
                </a:cubicBezTo>
                <a:cubicBezTo>
                  <a:pt x="160" y="452"/>
                  <a:pt x="160" y="452"/>
                  <a:pt x="160" y="452"/>
                </a:cubicBezTo>
                <a:cubicBezTo>
                  <a:pt x="79" y="452"/>
                  <a:pt x="79" y="452"/>
                  <a:pt x="79" y="452"/>
                </a:cubicBezTo>
                <a:cubicBezTo>
                  <a:pt x="79" y="231"/>
                  <a:pt x="79" y="231"/>
                  <a:pt x="79" y="231"/>
                </a:cubicBezTo>
                <a:cubicBezTo>
                  <a:pt x="0" y="231"/>
                  <a:pt x="0" y="231"/>
                  <a:pt x="0" y="231"/>
                </a:cubicBezTo>
                <a:cubicBezTo>
                  <a:pt x="0" y="160"/>
                  <a:pt x="0" y="160"/>
                  <a:pt x="0" y="160"/>
                </a:cubicBezTo>
                <a:cubicBezTo>
                  <a:pt x="79" y="160"/>
                  <a:pt x="79" y="160"/>
                  <a:pt x="79" y="160"/>
                </a:cubicBezTo>
                <a:cubicBezTo>
                  <a:pt x="79" y="116"/>
                  <a:pt x="79" y="116"/>
                  <a:pt x="79" y="116"/>
                </a:cubicBezTo>
                <a:cubicBezTo>
                  <a:pt x="79" y="54"/>
                  <a:pt x="115" y="0"/>
                  <a:pt x="177" y="0"/>
                </a:cubicBezTo>
                <a:cubicBezTo>
                  <a:pt x="248" y="0"/>
                  <a:pt x="248" y="0"/>
                  <a:pt x="248" y="0"/>
                </a:cubicBezTo>
                <a:lnTo>
                  <a:pt x="248" y="80"/>
                </a:lnTo>
              </a:path>
            </a:pathLst>
          </a:custGeom>
          <a:solidFill>
            <a:schemeClr val="bg1"/>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34290" tIns="17145" rIns="34290" bIns="17145" anchor="ctr"/>
          <a:lstStyle/>
          <a:p>
            <a:pPr fontAlgn="auto">
              <a:spcBef>
                <a:spcPts val="0"/>
              </a:spcBef>
              <a:spcAft>
                <a:spcPts val="0"/>
              </a:spcAft>
              <a:defRPr/>
            </a:pPr>
            <a:endParaRPr lang="en-US" kern="1200" dirty="0">
              <a:solidFill>
                <a:schemeClr val="bg1"/>
              </a:solidFill>
              <a:latin typeface="Lato Light" charset="0"/>
              <a:ea typeface="+mn-ea"/>
              <a:cs typeface="+mn-cs"/>
            </a:endParaRPr>
          </a:p>
        </p:txBody>
      </p:sp>
      <p:grpSp>
        <p:nvGrpSpPr>
          <p:cNvPr id="66" name="Group 6">
            <a:extLst>
              <a:ext uri="{FF2B5EF4-FFF2-40B4-BE49-F238E27FC236}">
                <a16:creationId xmlns:a16="http://schemas.microsoft.com/office/drawing/2014/main" id="{76861B74-9A2A-634D-81C6-5791839F7CF4}"/>
              </a:ext>
            </a:extLst>
          </p:cNvPr>
          <p:cNvGrpSpPr/>
          <p:nvPr/>
        </p:nvGrpSpPr>
        <p:grpSpPr>
          <a:xfrm>
            <a:off x="14940251" y="7459345"/>
            <a:ext cx="879680" cy="2819797"/>
            <a:chOff x="6734778" y="4777134"/>
            <a:chExt cx="1012906" cy="3246850"/>
          </a:xfrm>
        </p:grpSpPr>
        <p:sp>
          <p:nvSpPr>
            <p:cNvPr id="67" name="Oval 5">
              <a:extLst>
                <a:ext uri="{FF2B5EF4-FFF2-40B4-BE49-F238E27FC236}">
                  <a16:creationId xmlns:a16="http://schemas.microsoft.com/office/drawing/2014/main" id="{07FD1B3A-04D7-5044-B4D8-2A31E819F2FE}"/>
                </a:ext>
              </a:extLst>
            </p:cNvPr>
            <p:cNvSpPr/>
            <p:nvPr/>
          </p:nvSpPr>
          <p:spPr>
            <a:xfrm>
              <a:off x="6734778" y="4777134"/>
              <a:ext cx="1012906" cy="101290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28">
              <a:extLst>
                <a:ext uri="{FF2B5EF4-FFF2-40B4-BE49-F238E27FC236}">
                  <a16:creationId xmlns:a16="http://schemas.microsoft.com/office/drawing/2014/main" id="{81CB82A0-2A48-D442-9645-213496F6C342}"/>
                </a:ext>
              </a:extLst>
            </p:cNvPr>
            <p:cNvSpPr/>
            <p:nvPr/>
          </p:nvSpPr>
          <p:spPr>
            <a:xfrm>
              <a:off x="6734778" y="5894107"/>
              <a:ext cx="1012906" cy="10129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29">
              <a:extLst>
                <a:ext uri="{FF2B5EF4-FFF2-40B4-BE49-F238E27FC236}">
                  <a16:creationId xmlns:a16="http://schemas.microsoft.com/office/drawing/2014/main" id="{1599464A-C1E6-6F49-9C1F-BA9C5E1033BB}"/>
                </a:ext>
              </a:extLst>
            </p:cNvPr>
            <p:cNvSpPr/>
            <p:nvPr/>
          </p:nvSpPr>
          <p:spPr>
            <a:xfrm>
              <a:off x="6734778" y="7011080"/>
              <a:ext cx="1012906" cy="10129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2" name="Group 45">
            <a:extLst>
              <a:ext uri="{FF2B5EF4-FFF2-40B4-BE49-F238E27FC236}">
                <a16:creationId xmlns:a16="http://schemas.microsoft.com/office/drawing/2014/main" id="{932F0505-EBC0-5745-97C4-1F6EB8B033B6}"/>
              </a:ext>
            </a:extLst>
          </p:cNvPr>
          <p:cNvGrpSpPr/>
          <p:nvPr/>
        </p:nvGrpSpPr>
        <p:grpSpPr>
          <a:xfrm>
            <a:off x="8956014" y="7708949"/>
            <a:ext cx="4827200" cy="3137669"/>
            <a:chOff x="2955094" y="7902772"/>
            <a:chExt cx="4827200" cy="3137669"/>
          </a:xfrm>
        </p:grpSpPr>
        <p:sp>
          <p:nvSpPr>
            <p:cNvPr id="63" name="TextBox 46">
              <a:extLst>
                <a:ext uri="{FF2B5EF4-FFF2-40B4-BE49-F238E27FC236}">
                  <a16:creationId xmlns:a16="http://schemas.microsoft.com/office/drawing/2014/main" id="{9DF85E65-61D1-3345-92DE-4140CABC7EC7}"/>
                </a:ext>
              </a:extLst>
            </p:cNvPr>
            <p:cNvSpPr txBox="1"/>
            <p:nvPr/>
          </p:nvSpPr>
          <p:spPr>
            <a:xfrm>
              <a:off x="3054945" y="7902772"/>
              <a:ext cx="4687502" cy="830997"/>
            </a:xfrm>
            <a:prstGeom prst="rect">
              <a:avLst/>
            </a:prstGeom>
            <a:noFill/>
          </p:spPr>
          <p:txBody>
            <a:bodyPr wrap="none" rtlCol="0">
              <a:spAutoFit/>
            </a:bodyPr>
            <a:lstStyle/>
            <a:p>
              <a:r>
                <a:rPr lang="en-US" sz="4800" b="1" dirty="0">
                  <a:solidFill>
                    <a:schemeClr val="bg1"/>
                  </a:solidFill>
                  <a:latin typeface="Montserrat Semi" pitchFamily="2" charset="77"/>
                  <a:ea typeface="Roboto Medium" panose="02000000000000000000" pitchFamily="2" charset="0"/>
                  <a:cs typeface="Poppins Medium" pitchFamily="2" charset="77"/>
                </a:rPr>
                <a:t>Andy McCleod</a:t>
              </a:r>
            </a:p>
          </p:txBody>
        </p:sp>
        <p:sp>
          <p:nvSpPr>
            <p:cNvPr id="64" name="Subtitle 2">
              <a:extLst>
                <a:ext uri="{FF2B5EF4-FFF2-40B4-BE49-F238E27FC236}">
                  <a16:creationId xmlns:a16="http://schemas.microsoft.com/office/drawing/2014/main" id="{3FF2F5CE-AD15-7846-9FEE-7D669C6D9712}"/>
                </a:ext>
              </a:extLst>
            </p:cNvPr>
            <p:cNvSpPr txBox="1">
              <a:spLocks/>
            </p:cNvSpPr>
            <p:nvPr/>
          </p:nvSpPr>
          <p:spPr>
            <a:xfrm>
              <a:off x="2955094" y="8645286"/>
              <a:ext cx="4827200" cy="239515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bg1"/>
                  </a:solidFill>
                  <a:latin typeface="Poppins ExtraLight" pitchFamily="2" charset="77"/>
                  <a:ea typeface="Lato Light" panose="020F0502020204030203" pitchFamily="34" charset="0"/>
                  <a:cs typeface="Poppins ExtraLight" pitchFamily="2" charset="77"/>
                </a:rPr>
                <a:t>To get your company’s name out there, you need to make sure you promote.</a:t>
              </a:r>
              <a:endParaRPr lang="en-US" sz="2800" dirty="0">
                <a:solidFill>
                  <a:schemeClr val="bg1"/>
                </a:solidFill>
                <a:latin typeface="Poppins ExtraLight" pitchFamily="2" charset="77"/>
                <a:ea typeface="Roboto Light" panose="02000000000000000000" pitchFamily="2" charset="0"/>
                <a:cs typeface="Poppins ExtraLight" pitchFamily="2" charset="77"/>
              </a:endParaRPr>
            </a:p>
          </p:txBody>
        </p:sp>
      </p:grpSp>
      <p:sp>
        <p:nvSpPr>
          <p:cNvPr id="57" name="Shape 1649">
            <a:extLst>
              <a:ext uri="{FF2B5EF4-FFF2-40B4-BE49-F238E27FC236}">
                <a16:creationId xmlns:a16="http://schemas.microsoft.com/office/drawing/2014/main" id="{FBB8433C-FB8E-034B-9119-603C2DFE4941}"/>
              </a:ext>
            </a:extLst>
          </p:cNvPr>
          <p:cNvSpPr/>
          <p:nvPr/>
        </p:nvSpPr>
        <p:spPr>
          <a:xfrm>
            <a:off x="15211276" y="8716919"/>
            <a:ext cx="383813" cy="311877"/>
          </a:xfrm>
          <a:custGeom>
            <a:avLst/>
            <a:gdLst/>
            <a:ahLst/>
            <a:cxnLst>
              <a:cxn ang="0">
                <a:pos x="wd2" y="hd2"/>
              </a:cxn>
              <a:cxn ang="5400000">
                <a:pos x="wd2" y="hd2"/>
              </a:cxn>
              <a:cxn ang="10800000">
                <a:pos x="wd2" y="hd2"/>
              </a:cxn>
              <a:cxn ang="16200000">
                <a:pos x="wd2" y="hd2"/>
              </a:cxn>
            </a:cxnLst>
            <a:rect l="0" t="0" r="r" b="b"/>
            <a:pathLst>
              <a:path w="21600" h="21600" extrusionOk="0">
                <a:moveTo>
                  <a:pt x="21600" y="2559"/>
                </a:moveTo>
                <a:cubicBezTo>
                  <a:pt x="20805" y="2994"/>
                  <a:pt x="19949" y="3285"/>
                  <a:pt x="19055" y="3417"/>
                </a:cubicBezTo>
                <a:cubicBezTo>
                  <a:pt x="19968" y="2742"/>
                  <a:pt x="20672" y="1676"/>
                  <a:pt x="21003" y="401"/>
                </a:cubicBezTo>
                <a:cubicBezTo>
                  <a:pt x="20147" y="1026"/>
                  <a:pt x="19198" y="1478"/>
                  <a:pt x="18187" y="1722"/>
                </a:cubicBezTo>
                <a:cubicBezTo>
                  <a:pt x="17379" y="665"/>
                  <a:pt x="16228" y="0"/>
                  <a:pt x="14953" y="0"/>
                </a:cubicBezTo>
                <a:cubicBezTo>
                  <a:pt x="12506" y="0"/>
                  <a:pt x="10524" y="2441"/>
                  <a:pt x="10524" y="5454"/>
                </a:cubicBezTo>
                <a:cubicBezTo>
                  <a:pt x="10524" y="5881"/>
                  <a:pt x="10561" y="6298"/>
                  <a:pt x="10637" y="6694"/>
                </a:cubicBezTo>
                <a:cubicBezTo>
                  <a:pt x="6954" y="6468"/>
                  <a:pt x="3689" y="4296"/>
                  <a:pt x="1504" y="998"/>
                </a:cubicBezTo>
                <a:cubicBezTo>
                  <a:pt x="1122" y="1806"/>
                  <a:pt x="903" y="2742"/>
                  <a:pt x="903" y="3739"/>
                </a:cubicBezTo>
                <a:cubicBezTo>
                  <a:pt x="903" y="5631"/>
                  <a:pt x="1686" y="7302"/>
                  <a:pt x="2875" y="8279"/>
                </a:cubicBezTo>
                <a:cubicBezTo>
                  <a:pt x="2149" y="8248"/>
                  <a:pt x="1466" y="8005"/>
                  <a:pt x="868" y="7599"/>
                </a:cubicBezTo>
                <a:cubicBezTo>
                  <a:pt x="868" y="7618"/>
                  <a:pt x="868" y="7641"/>
                  <a:pt x="868" y="7666"/>
                </a:cubicBezTo>
                <a:cubicBezTo>
                  <a:pt x="868" y="10307"/>
                  <a:pt x="2395" y="12512"/>
                  <a:pt x="4423" y="13011"/>
                </a:cubicBezTo>
                <a:cubicBezTo>
                  <a:pt x="4051" y="13134"/>
                  <a:pt x="3658" y="13201"/>
                  <a:pt x="3255" y="13201"/>
                </a:cubicBezTo>
                <a:cubicBezTo>
                  <a:pt x="2970" y="13201"/>
                  <a:pt x="2691" y="13168"/>
                  <a:pt x="2420" y="13106"/>
                </a:cubicBezTo>
                <a:cubicBezTo>
                  <a:pt x="2983" y="15270"/>
                  <a:pt x="4621" y="16846"/>
                  <a:pt x="6561" y="16890"/>
                </a:cubicBezTo>
                <a:cubicBezTo>
                  <a:pt x="5042" y="18353"/>
                  <a:pt x="3134" y="19225"/>
                  <a:pt x="1056" y="19225"/>
                </a:cubicBezTo>
                <a:cubicBezTo>
                  <a:pt x="700" y="19225"/>
                  <a:pt x="347" y="19197"/>
                  <a:pt x="0" y="19149"/>
                </a:cubicBezTo>
                <a:cubicBezTo>
                  <a:pt x="1963" y="20695"/>
                  <a:pt x="4290" y="21600"/>
                  <a:pt x="6791" y="21600"/>
                </a:cubicBezTo>
                <a:cubicBezTo>
                  <a:pt x="14943" y="21600"/>
                  <a:pt x="19401" y="13291"/>
                  <a:pt x="19401" y="6084"/>
                </a:cubicBezTo>
                <a:cubicBezTo>
                  <a:pt x="19401" y="5851"/>
                  <a:pt x="19396" y="5613"/>
                  <a:pt x="19388" y="5380"/>
                </a:cubicBezTo>
                <a:cubicBezTo>
                  <a:pt x="20253" y="4614"/>
                  <a:pt x="21005" y="3652"/>
                  <a:pt x="21600" y="2559"/>
                </a:cubicBezTo>
                <a:cubicBezTo>
                  <a:pt x="21600" y="2559"/>
                  <a:pt x="21600" y="2559"/>
                  <a:pt x="21600" y="2559"/>
                </a:cubicBezTo>
                <a:close/>
              </a:path>
            </a:pathLst>
          </a:custGeom>
          <a:solidFill>
            <a:schemeClr val="bg1"/>
          </a:solid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solidFill>
                <a:schemeClr val="bg1"/>
              </a:solidFill>
            </a:endParaRPr>
          </a:p>
        </p:txBody>
      </p:sp>
      <p:sp>
        <p:nvSpPr>
          <p:cNvPr id="58" name="Shape 1658">
            <a:extLst>
              <a:ext uri="{FF2B5EF4-FFF2-40B4-BE49-F238E27FC236}">
                <a16:creationId xmlns:a16="http://schemas.microsoft.com/office/drawing/2014/main" id="{63323D9F-D70D-BA47-8EBD-94389E896F63}"/>
              </a:ext>
            </a:extLst>
          </p:cNvPr>
          <p:cNvSpPr/>
          <p:nvPr/>
        </p:nvSpPr>
        <p:spPr>
          <a:xfrm>
            <a:off x="15225214" y="9664205"/>
            <a:ext cx="355935" cy="355918"/>
          </a:xfrm>
          <a:custGeom>
            <a:avLst/>
            <a:gdLst/>
            <a:ahLst/>
            <a:cxnLst>
              <a:cxn ang="0">
                <a:pos x="wd2" y="hd2"/>
              </a:cxn>
              <a:cxn ang="5400000">
                <a:pos x="wd2" y="hd2"/>
              </a:cxn>
              <a:cxn ang="10800000">
                <a:pos x="wd2" y="hd2"/>
              </a:cxn>
              <a:cxn ang="16200000">
                <a:pos x="wd2" y="hd2"/>
              </a:cxn>
            </a:cxnLst>
            <a:rect l="0" t="0" r="r" b="b"/>
            <a:pathLst>
              <a:path w="21600" h="21600" extrusionOk="0">
                <a:moveTo>
                  <a:pt x="19495" y="17427"/>
                </a:moveTo>
                <a:cubicBezTo>
                  <a:pt x="19495" y="18567"/>
                  <a:pt x="18567" y="19497"/>
                  <a:pt x="17424" y="19497"/>
                </a:cubicBezTo>
                <a:lnTo>
                  <a:pt x="4174" y="19497"/>
                </a:lnTo>
                <a:cubicBezTo>
                  <a:pt x="3033" y="19497"/>
                  <a:pt x="2104" y="18567"/>
                  <a:pt x="2104" y="17427"/>
                </a:cubicBezTo>
                <a:lnTo>
                  <a:pt x="2104" y="8583"/>
                </a:lnTo>
                <a:lnTo>
                  <a:pt x="5329" y="8583"/>
                </a:lnTo>
                <a:cubicBezTo>
                  <a:pt x="5049" y="9269"/>
                  <a:pt x="4895" y="10017"/>
                  <a:pt x="4895" y="10800"/>
                </a:cubicBezTo>
                <a:cubicBezTo>
                  <a:pt x="4895" y="14057"/>
                  <a:pt x="7543" y="16709"/>
                  <a:pt x="10799" y="16709"/>
                </a:cubicBezTo>
                <a:cubicBezTo>
                  <a:pt x="14056" y="16709"/>
                  <a:pt x="16705" y="14057"/>
                  <a:pt x="16705" y="10800"/>
                </a:cubicBezTo>
                <a:cubicBezTo>
                  <a:pt x="16705" y="10017"/>
                  <a:pt x="16549" y="9269"/>
                  <a:pt x="16269" y="8583"/>
                </a:cubicBezTo>
                <a:lnTo>
                  <a:pt x="19495" y="8583"/>
                </a:lnTo>
                <a:lnTo>
                  <a:pt x="19495" y="17427"/>
                </a:lnTo>
                <a:cubicBezTo>
                  <a:pt x="19495" y="17427"/>
                  <a:pt x="19495" y="17427"/>
                  <a:pt x="19495" y="17427"/>
                </a:cubicBezTo>
                <a:close/>
                <a:moveTo>
                  <a:pt x="7716" y="8583"/>
                </a:moveTo>
                <a:cubicBezTo>
                  <a:pt x="8408" y="7627"/>
                  <a:pt x="9531" y="7001"/>
                  <a:pt x="10799" y="7001"/>
                </a:cubicBezTo>
                <a:cubicBezTo>
                  <a:pt x="12068" y="7001"/>
                  <a:pt x="13191" y="7627"/>
                  <a:pt x="13882" y="8583"/>
                </a:cubicBezTo>
                <a:cubicBezTo>
                  <a:pt x="14331" y="9210"/>
                  <a:pt x="14603" y="9973"/>
                  <a:pt x="14603" y="10800"/>
                </a:cubicBezTo>
                <a:cubicBezTo>
                  <a:pt x="14603" y="12897"/>
                  <a:pt x="12896" y="14603"/>
                  <a:pt x="10799" y="14603"/>
                </a:cubicBezTo>
                <a:cubicBezTo>
                  <a:pt x="8703" y="14603"/>
                  <a:pt x="6998" y="12897"/>
                  <a:pt x="6998" y="10800"/>
                </a:cubicBezTo>
                <a:cubicBezTo>
                  <a:pt x="6998" y="9973"/>
                  <a:pt x="7266" y="9210"/>
                  <a:pt x="7716" y="8583"/>
                </a:cubicBezTo>
                <a:cubicBezTo>
                  <a:pt x="7716" y="8583"/>
                  <a:pt x="7716" y="8583"/>
                  <a:pt x="7716" y="8583"/>
                </a:cubicBezTo>
                <a:close/>
                <a:moveTo>
                  <a:pt x="18622" y="2490"/>
                </a:moveTo>
                <a:lnTo>
                  <a:pt x="19099" y="2487"/>
                </a:lnTo>
                <a:lnTo>
                  <a:pt x="19099" y="2965"/>
                </a:lnTo>
                <a:lnTo>
                  <a:pt x="19099" y="6150"/>
                </a:lnTo>
                <a:lnTo>
                  <a:pt x="15450" y="6163"/>
                </a:lnTo>
                <a:lnTo>
                  <a:pt x="15437" y="2502"/>
                </a:lnTo>
                <a:lnTo>
                  <a:pt x="18622" y="2490"/>
                </a:lnTo>
                <a:cubicBezTo>
                  <a:pt x="18622" y="2490"/>
                  <a:pt x="18622" y="2490"/>
                  <a:pt x="18622" y="2490"/>
                </a:cubicBezTo>
                <a:close/>
                <a:moveTo>
                  <a:pt x="17424" y="0"/>
                </a:moveTo>
                <a:lnTo>
                  <a:pt x="4174" y="0"/>
                </a:lnTo>
                <a:cubicBezTo>
                  <a:pt x="1873" y="0"/>
                  <a:pt x="0" y="1873"/>
                  <a:pt x="0" y="4176"/>
                </a:cubicBezTo>
                <a:lnTo>
                  <a:pt x="0" y="8583"/>
                </a:lnTo>
                <a:lnTo>
                  <a:pt x="0" y="17427"/>
                </a:lnTo>
                <a:cubicBezTo>
                  <a:pt x="0" y="19727"/>
                  <a:pt x="1873" y="21600"/>
                  <a:pt x="4174" y="21600"/>
                </a:cubicBezTo>
                <a:lnTo>
                  <a:pt x="17424" y="21600"/>
                </a:lnTo>
                <a:cubicBezTo>
                  <a:pt x="19727" y="21600"/>
                  <a:pt x="21600" y="19727"/>
                  <a:pt x="21600" y="17427"/>
                </a:cubicBezTo>
                <a:lnTo>
                  <a:pt x="21600" y="8583"/>
                </a:lnTo>
                <a:lnTo>
                  <a:pt x="21600" y="4176"/>
                </a:lnTo>
                <a:cubicBezTo>
                  <a:pt x="21600" y="1873"/>
                  <a:pt x="19727" y="0"/>
                  <a:pt x="17424" y="0"/>
                </a:cubicBezTo>
                <a:cubicBezTo>
                  <a:pt x="17424" y="0"/>
                  <a:pt x="17424" y="0"/>
                  <a:pt x="17424" y="0"/>
                </a:cubicBezTo>
                <a:close/>
              </a:path>
            </a:pathLst>
          </a:custGeom>
          <a:solidFill>
            <a:schemeClr val="bg1"/>
          </a:solid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dirty="0">
              <a:solidFill>
                <a:schemeClr val="bg1"/>
              </a:solidFill>
            </a:endParaRPr>
          </a:p>
        </p:txBody>
      </p:sp>
      <p:sp>
        <p:nvSpPr>
          <p:cNvPr id="59" name="Freeform 70">
            <a:extLst>
              <a:ext uri="{FF2B5EF4-FFF2-40B4-BE49-F238E27FC236}">
                <a16:creationId xmlns:a16="http://schemas.microsoft.com/office/drawing/2014/main" id="{1F55841D-FE1E-F044-997E-D0F40776B676}"/>
              </a:ext>
            </a:extLst>
          </p:cNvPr>
          <p:cNvSpPr>
            <a:spLocks noChangeArrowheads="1"/>
          </p:cNvSpPr>
          <p:nvPr/>
        </p:nvSpPr>
        <p:spPr bwMode="auto">
          <a:xfrm>
            <a:off x="15302874" y="7708949"/>
            <a:ext cx="200619" cy="372578"/>
          </a:xfrm>
          <a:custGeom>
            <a:avLst/>
            <a:gdLst>
              <a:gd name="T0" fmla="*/ 248 w 249"/>
              <a:gd name="T1" fmla="*/ 80 h 453"/>
              <a:gd name="T2" fmla="*/ 248 w 249"/>
              <a:gd name="T3" fmla="*/ 80 h 453"/>
              <a:gd name="T4" fmla="*/ 177 w 249"/>
              <a:gd name="T5" fmla="*/ 80 h 453"/>
              <a:gd name="T6" fmla="*/ 160 w 249"/>
              <a:gd name="T7" fmla="*/ 107 h 453"/>
              <a:gd name="T8" fmla="*/ 160 w 249"/>
              <a:gd name="T9" fmla="*/ 160 h 453"/>
              <a:gd name="T10" fmla="*/ 248 w 249"/>
              <a:gd name="T11" fmla="*/ 160 h 453"/>
              <a:gd name="T12" fmla="*/ 248 w 249"/>
              <a:gd name="T13" fmla="*/ 231 h 453"/>
              <a:gd name="T14" fmla="*/ 160 w 249"/>
              <a:gd name="T15" fmla="*/ 231 h 453"/>
              <a:gd name="T16" fmla="*/ 160 w 249"/>
              <a:gd name="T17" fmla="*/ 452 h 453"/>
              <a:gd name="T18" fmla="*/ 79 w 249"/>
              <a:gd name="T19" fmla="*/ 452 h 453"/>
              <a:gd name="T20" fmla="*/ 79 w 249"/>
              <a:gd name="T21" fmla="*/ 231 h 453"/>
              <a:gd name="T22" fmla="*/ 0 w 249"/>
              <a:gd name="T23" fmla="*/ 231 h 453"/>
              <a:gd name="T24" fmla="*/ 0 w 249"/>
              <a:gd name="T25" fmla="*/ 160 h 453"/>
              <a:gd name="T26" fmla="*/ 79 w 249"/>
              <a:gd name="T27" fmla="*/ 160 h 453"/>
              <a:gd name="T28" fmla="*/ 79 w 249"/>
              <a:gd name="T29" fmla="*/ 116 h 453"/>
              <a:gd name="T30" fmla="*/ 177 w 249"/>
              <a:gd name="T31" fmla="*/ 0 h 453"/>
              <a:gd name="T32" fmla="*/ 248 w 249"/>
              <a:gd name="T33" fmla="*/ 0 h 453"/>
              <a:gd name="T34" fmla="*/ 248 w 249"/>
              <a:gd name="T35" fmla="*/ 8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9" h="453">
                <a:moveTo>
                  <a:pt x="248" y="80"/>
                </a:moveTo>
                <a:lnTo>
                  <a:pt x="248" y="80"/>
                </a:lnTo>
                <a:cubicBezTo>
                  <a:pt x="177" y="80"/>
                  <a:pt x="177" y="80"/>
                  <a:pt x="177" y="80"/>
                </a:cubicBezTo>
                <a:cubicBezTo>
                  <a:pt x="169" y="80"/>
                  <a:pt x="160" y="89"/>
                  <a:pt x="160" y="107"/>
                </a:cubicBezTo>
                <a:cubicBezTo>
                  <a:pt x="160" y="160"/>
                  <a:pt x="160" y="160"/>
                  <a:pt x="160" y="160"/>
                </a:cubicBezTo>
                <a:cubicBezTo>
                  <a:pt x="248" y="160"/>
                  <a:pt x="248" y="160"/>
                  <a:pt x="248" y="160"/>
                </a:cubicBezTo>
                <a:cubicBezTo>
                  <a:pt x="248" y="231"/>
                  <a:pt x="248" y="231"/>
                  <a:pt x="248" y="231"/>
                </a:cubicBezTo>
                <a:cubicBezTo>
                  <a:pt x="160" y="231"/>
                  <a:pt x="160" y="231"/>
                  <a:pt x="160" y="231"/>
                </a:cubicBezTo>
                <a:cubicBezTo>
                  <a:pt x="160" y="452"/>
                  <a:pt x="160" y="452"/>
                  <a:pt x="160" y="452"/>
                </a:cubicBezTo>
                <a:cubicBezTo>
                  <a:pt x="79" y="452"/>
                  <a:pt x="79" y="452"/>
                  <a:pt x="79" y="452"/>
                </a:cubicBezTo>
                <a:cubicBezTo>
                  <a:pt x="79" y="231"/>
                  <a:pt x="79" y="231"/>
                  <a:pt x="79" y="231"/>
                </a:cubicBezTo>
                <a:cubicBezTo>
                  <a:pt x="0" y="231"/>
                  <a:pt x="0" y="231"/>
                  <a:pt x="0" y="231"/>
                </a:cubicBezTo>
                <a:cubicBezTo>
                  <a:pt x="0" y="160"/>
                  <a:pt x="0" y="160"/>
                  <a:pt x="0" y="160"/>
                </a:cubicBezTo>
                <a:cubicBezTo>
                  <a:pt x="79" y="160"/>
                  <a:pt x="79" y="160"/>
                  <a:pt x="79" y="160"/>
                </a:cubicBezTo>
                <a:cubicBezTo>
                  <a:pt x="79" y="116"/>
                  <a:pt x="79" y="116"/>
                  <a:pt x="79" y="116"/>
                </a:cubicBezTo>
                <a:cubicBezTo>
                  <a:pt x="79" y="54"/>
                  <a:pt x="115" y="0"/>
                  <a:pt x="177" y="0"/>
                </a:cubicBezTo>
                <a:cubicBezTo>
                  <a:pt x="248" y="0"/>
                  <a:pt x="248" y="0"/>
                  <a:pt x="248" y="0"/>
                </a:cubicBezTo>
                <a:lnTo>
                  <a:pt x="248" y="80"/>
                </a:lnTo>
              </a:path>
            </a:pathLst>
          </a:custGeom>
          <a:solidFill>
            <a:schemeClr val="bg1"/>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34290" tIns="17145" rIns="34290" bIns="17145" anchor="ctr"/>
          <a:lstStyle/>
          <a:p>
            <a:pPr fontAlgn="auto">
              <a:spcBef>
                <a:spcPts val="0"/>
              </a:spcBef>
              <a:spcAft>
                <a:spcPts val="0"/>
              </a:spcAft>
              <a:defRPr/>
            </a:pPr>
            <a:endParaRPr lang="en-US" kern="1200" dirty="0">
              <a:solidFill>
                <a:schemeClr val="bg1"/>
              </a:solidFill>
              <a:latin typeface="Lato Light" charset="0"/>
              <a:ea typeface="+mn-ea"/>
              <a:cs typeface="+mn-cs"/>
            </a:endParaRPr>
          </a:p>
        </p:txBody>
      </p:sp>
      <p:grpSp>
        <p:nvGrpSpPr>
          <p:cNvPr id="82" name="Group 6">
            <a:extLst>
              <a:ext uri="{FF2B5EF4-FFF2-40B4-BE49-F238E27FC236}">
                <a16:creationId xmlns:a16="http://schemas.microsoft.com/office/drawing/2014/main" id="{1A7FD4FB-6C96-3749-B199-ECBE9F0FFB70}"/>
              </a:ext>
            </a:extLst>
          </p:cNvPr>
          <p:cNvGrpSpPr/>
          <p:nvPr/>
        </p:nvGrpSpPr>
        <p:grpSpPr>
          <a:xfrm>
            <a:off x="22970939" y="7397500"/>
            <a:ext cx="879680" cy="2819797"/>
            <a:chOff x="6734778" y="4777134"/>
            <a:chExt cx="1012906" cy="3246850"/>
          </a:xfrm>
        </p:grpSpPr>
        <p:sp>
          <p:nvSpPr>
            <p:cNvPr id="83" name="Oval 5">
              <a:extLst>
                <a:ext uri="{FF2B5EF4-FFF2-40B4-BE49-F238E27FC236}">
                  <a16:creationId xmlns:a16="http://schemas.microsoft.com/office/drawing/2014/main" id="{EC001C0D-7EDE-994A-A8EF-60164576370D}"/>
                </a:ext>
              </a:extLst>
            </p:cNvPr>
            <p:cNvSpPr/>
            <p:nvPr/>
          </p:nvSpPr>
          <p:spPr>
            <a:xfrm>
              <a:off x="6734778" y="4777134"/>
              <a:ext cx="1012906" cy="101290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28">
              <a:extLst>
                <a:ext uri="{FF2B5EF4-FFF2-40B4-BE49-F238E27FC236}">
                  <a16:creationId xmlns:a16="http://schemas.microsoft.com/office/drawing/2014/main" id="{22F174C1-2EBB-8542-BFC0-7702D8B0E89B}"/>
                </a:ext>
              </a:extLst>
            </p:cNvPr>
            <p:cNvSpPr/>
            <p:nvPr/>
          </p:nvSpPr>
          <p:spPr>
            <a:xfrm>
              <a:off x="6734778" y="5894107"/>
              <a:ext cx="1012906" cy="10129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29">
              <a:extLst>
                <a:ext uri="{FF2B5EF4-FFF2-40B4-BE49-F238E27FC236}">
                  <a16:creationId xmlns:a16="http://schemas.microsoft.com/office/drawing/2014/main" id="{9E60B16F-FA38-0849-BEA7-9A69EEDB34B6}"/>
                </a:ext>
              </a:extLst>
            </p:cNvPr>
            <p:cNvSpPr/>
            <p:nvPr/>
          </p:nvSpPr>
          <p:spPr>
            <a:xfrm>
              <a:off x="6734778" y="7011080"/>
              <a:ext cx="1012906" cy="10129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8" name="Group 45">
            <a:extLst>
              <a:ext uri="{FF2B5EF4-FFF2-40B4-BE49-F238E27FC236}">
                <a16:creationId xmlns:a16="http://schemas.microsoft.com/office/drawing/2014/main" id="{914B668C-61A1-EB46-AAA3-3F54DFC63A7E}"/>
              </a:ext>
            </a:extLst>
          </p:cNvPr>
          <p:cNvGrpSpPr/>
          <p:nvPr/>
        </p:nvGrpSpPr>
        <p:grpSpPr>
          <a:xfrm>
            <a:off x="16986702" y="7647104"/>
            <a:ext cx="4827200" cy="3137669"/>
            <a:chOff x="2955094" y="7902772"/>
            <a:chExt cx="4827200" cy="3137669"/>
          </a:xfrm>
        </p:grpSpPr>
        <p:sp>
          <p:nvSpPr>
            <p:cNvPr id="79" name="TextBox 46">
              <a:extLst>
                <a:ext uri="{FF2B5EF4-FFF2-40B4-BE49-F238E27FC236}">
                  <a16:creationId xmlns:a16="http://schemas.microsoft.com/office/drawing/2014/main" id="{09B19F1E-EC80-9145-A820-B232248C36C3}"/>
                </a:ext>
              </a:extLst>
            </p:cNvPr>
            <p:cNvSpPr txBox="1"/>
            <p:nvPr/>
          </p:nvSpPr>
          <p:spPr>
            <a:xfrm>
              <a:off x="3054945" y="7902772"/>
              <a:ext cx="4163319" cy="830997"/>
            </a:xfrm>
            <a:prstGeom prst="rect">
              <a:avLst/>
            </a:prstGeom>
            <a:noFill/>
          </p:spPr>
          <p:txBody>
            <a:bodyPr wrap="none" rtlCol="0">
              <a:spAutoFit/>
            </a:bodyPr>
            <a:lstStyle/>
            <a:p>
              <a:r>
                <a:rPr lang="en-US" sz="4800" b="1" dirty="0">
                  <a:solidFill>
                    <a:schemeClr val="bg1"/>
                  </a:solidFill>
                  <a:latin typeface="Montserrat Semi" pitchFamily="2" charset="77"/>
                  <a:ea typeface="Roboto Medium" panose="02000000000000000000" pitchFamily="2" charset="0"/>
                  <a:cs typeface="Poppins Medium" pitchFamily="2" charset="77"/>
                </a:rPr>
                <a:t>Maddie Mills</a:t>
              </a:r>
            </a:p>
          </p:txBody>
        </p:sp>
        <p:sp>
          <p:nvSpPr>
            <p:cNvPr id="80" name="Subtitle 2">
              <a:extLst>
                <a:ext uri="{FF2B5EF4-FFF2-40B4-BE49-F238E27FC236}">
                  <a16:creationId xmlns:a16="http://schemas.microsoft.com/office/drawing/2014/main" id="{E43BBB24-537A-5541-86CB-6CFAFAEE0DA3}"/>
                </a:ext>
              </a:extLst>
            </p:cNvPr>
            <p:cNvSpPr txBox="1">
              <a:spLocks/>
            </p:cNvSpPr>
            <p:nvPr/>
          </p:nvSpPr>
          <p:spPr>
            <a:xfrm>
              <a:off x="2955094" y="8645286"/>
              <a:ext cx="4827200" cy="239515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bg1"/>
                  </a:solidFill>
                  <a:latin typeface="Poppins ExtraLight" pitchFamily="2" charset="77"/>
                  <a:ea typeface="Lato Light" panose="020F0502020204030203" pitchFamily="34" charset="0"/>
                  <a:cs typeface="Poppins ExtraLight" pitchFamily="2" charset="77"/>
                </a:rPr>
                <a:t>To get your company’s name out there, you need to make sure you promote.</a:t>
              </a:r>
              <a:endParaRPr lang="en-US" sz="2800" dirty="0">
                <a:solidFill>
                  <a:schemeClr val="bg1"/>
                </a:solidFill>
                <a:latin typeface="Poppins ExtraLight" pitchFamily="2" charset="77"/>
                <a:ea typeface="Roboto Light" panose="02000000000000000000" pitchFamily="2" charset="0"/>
                <a:cs typeface="Poppins ExtraLight" pitchFamily="2" charset="77"/>
              </a:endParaRPr>
            </a:p>
          </p:txBody>
        </p:sp>
      </p:grpSp>
      <p:sp>
        <p:nvSpPr>
          <p:cNvPr id="74" name="Shape 1649">
            <a:extLst>
              <a:ext uri="{FF2B5EF4-FFF2-40B4-BE49-F238E27FC236}">
                <a16:creationId xmlns:a16="http://schemas.microsoft.com/office/drawing/2014/main" id="{D353C430-070F-1043-9F57-13D0869C2C96}"/>
              </a:ext>
            </a:extLst>
          </p:cNvPr>
          <p:cNvSpPr/>
          <p:nvPr/>
        </p:nvSpPr>
        <p:spPr>
          <a:xfrm>
            <a:off x="23241964" y="8655074"/>
            <a:ext cx="383813" cy="311877"/>
          </a:xfrm>
          <a:custGeom>
            <a:avLst/>
            <a:gdLst/>
            <a:ahLst/>
            <a:cxnLst>
              <a:cxn ang="0">
                <a:pos x="wd2" y="hd2"/>
              </a:cxn>
              <a:cxn ang="5400000">
                <a:pos x="wd2" y="hd2"/>
              </a:cxn>
              <a:cxn ang="10800000">
                <a:pos x="wd2" y="hd2"/>
              </a:cxn>
              <a:cxn ang="16200000">
                <a:pos x="wd2" y="hd2"/>
              </a:cxn>
            </a:cxnLst>
            <a:rect l="0" t="0" r="r" b="b"/>
            <a:pathLst>
              <a:path w="21600" h="21600" extrusionOk="0">
                <a:moveTo>
                  <a:pt x="21600" y="2559"/>
                </a:moveTo>
                <a:cubicBezTo>
                  <a:pt x="20805" y="2994"/>
                  <a:pt x="19949" y="3285"/>
                  <a:pt x="19055" y="3417"/>
                </a:cubicBezTo>
                <a:cubicBezTo>
                  <a:pt x="19968" y="2742"/>
                  <a:pt x="20672" y="1676"/>
                  <a:pt x="21003" y="401"/>
                </a:cubicBezTo>
                <a:cubicBezTo>
                  <a:pt x="20147" y="1026"/>
                  <a:pt x="19198" y="1478"/>
                  <a:pt x="18187" y="1722"/>
                </a:cubicBezTo>
                <a:cubicBezTo>
                  <a:pt x="17379" y="665"/>
                  <a:pt x="16228" y="0"/>
                  <a:pt x="14953" y="0"/>
                </a:cubicBezTo>
                <a:cubicBezTo>
                  <a:pt x="12506" y="0"/>
                  <a:pt x="10524" y="2441"/>
                  <a:pt x="10524" y="5454"/>
                </a:cubicBezTo>
                <a:cubicBezTo>
                  <a:pt x="10524" y="5881"/>
                  <a:pt x="10561" y="6298"/>
                  <a:pt x="10637" y="6694"/>
                </a:cubicBezTo>
                <a:cubicBezTo>
                  <a:pt x="6954" y="6468"/>
                  <a:pt x="3689" y="4296"/>
                  <a:pt x="1504" y="998"/>
                </a:cubicBezTo>
                <a:cubicBezTo>
                  <a:pt x="1122" y="1806"/>
                  <a:pt x="903" y="2742"/>
                  <a:pt x="903" y="3739"/>
                </a:cubicBezTo>
                <a:cubicBezTo>
                  <a:pt x="903" y="5631"/>
                  <a:pt x="1686" y="7302"/>
                  <a:pt x="2875" y="8279"/>
                </a:cubicBezTo>
                <a:cubicBezTo>
                  <a:pt x="2149" y="8248"/>
                  <a:pt x="1466" y="8005"/>
                  <a:pt x="868" y="7599"/>
                </a:cubicBezTo>
                <a:cubicBezTo>
                  <a:pt x="868" y="7618"/>
                  <a:pt x="868" y="7641"/>
                  <a:pt x="868" y="7666"/>
                </a:cubicBezTo>
                <a:cubicBezTo>
                  <a:pt x="868" y="10307"/>
                  <a:pt x="2395" y="12512"/>
                  <a:pt x="4423" y="13011"/>
                </a:cubicBezTo>
                <a:cubicBezTo>
                  <a:pt x="4051" y="13134"/>
                  <a:pt x="3658" y="13201"/>
                  <a:pt x="3255" y="13201"/>
                </a:cubicBezTo>
                <a:cubicBezTo>
                  <a:pt x="2970" y="13201"/>
                  <a:pt x="2691" y="13168"/>
                  <a:pt x="2420" y="13106"/>
                </a:cubicBezTo>
                <a:cubicBezTo>
                  <a:pt x="2983" y="15270"/>
                  <a:pt x="4621" y="16846"/>
                  <a:pt x="6561" y="16890"/>
                </a:cubicBezTo>
                <a:cubicBezTo>
                  <a:pt x="5042" y="18353"/>
                  <a:pt x="3134" y="19225"/>
                  <a:pt x="1056" y="19225"/>
                </a:cubicBezTo>
                <a:cubicBezTo>
                  <a:pt x="700" y="19225"/>
                  <a:pt x="347" y="19197"/>
                  <a:pt x="0" y="19149"/>
                </a:cubicBezTo>
                <a:cubicBezTo>
                  <a:pt x="1963" y="20695"/>
                  <a:pt x="4290" y="21600"/>
                  <a:pt x="6791" y="21600"/>
                </a:cubicBezTo>
                <a:cubicBezTo>
                  <a:pt x="14943" y="21600"/>
                  <a:pt x="19401" y="13291"/>
                  <a:pt x="19401" y="6084"/>
                </a:cubicBezTo>
                <a:cubicBezTo>
                  <a:pt x="19401" y="5851"/>
                  <a:pt x="19396" y="5613"/>
                  <a:pt x="19388" y="5380"/>
                </a:cubicBezTo>
                <a:cubicBezTo>
                  <a:pt x="20253" y="4614"/>
                  <a:pt x="21005" y="3652"/>
                  <a:pt x="21600" y="2559"/>
                </a:cubicBezTo>
                <a:cubicBezTo>
                  <a:pt x="21600" y="2559"/>
                  <a:pt x="21600" y="2559"/>
                  <a:pt x="21600" y="2559"/>
                </a:cubicBezTo>
                <a:close/>
              </a:path>
            </a:pathLst>
          </a:custGeom>
          <a:solidFill>
            <a:schemeClr val="bg1"/>
          </a:solid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solidFill>
                <a:schemeClr val="bg1"/>
              </a:solidFill>
            </a:endParaRPr>
          </a:p>
        </p:txBody>
      </p:sp>
      <p:sp>
        <p:nvSpPr>
          <p:cNvPr id="75" name="Shape 1658">
            <a:extLst>
              <a:ext uri="{FF2B5EF4-FFF2-40B4-BE49-F238E27FC236}">
                <a16:creationId xmlns:a16="http://schemas.microsoft.com/office/drawing/2014/main" id="{D89407E2-929E-4D46-892E-AC4EE7E53C5F}"/>
              </a:ext>
            </a:extLst>
          </p:cNvPr>
          <p:cNvSpPr/>
          <p:nvPr/>
        </p:nvSpPr>
        <p:spPr>
          <a:xfrm>
            <a:off x="23255902" y="9602360"/>
            <a:ext cx="355935" cy="355918"/>
          </a:xfrm>
          <a:custGeom>
            <a:avLst/>
            <a:gdLst/>
            <a:ahLst/>
            <a:cxnLst>
              <a:cxn ang="0">
                <a:pos x="wd2" y="hd2"/>
              </a:cxn>
              <a:cxn ang="5400000">
                <a:pos x="wd2" y="hd2"/>
              </a:cxn>
              <a:cxn ang="10800000">
                <a:pos x="wd2" y="hd2"/>
              </a:cxn>
              <a:cxn ang="16200000">
                <a:pos x="wd2" y="hd2"/>
              </a:cxn>
            </a:cxnLst>
            <a:rect l="0" t="0" r="r" b="b"/>
            <a:pathLst>
              <a:path w="21600" h="21600" extrusionOk="0">
                <a:moveTo>
                  <a:pt x="19495" y="17427"/>
                </a:moveTo>
                <a:cubicBezTo>
                  <a:pt x="19495" y="18567"/>
                  <a:pt x="18567" y="19497"/>
                  <a:pt x="17424" y="19497"/>
                </a:cubicBezTo>
                <a:lnTo>
                  <a:pt x="4174" y="19497"/>
                </a:lnTo>
                <a:cubicBezTo>
                  <a:pt x="3033" y="19497"/>
                  <a:pt x="2104" y="18567"/>
                  <a:pt x="2104" y="17427"/>
                </a:cubicBezTo>
                <a:lnTo>
                  <a:pt x="2104" y="8583"/>
                </a:lnTo>
                <a:lnTo>
                  <a:pt x="5329" y="8583"/>
                </a:lnTo>
                <a:cubicBezTo>
                  <a:pt x="5049" y="9269"/>
                  <a:pt x="4895" y="10017"/>
                  <a:pt x="4895" y="10800"/>
                </a:cubicBezTo>
                <a:cubicBezTo>
                  <a:pt x="4895" y="14057"/>
                  <a:pt x="7543" y="16709"/>
                  <a:pt x="10799" y="16709"/>
                </a:cubicBezTo>
                <a:cubicBezTo>
                  <a:pt x="14056" y="16709"/>
                  <a:pt x="16705" y="14057"/>
                  <a:pt x="16705" y="10800"/>
                </a:cubicBezTo>
                <a:cubicBezTo>
                  <a:pt x="16705" y="10017"/>
                  <a:pt x="16549" y="9269"/>
                  <a:pt x="16269" y="8583"/>
                </a:cubicBezTo>
                <a:lnTo>
                  <a:pt x="19495" y="8583"/>
                </a:lnTo>
                <a:lnTo>
                  <a:pt x="19495" y="17427"/>
                </a:lnTo>
                <a:cubicBezTo>
                  <a:pt x="19495" y="17427"/>
                  <a:pt x="19495" y="17427"/>
                  <a:pt x="19495" y="17427"/>
                </a:cubicBezTo>
                <a:close/>
                <a:moveTo>
                  <a:pt x="7716" y="8583"/>
                </a:moveTo>
                <a:cubicBezTo>
                  <a:pt x="8408" y="7627"/>
                  <a:pt x="9531" y="7001"/>
                  <a:pt x="10799" y="7001"/>
                </a:cubicBezTo>
                <a:cubicBezTo>
                  <a:pt x="12068" y="7001"/>
                  <a:pt x="13191" y="7627"/>
                  <a:pt x="13882" y="8583"/>
                </a:cubicBezTo>
                <a:cubicBezTo>
                  <a:pt x="14331" y="9210"/>
                  <a:pt x="14603" y="9973"/>
                  <a:pt x="14603" y="10800"/>
                </a:cubicBezTo>
                <a:cubicBezTo>
                  <a:pt x="14603" y="12897"/>
                  <a:pt x="12896" y="14603"/>
                  <a:pt x="10799" y="14603"/>
                </a:cubicBezTo>
                <a:cubicBezTo>
                  <a:pt x="8703" y="14603"/>
                  <a:pt x="6998" y="12897"/>
                  <a:pt x="6998" y="10800"/>
                </a:cubicBezTo>
                <a:cubicBezTo>
                  <a:pt x="6998" y="9973"/>
                  <a:pt x="7266" y="9210"/>
                  <a:pt x="7716" y="8583"/>
                </a:cubicBezTo>
                <a:cubicBezTo>
                  <a:pt x="7716" y="8583"/>
                  <a:pt x="7716" y="8583"/>
                  <a:pt x="7716" y="8583"/>
                </a:cubicBezTo>
                <a:close/>
                <a:moveTo>
                  <a:pt x="18622" y="2490"/>
                </a:moveTo>
                <a:lnTo>
                  <a:pt x="19099" y="2487"/>
                </a:lnTo>
                <a:lnTo>
                  <a:pt x="19099" y="2965"/>
                </a:lnTo>
                <a:lnTo>
                  <a:pt x="19099" y="6150"/>
                </a:lnTo>
                <a:lnTo>
                  <a:pt x="15450" y="6163"/>
                </a:lnTo>
                <a:lnTo>
                  <a:pt x="15437" y="2502"/>
                </a:lnTo>
                <a:lnTo>
                  <a:pt x="18622" y="2490"/>
                </a:lnTo>
                <a:cubicBezTo>
                  <a:pt x="18622" y="2490"/>
                  <a:pt x="18622" y="2490"/>
                  <a:pt x="18622" y="2490"/>
                </a:cubicBezTo>
                <a:close/>
                <a:moveTo>
                  <a:pt x="17424" y="0"/>
                </a:moveTo>
                <a:lnTo>
                  <a:pt x="4174" y="0"/>
                </a:lnTo>
                <a:cubicBezTo>
                  <a:pt x="1873" y="0"/>
                  <a:pt x="0" y="1873"/>
                  <a:pt x="0" y="4176"/>
                </a:cubicBezTo>
                <a:lnTo>
                  <a:pt x="0" y="8583"/>
                </a:lnTo>
                <a:lnTo>
                  <a:pt x="0" y="17427"/>
                </a:lnTo>
                <a:cubicBezTo>
                  <a:pt x="0" y="19727"/>
                  <a:pt x="1873" y="21600"/>
                  <a:pt x="4174" y="21600"/>
                </a:cubicBezTo>
                <a:lnTo>
                  <a:pt x="17424" y="21600"/>
                </a:lnTo>
                <a:cubicBezTo>
                  <a:pt x="19727" y="21600"/>
                  <a:pt x="21600" y="19727"/>
                  <a:pt x="21600" y="17427"/>
                </a:cubicBezTo>
                <a:lnTo>
                  <a:pt x="21600" y="8583"/>
                </a:lnTo>
                <a:lnTo>
                  <a:pt x="21600" y="4176"/>
                </a:lnTo>
                <a:cubicBezTo>
                  <a:pt x="21600" y="1873"/>
                  <a:pt x="19727" y="0"/>
                  <a:pt x="17424" y="0"/>
                </a:cubicBezTo>
                <a:cubicBezTo>
                  <a:pt x="17424" y="0"/>
                  <a:pt x="17424" y="0"/>
                  <a:pt x="17424" y="0"/>
                </a:cubicBezTo>
                <a:close/>
              </a:path>
            </a:pathLst>
          </a:custGeom>
          <a:solidFill>
            <a:schemeClr val="bg1"/>
          </a:solid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dirty="0">
              <a:solidFill>
                <a:schemeClr val="bg1"/>
              </a:solidFill>
            </a:endParaRPr>
          </a:p>
        </p:txBody>
      </p:sp>
      <p:sp>
        <p:nvSpPr>
          <p:cNvPr id="76" name="Freeform 70">
            <a:extLst>
              <a:ext uri="{FF2B5EF4-FFF2-40B4-BE49-F238E27FC236}">
                <a16:creationId xmlns:a16="http://schemas.microsoft.com/office/drawing/2014/main" id="{2293B2E4-AEBB-1C44-AAD6-A37A2F2E8192}"/>
              </a:ext>
            </a:extLst>
          </p:cNvPr>
          <p:cNvSpPr>
            <a:spLocks noChangeArrowheads="1"/>
          </p:cNvSpPr>
          <p:nvPr/>
        </p:nvSpPr>
        <p:spPr bwMode="auto">
          <a:xfrm>
            <a:off x="23333562" y="7647104"/>
            <a:ext cx="200619" cy="372578"/>
          </a:xfrm>
          <a:custGeom>
            <a:avLst/>
            <a:gdLst>
              <a:gd name="T0" fmla="*/ 248 w 249"/>
              <a:gd name="T1" fmla="*/ 80 h 453"/>
              <a:gd name="T2" fmla="*/ 248 w 249"/>
              <a:gd name="T3" fmla="*/ 80 h 453"/>
              <a:gd name="T4" fmla="*/ 177 w 249"/>
              <a:gd name="T5" fmla="*/ 80 h 453"/>
              <a:gd name="T6" fmla="*/ 160 w 249"/>
              <a:gd name="T7" fmla="*/ 107 h 453"/>
              <a:gd name="T8" fmla="*/ 160 w 249"/>
              <a:gd name="T9" fmla="*/ 160 h 453"/>
              <a:gd name="T10" fmla="*/ 248 w 249"/>
              <a:gd name="T11" fmla="*/ 160 h 453"/>
              <a:gd name="T12" fmla="*/ 248 w 249"/>
              <a:gd name="T13" fmla="*/ 231 h 453"/>
              <a:gd name="T14" fmla="*/ 160 w 249"/>
              <a:gd name="T15" fmla="*/ 231 h 453"/>
              <a:gd name="T16" fmla="*/ 160 w 249"/>
              <a:gd name="T17" fmla="*/ 452 h 453"/>
              <a:gd name="T18" fmla="*/ 79 w 249"/>
              <a:gd name="T19" fmla="*/ 452 h 453"/>
              <a:gd name="T20" fmla="*/ 79 w 249"/>
              <a:gd name="T21" fmla="*/ 231 h 453"/>
              <a:gd name="T22" fmla="*/ 0 w 249"/>
              <a:gd name="T23" fmla="*/ 231 h 453"/>
              <a:gd name="T24" fmla="*/ 0 w 249"/>
              <a:gd name="T25" fmla="*/ 160 h 453"/>
              <a:gd name="T26" fmla="*/ 79 w 249"/>
              <a:gd name="T27" fmla="*/ 160 h 453"/>
              <a:gd name="T28" fmla="*/ 79 w 249"/>
              <a:gd name="T29" fmla="*/ 116 h 453"/>
              <a:gd name="T30" fmla="*/ 177 w 249"/>
              <a:gd name="T31" fmla="*/ 0 h 453"/>
              <a:gd name="T32" fmla="*/ 248 w 249"/>
              <a:gd name="T33" fmla="*/ 0 h 453"/>
              <a:gd name="T34" fmla="*/ 248 w 249"/>
              <a:gd name="T35" fmla="*/ 8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9" h="453">
                <a:moveTo>
                  <a:pt x="248" y="80"/>
                </a:moveTo>
                <a:lnTo>
                  <a:pt x="248" y="80"/>
                </a:lnTo>
                <a:cubicBezTo>
                  <a:pt x="177" y="80"/>
                  <a:pt x="177" y="80"/>
                  <a:pt x="177" y="80"/>
                </a:cubicBezTo>
                <a:cubicBezTo>
                  <a:pt x="169" y="80"/>
                  <a:pt x="160" y="89"/>
                  <a:pt x="160" y="107"/>
                </a:cubicBezTo>
                <a:cubicBezTo>
                  <a:pt x="160" y="160"/>
                  <a:pt x="160" y="160"/>
                  <a:pt x="160" y="160"/>
                </a:cubicBezTo>
                <a:cubicBezTo>
                  <a:pt x="248" y="160"/>
                  <a:pt x="248" y="160"/>
                  <a:pt x="248" y="160"/>
                </a:cubicBezTo>
                <a:cubicBezTo>
                  <a:pt x="248" y="231"/>
                  <a:pt x="248" y="231"/>
                  <a:pt x="248" y="231"/>
                </a:cubicBezTo>
                <a:cubicBezTo>
                  <a:pt x="160" y="231"/>
                  <a:pt x="160" y="231"/>
                  <a:pt x="160" y="231"/>
                </a:cubicBezTo>
                <a:cubicBezTo>
                  <a:pt x="160" y="452"/>
                  <a:pt x="160" y="452"/>
                  <a:pt x="160" y="452"/>
                </a:cubicBezTo>
                <a:cubicBezTo>
                  <a:pt x="79" y="452"/>
                  <a:pt x="79" y="452"/>
                  <a:pt x="79" y="452"/>
                </a:cubicBezTo>
                <a:cubicBezTo>
                  <a:pt x="79" y="231"/>
                  <a:pt x="79" y="231"/>
                  <a:pt x="79" y="231"/>
                </a:cubicBezTo>
                <a:cubicBezTo>
                  <a:pt x="0" y="231"/>
                  <a:pt x="0" y="231"/>
                  <a:pt x="0" y="231"/>
                </a:cubicBezTo>
                <a:cubicBezTo>
                  <a:pt x="0" y="160"/>
                  <a:pt x="0" y="160"/>
                  <a:pt x="0" y="160"/>
                </a:cubicBezTo>
                <a:cubicBezTo>
                  <a:pt x="79" y="160"/>
                  <a:pt x="79" y="160"/>
                  <a:pt x="79" y="160"/>
                </a:cubicBezTo>
                <a:cubicBezTo>
                  <a:pt x="79" y="116"/>
                  <a:pt x="79" y="116"/>
                  <a:pt x="79" y="116"/>
                </a:cubicBezTo>
                <a:cubicBezTo>
                  <a:pt x="79" y="54"/>
                  <a:pt x="115" y="0"/>
                  <a:pt x="177" y="0"/>
                </a:cubicBezTo>
                <a:cubicBezTo>
                  <a:pt x="248" y="0"/>
                  <a:pt x="248" y="0"/>
                  <a:pt x="248" y="0"/>
                </a:cubicBezTo>
                <a:lnTo>
                  <a:pt x="248" y="80"/>
                </a:lnTo>
              </a:path>
            </a:pathLst>
          </a:custGeom>
          <a:solidFill>
            <a:schemeClr val="bg1"/>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34290" tIns="17145" rIns="34290" bIns="17145" anchor="ctr"/>
          <a:lstStyle/>
          <a:p>
            <a:pPr fontAlgn="auto">
              <a:spcBef>
                <a:spcPts val="0"/>
              </a:spcBef>
              <a:spcAft>
                <a:spcPts val="0"/>
              </a:spcAft>
              <a:defRPr/>
            </a:pPr>
            <a:endParaRPr lang="en-US" kern="1200" dirty="0">
              <a:solidFill>
                <a:schemeClr val="bg1"/>
              </a:solidFill>
              <a:latin typeface="Lato Light" charset="0"/>
              <a:ea typeface="+mn-ea"/>
              <a:cs typeface="+mn-cs"/>
            </a:endParaRPr>
          </a:p>
        </p:txBody>
      </p:sp>
    </p:spTree>
    <p:extLst>
      <p:ext uri="{BB962C8B-B14F-4D97-AF65-F5344CB8AC3E}">
        <p14:creationId xmlns:p14="http://schemas.microsoft.com/office/powerpoint/2010/main" val="25282376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imagen 2"/>
          <p:cNvSpPr>
            <a:spLocks noGrp="1"/>
          </p:cNvSpPr>
          <p:nvPr>
            <p:ph type="pic" sz="quarter" idx="14"/>
          </p:nvPr>
        </p:nvSpPr>
        <p:spPr/>
      </p:sp>
      <p:sp>
        <p:nvSpPr>
          <p:cNvPr id="4" name="Marcador de imagen 3"/>
          <p:cNvSpPr>
            <a:spLocks noGrp="1"/>
          </p:cNvSpPr>
          <p:nvPr>
            <p:ph type="pic" sz="quarter" idx="15"/>
          </p:nvPr>
        </p:nvSpPr>
        <p:spPr/>
      </p:sp>
      <p:sp>
        <p:nvSpPr>
          <p:cNvPr id="5" name="Marcador de imagen 4"/>
          <p:cNvSpPr>
            <a:spLocks noGrp="1"/>
          </p:cNvSpPr>
          <p:nvPr>
            <p:ph type="pic" sz="quarter" idx="16"/>
          </p:nvPr>
        </p:nvSpPr>
        <p:spPr/>
      </p:sp>
      <p:sp>
        <p:nvSpPr>
          <p:cNvPr id="8" name="Rectangle 14">
            <a:extLst>
              <a:ext uri="{FF2B5EF4-FFF2-40B4-BE49-F238E27FC236}">
                <a16:creationId xmlns:a16="http://schemas.microsoft.com/office/drawing/2014/main" id="{B9336453-68B1-CD44-96C8-9CC869A379EF}"/>
              </a:ext>
            </a:extLst>
          </p:cNvPr>
          <p:cNvSpPr/>
          <p:nvPr/>
        </p:nvSpPr>
        <p:spPr>
          <a:xfrm rot="10800000" flipV="1">
            <a:off x="-274322" y="-30480"/>
            <a:ext cx="12459965" cy="13959840"/>
          </a:xfrm>
          <a:prstGeom prst="rect">
            <a:avLst/>
          </a:prstGeom>
          <a:gradFill>
            <a:gsLst>
              <a:gs pos="100000">
                <a:schemeClr val="accent3"/>
              </a:gs>
              <a:gs pos="1000">
                <a:schemeClr val="accent1"/>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9">
            <a:extLst>
              <a:ext uri="{FF2B5EF4-FFF2-40B4-BE49-F238E27FC236}">
                <a16:creationId xmlns:a16="http://schemas.microsoft.com/office/drawing/2014/main" id="{99E52C9B-C8CC-C14D-8764-97B973ECFA67}"/>
              </a:ext>
            </a:extLst>
          </p:cNvPr>
          <p:cNvSpPr txBox="1"/>
          <p:nvPr/>
        </p:nvSpPr>
        <p:spPr>
          <a:xfrm rot="16200000">
            <a:off x="-847450" y="4494531"/>
            <a:ext cx="3345788" cy="523220"/>
          </a:xfrm>
          <a:prstGeom prst="rect">
            <a:avLst/>
          </a:prstGeom>
          <a:noFill/>
        </p:spPr>
        <p:txBody>
          <a:bodyPr wrap="none" rtlCol="0">
            <a:spAutoFit/>
          </a:bodyPr>
          <a:lstStyle/>
          <a:p>
            <a:r>
              <a:rPr lang="en-US" sz="2800" b="1" spc="300" dirty="0">
                <a:solidFill>
                  <a:schemeClr val="bg1"/>
                </a:solidFill>
                <a:latin typeface="Poppins SemiBold" pitchFamily="2" charset="77"/>
                <a:ea typeface="Lato Medium" panose="020F0502020204030203" pitchFamily="34" charset="0"/>
                <a:cs typeface="Poppins SemiBold" pitchFamily="2" charset="77"/>
              </a:rPr>
              <a:t>BEN ANDERSON</a:t>
            </a:r>
          </a:p>
        </p:txBody>
      </p:sp>
      <p:sp>
        <p:nvSpPr>
          <p:cNvPr id="13" name="Rectángulo 12">
            <a:extLst>
              <a:ext uri="{FF2B5EF4-FFF2-40B4-BE49-F238E27FC236}">
                <a16:creationId xmlns:a16="http://schemas.microsoft.com/office/drawing/2014/main" id="{A0A10871-2297-4F4D-8E68-A47844FA9285}"/>
              </a:ext>
            </a:extLst>
          </p:cNvPr>
          <p:cNvSpPr/>
          <p:nvPr/>
        </p:nvSpPr>
        <p:spPr>
          <a:xfrm>
            <a:off x="563834" y="546556"/>
            <a:ext cx="3105337" cy="523220"/>
          </a:xfrm>
          <a:prstGeom prst="rect">
            <a:avLst/>
          </a:prstGeom>
        </p:spPr>
        <p:txBody>
          <a:bodyPr wrap="none">
            <a:spAutoFit/>
          </a:bodyPr>
          <a:lstStyle/>
          <a:p>
            <a:r>
              <a:rPr lang="en-US" sz="2800" spc="300" dirty="0">
                <a:solidFill>
                  <a:schemeClr val="bg1"/>
                </a:solidFill>
                <a:latin typeface="Poppins ExtraLight" pitchFamily="2" charset="77"/>
                <a:ea typeface="Lato Medium" panose="020F0502020204030203" pitchFamily="34" charset="0"/>
                <a:cs typeface="Poppins ExtraLight" pitchFamily="2" charset="77"/>
              </a:rPr>
              <a:t>PRESENTATION</a:t>
            </a:r>
            <a:endParaRPr lang="es-MX" sz="2800" dirty="0">
              <a:latin typeface="Poppins ExtraLight" pitchFamily="2" charset="77"/>
              <a:cs typeface="Poppins ExtraLight" pitchFamily="2" charset="77"/>
            </a:endParaRPr>
          </a:p>
        </p:txBody>
      </p:sp>
      <p:grpSp>
        <p:nvGrpSpPr>
          <p:cNvPr id="18" name="Group 17">
            <a:extLst>
              <a:ext uri="{FF2B5EF4-FFF2-40B4-BE49-F238E27FC236}">
                <a16:creationId xmlns:a16="http://schemas.microsoft.com/office/drawing/2014/main" id="{0CAA1793-91F4-E14B-B2E6-3066898D8088}"/>
              </a:ext>
            </a:extLst>
          </p:cNvPr>
          <p:cNvGrpSpPr/>
          <p:nvPr/>
        </p:nvGrpSpPr>
        <p:grpSpPr>
          <a:xfrm>
            <a:off x="563834" y="9001537"/>
            <a:ext cx="10312406" cy="3269261"/>
            <a:chOff x="1986182" y="3697438"/>
            <a:chExt cx="10312406" cy="3269261"/>
          </a:xfrm>
        </p:grpSpPr>
        <p:sp>
          <p:nvSpPr>
            <p:cNvPr id="9" name="TextBox 8">
              <a:extLst>
                <a:ext uri="{FF2B5EF4-FFF2-40B4-BE49-F238E27FC236}">
                  <a16:creationId xmlns:a16="http://schemas.microsoft.com/office/drawing/2014/main" id="{10BAB834-84FA-3A4B-9D99-444FCB5FA429}"/>
                </a:ext>
              </a:extLst>
            </p:cNvPr>
            <p:cNvSpPr txBox="1"/>
            <p:nvPr/>
          </p:nvSpPr>
          <p:spPr>
            <a:xfrm>
              <a:off x="1986182" y="3697438"/>
              <a:ext cx="10312406" cy="1631216"/>
            </a:xfrm>
            <a:prstGeom prst="rect">
              <a:avLst/>
            </a:prstGeom>
            <a:noFill/>
            <a:ln>
              <a:noFill/>
            </a:ln>
          </p:spPr>
          <p:txBody>
            <a:bodyPr wrap="square" rtlCol="0">
              <a:spAutoFit/>
            </a:bodyPr>
            <a:lstStyle/>
            <a:p>
              <a:r>
                <a:rPr lang="en-US" sz="10000" dirty="0">
                  <a:solidFill>
                    <a:schemeClr val="bg1"/>
                  </a:solidFill>
                  <a:latin typeface="Poppins Medium" pitchFamily="2" charset="77"/>
                  <a:ea typeface="Roboto Medium" panose="02000000000000000000" pitchFamily="2" charset="0"/>
                  <a:cs typeface="Poppins Medium" pitchFamily="2" charset="77"/>
                </a:rPr>
                <a:t>Our Services</a:t>
              </a:r>
            </a:p>
          </p:txBody>
        </p:sp>
        <p:sp>
          <p:nvSpPr>
            <p:cNvPr id="14" name="TextBox 13">
              <a:extLst>
                <a:ext uri="{FF2B5EF4-FFF2-40B4-BE49-F238E27FC236}">
                  <a16:creationId xmlns:a16="http://schemas.microsoft.com/office/drawing/2014/main" id="{C344B383-15EE-F242-BA74-0FE8DF209DB0}"/>
                </a:ext>
              </a:extLst>
            </p:cNvPr>
            <p:cNvSpPr txBox="1"/>
            <p:nvPr/>
          </p:nvSpPr>
          <p:spPr>
            <a:xfrm>
              <a:off x="2013255" y="5321825"/>
              <a:ext cx="8581945" cy="1644874"/>
            </a:xfrm>
            <a:prstGeom prst="rect">
              <a:avLst/>
            </a:prstGeom>
            <a:noFill/>
          </p:spPr>
          <p:txBody>
            <a:bodyPr wrap="square" rtlCol="0">
              <a:spAutoFit/>
            </a:bodyPr>
            <a:lstStyle/>
            <a:p>
              <a:pPr>
                <a:lnSpc>
                  <a:spcPct val="150000"/>
                </a:lnSpc>
              </a:pPr>
              <a:r>
                <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a:t>
              </a:r>
            </a:p>
          </p:txBody>
        </p:sp>
      </p:grpSp>
    </p:spTree>
    <p:extLst>
      <p:ext uri="{BB962C8B-B14F-4D97-AF65-F5344CB8AC3E}">
        <p14:creationId xmlns:p14="http://schemas.microsoft.com/office/powerpoint/2010/main" val="2443140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3" name="Marcador de imagen 2"/>
          <p:cNvSpPr>
            <a:spLocks noGrp="1"/>
          </p:cNvSpPr>
          <p:nvPr>
            <p:ph type="pic" sz="quarter" idx="15"/>
          </p:nvPr>
        </p:nvSpPr>
        <p:spPr/>
      </p:sp>
      <p:sp>
        <p:nvSpPr>
          <p:cNvPr id="13" name="Rectángulo 12">
            <a:extLst>
              <a:ext uri="{FF2B5EF4-FFF2-40B4-BE49-F238E27FC236}">
                <a16:creationId xmlns:a16="http://schemas.microsoft.com/office/drawing/2014/main" id="{C49A5E74-C6C8-F74D-B71C-36E994F85807}"/>
              </a:ext>
            </a:extLst>
          </p:cNvPr>
          <p:cNvSpPr/>
          <p:nvPr/>
        </p:nvSpPr>
        <p:spPr>
          <a:xfrm>
            <a:off x="3030583" y="2284537"/>
            <a:ext cx="18316483" cy="9117874"/>
          </a:xfrm>
          <a:prstGeom prst="rect">
            <a:avLst/>
          </a:prstGeom>
          <a:gradFill>
            <a:gsLst>
              <a:gs pos="100000">
                <a:schemeClr val="accent3">
                  <a:alpha val="90000"/>
                </a:schemeClr>
              </a:gs>
              <a:gs pos="0">
                <a:schemeClr val="accent1">
                  <a:alpha val="90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18" name="Group 17">
            <a:extLst>
              <a:ext uri="{FF2B5EF4-FFF2-40B4-BE49-F238E27FC236}">
                <a16:creationId xmlns:a16="http://schemas.microsoft.com/office/drawing/2014/main" id="{0CAA1793-91F4-E14B-B2E6-3066898D8088}"/>
              </a:ext>
            </a:extLst>
          </p:cNvPr>
          <p:cNvGrpSpPr/>
          <p:nvPr/>
        </p:nvGrpSpPr>
        <p:grpSpPr>
          <a:xfrm>
            <a:off x="5610672" y="5620927"/>
            <a:ext cx="13156300" cy="3316293"/>
            <a:chOff x="-273922" y="3690609"/>
            <a:chExt cx="13156300" cy="3316293"/>
          </a:xfrm>
        </p:grpSpPr>
        <p:sp>
          <p:nvSpPr>
            <p:cNvPr id="9" name="TextBox 8">
              <a:extLst>
                <a:ext uri="{FF2B5EF4-FFF2-40B4-BE49-F238E27FC236}">
                  <a16:creationId xmlns:a16="http://schemas.microsoft.com/office/drawing/2014/main" id="{10BAB834-84FA-3A4B-9D99-444FCB5FA429}"/>
                </a:ext>
              </a:extLst>
            </p:cNvPr>
            <p:cNvSpPr txBox="1"/>
            <p:nvPr/>
          </p:nvSpPr>
          <p:spPr>
            <a:xfrm>
              <a:off x="1148025" y="3690609"/>
              <a:ext cx="10312406" cy="1631216"/>
            </a:xfrm>
            <a:prstGeom prst="rect">
              <a:avLst/>
            </a:prstGeom>
            <a:noFill/>
            <a:ln>
              <a:noFill/>
            </a:ln>
          </p:spPr>
          <p:txBody>
            <a:bodyPr wrap="square" rtlCol="0">
              <a:spAutoFit/>
            </a:bodyPr>
            <a:lstStyle/>
            <a:p>
              <a:pPr algn="ctr"/>
              <a:r>
                <a:rPr lang="en-US" sz="10000" b="1" dirty="0">
                  <a:solidFill>
                    <a:schemeClr val="bg1"/>
                  </a:solidFill>
                  <a:latin typeface="Montserrat Semi" pitchFamily="2" charset="77"/>
                  <a:ea typeface="Roboto Medium" panose="02000000000000000000" pitchFamily="2" charset="0"/>
                  <a:cs typeface="Poppins Medium" pitchFamily="2" charset="77"/>
                </a:rPr>
                <a:t>About Us</a:t>
              </a:r>
            </a:p>
          </p:txBody>
        </p:sp>
        <p:sp>
          <p:nvSpPr>
            <p:cNvPr id="14" name="TextBox 13">
              <a:extLst>
                <a:ext uri="{FF2B5EF4-FFF2-40B4-BE49-F238E27FC236}">
                  <a16:creationId xmlns:a16="http://schemas.microsoft.com/office/drawing/2014/main" id="{C344B383-15EE-F242-BA74-0FE8DF209DB0}"/>
                </a:ext>
              </a:extLst>
            </p:cNvPr>
            <p:cNvSpPr txBox="1"/>
            <p:nvPr/>
          </p:nvSpPr>
          <p:spPr>
            <a:xfrm>
              <a:off x="-273922" y="5321825"/>
              <a:ext cx="13156300" cy="1685077"/>
            </a:xfrm>
            <a:prstGeom prst="rect">
              <a:avLst/>
            </a:prstGeom>
            <a:noFill/>
          </p:spPr>
          <p:txBody>
            <a:bodyPr wrap="square" rtlCol="0">
              <a:spAutoFit/>
            </a:bodyPr>
            <a:lstStyle/>
            <a:p>
              <a:pPr algn="ctr">
                <a:lnSpc>
                  <a:spcPct val="150000"/>
                </a:lnSpc>
              </a:pPr>
              <a:r>
                <a:rPr lang="en-US" dirty="0">
                  <a:solidFill>
                    <a:schemeClr val="bg1"/>
                  </a:solidFill>
                  <a:latin typeface="Poppins ExtraLight" pitchFamily="2" charset="77"/>
                  <a:ea typeface="Lato Light" panose="020F0502020204030203" pitchFamily="34" charset="0"/>
                  <a:cs typeface="Poppins ExtraLight" pitchFamily="2" charset="77"/>
                </a:rPr>
                <a:t>To get your company’s name out there, you need to make sure.</a:t>
              </a:r>
            </a:p>
          </p:txBody>
        </p:sp>
      </p:grpSp>
      <p:sp>
        <p:nvSpPr>
          <p:cNvPr id="16" name="TextBox 19">
            <a:extLst>
              <a:ext uri="{FF2B5EF4-FFF2-40B4-BE49-F238E27FC236}">
                <a16:creationId xmlns:a16="http://schemas.microsoft.com/office/drawing/2014/main" id="{1A0DAD69-F27D-B74D-9A10-05327CFBF7B7}"/>
              </a:ext>
            </a:extLst>
          </p:cNvPr>
          <p:cNvSpPr txBox="1"/>
          <p:nvPr/>
        </p:nvSpPr>
        <p:spPr>
          <a:xfrm rot="16200000">
            <a:off x="-847450" y="4494531"/>
            <a:ext cx="3345788" cy="523220"/>
          </a:xfrm>
          <a:prstGeom prst="rect">
            <a:avLst/>
          </a:prstGeom>
          <a:noFill/>
        </p:spPr>
        <p:txBody>
          <a:bodyPr wrap="none" rtlCol="0">
            <a:spAutoFit/>
          </a:bodyPr>
          <a:lstStyle/>
          <a:p>
            <a:r>
              <a:rPr lang="en-US" sz="2800" b="1" spc="300" dirty="0">
                <a:solidFill>
                  <a:schemeClr val="bg1"/>
                </a:solidFill>
                <a:latin typeface="Poppins SemiBold" pitchFamily="2" charset="77"/>
                <a:ea typeface="Lato Medium" panose="020F0502020204030203" pitchFamily="34" charset="0"/>
                <a:cs typeface="Poppins SemiBold" pitchFamily="2" charset="77"/>
              </a:rPr>
              <a:t>BEN ANDERSON</a:t>
            </a:r>
          </a:p>
        </p:txBody>
      </p:sp>
      <p:sp>
        <p:nvSpPr>
          <p:cNvPr id="17" name="Rectángulo 16">
            <a:extLst>
              <a:ext uri="{FF2B5EF4-FFF2-40B4-BE49-F238E27FC236}">
                <a16:creationId xmlns:a16="http://schemas.microsoft.com/office/drawing/2014/main" id="{AE5E8EFD-4FAE-4F45-BFEC-8CF97200F544}"/>
              </a:ext>
            </a:extLst>
          </p:cNvPr>
          <p:cNvSpPr/>
          <p:nvPr/>
        </p:nvSpPr>
        <p:spPr>
          <a:xfrm>
            <a:off x="563834" y="546556"/>
            <a:ext cx="3105337" cy="523220"/>
          </a:xfrm>
          <a:prstGeom prst="rect">
            <a:avLst/>
          </a:prstGeom>
        </p:spPr>
        <p:txBody>
          <a:bodyPr wrap="none">
            <a:spAutoFit/>
          </a:bodyPr>
          <a:lstStyle/>
          <a:p>
            <a:r>
              <a:rPr lang="en-US" sz="2800" spc="300" dirty="0">
                <a:solidFill>
                  <a:schemeClr val="bg1"/>
                </a:solidFill>
                <a:latin typeface="Poppins ExtraLight" pitchFamily="2" charset="77"/>
                <a:ea typeface="Lato Medium" panose="020F0502020204030203" pitchFamily="34" charset="0"/>
                <a:cs typeface="Poppins ExtraLight" pitchFamily="2" charset="77"/>
              </a:rPr>
              <a:t>PRESENTATION</a:t>
            </a:r>
            <a:endParaRPr lang="es-MX" sz="2800" dirty="0">
              <a:latin typeface="Poppins ExtraLight" pitchFamily="2" charset="77"/>
              <a:cs typeface="Poppins ExtraLight" pitchFamily="2" charset="77"/>
            </a:endParaRPr>
          </a:p>
        </p:txBody>
      </p:sp>
    </p:spTree>
    <p:extLst>
      <p:ext uri="{BB962C8B-B14F-4D97-AF65-F5344CB8AC3E}">
        <p14:creationId xmlns:p14="http://schemas.microsoft.com/office/powerpoint/2010/main" val="61695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6577F12-E22D-6542-8767-BC94DCC7A2B8}"/>
              </a:ext>
            </a:extLst>
          </p:cNvPr>
          <p:cNvSpPr/>
          <p:nvPr/>
        </p:nvSpPr>
        <p:spPr>
          <a:xfrm>
            <a:off x="-84310" y="-105674"/>
            <a:ext cx="9301462" cy="1382167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8" name="Group 57">
            <a:extLst>
              <a:ext uri="{FF2B5EF4-FFF2-40B4-BE49-F238E27FC236}">
                <a16:creationId xmlns:a16="http://schemas.microsoft.com/office/drawing/2014/main" id="{E836C68B-F0D6-BE4F-8EFB-C4FE8D30D241}"/>
              </a:ext>
            </a:extLst>
          </p:cNvPr>
          <p:cNvGrpSpPr/>
          <p:nvPr/>
        </p:nvGrpSpPr>
        <p:grpSpPr>
          <a:xfrm>
            <a:off x="569978" y="589355"/>
            <a:ext cx="5495905" cy="2438241"/>
            <a:chOff x="4846062" y="633855"/>
            <a:chExt cx="5495905" cy="2438241"/>
          </a:xfrm>
        </p:grpSpPr>
        <p:sp>
          <p:nvSpPr>
            <p:cNvPr id="61" name="TextBox 60">
              <a:extLst>
                <a:ext uri="{FF2B5EF4-FFF2-40B4-BE49-F238E27FC236}">
                  <a16:creationId xmlns:a16="http://schemas.microsoft.com/office/drawing/2014/main" id="{E7528A2B-BB98-034B-99FC-F83F5FDFB0D4}"/>
                </a:ext>
              </a:extLst>
            </p:cNvPr>
            <p:cNvSpPr txBox="1"/>
            <p:nvPr/>
          </p:nvSpPr>
          <p:spPr>
            <a:xfrm>
              <a:off x="4846062" y="1133104"/>
              <a:ext cx="5495905" cy="1938992"/>
            </a:xfrm>
            <a:prstGeom prst="rect">
              <a:avLst/>
            </a:prstGeom>
            <a:noFill/>
            <a:ln>
              <a:noFill/>
            </a:ln>
          </p:spPr>
          <p:txBody>
            <a:bodyPr wrap="square" rtlCol="0">
              <a:spAutoFit/>
            </a:bodyPr>
            <a:lstStyle/>
            <a:p>
              <a:r>
                <a:rPr lang="en-US" sz="6000" dirty="0">
                  <a:solidFill>
                    <a:schemeClr val="bg1"/>
                  </a:solidFill>
                  <a:latin typeface="Montserrat" pitchFamily="2" charset="77"/>
                  <a:ea typeface="Roboto Medium" panose="02000000000000000000" pitchFamily="2" charset="0"/>
                  <a:cs typeface="Poppins Medium" pitchFamily="2" charset="77"/>
                </a:rPr>
                <a:t>Our Common Services</a:t>
              </a:r>
            </a:p>
          </p:txBody>
        </p:sp>
        <p:sp>
          <p:nvSpPr>
            <p:cNvPr id="62" name="TextBox 61">
              <a:extLst>
                <a:ext uri="{FF2B5EF4-FFF2-40B4-BE49-F238E27FC236}">
                  <a16:creationId xmlns:a16="http://schemas.microsoft.com/office/drawing/2014/main" id="{D2843BF8-B80F-BD4E-831A-1F56351170FF}"/>
                </a:ext>
              </a:extLst>
            </p:cNvPr>
            <p:cNvSpPr txBox="1"/>
            <p:nvPr/>
          </p:nvSpPr>
          <p:spPr>
            <a:xfrm>
              <a:off x="4846062" y="633855"/>
              <a:ext cx="4297971" cy="461665"/>
            </a:xfrm>
            <a:prstGeom prst="rect">
              <a:avLst/>
            </a:prstGeom>
            <a:noFill/>
          </p:spPr>
          <p:txBody>
            <a:bodyPr wrap="none" rtlCol="0">
              <a:spAutoFit/>
            </a:bodyPr>
            <a:lstStyle/>
            <a:p>
              <a:r>
                <a:rPr lang="en-US" sz="2400" spc="300" dirty="0">
                  <a:solidFill>
                    <a:schemeClr val="bg1"/>
                  </a:solidFill>
                  <a:latin typeface="Poppins ExtraLight" pitchFamily="2" charset="77"/>
                  <a:ea typeface="Lato Medium" panose="020F0502020204030203" pitchFamily="34" charset="0"/>
                  <a:cs typeface="Poppins ExtraLight" pitchFamily="2" charset="77"/>
                </a:rPr>
                <a:t>WRITE SOMETHING HERE</a:t>
              </a:r>
            </a:p>
          </p:txBody>
        </p:sp>
      </p:grpSp>
      <p:sp>
        <p:nvSpPr>
          <p:cNvPr id="57" name="TextBox 56">
            <a:extLst>
              <a:ext uri="{FF2B5EF4-FFF2-40B4-BE49-F238E27FC236}">
                <a16:creationId xmlns:a16="http://schemas.microsoft.com/office/drawing/2014/main" id="{8416BA77-A3AE-9B47-93B1-440D37B26F3E}"/>
              </a:ext>
            </a:extLst>
          </p:cNvPr>
          <p:cNvSpPr txBox="1"/>
          <p:nvPr/>
        </p:nvSpPr>
        <p:spPr>
          <a:xfrm>
            <a:off x="668338" y="7012017"/>
            <a:ext cx="5684728" cy="4769383"/>
          </a:xfrm>
          <a:prstGeom prst="rect">
            <a:avLst/>
          </a:prstGeom>
          <a:noFill/>
        </p:spPr>
        <p:txBody>
          <a:bodyPr wrap="square" rtlCol="0">
            <a:spAutoFit/>
          </a:bodyPr>
          <a:lstStyle/>
          <a:p>
            <a:pPr>
              <a:lnSpc>
                <a:spcPts val="4080"/>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 at helping small businesses win more customers, increase website traffic, and boost their rankings on search engines. </a:t>
            </a:r>
          </a:p>
        </p:txBody>
      </p:sp>
      <p:sp>
        <p:nvSpPr>
          <p:cNvPr id="117" name="TextBox 121">
            <a:extLst>
              <a:ext uri="{FF2B5EF4-FFF2-40B4-BE49-F238E27FC236}">
                <a16:creationId xmlns:a16="http://schemas.microsoft.com/office/drawing/2014/main" id="{6CB1B049-978D-8E46-8E7B-AFA6AFC237BA}"/>
              </a:ext>
            </a:extLst>
          </p:cNvPr>
          <p:cNvSpPr txBox="1"/>
          <p:nvPr/>
        </p:nvSpPr>
        <p:spPr>
          <a:xfrm rot="5400000">
            <a:off x="14754635" y="-4319673"/>
            <a:ext cx="2478823" cy="13553790"/>
          </a:xfrm>
          <a:prstGeom prst="rect">
            <a:avLst/>
          </a:prstGeom>
          <a:gradFill>
            <a:gsLst>
              <a:gs pos="100000">
                <a:schemeClr val="accent2"/>
              </a:gs>
              <a:gs pos="0">
                <a:schemeClr val="accent1"/>
              </a:gs>
            </a:gsLst>
            <a:lin ang="13200000" scaled="0"/>
          </a:gradFill>
          <a:ln w="28575" cmpd="sng">
            <a:noFill/>
          </a:ln>
        </p:spPr>
        <p:txBody>
          <a:bodyPr wrap="square" lIns="243840" tIns="121920" rIns="243840" bIns="121920" rtlCol="0" anchor="b" anchorCtr="0">
            <a:spAutoFit/>
          </a:bodyPr>
          <a:lstStyle/>
          <a:p>
            <a:pPr algn="ctr">
              <a:lnSpc>
                <a:spcPts val="6080"/>
              </a:lnSpc>
            </a:pPr>
            <a:endParaRPr lang="en-US" dirty="0">
              <a:solidFill>
                <a:srgbClr val="FFFFFF"/>
              </a:solidFill>
              <a:latin typeface="Lato" panose="020F0502020204030203" pitchFamily="34" charset="0"/>
              <a:ea typeface="Lato" panose="020F0502020204030203" pitchFamily="34" charset="0"/>
              <a:cs typeface="Lato" panose="020F0502020204030203" pitchFamily="34" charset="0"/>
            </a:endParaRPr>
          </a:p>
        </p:txBody>
      </p:sp>
      <p:sp>
        <p:nvSpPr>
          <p:cNvPr id="118" name="TextBox 123">
            <a:extLst>
              <a:ext uri="{FF2B5EF4-FFF2-40B4-BE49-F238E27FC236}">
                <a16:creationId xmlns:a16="http://schemas.microsoft.com/office/drawing/2014/main" id="{5F34FBB8-3971-D64C-B9AD-C071B1C5C7EB}"/>
              </a:ext>
            </a:extLst>
          </p:cNvPr>
          <p:cNvSpPr txBox="1"/>
          <p:nvPr/>
        </p:nvSpPr>
        <p:spPr>
          <a:xfrm rot="5400000">
            <a:off x="14778514" y="-1242070"/>
            <a:ext cx="2431066" cy="13553790"/>
          </a:xfrm>
          <a:prstGeom prst="rect">
            <a:avLst/>
          </a:prstGeom>
          <a:gradFill>
            <a:gsLst>
              <a:gs pos="100000">
                <a:schemeClr val="accent3"/>
              </a:gs>
              <a:gs pos="0">
                <a:schemeClr val="accent2"/>
              </a:gs>
            </a:gsLst>
            <a:lin ang="13200000" scaled="0"/>
          </a:gradFill>
          <a:ln w="28575" cmpd="sng">
            <a:noFill/>
          </a:ln>
        </p:spPr>
        <p:txBody>
          <a:bodyPr wrap="square" lIns="243840" tIns="121920" rIns="243840" bIns="121920" rtlCol="0" anchor="b" anchorCtr="0">
            <a:spAutoFit/>
          </a:bodyPr>
          <a:lstStyle/>
          <a:p>
            <a:pPr algn="ctr">
              <a:lnSpc>
                <a:spcPts val="6080"/>
              </a:lnSpc>
            </a:pPr>
            <a:endParaRPr lang="en-US" dirty="0">
              <a:solidFill>
                <a:srgbClr val="FFFFFF"/>
              </a:solidFill>
              <a:latin typeface="Lato" panose="020F0502020204030203" pitchFamily="34" charset="0"/>
              <a:ea typeface="Lato" panose="020F0502020204030203" pitchFamily="34" charset="0"/>
              <a:cs typeface="Lato" panose="020F0502020204030203" pitchFamily="34" charset="0"/>
            </a:endParaRPr>
          </a:p>
        </p:txBody>
      </p:sp>
      <p:sp>
        <p:nvSpPr>
          <p:cNvPr id="119" name="TextBox 125">
            <a:extLst>
              <a:ext uri="{FF2B5EF4-FFF2-40B4-BE49-F238E27FC236}">
                <a16:creationId xmlns:a16="http://schemas.microsoft.com/office/drawing/2014/main" id="{E65ADAE9-240D-EB44-B53B-B6233C25227F}"/>
              </a:ext>
            </a:extLst>
          </p:cNvPr>
          <p:cNvSpPr txBox="1"/>
          <p:nvPr/>
        </p:nvSpPr>
        <p:spPr>
          <a:xfrm rot="5400000">
            <a:off x="14778514" y="1796202"/>
            <a:ext cx="2431066" cy="13553790"/>
          </a:xfrm>
          <a:prstGeom prst="rect">
            <a:avLst/>
          </a:prstGeom>
          <a:gradFill>
            <a:gsLst>
              <a:gs pos="100000">
                <a:schemeClr val="accent4"/>
              </a:gs>
              <a:gs pos="0">
                <a:schemeClr val="accent3"/>
              </a:gs>
            </a:gsLst>
            <a:lin ang="13200000" scaled="0"/>
          </a:gradFill>
          <a:ln w="28575" cmpd="sng">
            <a:noFill/>
          </a:ln>
        </p:spPr>
        <p:txBody>
          <a:bodyPr wrap="square" lIns="243840" tIns="121920" rIns="243840" bIns="121920" rtlCol="0" anchor="b" anchorCtr="0">
            <a:spAutoFit/>
          </a:bodyPr>
          <a:lstStyle/>
          <a:p>
            <a:pPr algn="ctr">
              <a:lnSpc>
                <a:spcPts val="6080"/>
              </a:lnSpc>
            </a:pPr>
            <a:endParaRPr lang="en-US" dirty="0">
              <a:solidFill>
                <a:srgbClr val="FFFFFF"/>
              </a:solidFill>
              <a:latin typeface="Lato" panose="020F0502020204030203" pitchFamily="34" charset="0"/>
              <a:ea typeface="Lato" panose="020F0502020204030203" pitchFamily="34" charset="0"/>
              <a:cs typeface="Lato" panose="020F0502020204030203" pitchFamily="34" charset="0"/>
            </a:endParaRPr>
          </a:p>
        </p:txBody>
      </p:sp>
      <p:sp>
        <p:nvSpPr>
          <p:cNvPr id="120" name="TextBox 127">
            <a:extLst>
              <a:ext uri="{FF2B5EF4-FFF2-40B4-BE49-F238E27FC236}">
                <a16:creationId xmlns:a16="http://schemas.microsoft.com/office/drawing/2014/main" id="{9A38F6D3-1D26-984D-9564-5ED023861E5B}"/>
              </a:ext>
            </a:extLst>
          </p:cNvPr>
          <p:cNvSpPr txBox="1"/>
          <p:nvPr/>
        </p:nvSpPr>
        <p:spPr>
          <a:xfrm rot="5400000">
            <a:off x="14816531" y="4807502"/>
            <a:ext cx="2355032" cy="13553790"/>
          </a:xfrm>
          <a:prstGeom prst="rect">
            <a:avLst/>
          </a:prstGeom>
          <a:gradFill>
            <a:gsLst>
              <a:gs pos="100000">
                <a:schemeClr val="accent5"/>
              </a:gs>
              <a:gs pos="0">
                <a:schemeClr val="accent4"/>
              </a:gs>
            </a:gsLst>
            <a:lin ang="13200000" scaled="0"/>
          </a:gradFill>
          <a:ln w="28575" cmpd="sng">
            <a:noFill/>
          </a:ln>
        </p:spPr>
        <p:txBody>
          <a:bodyPr wrap="square" lIns="243840" tIns="121920" rIns="243840" bIns="121920" rtlCol="0" anchor="b" anchorCtr="0">
            <a:spAutoFit/>
          </a:bodyPr>
          <a:lstStyle/>
          <a:p>
            <a:pPr algn="ctr">
              <a:lnSpc>
                <a:spcPts val="6080"/>
              </a:lnSpc>
            </a:pPr>
            <a:endParaRPr lang="en-US" dirty="0">
              <a:solidFill>
                <a:srgbClr val="FFFFFF"/>
              </a:solidFill>
              <a:latin typeface="Lato" panose="020F0502020204030203" pitchFamily="34" charset="0"/>
              <a:ea typeface="Lato" panose="020F0502020204030203" pitchFamily="34" charset="0"/>
              <a:cs typeface="Lato" panose="020F0502020204030203" pitchFamily="34" charset="0"/>
            </a:endParaRPr>
          </a:p>
        </p:txBody>
      </p:sp>
      <p:grpSp>
        <p:nvGrpSpPr>
          <p:cNvPr id="121" name="Group 24">
            <a:extLst>
              <a:ext uri="{FF2B5EF4-FFF2-40B4-BE49-F238E27FC236}">
                <a16:creationId xmlns:a16="http://schemas.microsoft.com/office/drawing/2014/main" id="{F62342B3-B583-4240-B4E0-A2A94FEB1B06}"/>
              </a:ext>
            </a:extLst>
          </p:cNvPr>
          <p:cNvGrpSpPr/>
          <p:nvPr/>
        </p:nvGrpSpPr>
        <p:grpSpPr>
          <a:xfrm>
            <a:off x="21007575" y="11275044"/>
            <a:ext cx="790268" cy="601587"/>
            <a:chOff x="17083598" y="2386671"/>
            <a:chExt cx="1081851" cy="823555"/>
          </a:xfrm>
          <a:solidFill>
            <a:schemeClr val="bg1"/>
          </a:solidFill>
        </p:grpSpPr>
        <p:sp>
          <p:nvSpPr>
            <p:cNvPr id="122" name="Freeform 16">
              <a:extLst>
                <a:ext uri="{FF2B5EF4-FFF2-40B4-BE49-F238E27FC236}">
                  <a16:creationId xmlns:a16="http://schemas.microsoft.com/office/drawing/2014/main" id="{14B78F68-03D9-9148-B907-6AA3A45968A9}"/>
                </a:ext>
              </a:extLst>
            </p:cNvPr>
            <p:cNvSpPr>
              <a:spLocks noChangeArrowheads="1"/>
            </p:cNvSpPr>
            <p:nvPr/>
          </p:nvSpPr>
          <p:spPr bwMode="auto">
            <a:xfrm>
              <a:off x="17495376" y="2667430"/>
              <a:ext cx="262040" cy="265783"/>
            </a:xfrm>
            <a:custGeom>
              <a:avLst/>
              <a:gdLst>
                <a:gd name="T0" fmla="*/ 83434 w 309"/>
                <a:gd name="T1" fmla="*/ 32306 h 314"/>
                <a:gd name="T2" fmla="*/ 83434 w 309"/>
                <a:gd name="T3" fmla="*/ 79329 h 314"/>
                <a:gd name="T4" fmla="*/ 83434 w 309"/>
                <a:gd name="T5" fmla="*/ 79329 h 314"/>
                <a:gd name="T6" fmla="*/ 77680 w 309"/>
                <a:gd name="T7" fmla="*/ 85790 h 314"/>
                <a:gd name="T8" fmla="*/ 32367 w 309"/>
                <a:gd name="T9" fmla="*/ 85790 h 314"/>
                <a:gd name="T10" fmla="*/ 32367 w 309"/>
                <a:gd name="T11" fmla="*/ 85790 h 314"/>
                <a:gd name="T12" fmla="*/ 26612 w 309"/>
                <a:gd name="T13" fmla="*/ 79329 h 314"/>
                <a:gd name="T14" fmla="*/ 26612 w 309"/>
                <a:gd name="T15" fmla="*/ 32306 h 314"/>
                <a:gd name="T16" fmla="*/ 26612 w 309"/>
                <a:gd name="T17" fmla="*/ 32306 h 314"/>
                <a:gd name="T18" fmla="*/ 32367 w 309"/>
                <a:gd name="T19" fmla="*/ 26204 h 314"/>
                <a:gd name="T20" fmla="*/ 77680 w 309"/>
                <a:gd name="T21" fmla="*/ 26204 h 314"/>
                <a:gd name="T22" fmla="*/ 77680 w 309"/>
                <a:gd name="T23" fmla="*/ 26204 h 314"/>
                <a:gd name="T24" fmla="*/ 83434 w 309"/>
                <a:gd name="T25" fmla="*/ 32306 h 314"/>
                <a:gd name="T26" fmla="*/ 32367 w 309"/>
                <a:gd name="T27" fmla="*/ 0 h 314"/>
                <a:gd name="T28" fmla="*/ 32367 w 309"/>
                <a:gd name="T29" fmla="*/ 0 h 314"/>
                <a:gd name="T30" fmla="*/ 0 w 309"/>
                <a:gd name="T31" fmla="*/ 32306 h 314"/>
                <a:gd name="T32" fmla="*/ 0 w 309"/>
                <a:gd name="T33" fmla="*/ 79329 h 314"/>
                <a:gd name="T34" fmla="*/ 0 w 309"/>
                <a:gd name="T35" fmla="*/ 79329 h 314"/>
                <a:gd name="T36" fmla="*/ 32367 w 309"/>
                <a:gd name="T37" fmla="*/ 112353 h 314"/>
                <a:gd name="T38" fmla="*/ 77680 w 309"/>
                <a:gd name="T39" fmla="*/ 112353 h 314"/>
                <a:gd name="T40" fmla="*/ 77680 w 309"/>
                <a:gd name="T41" fmla="*/ 112353 h 314"/>
                <a:gd name="T42" fmla="*/ 110765 w 309"/>
                <a:gd name="T43" fmla="*/ 79329 h 314"/>
                <a:gd name="T44" fmla="*/ 110765 w 309"/>
                <a:gd name="T45" fmla="*/ 32306 h 314"/>
                <a:gd name="T46" fmla="*/ 110765 w 309"/>
                <a:gd name="T47" fmla="*/ 32306 h 314"/>
                <a:gd name="T48" fmla="*/ 77680 w 309"/>
                <a:gd name="T49" fmla="*/ 0 h 314"/>
                <a:gd name="T50" fmla="*/ 32367 w 309"/>
                <a:gd name="T51" fmla="*/ 0 h 31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09" h="314">
                  <a:moveTo>
                    <a:pt x="232" y="90"/>
                  </a:moveTo>
                  <a:lnTo>
                    <a:pt x="232" y="221"/>
                  </a:lnTo>
                  <a:cubicBezTo>
                    <a:pt x="232" y="232"/>
                    <a:pt x="225" y="239"/>
                    <a:pt x="216" y="239"/>
                  </a:cubicBezTo>
                  <a:lnTo>
                    <a:pt x="90" y="239"/>
                  </a:lnTo>
                  <a:cubicBezTo>
                    <a:pt x="81" y="239"/>
                    <a:pt x="74" y="232"/>
                    <a:pt x="74" y="221"/>
                  </a:cubicBezTo>
                  <a:lnTo>
                    <a:pt x="74" y="90"/>
                  </a:lnTo>
                  <a:cubicBezTo>
                    <a:pt x="74" y="81"/>
                    <a:pt x="81" y="73"/>
                    <a:pt x="90" y="73"/>
                  </a:cubicBezTo>
                  <a:lnTo>
                    <a:pt x="216" y="73"/>
                  </a:lnTo>
                  <a:cubicBezTo>
                    <a:pt x="225" y="73"/>
                    <a:pt x="232" y="81"/>
                    <a:pt x="232" y="90"/>
                  </a:cubicBezTo>
                  <a:close/>
                  <a:moveTo>
                    <a:pt x="90" y="0"/>
                  </a:moveTo>
                  <a:lnTo>
                    <a:pt x="90" y="0"/>
                  </a:lnTo>
                  <a:cubicBezTo>
                    <a:pt x="40" y="0"/>
                    <a:pt x="0" y="39"/>
                    <a:pt x="0" y="90"/>
                  </a:cubicBezTo>
                  <a:lnTo>
                    <a:pt x="0" y="221"/>
                  </a:lnTo>
                  <a:cubicBezTo>
                    <a:pt x="0" y="272"/>
                    <a:pt x="40" y="313"/>
                    <a:pt x="90" y="313"/>
                  </a:cubicBezTo>
                  <a:lnTo>
                    <a:pt x="216" y="313"/>
                  </a:lnTo>
                  <a:cubicBezTo>
                    <a:pt x="266" y="313"/>
                    <a:pt x="308" y="272"/>
                    <a:pt x="308" y="221"/>
                  </a:cubicBezTo>
                  <a:lnTo>
                    <a:pt x="308" y="90"/>
                  </a:lnTo>
                  <a:cubicBezTo>
                    <a:pt x="308" y="39"/>
                    <a:pt x="266" y="0"/>
                    <a:pt x="216" y="0"/>
                  </a:cubicBezTo>
                  <a:lnTo>
                    <a:pt x="9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3" name="Freeform 17">
              <a:extLst>
                <a:ext uri="{FF2B5EF4-FFF2-40B4-BE49-F238E27FC236}">
                  <a16:creationId xmlns:a16="http://schemas.microsoft.com/office/drawing/2014/main" id="{33E0742F-C464-4449-952C-D4EEAB51C24E}"/>
                </a:ext>
              </a:extLst>
            </p:cNvPr>
            <p:cNvSpPr>
              <a:spLocks noChangeArrowheads="1"/>
            </p:cNvSpPr>
            <p:nvPr/>
          </p:nvSpPr>
          <p:spPr bwMode="auto">
            <a:xfrm>
              <a:off x="17413020" y="2955673"/>
              <a:ext cx="426751" cy="254553"/>
            </a:xfrm>
            <a:custGeom>
              <a:avLst/>
              <a:gdLst>
                <a:gd name="T0" fmla="*/ 150993 w 501"/>
                <a:gd name="T1" fmla="*/ 78970 h 298"/>
                <a:gd name="T2" fmla="*/ 150993 w 501"/>
                <a:gd name="T3" fmla="*/ 78970 h 298"/>
                <a:gd name="T4" fmla="*/ 146658 w 501"/>
                <a:gd name="T5" fmla="*/ 80781 h 298"/>
                <a:gd name="T6" fmla="*/ 33955 w 501"/>
                <a:gd name="T7" fmla="*/ 80781 h 298"/>
                <a:gd name="T8" fmla="*/ 33955 w 501"/>
                <a:gd name="T9" fmla="*/ 80781 h 298"/>
                <a:gd name="T10" fmla="*/ 29621 w 501"/>
                <a:gd name="T11" fmla="*/ 78970 h 298"/>
                <a:gd name="T12" fmla="*/ 29621 w 501"/>
                <a:gd name="T13" fmla="*/ 78970 h 298"/>
                <a:gd name="T14" fmla="*/ 28537 w 501"/>
                <a:gd name="T15" fmla="*/ 73899 h 298"/>
                <a:gd name="T16" fmla="*/ 40096 w 501"/>
                <a:gd name="T17" fmla="*/ 30791 h 298"/>
                <a:gd name="T18" fmla="*/ 40096 w 501"/>
                <a:gd name="T19" fmla="*/ 30791 h 298"/>
                <a:gd name="T20" fmla="*/ 45515 w 501"/>
                <a:gd name="T21" fmla="*/ 26806 h 298"/>
                <a:gd name="T22" fmla="*/ 135099 w 501"/>
                <a:gd name="T23" fmla="*/ 26806 h 298"/>
                <a:gd name="T24" fmla="*/ 135099 w 501"/>
                <a:gd name="T25" fmla="*/ 26806 h 298"/>
                <a:gd name="T26" fmla="*/ 140518 w 501"/>
                <a:gd name="T27" fmla="*/ 30791 h 298"/>
                <a:gd name="T28" fmla="*/ 152077 w 501"/>
                <a:gd name="T29" fmla="*/ 73899 h 298"/>
                <a:gd name="T30" fmla="*/ 152077 w 501"/>
                <a:gd name="T31" fmla="*/ 73899 h 298"/>
                <a:gd name="T32" fmla="*/ 150993 w 501"/>
                <a:gd name="T33" fmla="*/ 78970 h 298"/>
                <a:gd name="T34" fmla="*/ 166526 w 501"/>
                <a:gd name="T35" fmla="*/ 24271 h 298"/>
                <a:gd name="T36" fmla="*/ 166526 w 501"/>
                <a:gd name="T37" fmla="*/ 24271 h 298"/>
                <a:gd name="T38" fmla="*/ 135099 w 501"/>
                <a:gd name="T39" fmla="*/ 0 h 298"/>
                <a:gd name="T40" fmla="*/ 45515 w 501"/>
                <a:gd name="T41" fmla="*/ 0 h 298"/>
                <a:gd name="T42" fmla="*/ 45515 w 501"/>
                <a:gd name="T43" fmla="*/ 0 h 298"/>
                <a:gd name="T44" fmla="*/ 14449 w 501"/>
                <a:gd name="T45" fmla="*/ 24271 h 298"/>
                <a:gd name="T46" fmla="*/ 2890 w 501"/>
                <a:gd name="T47" fmla="*/ 67016 h 298"/>
                <a:gd name="T48" fmla="*/ 2890 w 501"/>
                <a:gd name="T49" fmla="*/ 67016 h 298"/>
                <a:gd name="T50" fmla="*/ 8308 w 501"/>
                <a:gd name="T51" fmla="*/ 95271 h 298"/>
                <a:gd name="T52" fmla="*/ 8308 w 501"/>
                <a:gd name="T53" fmla="*/ 95271 h 298"/>
                <a:gd name="T54" fmla="*/ 33955 w 501"/>
                <a:gd name="T55" fmla="*/ 107588 h 298"/>
                <a:gd name="T56" fmla="*/ 146658 w 501"/>
                <a:gd name="T57" fmla="*/ 107588 h 298"/>
                <a:gd name="T58" fmla="*/ 146658 w 501"/>
                <a:gd name="T59" fmla="*/ 107588 h 298"/>
                <a:gd name="T60" fmla="*/ 172306 w 501"/>
                <a:gd name="T61" fmla="*/ 95271 h 298"/>
                <a:gd name="T62" fmla="*/ 172306 w 501"/>
                <a:gd name="T63" fmla="*/ 95271 h 298"/>
                <a:gd name="T64" fmla="*/ 177724 w 501"/>
                <a:gd name="T65" fmla="*/ 67016 h 298"/>
                <a:gd name="T66" fmla="*/ 166526 w 501"/>
                <a:gd name="T67" fmla="*/ 24271 h 2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01" h="298">
                  <a:moveTo>
                    <a:pt x="418" y="218"/>
                  </a:moveTo>
                  <a:lnTo>
                    <a:pt x="418" y="218"/>
                  </a:lnTo>
                  <a:cubicBezTo>
                    <a:pt x="416" y="220"/>
                    <a:pt x="412" y="223"/>
                    <a:pt x="406" y="223"/>
                  </a:cubicBezTo>
                  <a:lnTo>
                    <a:pt x="94" y="223"/>
                  </a:lnTo>
                  <a:cubicBezTo>
                    <a:pt x="88" y="223"/>
                    <a:pt x="83" y="220"/>
                    <a:pt x="82" y="218"/>
                  </a:cubicBezTo>
                  <a:cubicBezTo>
                    <a:pt x="81" y="216"/>
                    <a:pt x="77" y="210"/>
                    <a:pt x="79" y="204"/>
                  </a:cubicBezTo>
                  <a:lnTo>
                    <a:pt x="111" y="85"/>
                  </a:lnTo>
                  <a:cubicBezTo>
                    <a:pt x="113" y="78"/>
                    <a:pt x="119" y="74"/>
                    <a:pt x="126" y="74"/>
                  </a:cubicBezTo>
                  <a:lnTo>
                    <a:pt x="374" y="74"/>
                  </a:lnTo>
                  <a:cubicBezTo>
                    <a:pt x="381" y="74"/>
                    <a:pt x="387" y="78"/>
                    <a:pt x="389" y="85"/>
                  </a:cubicBezTo>
                  <a:lnTo>
                    <a:pt x="421" y="204"/>
                  </a:lnTo>
                  <a:cubicBezTo>
                    <a:pt x="423" y="210"/>
                    <a:pt x="419" y="216"/>
                    <a:pt x="418" y="218"/>
                  </a:cubicBezTo>
                  <a:close/>
                  <a:moveTo>
                    <a:pt x="461" y="67"/>
                  </a:moveTo>
                  <a:lnTo>
                    <a:pt x="461" y="67"/>
                  </a:lnTo>
                  <a:cubicBezTo>
                    <a:pt x="449" y="27"/>
                    <a:pt x="414" y="0"/>
                    <a:pt x="374" y="0"/>
                  </a:cubicBezTo>
                  <a:lnTo>
                    <a:pt x="126" y="0"/>
                  </a:lnTo>
                  <a:cubicBezTo>
                    <a:pt x="86" y="0"/>
                    <a:pt x="51" y="27"/>
                    <a:pt x="40" y="67"/>
                  </a:cubicBezTo>
                  <a:lnTo>
                    <a:pt x="8" y="185"/>
                  </a:lnTo>
                  <a:cubicBezTo>
                    <a:pt x="0" y="211"/>
                    <a:pt x="6" y="240"/>
                    <a:pt x="23" y="263"/>
                  </a:cubicBezTo>
                  <a:cubicBezTo>
                    <a:pt x="40" y="285"/>
                    <a:pt x="65" y="297"/>
                    <a:pt x="94" y="297"/>
                  </a:cubicBezTo>
                  <a:lnTo>
                    <a:pt x="406" y="297"/>
                  </a:lnTo>
                  <a:cubicBezTo>
                    <a:pt x="434" y="297"/>
                    <a:pt x="459" y="285"/>
                    <a:pt x="477" y="263"/>
                  </a:cubicBezTo>
                  <a:cubicBezTo>
                    <a:pt x="495" y="240"/>
                    <a:pt x="500" y="211"/>
                    <a:pt x="492" y="185"/>
                  </a:cubicBezTo>
                  <a:lnTo>
                    <a:pt x="461" y="6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4" name="Freeform 18">
              <a:extLst>
                <a:ext uri="{FF2B5EF4-FFF2-40B4-BE49-F238E27FC236}">
                  <a16:creationId xmlns:a16="http://schemas.microsoft.com/office/drawing/2014/main" id="{7CE78B6B-BEBB-E34F-B8BA-162A111F6196}"/>
                </a:ext>
              </a:extLst>
            </p:cNvPr>
            <p:cNvSpPr>
              <a:spLocks noChangeArrowheads="1"/>
            </p:cNvSpPr>
            <p:nvPr/>
          </p:nvSpPr>
          <p:spPr bwMode="auto">
            <a:xfrm>
              <a:off x="17147236" y="2704864"/>
              <a:ext cx="205890" cy="209632"/>
            </a:xfrm>
            <a:custGeom>
              <a:avLst/>
              <a:gdLst>
                <a:gd name="T0" fmla="*/ 26480 w 244"/>
                <a:gd name="T1" fmla="*/ 29276 h 249"/>
                <a:gd name="T2" fmla="*/ 26480 w 244"/>
                <a:gd name="T3" fmla="*/ 29276 h 249"/>
                <a:gd name="T4" fmla="*/ 29343 w 244"/>
                <a:gd name="T5" fmla="*/ 26777 h 249"/>
                <a:gd name="T6" fmla="*/ 57612 w 244"/>
                <a:gd name="T7" fmla="*/ 26777 h 249"/>
                <a:gd name="T8" fmla="*/ 57612 w 244"/>
                <a:gd name="T9" fmla="*/ 26777 h 249"/>
                <a:gd name="T10" fmla="*/ 60475 w 244"/>
                <a:gd name="T11" fmla="*/ 29276 h 249"/>
                <a:gd name="T12" fmla="*/ 60475 w 244"/>
                <a:gd name="T13" fmla="*/ 58910 h 249"/>
                <a:gd name="T14" fmla="*/ 60475 w 244"/>
                <a:gd name="T15" fmla="*/ 58910 h 249"/>
                <a:gd name="T16" fmla="*/ 57612 w 244"/>
                <a:gd name="T17" fmla="*/ 62123 h 249"/>
                <a:gd name="T18" fmla="*/ 29343 w 244"/>
                <a:gd name="T19" fmla="*/ 62123 h 249"/>
                <a:gd name="T20" fmla="*/ 29343 w 244"/>
                <a:gd name="T21" fmla="*/ 62123 h 249"/>
                <a:gd name="T22" fmla="*/ 26480 w 244"/>
                <a:gd name="T23" fmla="*/ 58910 h 249"/>
                <a:gd name="T24" fmla="*/ 26480 w 244"/>
                <a:gd name="T25" fmla="*/ 29276 h 249"/>
                <a:gd name="T26" fmla="*/ 29343 w 244"/>
                <a:gd name="T27" fmla="*/ 88543 h 249"/>
                <a:gd name="T28" fmla="*/ 57612 w 244"/>
                <a:gd name="T29" fmla="*/ 88543 h 249"/>
                <a:gd name="T30" fmla="*/ 57612 w 244"/>
                <a:gd name="T31" fmla="*/ 88543 h 249"/>
                <a:gd name="T32" fmla="*/ 86955 w 244"/>
                <a:gd name="T33" fmla="*/ 58910 h 249"/>
                <a:gd name="T34" fmla="*/ 86955 w 244"/>
                <a:gd name="T35" fmla="*/ 29276 h 249"/>
                <a:gd name="T36" fmla="*/ 86955 w 244"/>
                <a:gd name="T37" fmla="*/ 29276 h 249"/>
                <a:gd name="T38" fmla="*/ 57612 w 244"/>
                <a:gd name="T39" fmla="*/ 0 h 249"/>
                <a:gd name="T40" fmla="*/ 29343 w 244"/>
                <a:gd name="T41" fmla="*/ 0 h 249"/>
                <a:gd name="T42" fmla="*/ 29343 w 244"/>
                <a:gd name="T43" fmla="*/ 0 h 249"/>
                <a:gd name="T44" fmla="*/ 0 w 244"/>
                <a:gd name="T45" fmla="*/ 29276 h 249"/>
                <a:gd name="T46" fmla="*/ 0 w 244"/>
                <a:gd name="T47" fmla="*/ 58910 h 249"/>
                <a:gd name="T48" fmla="*/ 0 w 244"/>
                <a:gd name="T49" fmla="*/ 58910 h 249"/>
                <a:gd name="T50" fmla="*/ 29343 w 244"/>
                <a:gd name="T51" fmla="*/ 88543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4" h="249">
                  <a:moveTo>
                    <a:pt x="74" y="82"/>
                  </a:moveTo>
                  <a:lnTo>
                    <a:pt x="74" y="82"/>
                  </a:lnTo>
                  <a:cubicBezTo>
                    <a:pt x="74" y="77"/>
                    <a:pt x="77" y="75"/>
                    <a:pt x="82" y="75"/>
                  </a:cubicBezTo>
                  <a:lnTo>
                    <a:pt x="161" y="75"/>
                  </a:lnTo>
                  <a:cubicBezTo>
                    <a:pt x="165" y="75"/>
                    <a:pt x="169" y="77"/>
                    <a:pt x="169" y="82"/>
                  </a:cubicBezTo>
                  <a:lnTo>
                    <a:pt x="169" y="165"/>
                  </a:lnTo>
                  <a:cubicBezTo>
                    <a:pt x="169" y="170"/>
                    <a:pt x="165" y="174"/>
                    <a:pt x="161" y="174"/>
                  </a:cubicBezTo>
                  <a:lnTo>
                    <a:pt x="82" y="174"/>
                  </a:lnTo>
                  <a:cubicBezTo>
                    <a:pt x="77" y="174"/>
                    <a:pt x="74" y="170"/>
                    <a:pt x="74" y="165"/>
                  </a:cubicBezTo>
                  <a:lnTo>
                    <a:pt x="74" y="82"/>
                  </a:lnTo>
                  <a:close/>
                  <a:moveTo>
                    <a:pt x="82" y="248"/>
                  </a:moveTo>
                  <a:lnTo>
                    <a:pt x="161" y="248"/>
                  </a:lnTo>
                  <a:cubicBezTo>
                    <a:pt x="206" y="248"/>
                    <a:pt x="243" y="211"/>
                    <a:pt x="243" y="165"/>
                  </a:cubicBezTo>
                  <a:lnTo>
                    <a:pt x="243" y="82"/>
                  </a:lnTo>
                  <a:cubicBezTo>
                    <a:pt x="243" y="37"/>
                    <a:pt x="206" y="0"/>
                    <a:pt x="161" y="0"/>
                  </a:cubicBezTo>
                  <a:lnTo>
                    <a:pt x="82" y="0"/>
                  </a:lnTo>
                  <a:cubicBezTo>
                    <a:pt x="37" y="0"/>
                    <a:pt x="0" y="37"/>
                    <a:pt x="0" y="82"/>
                  </a:cubicBezTo>
                  <a:lnTo>
                    <a:pt x="0" y="165"/>
                  </a:lnTo>
                  <a:cubicBezTo>
                    <a:pt x="0" y="211"/>
                    <a:pt x="37" y="248"/>
                    <a:pt x="82" y="24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5" name="Freeform 19">
              <a:extLst>
                <a:ext uri="{FF2B5EF4-FFF2-40B4-BE49-F238E27FC236}">
                  <a16:creationId xmlns:a16="http://schemas.microsoft.com/office/drawing/2014/main" id="{03D9D003-4F43-3844-9BC4-F582A49D2F60}"/>
                </a:ext>
              </a:extLst>
            </p:cNvPr>
            <p:cNvSpPr>
              <a:spLocks noChangeArrowheads="1"/>
            </p:cNvSpPr>
            <p:nvPr/>
          </p:nvSpPr>
          <p:spPr bwMode="auto">
            <a:xfrm>
              <a:off x="17083598" y="2936957"/>
              <a:ext cx="325677" cy="202145"/>
            </a:xfrm>
            <a:custGeom>
              <a:avLst/>
              <a:gdLst>
                <a:gd name="T0" fmla="*/ 109698 w 384"/>
                <a:gd name="T1" fmla="*/ 58711 h 238"/>
                <a:gd name="T2" fmla="*/ 28054 w 384"/>
                <a:gd name="T3" fmla="*/ 58711 h 238"/>
                <a:gd name="T4" fmla="*/ 28054 w 384"/>
                <a:gd name="T5" fmla="*/ 58711 h 238"/>
                <a:gd name="T6" fmla="*/ 28054 w 384"/>
                <a:gd name="T7" fmla="*/ 57990 h 238"/>
                <a:gd name="T8" fmla="*/ 36686 w 384"/>
                <a:gd name="T9" fmla="*/ 27014 h 238"/>
                <a:gd name="T10" fmla="*/ 36686 w 384"/>
                <a:gd name="T11" fmla="*/ 27014 h 238"/>
                <a:gd name="T12" fmla="*/ 36686 w 384"/>
                <a:gd name="T13" fmla="*/ 27014 h 238"/>
                <a:gd name="T14" fmla="*/ 101786 w 384"/>
                <a:gd name="T15" fmla="*/ 27014 h 238"/>
                <a:gd name="T16" fmla="*/ 101786 w 384"/>
                <a:gd name="T17" fmla="*/ 27014 h 238"/>
                <a:gd name="T18" fmla="*/ 101786 w 384"/>
                <a:gd name="T19" fmla="*/ 27014 h 238"/>
                <a:gd name="T20" fmla="*/ 110058 w 384"/>
                <a:gd name="T21" fmla="*/ 57990 h 238"/>
                <a:gd name="T22" fmla="*/ 110058 w 384"/>
                <a:gd name="T23" fmla="*/ 57990 h 238"/>
                <a:gd name="T24" fmla="*/ 109698 w 384"/>
                <a:gd name="T25" fmla="*/ 58711 h 238"/>
                <a:gd name="T26" fmla="*/ 127322 w 384"/>
                <a:gd name="T27" fmla="*/ 20171 h 238"/>
                <a:gd name="T28" fmla="*/ 127322 w 384"/>
                <a:gd name="T29" fmla="*/ 20171 h 238"/>
                <a:gd name="T30" fmla="*/ 101786 w 384"/>
                <a:gd name="T31" fmla="*/ 0 h 238"/>
                <a:gd name="T32" fmla="*/ 36686 w 384"/>
                <a:gd name="T33" fmla="*/ 0 h 238"/>
                <a:gd name="T34" fmla="*/ 36686 w 384"/>
                <a:gd name="T35" fmla="*/ 0 h 238"/>
                <a:gd name="T36" fmla="*/ 10430 w 384"/>
                <a:gd name="T37" fmla="*/ 20171 h 238"/>
                <a:gd name="T38" fmla="*/ 2518 w 384"/>
                <a:gd name="T39" fmla="*/ 51147 h 238"/>
                <a:gd name="T40" fmla="*/ 2518 w 384"/>
                <a:gd name="T41" fmla="*/ 51147 h 238"/>
                <a:gd name="T42" fmla="*/ 6834 w 384"/>
                <a:gd name="T43" fmla="*/ 74559 h 238"/>
                <a:gd name="T44" fmla="*/ 6834 w 384"/>
                <a:gd name="T45" fmla="*/ 74559 h 238"/>
                <a:gd name="T46" fmla="*/ 28773 w 384"/>
                <a:gd name="T47" fmla="*/ 85365 h 238"/>
                <a:gd name="T48" fmla="*/ 109698 w 384"/>
                <a:gd name="T49" fmla="*/ 85365 h 238"/>
                <a:gd name="T50" fmla="*/ 109698 w 384"/>
                <a:gd name="T51" fmla="*/ 85365 h 238"/>
                <a:gd name="T52" fmla="*/ 131638 w 384"/>
                <a:gd name="T53" fmla="*/ 74559 h 238"/>
                <a:gd name="T54" fmla="*/ 131638 w 384"/>
                <a:gd name="T55" fmla="*/ 74559 h 238"/>
                <a:gd name="T56" fmla="*/ 135954 w 384"/>
                <a:gd name="T57" fmla="*/ 51147 h 238"/>
                <a:gd name="T58" fmla="*/ 127322 w 384"/>
                <a:gd name="T59" fmla="*/ 20171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4" h="238">
                  <a:moveTo>
                    <a:pt x="305" y="163"/>
                  </a:moveTo>
                  <a:lnTo>
                    <a:pt x="78" y="163"/>
                  </a:lnTo>
                  <a:cubicBezTo>
                    <a:pt x="78" y="163"/>
                    <a:pt x="78" y="163"/>
                    <a:pt x="78" y="161"/>
                  </a:cubicBezTo>
                  <a:lnTo>
                    <a:pt x="102" y="75"/>
                  </a:lnTo>
                  <a:lnTo>
                    <a:pt x="283" y="75"/>
                  </a:lnTo>
                  <a:lnTo>
                    <a:pt x="306" y="161"/>
                  </a:lnTo>
                  <a:cubicBezTo>
                    <a:pt x="306" y="163"/>
                    <a:pt x="305" y="163"/>
                    <a:pt x="305" y="163"/>
                  </a:cubicBezTo>
                  <a:close/>
                  <a:moveTo>
                    <a:pt x="354" y="56"/>
                  </a:moveTo>
                  <a:lnTo>
                    <a:pt x="354" y="56"/>
                  </a:lnTo>
                  <a:cubicBezTo>
                    <a:pt x="345" y="23"/>
                    <a:pt x="316" y="0"/>
                    <a:pt x="283" y="0"/>
                  </a:cubicBezTo>
                  <a:lnTo>
                    <a:pt x="102" y="0"/>
                  </a:lnTo>
                  <a:cubicBezTo>
                    <a:pt x="69" y="0"/>
                    <a:pt x="38" y="23"/>
                    <a:pt x="29" y="56"/>
                  </a:cubicBezTo>
                  <a:lnTo>
                    <a:pt x="7" y="142"/>
                  </a:lnTo>
                  <a:cubicBezTo>
                    <a:pt x="0" y="164"/>
                    <a:pt x="6" y="189"/>
                    <a:pt x="19" y="207"/>
                  </a:cubicBezTo>
                  <a:cubicBezTo>
                    <a:pt x="34" y="226"/>
                    <a:pt x="56" y="237"/>
                    <a:pt x="80" y="237"/>
                  </a:cubicBezTo>
                  <a:lnTo>
                    <a:pt x="305" y="237"/>
                  </a:lnTo>
                  <a:cubicBezTo>
                    <a:pt x="329" y="237"/>
                    <a:pt x="351" y="226"/>
                    <a:pt x="366" y="207"/>
                  </a:cubicBezTo>
                  <a:cubicBezTo>
                    <a:pt x="379" y="189"/>
                    <a:pt x="383" y="164"/>
                    <a:pt x="378" y="142"/>
                  </a:cubicBezTo>
                  <a:lnTo>
                    <a:pt x="354" y="5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6" name="Freeform 20">
              <a:extLst>
                <a:ext uri="{FF2B5EF4-FFF2-40B4-BE49-F238E27FC236}">
                  <a16:creationId xmlns:a16="http://schemas.microsoft.com/office/drawing/2014/main" id="{E5FA5240-41BB-5544-8172-2BE2FC140FDD}"/>
                </a:ext>
              </a:extLst>
            </p:cNvPr>
            <p:cNvSpPr>
              <a:spLocks noChangeArrowheads="1"/>
            </p:cNvSpPr>
            <p:nvPr/>
          </p:nvSpPr>
          <p:spPr bwMode="auto">
            <a:xfrm>
              <a:off x="17899667" y="2704864"/>
              <a:ext cx="209632" cy="209632"/>
            </a:xfrm>
            <a:custGeom>
              <a:avLst/>
              <a:gdLst>
                <a:gd name="T0" fmla="*/ 61686 w 245"/>
                <a:gd name="T1" fmla="*/ 29276 h 249"/>
                <a:gd name="T2" fmla="*/ 61686 w 245"/>
                <a:gd name="T3" fmla="*/ 58910 h 249"/>
                <a:gd name="T4" fmla="*/ 61686 w 245"/>
                <a:gd name="T5" fmla="*/ 58910 h 249"/>
                <a:gd name="T6" fmla="*/ 58420 w 245"/>
                <a:gd name="T7" fmla="*/ 62123 h 249"/>
                <a:gd name="T8" fmla="*/ 30117 w 245"/>
                <a:gd name="T9" fmla="*/ 62123 h 249"/>
                <a:gd name="T10" fmla="*/ 30117 w 245"/>
                <a:gd name="T11" fmla="*/ 62123 h 249"/>
                <a:gd name="T12" fmla="*/ 27214 w 245"/>
                <a:gd name="T13" fmla="*/ 58910 h 249"/>
                <a:gd name="T14" fmla="*/ 27214 w 245"/>
                <a:gd name="T15" fmla="*/ 29276 h 249"/>
                <a:gd name="T16" fmla="*/ 27214 w 245"/>
                <a:gd name="T17" fmla="*/ 29276 h 249"/>
                <a:gd name="T18" fmla="*/ 30117 w 245"/>
                <a:gd name="T19" fmla="*/ 26777 h 249"/>
                <a:gd name="T20" fmla="*/ 58420 w 245"/>
                <a:gd name="T21" fmla="*/ 26777 h 249"/>
                <a:gd name="T22" fmla="*/ 58420 w 245"/>
                <a:gd name="T23" fmla="*/ 26777 h 249"/>
                <a:gd name="T24" fmla="*/ 61686 w 245"/>
                <a:gd name="T25" fmla="*/ 29276 h 249"/>
                <a:gd name="T26" fmla="*/ 0 w 245"/>
                <a:gd name="T27" fmla="*/ 29276 h 249"/>
                <a:gd name="T28" fmla="*/ 0 w 245"/>
                <a:gd name="T29" fmla="*/ 58910 h 249"/>
                <a:gd name="T30" fmla="*/ 0 w 245"/>
                <a:gd name="T31" fmla="*/ 58910 h 249"/>
                <a:gd name="T32" fmla="*/ 30117 w 245"/>
                <a:gd name="T33" fmla="*/ 88543 h 249"/>
                <a:gd name="T34" fmla="*/ 58420 w 245"/>
                <a:gd name="T35" fmla="*/ 88543 h 249"/>
                <a:gd name="T36" fmla="*/ 58420 w 245"/>
                <a:gd name="T37" fmla="*/ 88543 h 249"/>
                <a:gd name="T38" fmla="*/ 88537 w 245"/>
                <a:gd name="T39" fmla="*/ 58910 h 249"/>
                <a:gd name="T40" fmla="*/ 88537 w 245"/>
                <a:gd name="T41" fmla="*/ 29276 h 249"/>
                <a:gd name="T42" fmla="*/ 88537 w 245"/>
                <a:gd name="T43" fmla="*/ 29276 h 249"/>
                <a:gd name="T44" fmla="*/ 58420 w 245"/>
                <a:gd name="T45" fmla="*/ 0 h 249"/>
                <a:gd name="T46" fmla="*/ 30117 w 245"/>
                <a:gd name="T47" fmla="*/ 0 h 249"/>
                <a:gd name="T48" fmla="*/ 30117 w 245"/>
                <a:gd name="T49" fmla="*/ 0 h 249"/>
                <a:gd name="T50" fmla="*/ 0 w 245"/>
                <a:gd name="T51" fmla="*/ 29276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5" h="249">
                  <a:moveTo>
                    <a:pt x="170" y="82"/>
                  </a:moveTo>
                  <a:lnTo>
                    <a:pt x="170" y="165"/>
                  </a:lnTo>
                  <a:cubicBezTo>
                    <a:pt x="170" y="170"/>
                    <a:pt x="166" y="174"/>
                    <a:pt x="161" y="174"/>
                  </a:cubicBezTo>
                  <a:lnTo>
                    <a:pt x="83" y="174"/>
                  </a:lnTo>
                  <a:cubicBezTo>
                    <a:pt x="79" y="174"/>
                    <a:pt x="75" y="170"/>
                    <a:pt x="75" y="165"/>
                  </a:cubicBezTo>
                  <a:lnTo>
                    <a:pt x="75" y="82"/>
                  </a:lnTo>
                  <a:cubicBezTo>
                    <a:pt x="75" y="77"/>
                    <a:pt x="79" y="75"/>
                    <a:pt x="83" y="75"/>
                  </a:cubicBezTo>
                  <a:lnTo>
                    <a:pt x="161" y="75"/>
                  </a:lnTo>
                  <a:cubicBezTo>
                    <a:pt x="166" y="75"/>
                    <a:pt x="170" y="77"/>
                    <a:pt x="170" y="82"/>
                  </a:cubicBezTo>
                  <a:close/>
                  <a:moveTo>
                    <a:pt x="0" y="82"/>
                  </a:moveTo>
                  <a:lnTo>
                    <a:pt x="0" y="165"/>
                  </a:lnTo>
                  <a:cubicBezTo>
                    <a:pt x="0" y="211"/>
                    <a:pt x="37" y="248"/>
                    <a:pt x="83" y="248"/>
                  </a:cubicBezTo>
                  <a:lnTo>
                    <a:pt x="161" y="248"/>
                  </a:lnTo>
                  <a:cubicBezTo>
                    <a:pt x="207" y="248"/>
                    <a:pt x="244" y="211"/>
                    <a:pt x="244" y="165"/>
                  </a:cubicBezTo>
                  <a:lnTo>
                    <a:pt x="244" y="82"/>
                  </a:lnTo>
                  <a:cubicBezTo>
                    <a:pt x="244" y="37"/>
                    <a:pt x="207" y="0"/>
                    <a:pt x="161" y="0"/>
                  </a:cubicBezTo>
                  <a:lnTo>
                    <a:pt x="83" y="0"/>
                  </a:lnTo>
                  <a:cubicBezTo>
                    <a:pt x="37" y="0"/>
                    <a:pt x="0" y="37"/>
                    <a:pt x="0" y="8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7" name="Freeform 21">
              <a:extLst>
                <a:ext uri="{FF2B5EF4-FFF2-40B4-BE49-F238E27FC236}">
                  <a16:creationId xmlns:a16="http://schemas.microsoft.com/office/drawing/2014/main" id="{550CC9E1-B3B2-9345-8B89-195B49E07937}"/>
                </a:ext>
              </a:extLst>
            </p:cNvPr>
            <p:cNvSpPr>
              <a:spLocks noChangeArrowheads="1"/>
            </p:cNvSpPr>
            <p:nvPr/>
          </p:nvSpPr>
          <p:spPr bwMode="auto">
            <a:xfrm>
              <a:off x="17839772" y="2936957"/>
              <a:ext cx="325677" cy="202145"/>
            </a:xfrm>
            <a:custGeom>
              <a:avLst/>
              <a:gdLst>
                <a:gd name="T0" fmla="*/ 109413 w 385"/>
                <a:gd name="T1" fmla="*/ 58711 h 238"/>
                <a:gd name="T2" fmla="*/ 28340 w 385"/>
                <a:gd name="T3" fmla="*/ 58711 h 238"/>
                <a:gd name="T4" fmla="*/ 28340 w 385"/>
                <a:gd name="T5" fmla="*/ 58711 h 238"/>
                <a:gd name="T6" fmla="*/ 28340 w 385"/>
                <a:gd name="T7" fmla="*/ 57990 h 238"/>
                <a:gd name="T8" fmla="*/ 36232 w 385"/>
                <a:gd name="T9" fmla="*/ 27014 h 238"/>
                <a:gd name="T10" fmla="*/ 36232 w 385"/>
                <a:gd name="T11" fmla="*/ 27014 h 238"/>
                <a:gd name="T12" fmla="*/ 36591 w 385"/>
                <a:gd name="T13" fmla="*/ 27014 h 238"/>
                <a:gd name="T14" fmla="*/ 101163 w 385"/>
                <a:gd name="T15" fmla="*/ 27014 h 238"/>
                <a:gd name="T16" fmla="*/ 101163 w 385"/>
                <a:gd name="T17" fmla="*/ 27014 h 238"/>
                <a:gd name="T18" fmla="*/ 101521 w 385"/>
                <a:gd name="T19" fmla="*/ 27014 h 238"/>
                <a:gd name="T20" fmla="*/ 109413 w 385"/>
                <a:gd name="T21" fmla="*/ 57990 h 238"/>
                <a:gd name="T22" fmla="*/ 109413 w 385"/>
                <a:gd name="T23" fmla="*/ 57990 h 238"/>
                <a:gd name="T24" fmla="*/ 109413 w 385"/>
                <a:gd name="T25" fmla="*/ 58711 h 238"/>
                <a:gd name="T26" fmla="*/ 135601 w 385"/>
                <a:gd name="T27" fmla="*/ 51147 h 238"/>
                <a:gd name="T28" fmla="*/ 126991 w 385"/>
                <a:gd name="T29" fmla="*/ 20171 h 238"/>
                <a:gd name="T30" fmla="*/ 126991 w 385"/>
                <a:gd name="T31" fmla="*/ 20171 h 238"/>
                <a:gd name="T32" fmla="*/ 101163 w 385"/>
                <a:gd name="T33" fmla="*/ 0 h 238"/>
                <a:gd name="T34" fmla="*/ 36591 w 385"/>
                <a:gd name="T35" fmla="*/ 0 h 238"/>
                <a:gd name="T36" fmla="*/ 36591 w 385"/>
                <a:gd name="T37" fmla="*/ 0 h 238"/>
                <a:gd name="T38" fmla="*/ 10762 w 385"/>
                <a:gd name="T39" fmla="*/ 20171 h 238"/>
                <a:gd name="T40" fmla="*/ 2511 w 385"/>
                <a:gd name="T41" fmla="*/ 51147 h 238"/>
                <a:gd name="T42" fmla="*/ 2511 w 385"/>
                <a:gd name="T43" fmla="*/ 51147 h 238"/>
                <a:gd name="T44" fmla="*/ 7175 w 385"/>
                <a:gd name="T45" fmla="*/ 74559 h 238"/>
                <a:gd name="T46" fmla="*/ 7175 w 385"/>
                <a:gd name="T47" fmla="*/ 74559 h 238"/>
                <a:gd name="T48" fmla="*/ 28340 w 385"/>
                <a:gd name="T49" fmla="*/ 85365 h 238"/>
                <a:gd name="T50" fmla="*/ 109413 w 385"/>
                <a:gd name="T51" fmla="*/ 85365 h 238"/>
                <a:gd name="T52" fmla="*/ 109413 w 385"/>
                <a:gd name="T53" fmla="*/ 85365 h 238"/>
                <a:gd name="T54" fmla="*/ 130937 w 385"/>
                <a:gd name="T55" fmla="*/ 74559 h 238"/>
                <a:gd name="T56" fmla="*/ 130937 w 385"/>
                <a:gd name="T57" fmla="*/ 74559 h 238"/>
                <a:gd name="T58" fmla="*/ 135601 w 385"/>
                <a:gd name="T59" fmla="*/ 51147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5" h="238">
                  <a:moveTo>
                    <a:pt x="305" y="163"/>
                  </a:moveTo>
                  <a:lnTo>
                    <a:pt x="79" y="163"/>
                  </a:lnTo>
                  <a:cubicBezTo>
                    <a:pt x="79" y="163"/>
                    <a:pt x="77" y="163"/>
                    <a:pt x="79" y="161"/>
                  </a:cubicBezTo>
                  <a:lnTo>
                    <a:pt x="101" y="75"/>
                  </a:lnTo>
                  <a:cubicBezTo>
                    <a:pt x="102" y="75"/>
                    <a:pt x="102" y="75"/>
                    <a:pt x="102" y="75"/>
                  </a:cubicBezTo>
                  <a:lnTo>
                    <a:pt x="282" y="75"/>
                  </a:lnTo>
                  <a:lnTo>
                    <a:pt x="283" y="75"/>
                  </a:lnTo>
                  <a:lnTo>
                    <a:pt x="305" y="161"/>
                  </a:lnTo>
                  <a:cubicBezTo>
                    <a:pt x="307" y="163"/>
                    <a:pt x="305" y="163"/>
                    <a:pt x="305" y="163"/>
                  </a:cubicBezTo>
                  <a:close/>
                  <a:moveTo>
                    <a:pt x="378" y="142"/>
                  </a:moveTo>
                  <a:lnTo>
                    <a:pt x="354" y="56"/>
                  </a:lnTo>
                  <a:cubicBezTo>
                    <a:pt x="345" y="23"/>
                    <a:pt x="316" y="0"/>
                    <a:pt x="282" y="0"/>
                  </a:cubicBezTo>
                  <a:lnTo>
                    <a:pt x="102" y="0"/>
                  </a:lnTo>
                  <a:cubicBezTo>
                    <a:pt x="68" y="0"/>
                    <a:pt x="39" y="23"/>
                    <a:pt x="30" y="56"/>
                  </a:cubicBezTo>
                  <a:lnTo>
                    <a:pt x="7" y="142"/>
                  </a:lnTo>
                  <a:cubicBezTo>
                    <a:pt x="0" y="164"/>
                    <a:pt x="5" y="189"/>
                    <a:pt x="20" y="207"/>
                  </a:cubicBezTo>
                  <a:cubicBezTo>
                    <a:pt x="35" y="226"/>
                    <a:pt x="55" y="237"/>
                    <a:pt x="79" y="237"/>
                  </a:cubicBezTo>
                  <a:lnTo>
                    <a:pt x="305" y="237"/>
                  </a:lnTo>
                  <a:cubicBezTo>
                    <a:pt x="329" y="237"/>
                    <a:pt x="350" y="226"/>
                    <a:pt x="365" y="207"/>
                  </a:cubicBezTo>
                  <a:cubicBezTo>
                    <a:pt x="380" y="189"/>
                    <a:pt x="384" y="164"/>
                    <a:pt x="378" y="1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8" name="Freeform 22">
              <a:extLst>
                <a:ext uri="{FF2B5EF4-FFF2-40B4-BE49-F238E27FC236}">
                  <a16:creationId xmlns:a16="http://schemas.microsoft.com/office/drawing/2014/main" id="{B4FD30A1-B941-CA4A-8A11-1787B9AC4F7C}"/>
                </a:ext>
              </a:extLst>
            </p:cNvPr>
            <p:cNvSpPr>
              <a:spLocks noChangeArrowheads="1"/>
            </p:cNvSpPr>
            <p:nvPr/>
          </p:nvSpPr>
          <p:spPr bwMode="auto">
            <a:xfrm>
              <a:off x="17244565" y="2386671"/>
              <a:ext cx="763660" cy="288246"/>
            </a:xfrm>
            <a:custGeom>
              <a:avLst/>
              <a:gdLst>
                <a:gd name="T0" fmla="*/ 9366 w 899"/>
                <a:gd name="T1" fmla="*/ 118653 h 341"/>
                <a:gd name="T2" fmla="*/ 9366 w 899"/>
                <a:gd name="T3" fmla="*/ 118653 h 341"/>
                <a:gd name="T4" fmla="*/ 27018 w 899"/>
                <a:gd name="T5" fmla="*/ 112201 h 341"/>
                <a:gd name="T6" fmla="*/ 27018 w 899"/>
                <a:gd name="T7" fmla="*/ 112201 h 341"/>
                <a:gd name="T8" fmla="*/ 80692 w 899"/>
                <a:gd name="T9" fmla="*/ 50186 h 341"/>
                <a:gd name="T10" fmla="*/ 80692 w 899"/>
                <a:gd name="T11" fmla="*/ 50186 h 341"/>
                <a:gd name="T12" fmla="*/ 162105 w 899"/>
                <a:gd name="T13" fmla="*/ 26527 h 341"/>
                <a:gd name="T14" fmla="*/ 162105 w 899"/>
                <a:gd name="T15" fmla="*/ 26527 h 341"/>
                <a:gd name="T16" fmla="*/ 242797 w 899"/>
                <a:gd name="T17" fmla="*/ 50186 h 341"/>
                <a:gd name="T18" fmla="*/ 242797 w 899"/>
                <a:gd name="T19" fmla="*/ 50186 h 341"/>
                <a:gd name="T20" fmla="*/ 295752 w 899"/>
                <a:gd name="T21" fmla="*/ 111125 h 341"/>
                <a:gd name="T22" fmla="*/ 295752 w 899"/>
                <a:gd name="T23" fmla="*/ 111125 h 341"/>
                <a:gd name="T24" fmla="*/ 314124 w 899"/>
                <a:gd name="T25" fmla="*/ 117936 h 341"/>
                <a:gd name="T26" fmla="*/ 314124 w 899"/>
                <a:gd name="T27" fmla="*/ 117936 h 341"/>
                <a:gd name="T28" fmla="*/ 320608 w 899"/>
                <a:gd name="T29" fmla="*/ 99654 h 341"/>
                <a:gd name="T30" fmla="*/ 320608 w 899"/>
                <a:gd name="T31" fmla="*/ 99654 h 341"/>
                <a:gd name="T32" fmla="*/ 256847 w 899"/>
                <a:gd name="T33" fmla="*/ 27961 h 341"/>
                <a:gd name="T34" fmla="*/ 256847 w 899"/>
                <a:gd name="T35" fmla="*/ 27961 h 341"/>
                <a:gd name="T36" fmla="*/ 162105 w 899"/>
                <a:gd name="T37" fmla="*/ 0 h 341"/>
                <a:gd name="T38" fmla="*/ 162105 w 899"/>
                <a:gd name="T39" fmla="*/ 0 h 341"/>
                <a:gd name="T40" fmla="*/ 65923 w 899"/>
                <a:gd name="T41" fmla="*/ 27961 h 341"/>
                <a:gd name="T42" fmla="*/ 65923 w 899"/>
                <a:gd name="T43" fmla="*/ 27961 h 341"/>
                <a:gd name="T44" fmla="*/ 2522 w 899"/>
                <a:gd name="T45" fmla="*/ 101088 h 341"/>
                <a:gd name="T46" fmla="*/ 2522 w 899"/>
                <a:gd name="T47" fmla="*/ 101088 h 341"/>
                <a:gd name="T48" fmla="*/ 9366 w 899"/>
                <a:gd name="T49" fmla="*/ 118653 h 3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99" h="341">
                  <a:moveTo>
                    <a:pt x="26" y="331"/>
                  </a:moveTo>
                  <a:lnTo>
                    <a:pt x="26" y="331"/>
                  </a:lnTo>
                  <a:cubicBezTo>
                    <a:pt x="45" y="340"/>
                    <a:pt x="69" y="326"/>
                    <a:pt x="75" y="313"/>
                  </a:cubicBezTo>
                  <a:cubicBezTo>
                    <a:pt x="108" y="242"/>
                    <a:pt x="159" y="183"/>
                    <a:pt x="224" y="140"/>
                  </a:cubicBezTo>
                  <a:cubicBezTo>
                    <a:pt x="292" y="97"/>
                    <a:pt x="369" y="74"/>
                    <a:pt x="450" y="74"/>
                  </a:cubicBezTo>
                  <a:cubicBezTo>
                    <a:pt x="528" y="74"/>
                    <a:pt x="606" y="97"/>
                    <a:pt x="674" y="140"/>
                  </a:cubicBezTo>
                  <a:cubicBezTo>
                    <a:pt x="737" y="182"/>
                    <a:pt x="789" y="241"/>
                    <a:pt x="821" y="310"/>
                  </a:cubicBezTo>
                  <a:cubicBezTo>
                    <a:pt x="830" y="329"/>
                    <a:pt x="853" y="337"/>
                    <a:pt x="872" y="329"/>
                  </a:cubicBezTo>
                  <a:cubicBezTo>
                    <a:pt x="890" y="319"/>
                    <a:pt x="898" y="297"/>
                    <a:pt x="890" y="278"/>
                  </a:cubicBezTo>
                  <a:cubicBezTo>
                    <a:pt x="851" y="196"/>
                    <a:pt x="789" y="127"/>
                    <a:pt x="713" y="78"/>
                  </a:cubicBezTo>
                  <a:cubicBezTo>
                    <a:pt x="635" y="26"/>
                    <a:pt x="543" y="0"/>
                    <a:pt x="450" y="0"/>
                  </a:cubicBezTo>
                  <a:cubicBezTo>
                    <a:pt x="355" y="0"/>
                    <a:pt x="263" y="28"/>
                    <a:pt x="183" y="78"/>
                  </a:cubicBezTo>
                  <a:cubicBezTo>
                    <a:pt x="106" y="128"/>
                    <a:pt x="45" y="199"/>
                    <a:pt x="7" y="282"/>
                  </a:cubicBezTo>
                  <a:cubicBezTo>
                    <a:pt x="0" y="300"/>
                    <a:pt x="7" y="322"/>
                    <a:pt x="26" y="3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129" name="Group 38">
            <a:extLst>
              <a:ext uri="{FF2B5EF4-FFF2-40B4-BE49-F238E27FC236}">
                <a16:creationId xmlns:a16="http://schemas.microsoft.com/office/drawing/2014/main" id="{03C9C6C3-92E0-7D4C-B9A9-B1F17804E2D7}"/>
              </a:ext>
            </a:extLst>
          </p:cNvPr>
          <p:cNvGrpSpPr/>
          <p:nvPr/>
        </p:nvGrpSpPr>
        <p:grpSpPr>
          <a:xfrm>
            <a:off x="21007575" y="8183724"/>
            <a:ext cx="696579" cy="701417"/>
            <a:chOff x="5231890" y="4370690"/>
            <a:chExt cx="1078109" cy="1085596"/>
          </a:xfrm>
          <a:solidFill>
            <a:schemeClr val="bg1"/>
          </a:solidFill>
        </p:grpSpPr>
        <p:sp>
          <p:nvSpPr>
            <p:cNvPr id="130" name="Freeform 23">
              <a:extLst>
                <a:ext uri="{FF2B5EF4-FFF2-40B4-BE49-F238E27FC236}">
                  <a16:creationId xmlns:a16="http://schemas.microsoft.com/office/drawing/2014/main" id="{9273BB44-AD4C-8142-843A-48227E29A0EA}"/>
                </a:ext>
              </a:extLst>
            </p:cNvPr>
            <p:cNvSpPr>
              <a:spLocks noChangeArrowheads="1"/>
            </p:cNvSpPr>
            <p:nvPr/>
          </p:nvSpPr>
          <p:spPr bwMode="auto">
            <a:xfrm>
              <a:off x="5231890" y="4378177"/>
              <a:ext cx="1078109" cy="1078109"/>
            </a:xfrm>
            <a:custGeom>
              <a:avLst/>
              <a:gdLst>
                <a:gd name="T0" fmla="*/ 443509 w 1269"/>
                <a:gd name="T1" fmla="*/ 430157 h 1268"/>
                <a:gd name="T2" fmla="*/ 46477 w 1269"/>
                <a:gd name="T3" fmla="*/ 430157 h 1268"/>
                <a:gd name="T4" fmla="*/ 46477 w 1269"/>
                <a:gd name="T5" fmla="*/ 430157 h 1268"/>
                <a:gd name="T6" fmla="*/ 26661 w 1269"/>
                <a:gd name="T7" fmla="*/ 410326 h 1268"/>
                <a:gd name="T8" fmla="*/ 26661 w 1269"/>
                <a:gd name="T9" fmla="*/ 12980 h 1268"/>
                <a:gd name="T10" fmla="*/ 26661 w 1269"/>
                <a:gd name="T11" fmla="*/ 12980 h 1268"/>
                <a:gd name="T12" fmla="*/ 13330 w 1269"/>
                <a:gd name="T13" fmla="*/ 0 h 1268"/>
                <a:gd name="T14" fmla="*/ 13330 w 1269"/>
                <a:gd name="T15" fmla="*/ 0 h 1268"/>
                <a:gd name="T16" fmla="*/ 0 w 1269"/>
                <a:gd name="T17" fmla="*/ 12980 h 1268"/>
                <a:gd name="T18" fmla="*/ 0 w 1269"/>
                <a:gd name="T19" fmla="*/ 410326 h 1268"/>
                <a:gd name="T20" fmla="*/ 0 w 1269"/>
                <a:gd name="T21" fmla="*/ 410326 h 1268"/>
                <a:gd name="T22" fmla="*/ 46477 w 1269"/>
                <a:gd name="T23" fmla="*/ 456839 h 1268"/>
                <a:gd name="T24" fmla="*/ 443509 w 1269"/>
                <a:gd name="T25" fmla="*/ 456839 h 1268"/>
                <a:gd name="T26" fmla="*/ 443509 w 1269"/>
                <a:gd name="T27" fmla="*/ 456839 h 1268"/>
                <a:gd name="T28" fmla="*/ 456840 w 1269"/>
                <a:gd name="T29" fmla="*/ 443498 h 1268"/>
                <a:gd name="T30" fmla="*/ 456840 w 1269"/>
                <a:gd name="T31" fmla="*/ 443498 h 1268"/>
                <a:gd name="T32" fmla="*/ 443509 w 1269"/>
                <a:gd name="T33" fmla="*/ 430157 h 12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269" h="1268">
                  <a:moveTo>
                    <a:pt x="1231" y="1193"/>
                  </a:moveTo>
                  <a:lnTo>
                    <a:pt x="129" y="1193"/>
                  </a:lnTo>
                  <a:cubicBezTo>
                    <a:pt x="99" y="1193"/>
                    <a:pt x="74" y="1168"/>
                    <a:pt x="74" y="1138"/>
                  </a:cubicBezTo>
                  <a:lnTo>
                    <a:pt x="74" y="36"/>
                  </a:lnTo>
                  <a:cubicBezTo>
                    <a:pt x="74" y="16"/>
                    <a:pt x="58" y="0"/>
                    <a:pt x="37" y="0"/>
                  </a:cubicBezTo>
                  <a:cubicBezTo>
                    <a:pt x="16" y="0"/>
                    <a:pt x="0" y="16"/>
                    <a:pt x="0" y="36"/>
                  </a:cubicBezTo>
                  <a:lnTo>
                    <a:pt x="0" y="1138"/>
                  </a:lnTo>
                  <a:cubicBezTo>
                    <a:pt x="0" y="1209"/>
                    <a:pt x="58" y="1267"/>
                    <a:pt x="129" y="1267"/>
                  </a:cubicBezTo>
                  <a:lnTo>
                    <a:pt x="1231" y="1267"/>
                  </a:lnTo>
                  <a:cubicBezTo>
                    <a:pt x="1250" y="1267"/>
                    <a:pt x="1268" y="1251"/>
                    <a:pt x="1268" y="1230"/>
                  </a:cubicBezTo>
                  <a:cubicBezTo>
                    <a:pt x="1268" y="1209"/>
                    <a:pt x="1250" y="1193"/>
                    <a:pt x="1231" y="119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1" name="Freeform 24">
              <a:extLst>
                <a:ext uri="{FF2B5EF4-FFF2-40B4-BE49-F238E27FC236}">
                  <a16:creationId xmlns:a16="http://schemas.microsoft.com/office/drawing/2014/main" id="{FA447BD6-5DE5-124D-9B3D-18C3288CDD0F}"/>
                </a:ext>
              </a:extLst>
            </p:cNvPr>
            <p:cNvSpPr>
              <a:spLocks noChangeArrowheads="1"/>
            </p:cNvSpPr>
            <p:nvPr/>
          </p:nvSpPr>
          <p:spPr bwMode="auto">
            <a:xfrm>
              <a:off x="6167748" y="4748778"/>
              <a:ext cx="63637" cy="576489"/>
            </a:xfrm>
            <a:custGeom>
              <a:avLst/>
              <a:gdLst>
                <a:gd name="T0" fmla="*/ 13314 w 75"/>
                <a:gd name="T1" fmla="*/ 244115 h 679"/>
                <a:gd name="T2" fmla="*/ 13314 w 75"/>
                <a:gd name="T3" fmla="*/ 244115 h 679"/>
                <a:gd name="T4" fmla="*/ 26627 w 75"/>
                <a:gd name="T5" fmla="*/ 230433 h 679"/>
                <a:gd name="T6" fmla="*/ 26627 w 75"/>
                <a:gd name="T7" fmla="*/ 13322 h 679"/>
                <a:gd name="T8" fmla="*/ 26627 w 75"/>
                <a:gd name="T9" fmla="*/ 13322 h 679"/>
                <a:gd name="T10" fmla="*/ 13314 w 75"/>
                <a:gd name="T11" fmla="*/ 0 h 679"/>
                <a:gd name="T12" fmla="*/ 13314 w 75"/>
                <a:gd name="T13" fmla="*/ 0 h 679"/>
                <a:gd name="T14" fmla="*/ 0 w 75"/>
                <a:gd name="T15" fmla="*/ 13322 h 679"/>
                <a:gd name="T16" fmla="*/ 0 w 75"/>
                <a:gd name="T17" fmla="*/ 230433 h 679"/>
                <a:gd name="T18" fmla="*/ 0 w 75"/>
                <a:gd name="T19" fmla="*/ 230433 h 679"/>
                <a:gd name="T20" fmla="*/ 13314 w 75"/>
                <a:gd name="T21" fmla="*/ 244115 h 6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679">
                  <a:moveTo>
                    <a:pt x="37" y="678"/>
                  </a:moveTo>
                  <a:lnTo>
                    <a:pt x="37" y="678"/>
                  </a:lnTo>
                  <a:cubicBezTo>
                    <a:pt x="58" y="678"/>
                    <a:pt x="74" y="661"/>
                    <a:pt x="74" y="640"/>
                  </a:cubicBezTo>
                  <a:lnTo>
                    <a:pt x="74" y="37"/>
                  </a:lnTo>
                  <a:cubicBezTo>
                    <a:pt x="74" y="16"/>
                    <a:pt x="58" y="0"/>
                    <a:pt x="37" y="0"/>
                  </a:cubicBezTo>
                  <a:cubicBezTo>
                    <a:pt x="16" y="0"/>
                    <a:pt x="0" y="16"/>
                    <a:pt x="0" y="37"/>
                  </a:cubicBezTo>
                  <a:lnTo>
                    <a:pt x="0" y="640"/>
                  </a:lnTo>
                  <a:cubicBezTo>
                    <a:pt x="0" y="661"/>
                    <a:pt x="16" y="678"/>
                    <a:pt x="37" y="6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2" name="Freeform 25">
              <a:extLst>
                <a:ext uri="{FF2B5EF4-FFF2-40B4-BE49-F238E27FC236}">
                  <a16:creationId xmlns:a16="http://schemas.microsoft.com/office/drawing/2014/main" id="{0E00EEFA-47E8-1F43-A965-6F35D5D2F395}"/>
                </a:ext>
              </a:extLst>
            </p:cNvPr>
            <p:cNvSpPr>
              <a:spLocks noChangeArrowheads="1"/>
            </p:cNvSpPr>
            <p:nvPr/>
          </p:nvSpPr>
          <p:spPr bwMode="auto">
            <a:xfrm>
              <a:off x="6051700" y="4861081"/>
              <a:ext cx="63640" cy="464186"/>
            </a:xfrm>
            <a:custGeom>
              <a:avLst/>
              <a:gdLst>
                <a:gd name="T0" fmla="*/ 0 w 76"/>
                <a:gd name="T1" fmla="*/ 13340 h 546"/>
                <a:gd name="T2" fmla="*/ 0 w 76"/>
                <a:gd name="T3" fmla="*/ 183150 h 546"/>
                <a:gd name="T4" fmla="*/ 0 w 76"/>
                <a:gd name="T5" fmla="*/ 183150 h 546"/>
                <a:gd name="T6" fmla="*/ 13494 w 76"/>
                <a:gd name="T7" fmla="*/ 196489 h 546"/>
                <a:gd name="T8" fmla="*/ 13494 w 76"/>
                <a:gd name="T9" fmla="*/ 196489 h 546"/>
                <a:gd name="T10" fmla="*/ 26633 w 76"/>
                <a:gd name="T11" fmla="*/ 183150 h 546"/>
                <a:gd name="T12" fmla="*/ 26633 w 76"/>
                <a:gd name="T13" fmla="*/ 13340 h 546"/>
                <a:gd name="T14" fmla="*/ 26633 w 76"/>
                <a:gd name="T15" fmla="*/ 13340 h 546"/>
                <a:gd name="T16" fmla="*/ 13494 w 76"/>
                <a:gd name="T17" fmla="*/ 0 h 546"/>
                <a:gd name="T18" fmla="*/ 13494 w 76"/>
                <a:gd name="T19" fmla="*/ 0 h 546"/>
                <a:gd name="T20" fmla="*/ 0 w 76"/>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546">
                  <a:moveTo>
                    <a:pt x="0" y="37"/>
                  </a:moveTo>
                  <a:lnTo>
                    <a:pt x="0" y="508"/>
                  </a:lnTo>
                  <a:cubicBezTo>
                    <a:pt x="0" y="528"/>
                    <a:pt x="19" y="545"/>
                    <a:pt x="38" y="545"/>
                  </a:cubicBezTo>
                  <a:cubicBezTo>
                    <a:pt x="59" y="545"/>
                    <a:pt x="75" y="528"/>
                    <a:pt x="75" y="508"/>
                  </a:cubicBezTo>
                  <a:lnTo>
                    <a:pt x="75" y="37"/>
                  </a:lnTo>
                  <a:cubicBezTo>
                    <a:pt x="75" y="17"/>
                    <a:pt x="59" y="0"/>
                    <a:pt x="38" y="0"/>
                  </a:cubicBezTo>
                  <a:cubicBezTo>
                    <a:pt x="19"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 name="Freeform 26">
              <a:extLst>
                <a:ext uri="{FF2B5EF4-FFF2-40B4-BE49-F238E27FC236}">
                  <a16:creationId xmlns:a16="http://schemas.microsoft.com/office/drawing/2014/main" id="{5460B2F9-563F-3B4C-857A-A848AB483047}"/>
                </a:ext>
              </a:extLst>
            </p:cNvPr>
            <p:cNvSpPr>
              <a:spLocks noChangeArrowheads="1"/>
            </p:cNvSpPr>
            <p:nvPr/>
          </p:nvSpPr>
          <p:spPr bwMode="auto">
            <a:xfrm>
              <a:off x="5939397" y="5029534"/>
              <a:ext cx="63640" cy="295732"/>
            </a:xfrm>
            <a:custGeom>
              <a:avLst/>
              <a:gdLst>
                <a:gd name="T0" fmla="*/ 0 w 76"/>
                <a:gd name="T1" fmla="*/ 13373 h 347"/>
                <a:gd name="T2" fmla="*/ 0 w 76"/>
                <a:gd name="T3" fmla="*/ 111679 h 347"/>
                <a:gd name="T4" fmla="*/ 0 w 76"/>
                <a:gd name="T5" fmla="*/ 111679 h 347"/>
                <a:gd name="T6" fmla="*/ 13139 w 76"/>
                <a:gd name="T7" fmla="*/ 125052 h 347"/>
                <a:gd name="T8" fmla="*/ 13139 w 76"/>
                <a:gd name="T9" fmla="*/ 125052 h 347"/>
                <a:gd name="T10" fmla="*/ 26633 w 76"/>
                <a:gd name="T11" fmla="*/ 111679 h 347"/>
                <a:gd name="T12" fmla="*/ 26633 w 76"/>
                <a:gd name="T13" fmla="*/ 13373 h 347"/>
                <a:gd name="T14" fmla="*/ 26633 w 76"/>
                <a:gd name="T15" fmla="*/ 13373 h 347"/>
                <a:gd name="T16" fmla="*/ 13139 w 76"/>
                <a:gd name="T17" fmla="*/ 0 h 347"/>
                <a:gd name="T18" fmla="*/ 13139 w 76"/>
                <a:gd name="T19" fmla="*/ 0 h 347"/>
                <a:gd name="T20" fmla="*/ 0 w 76"/>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0" y="37"/>
                  </a:moveTo>
                  <a:lnTo>
                    <a:pt x="0" y="309"/>
                  </a:lnTo>
                  <a:cubicBezTo>
                    <a:pt x="0" y="329"/>
                    <a:pt x="17" y="346"/>
                    <a:pt x="37" y="346"/>
                  </a:cubicBezTo>
                  <a:cubicBezTo>
                    <a:pt x="57" y="346"/>
                    <a:pt x="75" y="329"/>
                    <a:pt x="75" y="309"/>
                  </a:cubicBezTo>
                  <a:lnTo>
                    <a:pt x="75" y="37"/>
                  </a:lnTo>
                  <a:cubicBezTo>
                    <a:pt x="75" y="16"/>
                    <a:pt x="57" y="0"/>
                    <a:pt x="37" y="0"/>
                  </a:cubicBezTo>
                  <a:cubicBezTo>
                    <a:pt x="17"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4" name="Freeform 27">
              <a:extLst>
                <a:ext uri="{FF2B5EF4-FFF2-40B4-BE49-F238E27FC236}">
                  <a16:creationId xmlns:a16="http://schemas.microsoft.com/office/drawing/2014/main" id="{0DF1AF99-D868-F247-875C-233C6CF8A147}"/>
                </a:ext>
              </a:extLst>
            </p:cNvPr>
            <p:cNvSpPr>
              <a:spLocks noChangeArrowheads="1"/>
            </p:cNvSpPr>
            <p:nvPr/>
          </p:nvSpPr>
          <p:spPr bwMode="auto">
            <a:xfrm>
              <a:off x="5823352" y="5029534"/>
              <a:ext cx="63637"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7 w 75"/>
                <a:gd name="T11" fmla="*/ 111679 h 347"/>
                <a:gd name="T12" fmla="*/ 26627 w 75"/>
                <a:gd name="T13" fmla="*/ 13373 h 347"/>
                <a:gd name="T14" fmla="*/ 26627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8" y="346"/>
                    <a:pt x="74" y="329"/>
                    <a:pt x="74" y="309"/>
                  </a:cubicBezTo>
                  <a:lnTo>
                    <a:pt x="74" y="37"/>
                  </a:lnTo>
                  <a:cubicBezTo>
                    <a:pt x="74" y="16"/>
                    <a:pt x="58"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5" name="Freeform 28">
              <a:extLst>
                <a:ext uri="{FF2B5EF4-FFF2-40B4-BE49-F238E27FC236}">
                  <a16:creationId xmlns:a16="http://schemas.microsoft.com/office/drawing/2014/main" id="{B6715FF5-601D-5F47-B09D-84E85EAB1E0C}"/>
                </a:ext>
              </a:extLst>
            </p:cNvPr>
            <p:cNvSpPr>
              <a:spLocks noChangeArrowheads="1"/>
            </p:cNvSpPr>
            <p:nvPr/>
          </p:nvSpPr>
          <p:spPr bwMode="auto">
            <a:xfrm>
              <a:off x="5707305" y="4861081"/>
              <a:ext cx="63640" cy="464186"/>
            </a:xfrm>
            <a:custGeom>
              <a:avLst/>
              <a:gdLst>
                <a:gd name="T0" fmla="*/ 0 w 75"/>
                <a:gd name="T1" fmla="*/ 13340 h 546"/>
                <a:gd name="T2" fmla="*/ 0 w 75"/>
                <a:gd name="T3" fmla="*/ 183150 h 546"/>
                <a:gd name="T4" fmla="*/ 0 w 75"/>
                <a:gd name="T5" fmla="*/ 183150 h 546"/>
                <a:gd name="T6" fmla="*/ 13314 w 75"/>
                <a:gd name="T7" fmla="*/ 196489 h 546"/>
                <a:gd name="T8" fmla="*/ 13314 w 75"/>
                <a:gd name="T9" fmla="*/ 196489 h 546"/>
                <a:gd name="T10" fmla="*/ 26628 w 75"/>
                <a:gd name="T11" fmla="*/ 183150 h 546"/>
                <a:gd name="T12" fmla="*/ 26628 w 75"/>
                <a:gd name="T13" fmla="*/ 13340 h 546"/>
                <a:gd name="T14" fmla="*/ 26628 w 75"/>
                <a:gd name="T15" fmla="*/ 13340 h 546"/>
                <a:gd name="T16" fmla="*/ 13314 w 75"/>
                <a:gd name="T17" fmla="*/ 0 h 546"/>
                <a:gd name="T18" fmla="*/ 13314 w 75"/>
                <a:gd name="T19" fmla="*/ 0 h 546"/>
                <a:gd name="T20" fmla="*/ 0 w 75"/>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546">
                  <a:moveTo>
                    <a:pt x="0" y="37"/>
                  </a:moveTo>
                  <a:lnTo>
                    <a:pt x="0" y="508"/>
                  </a:lnTo>
                  <a:cubicBezTo>
                    <a:pt x="0" y="528"/>
                    <a:pt x="17" y="545"/>
                    <a:pt x="37" y="545"/>
                  </a:cubicBezTo>
                  <a:cubicBezTo>
                    <a:pt x="58" y="545"/>
                    <a:pt x="74" y="528"/>
                    <a:pt x="74" y="508"/>
                  </a:cubicBezTo>
                  <a:lnTo>
                    <a:pt x="74" y="37"/>
                  </a:lnTo>
                  <a:cubicBezTo>
                    <a:pt x="74" y="17"/>
                    <a:pt x="58" y="0"/>
                    <a:pt x="37" y="0"/>
                  </a:cubicBezTo>
                  <a:cubicBezTo>
                    <a:pt x="17"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6" name="Freeform 29">
              <a:extLst>
                <a:ext uri="{FF2B5EF4-FFF2-40B4-BE49-F238E27FC236}">
                  <a16:creationId xmlns:a16="http://schemas.microsoft.com/office/drawing/2014/main" id="{514F4639-30E4-5541-84DF-3E413543ABDA}"/>
                </a:ext>
              </a:extLst>
            </p:cNvPr>
            <p:cNvSpPr>
              <a:spLocks noChangeArrowheads="1"/>
            </p:cNvSpPr>
            <p:nvPr/>
          </p:nvSpPr>
          <p:spPr bwMode="auto">
            <a:xfrm>
              <a:off x="5591259" y="4947179"/>
              <a:ext cx="63637" cy="378088"/>
            </a:xfrm>
            <a:custGeom>
              <a:avLst/>
              <a:gdLst>
                <a:gd name="T0" fmla="*/ 0 w 75"/>
                <a:gd name="T1" fmla="*/ 13272 h 447"/>
                <a:gd name="T2" fmla="*/ 0 w 75"/>
                <a:gd name="T3" fmla="*/ 146707 h 447"/>
                <a:gd name="T4" fmla="*/ 0 w 75"/>
                <a:gd name="T5" fmla="*/ 146707 h 447"/>
                <a:gd name="T6" fmla="*/ 13314 w 75"/>
                <a:gd name="T7" fmla="*/ 159979 h 447"/>
                <a:gd name="T8" fmla="*/ 13314 w 75"/>
                <a:gd name="T9" fmla="*/ 159979 h 447"/>
                <a:gd name="T10" fmla="*/ 26627 w 75"/>
                <a:gd name="T11" fmla="*/ 146707 h 447"/>
                <a:gd name="T12" fmla="*/ 26627 w 75"/>
                <a:gd name="T13" fmla="*/ 13272 h 447"/>
                <a:gd name="T14" fmla="*/ 26627 w 75"/>
                <a:gd name="T15" fmla="*/ 13272 h 447"/>
                <a:gd name="T16" fmla="*/ 13314 w 75"/>
                <a:gd name="T17" fmla="*/ 0 h 447"/>
                <a:gd name="T18" fmla="*/ 13314 w 75"/>
                <a:gd name="T19" fmla="*/ 0 h 447"/>
                <a:gd name="T20" fmla="*/ 0 w 75"/>
                <a:gd name="T21" fmla="*/ 13272 h 4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447">
                  <a:moveTo>
                    <a:pt x="0" y="37"/>
                  </a:moveTo>
                  <a:lnTo>
                    <a:pt x="0" y="409"/>
                  </a:lnTo>
                  <a:cubicBezTo>
                    <a:pt x="0" y="429"/>
                    <a:pt x="16" y="446"/>
                    <a:pt x="37" y="446"/>
                  </a:cubicBezTo>
                  <a:cubicBezTo>
                    <a:pt x="57" y="446"/>
                    <a:pt x="74" y="429"/>
                    <a:pt x="74" y="409"/>
                  </a:cubicBezTo>
                  <a:lnTo>
                    <a:pt x="74" y="37"/>
                  </a:lnTo>
                  <a:cubicBezTo>
                    <a:pt x="74" y="17"/>
                    <a:pt x="57" y="0"/>
                    <a:pt x="37" y="0"/>
                  </a:cubicBezTo>
                  <a:cubicBezTo>
                    <a:pt x="16"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7" name="Freeform 30">
              <a:extLst>
                <a:ext uri="{FF2B5EF4-FFF2-40B4-BE49-F238E27FC236}">
                  <a16:creationId xmlns:a16="http://schemas.microsoft.com/office/drawing/2014/main" id="{8E89D68B-C8CD-8649-998F-4A02231EEAF3}"/>
                </a:ext>
              </a:extLst>
            </p:cNvPr>
            <p:cNvSpPr>
              <a:spLocks noChangeArrowheads="1"/>
            </p:cNvSpPr>
            <p:nvPr/>
          </p:nvSpPr>
          <p:spPr bwMode="auto">
            <a:xfrm>
              <a:off x="5475212" y="5029534"/>
              <a:ext cx="63640"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8 w 75"/>
                <a:gd name="T11" fmla="*/ 111679 h 347"/>
                <a:gd name="T12" fmla="*/ 26628 w 75"/>
                <a:gd name="T13" fmla="*/ 13373 h 347"/>
                <a:gd name="T14" fmla="*/ 26628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7" y="346"/>
                    <a:pt x="74" y="329"/>
                    <a:pt x="74" y="309"/>
                  </a:cubicBezTo>
                  <a:lnTo>
                    <a:pt x="74" y="37"/>
                  </a:lnTo>
                  <a:cubicBezTo>
                    <a:pt x="74" y="16"/>
                    <a:pt x="57"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8" name="Freeform 31">
              <a:extLst>
                <a:ext uri="{FF2B5EF4-FFF2-40B4-BE49-F238E27FC236}">
                  <a16:creationId xmlns:a16="http://schemas.microsoft.com/office/drawing/2014/main" id="{A70242CD-33F1-7C4B-8382-432B3EE4A645}"/>
                </a:ext>
              </a:extLst>
            </p:cNvPr>
            <p:cNvSpPr>
              <a:spLocks noChangeArrowheads="1"/>
            </p:cNvSpPr>
            <p:nvPr/>
          </p:nvSpPr>
          <p:spPr bwMode="auto">
            <a:xfrm>
              <a:off x="5359166" y="5029534"/>
              <a:ext cx="63637" cy="295732"/>
            </a:xfrm>
            <a:custGeom>
              <a:avLst/>
              <a:gdLst>
                <a:gd name="T0" fmla="*/ 13138 w 76"/>
                <a:gd name="T1" fmla="*/ 125052 h 347"/>
                <a:gd name="T2" fmla="*/ 13138 w 76"/>
                <a:gd name="T3" fmla="*/ 125052 h 347"/>
                <a:gd name="T4" fmla="*/ 26632 w 76"/>
                <a:gd name="T5" fmla="*/ 111318 h 347"/>
                <a:gd name="T6" fmla="*/ 26632 w 76"/>
                <a:gd name="T7" fmla="*/ 13373 h 347"/>
                <a:gd name="T8" fmla="*/ 26632 w 76"/>
                <a:gd name="T9" fmla="*/ 13373 h 347"/>
                <a:gd name="T10" fmla="*/ 13138 w 76"/>
                <a:gd name="T11" fmla="*/ 0 h 347"/>
                <a:gd name="T12" fmla="*/ 13138 w 76"/>
                <a:gd name="T13" fmla="*/ 0 h 347"/>
                <a:gd name="T14" fmla="*/ 0 w 76"/>
                <a:gd name="T15" fmla="*/ 13373 h 347"/>
                <a:gd name="T16" fmla="*/ 0 w 76"/>
                <a:gd name="T17" fmla="*/ 111318 h 347"/>
                <a:gd name="T18" fmla="*/ 0 w 76"/>
                <a:gd name="T19" fmla="*/ 111318 h 347"/>
                <a:gd name="T20" fmla="*/ 13138 w 76"/>
                <a:gd name="T21" fmla="*/ 125052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37" y="346"/>
                  </a:moveTo>
                  <a:lnTo>
                    <a:pt x="37" y="346"/>
                  </a:lnTo>
                  <a:cubicBezTo>
                    <a:pt x="58" y="346"/>
                    <a:pt x="75" y="329"/>
                    <a:pt x="75" y="308"/>
                  </a:cubicBezTo>
                  <a:lnTo>
                    <a:pt x="75" y="37"/>
                  </a:lnTo>
                  <a:cubicBezTo>
                    <a:pt x="75" y="16"/>
                    <a:pt x="58" y="0"/>
                    <a:pt x="37" y="0"/>
                  </a:cubicBezTo>
                  <a:cubicBezTo>
                    <a:pt x="18" y="0"/>
                    <a:pt x="0" y="16"/>
                    <a:pt x="0" y="37"/>
                  </a:cubicBezTo>
                  <a:lnTo>
                    <a:pt x="0" y="308"/>
                  </a:lnTo>
                  <a:cubicBezTo>
                    <a:pt x="0" y="329"/>
                    <a:pt x="18" y="346"/>
                    <a:pt x="37" y="34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9" name="Freeform 32">
              <a:extLst>
                <a:ext uri="{FF2B5EF4-FFF2-40B4-BE49-F238E27FC236}">
                  <a16:creationId xmlns:a16="http://schemas.microsoft.com/office/drawing/2014/main" id="{F9DFE49A-7700-5F4D-B67B-0BF19EBDDFCC}"/>
                </a:ext>
              </a:extLst>
            </p:cNvPr>
            <p:cNvSpPr>
              <a:spLocks noChangeArrowheads="1"/>
            </p:cNvSpPr>
            <p:nvPr/>
          </p:nvSpPr>
          <p:spPr bwMode="auto">
            <a:xfrm>
              <a:off x="5441522" y="4370690"/>
              <a:ext cx="658844" cy="479159"/>
            </a:xfrm>
            <a:custGeom>
              <a:avLst/>
              <a:gdLst>
                <a:gd name="T0" fmla="*/ 229353 w 776"/>
                <a:gd name="T1" fmla="*/ 117396 h 566"/>
                <a:gd name="T2" fmla="*/ 222872 w 776"/>
                <a:gd name="T3" fmla="*/ 120628 h 566"/>
                <a:gd name="T4" fmla="*/ 220352 w 776"/>
                <a:gd name="T5" fmla="*/ 118114 h 566"/>
                <a:gd name="T6" fmla="*/ 219631 w 776"/>
                <a:gd name="T7" fmla="*/ 114165 h 566"/>
                <a:gd name="T8" fmla="*/ 213871 w 776"/>
                <a:gd name="T9" fmla="*/ 91907 h 566"/>
                <a:gd name="T10" fmla="*/ 190467 w 776"/>
                <a:gd name="T11" fmla="*/ 89753 h 566"/>
                <a:gd name="T12" fmla="*/ 38526 w 776"/>
                <a:gd name="T13" fmla="*/ 175197 h 566"/>
                <a:gd name="T14" fmla="*/ 28804 w 776"/>
                <a:gd name="T15" fmla="*/ 172684 h 566"/>
                <a:gd name="T16" fmla="*/ 27724 w 776"/>
                <a:gd name="T17" fmla="*/ 167658 h 566"/>
                <a:gd name="T18" fmla="*/ 183626 w 776"/>
                <a:gd name="T19" fmla="*/ 77187 h 566"/>
                <a:gd name="T20" fmla="*/ 193708 w 776"/>
                <a:gd name="T21" fmla="*/ 56365 h 566"/>
                <a:gd name="T22" fmla="*/ 177505 w 776"/>
                <a:gd name="T23" fmla="*/ 39491 h 566"/>
                <a:gd name="T24" fmla="*/ 173905 w 776"/>
                <a:gd name="T25" fmla="*/ 36978 h 566"/>
                <a:gd name="T26" fmla="*/ 173185 w 776"/>
                <a:gd name="T27" fmla="*/ 33388 h 566"/>
                <a:gd name="T28" fmla="*/ 173185 w 776"/>
                <a:gd name="T29" fmla="*/ 33388 h 566"/>
                <a:gd name="T30" fmla="*/ 244115 w 776"/>
                <a:gd name="T31" fmla="*/ 44158 h 566"/>
                <a:gd name="T32" fmla="*/ 249516 w 776"/>
                <a:gd name="T33" fmla="*/ 47748 h 566"/>
                <a:gd name="T34" fmla="*/ 249876 w 776"/>
                <a:gd name="T35" fmla="*/ 54211 h 566"/>
                <a:gd name="T36" fmla="*/ 272919 w 776"/>
                <a:gd name="T37" fmla="*/ 35183 h 566"/>
                <a:gd name="T38" fmla="*/ 185066 w 776"/>
                <a:gd name="T39" fmla="*/ 3590 h 566"/>
                <a:gd name="T40" fmla="*/ 147261 w 776"/>
                <a:gd name="T41" fmla="*/ 27644 h 566"/>
                <a:gd name="T42" fmla="*/ 151582 w 776"/>
                <a:gd name="T43" fmla="*/ 51339 h 566"/>
                <a:gd name="T44" fmla="*/ 159503 w 776"/>
                <a:gd name="T45" fmla="*/ 59955 h 566"/>
                <a:gd name="T46" fmla="*/ 18363 w 776"/>
                <a:gd name="T47" fmla="*/ 140014 h 566"/>
                <a:gd name="T48" fmla="*/ 2160 w 776"/>
                <a:gd name="T49" fmla="*/ 160478 h 566"/>
                <a:gd name="T50" fmla="*/ 5401 w 776"/>
                <a:gd name="T51" fmla="*/ 185967 h 566"/>
                <a:gd name="T52" fmla="*/ 25564 w 776"/>
                <a:gd name="T53" fmla="*/ 201764 h 566"/>
                <a:gd name="T54" fmla="*/ 34565 w 776"/>
                <a:gd name="T55" fmla="*/ 202841 h 566"/>
                <a:gd name="T56" fmla="*/ 192988 w 776"/>
                <a:gd name="T57" fmla="*/ 118833 h 566"/>
                <a:gd name="T58" fmla="*/ 196228 w 776"/>
                <a:gd name="T59" fmla="*/ 130321 h 566"/>
                <a:gd name="T60" fmla="*/ 214951 w 776"/>
                <a:gd name="T61" fmla="*/ 146117 h 566"/>
                <a:gd name="T62" fmla="*/ 254916 w 776"/>
                <a:gd name="T63" fmla="*/ 126013 h 566"/>
                <a:gd name="T64" fmla="*/ 275799 w 776"/>
                <a:gd name="T65" fmla="*/ 62827 h 5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76" h="566">
                  <a:moveTo>
                    <a:pt x="694" y="151"/>
                  </a:moveTo>
                  <a:lnTo>
                    <a:pt x="637" y="327"/>
                  </a:lnTo>
                  <a:cubicBezTo>
                    <a:pt x="634" y="334"/>
                    <a:pt x="627" y="339"/>
                    <a:pt x="619" y="336"/>
                  </a:cubicBezTo>
                  <a:cubicBezTo>
                    <a:pt x="615" y="334"/>
                    <a:pt x="612" y="331"/>
                    <a:pt x="612" y="329"/>
                  </a:cubicBezTo>
                  <a:cubicBezTo>
                    <a:pt x="610" y="327"/>
                    <a:pt x="608" y="322"/>
                    <a:pt x="610" y="318"/>
                  </a:cubicBezTo>
                  <a:cubicBezTo>
                    <a:pt x="619" y="294"/>
                    <a:pt x="612" y="271"/>
                    <a:pt x="594" y="256"/>
                  </a:cubicBezTo>
                  <a:cubicBezTo>
                    <a:pt x="575" y="240"/>
                    <a:pt x="550" y="238"/>
                    <a:pt x="529" y="250"/>
                  </a:cubicBezTo>
                  <a:lnTo>
                    <a:pt x="107" y="488"/>
                  </a:lnTo>
                  <a:cubicBezTo>
                    <a:pt x="98" y="495"/>
                    <a:pt x="84" y="492"/>
                    <a:pt x="80" y="481"/>
                  </a:cubicBezTo>
                  <a:cubicBezTo>
                    <a:pt x="77" y="476"/>
                    <a:pt x="76" y="472"/>
                    <a:pt x="77" y="467"/>
                  </a:cubicBezTo>
                  <a:cubicBezTo>
                    <a:pt x="79" y="462"/>
                    <a:pt x="83" y="457"/>
                    <a:pt x="87" y="455"/>
                  </a:cubicBezTo>
                  <a:lnTo>
                    <a:pt x="510" y="215"/>
                  </a:lnTo>
                  <a:cubicBezTo>
                    <a:pt x="530" y="203"/>
                    <a:pt x="542" y="180"/>
                    <a:pt x="538" y="157"/>
                  </a:cubicBezTo>
                  <a:cubicBezTo>
                    <a:pt x="534" y="133"/>
                    <a:pt x="517" y="114"/>
                    <a:pt x="493" y="110"/>
                  </a:cubicBezTo>
                  <a:cubicBezTo>
                    <a:pt x="487" y="110"/>
                    <a:pt x="485" y="105"/>
                    <a:pt x="483" y="103"/>
                  </a:cubicBezTo>
                  <a:cubicBezTo>
                    <a:pt x="483" y="102"/>
                    <a:pt x="480" y="98"/>
                    <a:pt x="481" y="93"/>
                  </a:cubicBezTo>
                  <a:cubicBezTo>
                    <a:pt x="483" y="87"/>
                    <a:pt x="489" y="82"/>
                    <a:pt x="495" y="82"/>
                  </a:cubicBezTo>
                  <a:lnTo>
                    <a:pt x="678" y="123"/>
                  </a:lnTo>
                  <a:cubicBezTo>
                    <a:pt x="687" y="124"/>
                    <a:pt x="692" y="130"/>
                    <a:pt x="693" y="133"/>
                  </a:cubicBezTo>
                  <a:cubicBezTo>
                    <a:pt x="694" y="136"/>
                    <a:pt x="697" y="143"/>
                    <a:pt x="694" y="151"/>
                  </a:cubicBezTo>
                  <a:close/>
                  <a:moveTo>
                    <a:pt x="758" y="98"/>
                  </a:moveTo>
                  <a:lnTo>
                    <a:pt x="758" y="98"/>
                  </a:lnTo>
                  <a:cubicBezTo>
                    <a:pt x="745" y="73"/>
                    <a:pt x="721" y="56"/>
                    <a:pt x="694" y="50"/>
                  </a:cubicBezTo>
                  <a:lnTo>
                    <a:pt x="514" y="10"/>
                  </a:lnTo>
                  <a:cubicBezTo>
                    <a:pt x="466" y="0"/>
                    <a:pt x="421" y="29"/>
                    <a:pt x="409" y="77"/>
                  </a:cubicBezTo>
                  <a:cubicBezTo>
                    <a:pt x="404" y="99"/>
                    <a:pt x="408" y="124"/>
                    <a:pt x="421" y="143"/>
                  </a:cubicBezTo>
                  <a:cubicBezTo>
                    <a:pt x="426" y="152"/>
                    <a:pt x="434" y="161"/>
                    <a:pt x="443" y="167"/>
                  </a:cubicBezTo>
                  <a:lnTo>
                    <a:pt x="51" y="390"/>
                  </a:lnTo>
                  <a:cubicBezTo>
                    <a:pt x="28" y="403"/>
                    <a:pt x="14" y="422"/>
                    <a:pt x="6" y="447"/>
                  </a:cubicBezTo>
                  <a:cubicBezTo>
                    <a:pt x="0" y="471"/>
                    <a:pt x="3" y="496"/>
                    <a:pt x="15" y="518"/>
                  </a:cubicBezTo>
                  <a:cubicBezTo>
                    <a:pt x="27" y="541"/>
                    <a:pt x="47" y="555"/>
                    <a:pt x="71" y="562"/>
                  </a:cubicBezTo>
                  <a:cubicBezTo>
                    <a:pt x="80" y="565"/>
                    <a:pt x="89" y="565"/>
                    <a:pt x="96" y="565"/>
                  </a:cubicBezTo>
                  <a:cubicBezTo>
                    <a:pt x="112" y="565"/>
                    <a:pt x="129" y="562"/>
                    <a:pt x="144" y="554"/>
                  </a:cubicBezTo>
                  <a:lnTo>
                    <a:pt x="536" y="331"/>
                  </a:lnTo>
                  <a:cubicBezTo>
                    <a:pt x="536" y="342"/>
                    <a:pt x="539" y="352"/>
                    <a:pt x="545" y="363"/>
                  </a:cubicBezTo>
                  <a:cubicBezTo>
                    <a:pt x="555" y="383"/>
                    <a:pt x="573" y="399"/>
                    <a:pt x="597" y="407"/>
                  </a:cubicBezTo>
                  <a:cubicBezTo>
                    <a:pt x="643" y="422"/>
                    <a:pt x="692" y="397"/>
                    <a:pt x="708" y="351"/>
                  </a:cubicBezTo>
                  <a:lnTo>
                    <a:pt x="766" y="175"/>
                  </a:lnTo>
                  <a:cubicBezTo>
                    <a:pt x="775" y="150"/>
                    <a:pt x="771" y="121"/>
                    <a:pt x="758" y="9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140" name="Group 51">
            <a:extLst>
              <a:ext uri="{FF2B5EF4-FFF2-40B4-BE49-F238E27FC236}">
                <a16:creationId xmlns:a16="http://schemas.microsoft.com/office/drawing/2014/main" id="{2A3A138C-B76C-894E-A295-47BE1B277AA3}"/>
              </a:ext>
            </a:extLst>
          </p:cNvPr>
          <p:cNvGrpSpPr/>
          <p:nvPr/>
        </p:nvGrpSpPr>
        <p:grpSpPr>
          <a:xfrm>
            <a:off x="21118671" y="5166075"/>
            <a:ext cx="787535" cy="735577"/>
            <a:chOff x="8657130" y="2323034"/>
            <a:chExt cx="1078109" cy="1006982"/>
          </a:xfrm>
          <a:solidFill>
            <a:schemeClr val="bg1"/>
          </a:solidFill>
        </p:grpSpPr>
        <p:sp>
          <p:nvSpPr>
            <p:cNvPr id="141" name="Freeform 52">
              <a:extLst>
                <a:ext uri="{FF2B5EF4-FFF2-40B4-BE49-F238E27FC236}">
                  <a16:creationId xmlns:a16="http://schemas.microsoft.com/office/drawing/2014/main" id="{CDA62A38-5BF3-CA42-8778-FC960C68C63F}"/>
                </a:ext>
              </a:extLst>
            </p:cNvPr>
            <p:cNvSpPr>
              <a:spLocks noChangeArrowheads="1"/>
            </p:cNvSpPr>
            <p:nvPr/>
          </p:nvSpPr>
          <p:spPr bwMode="auto">
            <a:xfrm>
              <a:off x="8657130" y="2323034"/>
              <a:ext cx="1078109" cy="1006982"/>
            </a:xfrm>
            <a:custGeom>
              <a:avLst/>
              <a:gdLst>
                <a:gd name="T0" fmla="*/ 228239 w 1268"/>
                <a:gd name="T1" fmla="*/ 347237 h 1188"/>
                <a:gd name="T2" fmla="*/ 228239 w 1268"/>
                <a:gd name="T3" fmla="*/ 347237 h 1188"/>
                <a:gd name="T4" fmla="*/ 198673 w 1268"/>
                <a:gd name="T5" fmla="*/ 345440 h 1188"/>
                <a:gd name="T6" fmla="*/ 198673 w 1268"/>
                <a:gd name="T7" fmla="*/ 345440 h 1188"/>
                <a:gd name="T8" fmla="*/ 183890 w 1268"/>
                <a:gd name="T9" fmla="*/ 350832 h 1188"/>
                <a:gd name="T10" fmla="*/ 183890 w 1268"/>
                <a:gd name="T11" fmla="*/ 350832 h 1188"/>
                <a:gd name="T12" fmla="*/ 119709 w 1268"/>
                <a:gd name="T13" fmla="*/ 389294 h 1188"/>
                <a:gd name="T14" fmla="*/ 119709 w 1268"/>
                <a:gd name="T15" fmla="*/ 389294 h 1188"/>
                <a:gd name="T16" fmla="*/ 72835 w 1268"/>
                <a:gd name="T17" fmla="*/ 398280 h 1188"/>
                <a:gd name="T18" fmla="*/ 72835 w 1268"/>
                <a:gd name="T19" fmla="*/ 398280 h 1188"/>
                <a:gd name="T20" fmla="*/ 90503 w 1268"/>
                <a:gd name="T21" fmla="*/ 380307 h 1188"/>
                <a:gd name="T22" fmla="*/ 90503 w 1268"/>
                <a:gd name="T23" fmla="*/ 380307 h 1188"/>
                <a:gd name="T24" fmla="*/ 107449 w 1268"/>
                <a:gd name="T25" fmla="*/ 333937 h 1188"/>
                <a:gd name="T26" fmla="*/ 107449 w 1268"/>
                <a:gd name="T27" fmla="*/ 333937 h 1188"/>
                <a:gd name="T28" fmla="*/ 106368 w 1268"/>
                <a:gd name="T29" fmla="*/ 322435 h 1188"/>
                <a:gd name="T30" fmla="*/ 106368 w 1268"/>
                <a:gd name="T31" fmla="*/ 322435 h 1188"/>
                <a:gd name="T32" fmla="*/ 98796 w 1268"/>
                <a:gd name="T33" fmla="*/ 309494 h 1188"/>
                <a:gd name="T34" fmla="*/ 98796 w 1268"/>
                <a:gd name="T35" fmla="*/ 309494 h 1188"/>
                <a:gd name="T36" fmla="*/ 26682 w 1268"/>
                <a:gd name="T37" fmla="*/ 186559 h 1188"/>
                <a:gd name="T38" fmla="*/ 26682 w 1268"/>
                <a:gd name="T39" fmla="*/ 186559 h 1188"/>
                <a:gd name="T40" fmla="*/ 228239 w 1268"/>
                <a:gd name="T41" fmla="*/ 26600 h 1188"/>
                <a:gd name="T42" fmla="*/ 228239 w 1268"/>
                <a:gd name="T43" fmla="*/ 26600 h 1188"/>
                <a:gd name="T44" fmla="*/ 429797 w 1268"/>
                <a:gd name="T45" fmla="*/ 186559 h 1188"/>
                <a:gd name="T46" fmla="*/ 429797 w 1268"/>
                <a:gd name="T47" fmla="*/ 186559 h 1188"/>
                <a:gd name="T48" fmla="*/ 228239 w 1268"/>
                <a:gd name="T49" fmla="*/ 347237 h 1188"/>
                <a:gd name="T50" fmla="*/ 388692 w 1268"/>
                <a:gd name="T51" fmla="*/ 53559 h 1188"/>
                <a:gd name="T52" fmla="*/ 388692 w 1268"/>
                <a:gd name="T53" fmla="*/ 53559 h 1188"/>
                <a:gd name="T54" fmla="*/ 228239 w 1268"/>
                <a:gd name="T55" fmla="*/ 0 h 1188"/>
                <a:gd name="T56" fmla="*/ 228239 w 1268"/>
                <a:gd name="T57" fmla="*/ 0 h 1188"/>
                <a:gd name="T58" fmla="*/ 67787 w 1268"/>
                <a:gd name="T59" fmla="*/ 53559 h 1188"/>
                <a:gd name="T60" fmla="*/ 67787 w 1268"/>
                <a:gd name="T61" fmla="*/ 53559 h 1188"/>
                <a:gd name="T62" fmla="*/ 0 w 1268"/>
                <a:gd name="T63" fmla="*/ 186559 h 1188"/>
                <a:gd name="T64" fmla="*/ 0 w 1268"/>
                <a:gd name="T65" fmla="*/ 186559 h 1188"/>
                <a:gd name="T66" fmla="*/ 80046 w 1268"/>
                <a:gd name="T67" fmla="*/ 329264 h 1188"/>
                <a:gd name="T68" fmla="*/ 80046 w 1268"/>
                <a:gd name="T69" fmla="*/ 329264 h 1188"/>
                <a:gd name="T70" fmla="*/ 80407 w 1268"/>
                <a:gd name="T71" fmla="*/ 333937 h 1188"/>
                <a:gd name="T72" fmla="*/ 80407 w 1268"/>
                <a:gd name="T73" fmla="*/ 333937 h 1188"/>
                <a:gd name="T74" fmla="*/ 38941 w 1268"/>
                <a:gd name="T75" fmla="*/ 388934 h 1188"/>
                <a:gd name="T76" fmla="*/ 38941 w 1268"/>
                <a:gd name="T77" fmla="*/ 388934 h 1188"/>
                <a:gd name="T78" fmla="*/ 28485 w 1268"/>
                <a:gd name="T79" fmla="*/ 406548 h 1188"/>
                <a:gd name="T80" fmla="*/ 28485 w 1268"/>
                <a:gd name="T81" fmla="*/ 406548 h 1188"/>
                <a:gd name="T82" fmla="*/ 34615 w 1268"/>
                <a:gd name="T83" fmla="*/ 421286 h 1188"/>
                <a:gd name="T84" fmla="*/ 34615 w 1268"/>
                <a:gd name="T85" fmla="*/ 421286 h 1188"/>
                <a:gd name="T86" fmla="*/ 48677 w 1268"/>
                <a:gd name="T87" fmla="*/ 426678 h 1188"/>
                <a:gd name="T88" fmla="*/ 48677 w 1268"/>
                <a:gd name="T89" fmla="*/ 426678 h 1188"/>
                <a:gd name="T90" fmla="*/ 49758 w 1268"/>
                <a:gd name="T91" fmla="*/ 426678 h 1188"/>
                <a:gd name="T92" fmla="*/ 49758 w 1268"/>
                <a:gd name="T93" fmla="*/ 426678 h 1188"/>
                <a:gd name="T94" fmla="*/ 199755 w 1268"/>
                <a:gd name="T95" fmla="*/ 372399 h 1188"/>
                <a:gd name="T96" fmla="*/ 199755 w 1268"/>
                <a:gd name="T97" fmla="*/ 372399 h 1188"/>
                <a:gd name="T98" fmla="*/ 228239 w 1268"/>
                <a:gd name="T99" fmla="*/ 374197 h 1188"/>
                <a:gd name="T100" fmla="*/ 228239 w 1268"/>
                <a:gd name="T101" fmla="*/ 374197 h 1188"/>
                <a:gd name="T102" fmla="*/ 388692 w 1268"/>
                <a:gd name="T103" fmla="*/ 320278 h 1188"/>
                <a:gd name="T104" fmla="*/ 388692 w 1268"/>
                <a:gd name="T105" fmla="*/ 320278 h 1188"/>
                <a:gd name="T106" fmla="*/ 456839 w 1268"/>
                <a:gd name="T107" fmla="*/ 186559 h 1188"/>
                <a:gd name="T108" fmla="*/ 456839 w 1268"/>
                <a:gd name="T109" fmla="*/ 186559 h 1188"/>
                <a:gd name="T110" fmla="*/ 388692 w 1268"/>
                <a:gd name="T111" fmla="*/ 53559 h 11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188">
                  <a:moveTo>
                    <a:pt x="633" y="966"/>
                  </a:moveTo>
                  <a:lnTo>
                    <a:pt x="633" y="966"/>
                  </a:lnTo>
                  <a:cubicBezTo>
                    <a:pt x="606" y="966"/>
                    <a:pt x="577" y="965"/>
                    <a:pt x="551" y="961"/>
                  </a:cubicBezTo>
                  <a:cubicBezTo>
                    <a:pt x="535" y="959"/>
                    <a:pt x="522" y="965"/>
                    <a:pt x="510" y="976"/>
                  </a:cubicBezTo>
                  <a:cubicBezTo>
                    <a:pt x="458" y="1026"/>
                    <a:pt x="400" y="1062"/>
                    <a:pt x="332" y="1083"/>
                  </a:cubicBezTo>
                  <a:cubicBezTo>
                    <a:pt x="293" y="1095"/>
                    <a:pt x="251" y="1104"/>
                    <a:pt x="202" y="1108"/>
                  </a:cubicBezTo>
                  <a:cubicBezTo>
                    <a:pt x="221" y="1094"/>
                    <a:pt x="237" y="1076"/>
                    <a:pt x="251" y="1058"/>
                  </a:cubicBezTo>
                  <a:cubicBezTo>
                    <a:pt x="282" y="1018"/>
                    <a:pt x="298" y="974"/>
                    <a:pt x="298" y="929"/>
                  </a:cubicBezTo>
                  <a:cubicBezTo>
                    <a:pt x="298" y="917"/>
                    <a:pt x="296" y="907"/>
                    <a:pt x="295" y="897"/>
                  </a:cubicBezTo>
                  <a:cubicBezTo>
                    <a:pt x="293" y="882"/>
                    <a:pt x="286" y="870"/>
                    <a:pt x="274" y="861"/>
                  </a:cubicBezTo>
                  <a:cubicBezTo>
                    <a:pt x="146" y="777"/>
                    <a:pt x="74" y="651"/>
                    <a:pt x="74" y="519"/>
                  </a:cubicBezTo>
                  <a:cubicBezTo>
                    <a:pt x="74" y="273"/>
                    <a:pt x="324" y="74"/>
                    <a:pt x="633" y="74"/>
                  </a:cubicBezTo>
                  <a:cubicBezTo>
                    <a:pt x="942" y="74"/>
                    <a:pt x="1192" y="273"/>
                    <a:pt x="1192" y="519"/>
                  </a:cubicBezTo>
                  <a:cubicBezTo>
                    <a:pt x="1192" y="766"/>
                    <a:pt x="942" y="966"/>
                    <a:pt x="633" y="966"/>
                  </a:cubicBezTo>
                  <a:close/>
                  <a:moveTo>
                    <a:pt x="1078" y="149"/>
                  </a:moveTo>
                  <a:lnTo>
                    <a:pt x="1078" y="149"/>
                  </a:lnTo>
                  <a:cubicBezTo>
                    <a:pt x="958" y="53"/>
                    <a:pt x="801" y="0"/>
                    <a:pt x="633" y="0"/>
                  </a:cubicBezTo>
                  <a:cubicBezTo>
                    <a:pt x="465" y="0"/>
                    <a:pt x="307" y="53"/>
                    <a:pt x="188" y="149"/>
                  </a:cubicBezTo>
                  <a:cubicBezTo>
                    <a:pt x="67" y="248"/>
                    <a:pt x="0" y="380"/>
                    <a:pt x="0" y="519"/>
                  </a:cubicBezTo>
                  <a:cubicBezTo>
                    <a:pt x="0" y="673"/>
                    <a:pt x="80" y="817"/>
                    <a:pt x="222" y="916"/>
                  </a:cubicBezTo>
                  <a:cubicBezTo>
                    <a:pt x="223" y="920"/>
                    <a:pt x="223" y="925"/>
                    <a:pt x="223" y="929"/>
                  </a:cubicBezTo>
                  <a:cubicBezTo>
                    <a:pt x="223" y="974"/>
                    <a:pt x="193" y="1038"/>
                    <a:pt x="108" y="1082"/>
                  </a:cubicBezTo>
                  <a:cubicBezTo>
                    <a:pt x="91" y="1092"/>
                    <a:pt x="79" y="1110"/>
                    <a:pt x="79" y="1131"/>
                  </a:cubicBezTo>
                  <a:cubicBezTo>
                    <a:pt x="79" y="1147"/>
                    <a:pt x="85" y="1162"/>
                    <a:pt x="96" y="1172"/>
                  </a:cubicBezTo>
                  <a:cubicBezTo>
                    <a:pt x="107" y="1183"/>
                    <a:pt x="120" y="1187"/>
                    <a:pt x="135" y="1187"/>
                  </a:cubicBezTo>
                  <a:cubicBezTo>
                    <a:pt x="137" y="1187"/>
                    <a:pt x="137" y="1187"/>
                    <a:pt x="138" y="1187"/>
                  </a:cubicBezTo>
                  <a:cubicBezTo>
                    <a:pt x="268" y="1183"/>
                    <a:pt x="419" y="1160"/>
                    <a:pt x="554" y="1036"/>
                  </a:cubicBezTo>
                  <a:cubicBezTo>
                    <a:pt x="579" y="1039"/>
                    <a:pt x="606" y="1041"/>
                    <a:pt x="633" y="1041"/>
                  </a:cubicBezTo>
                  <a:cubicBezTo>
                    <a:pt x="801" y="1041"/>
                    <a:pt x="959" y="987"/>
                    <a:pt x="1078" y="891"/>
                  </a:cubicBezTo>
                  <a:cubicBezTo>
                    <a:pt x="1199" y="792"/>
                    <a:pt x="1267" y="660"/>
                    <a:pt x="1267" y="519"/>
                  </a:cubicBezTo>
                  <a:cubicBezTo>
                    <a:pt x="1267" y="380"/>
                    <a:pt x="1199" y="248"/>
                    <a:pt x="1078" y="1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2" name="Freeform 53">
              <a:extLst>
                <a:ext uri="{FF2B5EF4-FFF2-40B4-BE49-F238E27FC236}">
                  <a16:creationId xmlns:a16="http://schemas.microsoft.com/office/drawing/2014/main" id="{97C160F3-3554-514F-A140-3F7A99E3FAA3}"/>
                </a:ext>
              </a:extLst>
            </p:cNvPr>
            <p:cNvSpPr>
              <a:spLocks noChangeArrowheads="1"/>
            </p:cNvSpPr>
            <p:nvPr/>
          </p:nvSpPr>
          <p:spPr bwMode="auto">
            <a:xfrm>
              <a:off x="8877993" y="2629995"/>
              <a:ext cx="640126" cy="325677"/>
            </a:xfrm>
            <a:custGeom>
              <a:avLst/>
              <a:gdLst>
                <a:gd name="T0" fmla="*/ 228144 w 752"/>
                <a:gd name="T1" fmla="*/ 111067 h 383"/>
                <a:gd name="T2" fmla="*/ 244388 w 752"/>
                <a:gd name="T3" fmla="*/ 95200 h 383"/>
                <a:gd name="T4" fmla="*/ 109740 w 752"/>
                <a:gd name="T5" fmla="*/ 111067 h 383"/>
                <a:gd name="T6" fmla="*/ 93857 w 752"/>
                <a:gd name="T7" fmla="*/ 95200 h 383"/>
                <a:gd name="T8" fmla="*/ 109740 w 752"/>
                <a:gd name="T9" fmla="*/ 111067 h 383"/>
                <a:gd name="T10" fmla="*/ 42596 w 752"/>
                <a:gd name="T11" fmla="*/ 27406 h 383"/>
                <a:gd name="T12" fmla="*/ 26352 w 752"/>
                <a:gd name="T13" fmla="*/ 42912 h 383"/>
                <a:gd name="T14" fmla="*/ 162083 w 752"/>
                <a:gd name="T15" fmla="*/ 27406 h 383"/>
                <a:gd name="T16" fmla="*/ 177244 w 752"/>
                <a:gd name="T17" fmla="*/ 42912 h 383"/>
                <a:gd name="T18" fmla="*/ 162083 w 752"/>
                <a:gd name="T19" fmla="*/ 27406 h 383"/>
                <a:gd name="T20" fmla="*/ 225617 w 752"/>
                <a:gd name="T21" fmla="*/ 68515 h 383"/>
                <a:gd name="T22" fmla="*/ 221285 w 752"/>
                <a:gd name="T23" fmla="*/ 68515 h 383"/>
                <a:gd name="T24" fmla="*/ 203597 w 752"/>
                <a:gd name="T25" fmla="*/ 50845 h 383"/>
                <a:gd name="T26" fmla="*/ 204679 w 752"/>
                <a:gd name="T27" fmla="*/ 24882 h 383"/>
                <a:gd name="T28" fmla="*/ 180132 w 752"/>
                <a:gd name="T29" fmla="*/ 0 h 383"/>
                <a:gd name="T30" fmla="*/ 159195 w 752"/>
                <a:gd name="T31" fmla="*/ 0 h 383"/>
                <a:gd name="T32" fmla="*/ 135009 w 752"/>
                <a:gd name="T33" fmla="*/ 45436 h 383"/>
                <a:gd name="T34" fmla="*/ 135731 w 752"/>
                <a:gd name="T35" fmla="*/ 51206 h 383"/>
                <a:gd name="T36" fmla="*/ 118043 w 752"/>
                <a:gd name="T37" fmla="*/ 68876 h 383"/>
                <a:gd name="T38" fmla="*/ 91330 w 752"/>
                <a:gd name="T39" fmla="*/ 68515 h 383"/>
                <a:gd name="T40" fmla="*/ 86637 w 752"/>
                <a:gd name="T41" fmla="*/ 68876 h 383"/>
                <a:gd name="T42" fmla="*/ 68948 w 752"/>
                <a:gd name="T43" fmla="*/ 51206 h 383"/>
                <a:gd name="T44" fmla="*/ 69309 w 752"/>
                <a:gd name="T45" fmla="*/ 24882 h 383"/>
                <a:gd name="T46" fmla="*/ 44762 w 752"/>
                <a:gd name="T47" fmla="*/ 0 h 383"/>
                <a:gd name="T48" fmla="*/ 23825 w 752"/>
                <a:gd name="T49" fmla="*/ 0 h 383"/>
                <a:gd name="T50" fmla="*/ 0 w 752"/>
                <a:gd name="T51" fmla="*/ 45436 h 383"/>
                <a:gd name="T52" fmla="*/ 23825 w 752"/>
                <a:gd name="T53" fmla="*/ 69597 h 383"/>
                <a:gd name="T54" fmla="*/ 44762 w 752"/>
                <a:gd name="T55" fmla="*/ 69597 h 383"/>
                <a:gd name="T56" fmla="*/ 67866 w 752"/>
                <a:gd name="T57" fmla="*/ 87988 h 383"/>
                <a:gd name="T58" fmla="*/ 67144 w 752"/>
                <a:gd name="T59" fmla="*/ 92315 h 383"/>
                <a:gd name="T60" fmla="*/ 67144 w 752"/>
                <a:gd name="T61" fmla="*/ 113230 h 383"/>
                <a:gd name="T62" fmla="*/ 112267 w 752"/>
                <a:gd name="T63" fmla="*/ 137751 h 383"/>
                <a:gd name="T64" fmla="*/ 136814 w 752"/>
                <a:gd name="T65" fmla="*/ 113230 h 383"/>
                <a:gd name="T66" fmla="*/ 136814 w 752"/>
                <a:gd name="T67" fmla="*/ 92315 h 383"/>
                <a:gd name="T68" fmla="*/ 155585 w 752"/>
                <a:gd name="T69" fmla="*/ 69597 h 383"/>
                <a:gd name="T70" fmla="*/ 159195 w 752"/>
                <a:gd name="T71" fmla="*/ 69597 h 383"/>
                <a:gd name="T72" fmla="*/ 180132 w 752"/>
                <a:gd name="T73" fmla="*/ 69597 h 383"/>
                <a:gd name="T74" fmla="*/ 202153 w 752"/>
                <a:gd name="T75" fmla="*/ 87267 h 383"/>
                <a:gd name="T76" fmla="*/ 201431 w 752"/>
                <a:gd name="T77" fmla="*/ 92315 h 383"/>
                <a:gd name="T78" fmla="*/ 201431 w 752"/>
                <a:gd name="T79" fmla="*/ 113230 h 383"/>
                <a:gd name="T80" fmla="*/ 246193 w 752"/>
                <a:gd name="T81" fmla="*/ 137751 h 383"/>
                <a:gd name="T82" fmla="*/ 271101 w 752"/>
                <a:gd name="T83" fmla="*/ 113230 h 383"/>
                <a:gd name="T84" fmla="*/ 271101 w 752"/>
                <a:gd name="T85" fmla="*/ 92315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383">
                  <a:moveTo>
                    <a:pt x="677" y="308"/>
                  </a:moveTo>
                  <a:lnTo>
                    <a:pt x="632" y="308"/>
                  </a:lnTo>
                  <a:lnTo>
                    <a:pt x="632" y="264"/>
                  </a:lnTo>
                  <a:lnTo>
                    <a:pt x="677" y="264"/>
                  </a:lnTo>
                  <a:lnTo>
                    <a:pt x="677" y="308"/>
                  </a:lnTo>
                  <a:close/>
                  <a:moveTo>
                    <a:pt x="304" y="308"/>
                  </a:moveTo>
                  <a:lnTo>
                    <a:pt x="260" y="308"/>
                  </a:lnTo>
                  <a:lnTo>
                    <a:pt x="260" y="264"/>
                  </a:lnTo>
                  <a:lnTo>
                    <a:pt x="304" y="264"/>
                  </a:lnTo>
                  <a:lnTo>
                    <a:pt x="304" y="308"/>
                  </a:lnTo>
                  <a:close/>
                  <a:moveTo>
                    <a:pt x="73" y="76"/>
                  </a:moveTo>
                  <a:lnTo>
                    <a:pt x="118" y="76"/>
                  </a:lnTo>
                  <a:lnTo>
                    <a:pt x="118" y="119"/>
                  </a:lnTo>
                  <a:lnTo>
                    <a:pt x="73" y="119"/>
                  </a:lnTo>
                  <a:lnTo>
                    <a:pt x="73" y="76"/>
                  </a:lnTo>
                  <a:close/>
                  <a:moveTo>
                    <a:pt x="449" y="76"/>
                  </a:moveTo>
                  <a:lnTo>
                    <a:pt x="491" y="76"/>
                  </a:lnTo>
                  <a:lnTo>
                    <a:pt x="491" y="119"/>
                  </a:lnTo>
                  <a:lnTo>
                    <a:pt x="449" y="119"/>
                  </a:lnTo>
                  <a:lnTo>
                    <a:pt x="449" y="76"/>
                  </a:lnTo>
                  <a:close/>
                  <a:moveTo>
                    <a:pt x="682" y="190"/>
                  </a:moveTo>
                  <a:lnTo>
                    <a:pt x="625" y="190"/>
                  </a:lnTo>
                  <a:cubicBezTo>
                    <a:pt x="622" y="190"/>
                    <a:pt x="617" y="190"/>
                    <a:pt x="613" y="190"/>
                  </a:cubicBezTo>
                  <a:lnTo>
                    <a:pt x="564" y="141"/>
                  </a:lnTo>
                  <a:cubicBezTo>
                    <a:pt x="565" y="137"/>
                    <a:pt x="567" y="132"/>
                    <a:pt x="567" y="126"/>
                  </a:cubicBezTo>
                  <a:lnTo>
                    <a:pt x="567" y="69"/>
                  </a:lnTo>
                  <a:cubicBezTo>
                    <a:pt x="567" y="32"/>
                    <a:pt x="536" y="0"/>
                    <a:pt x="499" y="0"/>
                  </a:cubicBezTo>
                  <a:lnTo>
                    <a:pt x="441" y="0"/>
                  </a:lnTo>
                  <a:cubicBezTo>
                    <a:pt x="404" y="0"/>
                    <a:pt x="374" y="32"/>
                    <a:pt x="374" y="69"/>
                  </a:cubicBezTo>
                  <a:lnTo>
                    <a:pt x="374" y="126"/>
                  </a:lnTo>
                  <a:cubicBezTo>
                    <a:pt x="374" y="132"/>
                    <a:pt x="374" y="137"/>
                    <a:pt x="376" y="142"/>
                  </a:cubicBezTo>
                  <a:lnTo>
                    <a:pt x="327" y="191"/>
                  </a:lnTo>
                  <a:cubicBezTo>
                    <a:pt x="323" y="190"/>
                    <a:pt x="317" y="190"/>
                    <a:pt x="311" y="190"/>
                  </a:cubicBezTo>
                  <a:lnTo>
                    <a:pt x="253" y="190"/>
                  </a:lnTo>
                  <a:cubicBezTo>
                    <a:pt x="248" y="190"/>
                    <a:pt x="244" y="190"/>
                    <a:pt x="240" y="191"/>
                  </a:cubicBezTo>
                  <a:lnTo>
                    <a:pt x="191" y="142"/>
                  </a:lnTo>
                  <a:cubicBezTo>
                    <a:pt x="191" y="137"/>
                    <a:pt x="192" y="132"/>
                    <a:pt x="192" y="126"/>
                  </a:cubicBezTo>
                  <a:lnTo>
                    <a:pt x="192" y="69"/>
                  </a:lnTo>
                  <a:cubicBezTo>
                    <a:pt x="192" y="32"/>
                    <a:pt x="161" y="0"/>
                    <a:pt x="124" y="0"/>
                  </a:cubicBezTo>
                  <a:lnTo>
                    <a:pt x="66" y="0"/>
                  </a:lnTo>
                  <a:cubicBezTo>
                    <a:pt x="29" y="0"/>
                    <a:pt x="0" y="32"/>
                    <a:pt x="0" y="69"/>
                  </a:cubicBezTo>
                  <a:lnTo>
                    <a:pt x="0" y="126"/>
                  </a:lnTo>
                  <a:cubicBezTo>
                    <a:pt x="0" y="163"/>
                    <a:pt x="29" y="193"/>
                    <a:pt x="66" y="193"/>
                  </a:cubicBezTo>
                  <a:lnTo>
                    <a:pt x="124" y="193"/>
                  </a:lnTo>
                  <a:cubicBezTo>
                    <a:pt x="129" y="193"/>
                    <a:pt x="132" y="193"/>
                    <a:pt x="136" y="193"/>
                  </a:cubicBezTo>
                  <a:lnTo>
                    <a:pt x="188" y="244"/>
                  </a:lnTo>
                  <a:cubicBezTo>
                    <a:pt x="186" y="248"/>
                    <a:pt x="186" y="252"/>
                    <a:pt x="186" y="256"/>
                  </a:cubicBezTo>
                  <a:lnTo>
                    <a:pt x="186" y="314"/>
                  </a:lnTo>
                  <a:cubicBezTo>
                    <a:pt x="186" y="351"/>
                    <a:pt x="216" y="382"/>
                    <a:pt x="253" y="382"/>
                  </a:cubicBezTo>
                  <a:lnTo>
                    <a:pt x="311" y="382"/>
                  </a:lnTo>
                  <a:cubicBezTo>
                    <a:pt x="348" y="382"/>
                    <a:pt x="379" y="351"/>
                    <a:pt x="379" y="314"/>
                  </a:cubicBezTo>
                  <a:lnTo>
                    <a:pt x="379" y="256"/>
                  </a:lnTo>
                  <a:cubicBezTo>
                    <a:pt x="379" y="253"/>
                    <a:pt x="377" y="249"/>
                    <a:pt x="377" y="246"/>
                  </a:cubicBezTo>
                  <a:lnTo>
                    <a:pt x="431" y="193"/>
                  </a:lnTo>
                  <a:cubicBezTo>
                    <a:pt x="434" y="193"/>
                    <a:pt x="438" y="193"/>
                    <a:pt x="441" y="193"/>
                  </a:cubicBezTo>
                  <a:lnTo>
                    <a:pt x="499" y="193"/>
                  </a:lnTo>
                  <a:cubicBezTo>
                    <a:pt x="503" y="193"/>
                    <a:pt x="506" y="193"/>
                    <a:pt x="511" y="193"/>
                  </a:cubicBezTo>
                  <a:lnTo>
                    <a:pt x="560" y="242"/>
                  </a:lnTo>
                  <a:cubicBezTo>
                    <a:pt x="558" y="246"/>
                    <a:pt x="558" y="252"/>
                    <a:pt x="558" y="256"/>
                  </a:cubicBezTo>
                  <a:lnTo>
                    <a:pt x="558" y="314"/>
                  </a:lnTo>
                  <a:cubicBezTo>
                    <a:pt x="558" y="351"/>
                    <a:pt x="588" y="382"/>
                    <a:pt x="625" y="382"/>
                  </a:cubicBezTo>
                  <a:lnTo>
                    <a:pt x="682" y="382"/>
                  </a:lnTo>
                  <a:cubicBezTo>
                    <a:pt x="721" y="382"/>
                    <a:pt x="751" y="351"/>
                    <a:pt x="751" y="314"/>
                  </a:cubicBezTo>
                  <a:lnTo>
                    <a:pt x="751" y="256"/>
                  </a:lnTo>
                  <a:cubicBezTo>
                    <a:pt x="751" y="219"/>
                    <a:pt x="721" y="190"/>
                    <a:pt x="682" y="19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143" name="Group 56">
            <a:extLst>
              <a:ext uri="{FF2B5EF4-FFF2-40B4-BE49-F238E27FC236}">
                <a16:creationId xmlns:a16="http://schemas.microsoft.com/office/drawing/2014/main" id="{CE0F84E9-6E53-6A40-84B3-4F300DD7BAEA}"/>
              </a:ext>
            </a:extLst>
          </p:cNvPr>
          <p:cNvGrpSpPr/>
          <p:nvPr/>
        </p:nvGrpSpPr>
        <p:grpSpPr>
          <a:xfrm>
            <a:off x="21121056" y="2054169"/>
            <a:ext cx="787535" cy="787534"/>
            <a:chOff x="5123329" y="2255652"/>
            <a:chExt cx="1078109" cy="1078108"/>
          </a:xfrm>
          <a:solidFill>
            <a:schemeClr val="bg1"/>
          </a:solidFill>
        </p:grpSpPr>
        <p:sp>
          <p:nvSpPr>
            <p:cNvPr id="144" name="Freeform 57">
              <a:extLst>
                <a:ext uri="{FF2B5EF4-FFF2-40B4-BE49-F238E27FC236}">
                  <a16:creationId xmlns:a16="http://schemas.microsoft.com/office/drawing/2014/main" id="{4E58CA69-49F5-8C48-AA6D-D6E44A61007E}"/>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5" name="Freeform 58">
              <a:extLst>
                <a:ext uri="{FF2B5EF4-FFF2-40B4-BE49-F238E27FC236}">
                  <a16:creationId xmlns:a16="http://schemas.microsoft.com/office/drawing/2014/main" id="{3A3FC9DF-78D1-F34D-B70C-64A028762B40}"/>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6" name="Freeform 59">
              <a:extLst>
                <a:ext uri="{FF2B5EF4-FFF2-40B4-BE49-F238E27FC236}">
                  <a16:creationId xmlns:a16="http://schemas.microsoft.com/office/drawing/2014/main" id="{0D887574-8123-E741-9B11-02081283DCB5}"/>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86" name="TextBox 85">
            <a:extLst>
              <a:ext uri="{FF2B5EF4-FFF2-40B4-BE49-F238E27FC236}">
                <a16:creationId xmlns:a16="http://schemas.microsoft.com/office/drawing/2014/main" id="{37942429-FC0C-E441-8143-E242A5BFD5AB}"/>
              </a:ext>
            </a:extLst>
          </p:cNvPr>
          <p:cNvSpPr txBox="1"/>
          <p:nvPr/>
        </p:nvSpPr>
        <p:spPr>
          <a:xfrm>
            <a:off x="12227542" y="1629337"/>
            <a:ext cx="4206880" cy="1716496"/>
          </a:xfrm>
          <a:prstGeom prst="rect">
            <a:avLst/>
          </a:prstGeom>
          <a:noFill/>
        </p:spPr>
        <p:txBody>
          <a:bodyPr wrap="square" rtlCol="0">
            <a:spAutoFit/>
          </a:bodyPr>
          <a:lstStyle/>
          <a:p>
            <a:pPr>
              <a:lnSpc>
                <a:spcPts val="4299"/>
              </a:lnSpc>
            </a:pPr>
            <a:r>
              <a:rPr lang="en-US" sz="2800" dirty="0">
                <a:solidFill>
                  <a:schemeClr val="bg1"/>
                </a:solidFill>
                <a:latin typeface="Poppins ExtraLight" pitchFamily="2" charset="77"/>
                <a:ea typeface="Lato Light" panose="020F0502020204030203" pitchFamily="34" charset="0"/>
                <a:cs typeface="Poppins ExtraLight" pitchFamily="2" charset="77"/>
              </a:rPr>
              <a:t>That’s why we provide point and click solutions.</a:t>
            </a:r>
            <a:endParaRPr lang="en-US" sz="2800" dirty="0">
              <a:solidFill>
                <a:schemeClr val="bg1"/>
              </a:solidFill>
              <a:latin typeface="Poppins ExtraLight" pitchFamily="2" charset="77"/>
              <a:ea typeface="Roboto Light" panose="02000000000000000000" pitchFamily="2" charset="0"/>
              <a:cs typeface="Poppins ExtraLight" pitchFamily="2" charset="77"/>
            </a:endParaRPr>
          </a:p>
        </p:txBody>
      </p:sp>
      <p:sp>
        <p:nvSpPr>
          <p:cNvPr id="87" name="TextBox 86">
            <a:extLst>
              <a:ext uri="{FF2B5EF4-FFF2-40B4-BE49-F238E27FC236}">
                <a16:creationId xmlns:a16="http://schemas.microsoft.com/office/drawing/2014/main" id="{62339401-F564-BE4A-A408-1353C1457C45}"/>
              </a:ext>
            </a:extLst>
          </p:cNvPr>
          <p:cNvSpPr txBox="1"/>
          <p:nvPr/>
        </p:nvSpPr>
        <p:spPr>
          <a:xfrm>
            <a:off x="12227542" y="4733378"/>
            <a:ext cx="4206880" cy="1716496"/>
          </a:xfrm>
          <a:prstGeom prst="rect">
            <a:avLst/>
          </a:prstGeom>
          <a:noFill/>
        </p:spPr>
        <p:txBody>
          <a:bodyPr wrap="square" rtlCol="0">
            <a:spAutoFit/>
          </a:bodyPr>
          <a:lstStyle/>
          <a:p>
            <a:pPr>
              <a:lnSpc>
                <a:spcPts val="4299"/>
              </a:lnSpc>
            </a:pPr>
            <a:r>
              <a:rPr lang="en-US" sz="2800" dirty="0">
                <a:solidFill>
                  <a:schemeClr val="bg1"/>
                </a:solidFill>
                <a:latin typeface="Poppins ExtraLight" pitchFamily="2" charset="77"/>
                <a:ea typeface="Lato Light" panose="020F0502020204030203" pitchFamily="34" charset="0"/>
                <a:cs typeface="Poppins ExtraLight" pitchFamily="2" charset="77"/>
              </a:rPr>
              <a:t>That’s why we provide point and click solutions.</a:t>
            </a:r>
            <a:endParaRPr lang="en-US" sz="2800" dirty="0">
              <a:solidFill>
                <a:schemeClr val="bg1"/>
              </a:solidFill>
              <a:latin typeface="Poppins ExtraLight" pitchFamily="2" charset="77"/>
              <a:ea typeface="Roboto Light" panose="02000000000000000000" pitchFamily="2" charset="0"/>
              <a:cs typeface="Poppins ExtraLight" pitchFamily="2" charset="77"/>
            </a:endParaRPr>
          </a:p>
        </p:txBody>
      </p:sp>
      <p:sp>
        <p:nvSpPr>
          <p:cNvPr id="88" name="TextBox 87">
            <a:extLst>
              <a:ext uri="{FF2B5EF4-FFF2-40B4-BE49-F238E27FC236}">
                <a16:creationId xmlns:a16="http://schemas.microsoft.com/office/drawing/2014/main" id="{B4F7EDA7-2A12-4B48-9EF7-D460690CD2DF}"/>
              </a:ext>
            </a:extLst>
          </p:cNvPr>
          <p:cNvSpPr txBox="1"/>
          <p:nvPr/>
        </p:nvSpPr>
        <p:spPr>
          <a:xfrm>
            <a:off x="12267547" y="10765783"/>
            <a:ext cx="4206880" cy="1716496"/>
          </a:xfrm>
          <a:prstGeom prst="rect">
            <a:avLst/>
          </a:prstGeom>
          <a:noFill/>
        </p:spPr>
        <p:txBody>
          <a:bodyPr wrap="square" rtlCol="0">
            <a:spAutoFit/>
          </a:bodyPr>
          <a:lstStyle/>
          <a:p>
            <a:pPr>
              <a:lnSpc>
                <a:spcPts val="4299"/>
              </a:lnSpc>
            </a:pPr>
            <a:r>
              <a:rPr lang="en-US" sz="2800" dirty="0">
                <a:solidFill>
                  <a:schemeClr val="bg1"/>
                </a:solidFill>
                <a:latin typeface="Poppins ExtraLight" pitchFamily="2" charset="77"/>
                <a:ea typeface="Lato Light" panose="020F0502020204030203" pitchFamily="34" charset="0"/>
                <a:cs typeface="Poppins ExtraLight" pitchFamily="2" charset="77"/>
              </a:rPr>
              <a:t>That’s why we provide point and click solutions.</a:t>
            </a:r>
            <a:endParaRPr lang="en-US" sz="2800" dirty="0">
              <a:solidFill>
                <a:schemeClr val="bg1"/>
              </a:solidFill>
              <a:latin typeface="Poppins ExtraLight" pitchFamily="2" charset="77"/>
              <a:ea typeface="Roboto Light" panose="02000000000000000000" pitchFamily="2" charset="0"/>
              <a:cs typeface="Poppins ExtraLight" pitchFamily="2" charset="77"/>
            </a:endParaRPr>
          </a:p>
        </p:txBody>
      </p:sp>
      <p:sp>
        <p:nvSpPr>
          <p:cNvPr id="108" name="TextBox 107">
            <a:extLst>
              <a:ext uri="{FF2B5EF4-FFF2-40B4-BE49-F238E27FC236}">
                <a16:creationId xmlns:a16="http://schemas.microsoft.com/office/drawing/2014/main" id="{0F365BE7-9D22-CE4F-8513-610B7C9D42E6}"/>
              </a:ext>
            </a:extLst>
          </p:cNvPr>
          <p:cNvSpPr txBox="1"/>
          <p:nvPr/>
        </p:nvSpPr>
        <p:spPr>
          <a:xfrm>
            <a:off x="12227542" y="7719130"/>
            <a:ext cx="4206880" cy="1716496"/>
          </a:xfrm>
          <a:prstGeom prst="rect">
            <a:avLst/>
          </a:prstGeom>
          <a:noFill/>
        </p:spPr>
        <p:txBody>
          <a:bodyPr wrap="square" rtlCol="0">
            <a:spAutoFit/>
          </a:bodyPr>
          <a:lstStyle/>
          <a:p>
            <a:pPr>
              <a:lnSpc>
                <a:spcPts val="4299"/>
              </a:lnSpc>
            </a:pPr>
            <a:r>
              <a:rPr lang="en-US" sz="2800" dirty="0">
                <a:solidFill>
                  <a:schemeClr val="bg1"/>
                </a:solidFill>
                <a:latin typeface="Poppins ExtraLight" pitchFamily="2" charset="77"/>
                <a:ea typeface="Lato Light" panose="020F0502020204030203" pitchFamily="34" charset="0"/>
                <a:cs typeface="Poppins ExtraLight" pitchFamily="2" charset="77"/>
              </a:rPr>
              <a:t>That’s why we provide point and click solutions.</a:t>
            </a:r>
            <a:endParaRPr lang="en-US" sz="2800" dirty="0">
              <a:solidFill>
                <a:schemeClr val="bg1"/>
              </a:solidFill>
              <a:latin typeface="Poppins ExtraLight" pitchFamily="2" charset="77"/>
              <a:ea typeface="Roboto Light" panose="02000000000000000000" pitchFamily="2" charset="0"/>
              <a:cs typeface="Poppins ExtraLight" pitchFamily="2" charset="77"/>
            </a:endParaRPr>
          </a:p>
        </p:txBody>
      </p:sp>
    </p:spTree>
    <p:extLst>
      <p:ext uri="{BB962C8B-B14F-4D97-AF65-F5344CB8AC3E}">
        <p14:creationId xmlns:p14="http://schemas.microsoft.com/office/powerpoint/2010/main" val="5245574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imagen 3"/>
          <p:cNvSpPr>
            <a:spLocks noGrp="1"/>
          </p:cNvSpPr>
          <p:nvPr>
            <p:ph type="pic" sz="quarter" idx="14"/>
          </p:nvPr>
        </p:nvSpPr>
        <p:spPr/>
      </p:sp>
      <p:sp>
        <p:nvSpPr>
          <p:cNvPr id="45" name="Rectangle 44">
            <a:extLst>
              <a:ext uri="{FF2B5EF4-FFF2-40B4-BE49-F238E27FC236}">
                <a16:creationId xmlns:a16="http://schemas.microsoft.com/office/drawing/2014/main" id="{6C99C107-998D-4345-B76E-57F2B06BA3C5}"/>
              </a:ext>
            </a:extLst>
          </p:cNvPr>
          <p:cNvSpPr/>
          <p:nvPr/>
        </p:nvSpPr>
        <p:spPr>
          <a:xfrm>
            <a:off x="1409495" y="4139923"/>
            <a:ext cx="5400000" cy="5400000"/>
          </a:xfrm>
          <a:prstGeom prst="rect">
            <a:avLst/>
          </a:prstGeom>
          <a:gradFill>
            <a:gsLst>
              <a:gs pos="100000">
                <a:schemeClr val="accent2"/>
              </a:gs>
              <a:gs pos="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184CAB5E-3EE7-8D40-B96D-4A84F9EBE29C}"/>
              </a:ext>
            </a:extLst>
          </p:cNvPr>
          <p:cNvSpPr/>
          <p:nvPr/>
        </p:nvSpPr>
        <p:spPr>
          <a:xfrm>
            <a:off x="9467189" y="4136833"/>
            <a:ext cx="5400000" cy="5400000"/>
          </a:xfrm>
          <a:prstGeom prst="rect">
            <a:avLst/>
          </a:prstGeom>
          <a:gradFill>
            <a:gsLst>
              <a:gs pos="100000">
                <a:schemeClr val="accent3"/>
              </a:gs>
              <a:gs pos="0">
                <a:schemeClr val="accent2"/>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F94B255B-E5A5-6E4D-9C32-3D0E9F3371B0}"/>
              </a:ext>
            </a:extLst>
          </p:cNvPr>
          <p:cNvSpPr/>
          <p:nvPr/>
        </p:nvSpPr>
        <p:spPr>
          <a:xfrm>
            <a:off x="17614708" y="4136833"/>
            <a:ext cx="5400000" cy="5400000"/>
          </a:xfrm>
          <a:prstGeom prst="rect">
            <a:avLst/>
          </a:prstGeom>
          <a:gradFill>
            <a:gsLst>
              <a:gs pos="100000">
                <a:schemeClr val="accent4"/>
              </a:gs>
              <a:gs pos="0">
                <a:schemeClr val="accent3"/>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0581C55B-2DFE-6841-939C-78AF24DE6BA3}"/>
              </a:ext>
            </a:extLst>
          </p:cNvPr>
          <p:cNvGrpSpPr/>
          <p:nvPr/>
        </p:nvGrpSpPr>
        <p:grpSpPr>
          <a:xfrm>
            <a:off x="2276239" y="5191152"/>
            <a:ext cx="19427632" cy="4010803"/>
            <a:chOff x="2276239" y="3215569"/>
            <a:chExt cx="19427632" cy="4010803"/>
          </a:xfrm>
        </p:grpSpPr>
        <p:sp>
          <p:nvSpPr>
            <p:cNvPr id="57" name="Freeform 3">
              <a:extLst>
                <a:ext uri="{FF2B5EF4-FFF2-40B4-BE49-F238E27FC236}">
                  <a16:creationId xmlns:a16="http://schemas.microsoft.com/office/drawing/2014/main" id="{62620450-5EB4-CC45-AC4B-09FDF4EB83B6}"/>
                </a:ext>
              </a:extLst>
            </p:cNvPr>
            <p:cNvSpPr>
              <a:spLocks noChangeArrowheads="1"/>
            </p:cNvSpPr>
            <p:nvPr/>
          </p:nvSpPr>
          <p:spPr bwMode="auto">
            <a:xfrm>
              <a:off x="11071538" y="3215569"/>
              <a:ext cx="2234572" cy="2226812"/>
            </a:xfrm>
            <a:custGeom>
              <a:avLst/>
              <a:gdLst>
                <a:gd name="T0" fmla="*/ 327396 w 1268"/>
                <a:gd name="T1" fmla="*/ 183756 h 1267"/>
                <a:gd name="T2" fmla="*/ 333165 w 1268"/>
                <a:gd name="T3" fmla="*/ 189509 h 1267"/>
                <a:gd name="T4" fmla="*/ 327396 w 1268"/>
                <a:gd name="T5" fmla="*/ 226188 h 1267"/>
                <a:gd name="T6" fmla="*/ 293502 w 1268"/>
                <a:gd name="T7" fmla="*/ 224390 h 1267"/>
                <a:gd name="T8" fmla="*/ 292060 w 1268"/>
                <a:gd name="T9" fmla="*/ 189509 h 1267"/>
                <a:gd name="T10" fmla="*/ 293502 w 1268"/>
                <a:gd name="T11" fmla="*/ 185194 h 1267"/>
                <a:gd name="T12" fmla="*/ 395543 w 1268"/>
                <a:gd name="T13" fmla="*/ 289478 h 1267"/>
                <a:gd name="T14" fmla="*/ 194707 w 1268"/>
                <a:gd name="T15" fmla="*/ 204972 h 1267"/>
                <a:gd name="T16" fmla="*/ 267541 w 1268"/>
                <a:gd name="T17" fmla="*/ 177283 h 1267"/>
                <a:gd name="T18" fmla="*/ 264657 w 1268"/>
                <a:gd name="T19" fmla="*/ 220435 h 1267"/>
                <a:gd name="T20" fmla="*/ 274392 w 1268"/>
                <a:gd name="T21" fmla="*/ 243449 h 1267"/>
                <a:gd name="T22" fmla="*/ 327396 w 1268"/>
                <a:gd name="T23" fmla="*/ 252799 h 1267"/>
                <a:gd name="T24" fmla="*/ 359847 w 1268"/>
                <a:gd name="T25" fmla="*/ 189509 h 1267"/>
                <a:gd name="T26" fmla="*/ 327396 w 1268"/>
                <a:gd name="T27" fmla="*/ 157145 h 1267"/>
                <a:gd name="T28" fmla="*/ 286651 w 1268"/>
                <a:gd name="T29" fmla="*/ 158584 h 1267"/>
                <a:gd name="T30" fmla="*/ 312252 w 1268"/>
                <a:gd name="T31" fmla="*/ 85225 h 1267"/>
                <a:gd name="T32" fmla="*/ 395543 w 1268"/>
                <a:gd name="T33" fmla="*/ 120466 h 1267"/>
                <a:gd name="T34" fmla="*/ 429797 w 1268"/>
                <a:gd name="T35" fmla="*/ 204972 h 1267"/>
                <a:gd name="T36" fmla="*/ 109252 w 1268"/>
                <a:gd name="T37" fmla="*/ 426126 h 1267"/>
                <a:gd name="T38" fmla="*/ 95550 w 1268"/>
                <a:gd name="T39" fmla="*/ 426126 h 1267"/>
                <a:gd name="T40" fmla="*/ 204081 w 1268"/>
                <a:gd name="T41" fmla="*/ 301345 h 1267"/>
                <a:gd name="T42" fmla="*/ 210572 w 1268"/>
                <a:gd name="T43" fmla="*/ 308896 h 1267"/>
                <a:gd name="T44" fmla="*/ 170909 w 1268"/>
                <a:gd name="T45" fmla="*/ 69403 h 1267"/>
                <a:gd name="T46" fmla="*/ 137016 w 1268"/>
                <a:gd name="T47" fmla="*/ 66886 h 1267"/>
                <a:gd name="T48" fmla="*/ 135574 w 1268"/>
                <a:gd name="T49" fmla="*/ 32364 h 1267"/>
                <a:gd name="T50" fmla="*/ 170909 w 1268"/>
                <a:gd name="T51" fmla="*/ 26610 h 1267"/>
                <a:gd name="T52" fmla="*/ 174875 w 1268"/>
                <a:gd name="T53" fmla="*/ 28408 h 1267"/>
                <a:gd name="T54" fmla="*/ 176678 w 1268"/>
                <a:gd name="T55" fmla="*/ 62570 h 1267"/>
                <a:gd name="T56" fmla="*/ 170909 w 1268"/>
                <a:gd name="T57" fmla="*/ 69403 h 1267"/>
                <a:gd name="T58" fmla="*/ 32451 w 1268"/>
                <a:gd name="T59" fmla="*/ 179440 h 1267"/>
                <a:gd name="T60" fmla="*/ 26682 w 1268"/>
                <a:gd name="T61" fmla="*/ 142761 h 1267"/>
                <a:gd name="T62" fmla="*/ 32451 w 1268"/>
                <a:gd name="T63" fmla="*/ 137008 h 1267"/>
                <a:gd name="T64" fmla="*/ 66344 w 1268"/>
                <a:gd name="T65" fmla="*/ 138446 h 1267"/>
                <a:gd name="T66" fmla="*/ 68147 w 1268"/>
                <a:gd name="T67" fmla="*/ 173687 h 1267"/>
                <a:gd name="T68" fmla="*/ 414653 w 1268"/>
                <a:gd name="T69" fmla="*/ 101767 h 1267"/>
                <a:gd name="T70" fmla="*/ 312252 w 1268"/>
                <a:gd name="T71" fmla="*/ 58255 h 1267"/>
                <a:gd name="T72" fmla="*/ 202279 w 1268"/>
                <a:gd name="T73" fmla="*/ 72999 h 1267"/>
                <a:gd name="T74" fmla="*/ 203360 w 1268"/>
                <a:gd name="T75" fmla="*/ 32364 h 1267"/>
                <a:gd name="T76" fmla="*/ 141343 w 1268"/>
                <a:gd name="T77" fmla="*/ 0 h 1267"/>
                <a:gd name="T78" fmla="*/ 108170 w 1268"/>
                <a:gd name="T79" fmla="*/ 62570 h 1267"/>
                <a:gd name="T80" fmla="*/ 75359 w 1268"/>
                <a:gd name="T81" fmla="*/ 112914 h 1267"/>
                <a:gd name="T82" fmla="*/ 32451 w 1268"/>
                <a:gd name="T83" fmla="*/ 110397 h 1267"/>
                <a:gd name="T84" fmla="*/ 0 w 1268"/>
                <a:gd name="T85" fmla="*/ 142761 h 1267"/>
                <a:gd name="T86" fmla="*/ 9375 w 1268"/>
                <a:gd name="T87" fmla="*/ 196701 h 1267"/>
                <a:gd name="T88" fmla="*/ 62378 w 1268"/>
                <a:gd name="T89" fmla="*/ 206051 h 1267"/>
                <a:gd name="T90" fmla="*/ 94829 w 1268"/>
                <a:gd name="T91" fmla="*/ 142761 h 1267"/>
                <a:gd name="T92" fmla="*/ 131247 w 1268"/>
                <a:gd name="T93" fmla="*/ 94215 h 1267"/>
                <a:gd name="T94" fmla="*/ 170909 w 1268"/>
                <a:gd name="T95" fmla="*/ 96013 h 1267"/>
                <a:gd name="T96" fmla="*/ 201557 w 1268"/>
                <a:gd name="T97" fmla="*/ 110757 h 1267"/>
                <a:gd name="T98" fmla="*/ 168025 w 1268"/>
                <a:gd name="T99" fmla="*/ 204972 h 1267"/>
                <a:gd name="T100" fmla="*/ 76440 w 1268"/>
                <a:gd name="T101" fmla="*/ 392683 h 1267"/>
                <a:gd name="T102" fmla="*/ 76801 w 1268"/>
                <a:gd name="T103" fmla="*/ 444465 h 1267"/>
                <a:gd name="T104" fmla="*/ 102401 w 1268"/>
                <a:gd name="T105" fmla="*/ 455253 h 1267"/>
                <a:gd name="T106" fmla="*/ 239778 w 1268"/>
                <a:gd name="T107" fmla="*/ 331191 h 1267"/>
                <a:gd name="T108" fmla="*/ 414653 w 1268"/>
                <a:gd name="T109" fmla="*/ 308177 h 1267"/>
                <a:gd name="T110" fmla="*/ 456839 w 1268"/>
                <a:gd name="T111" fmla="*/ 204972 h 126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267">
                  <a:moveTo>
                    <a:pt x="826" y="511"/>
                  </a:moveTo>
                  <a:lnTo>
                    <a:pt x="908" y="511"/>
                  </a:lnTo>
                  <a:cubicBezTo>
                    <a:pt x="913" y="511"/>
                    <a:pt x="918" y="514"/>
                    <a:pt x="920" y="515"/>
                  </a:cubicBezTo>
                  <a:cubicBezTo>
                    <a:pt x="921" y="516"/>
                    <a:pt x="924" y="521"/>
                    <a:pt x="924" y="527"/>
                  </a:cubicBezTo>
                  <a:lnTo>
                    <a:pt x="924" y="613"/>
                  </a:lnTo>
                  <a:cubicBezTo>
                    <a:pt x="924" y="622"/>
                    <a:pt x="916" y="629"/>
                    <a:pt x="908" y="629"/>
                  </a:cubicBezTo>
                  <a:lnTo>
                    <a:pt x="826" y="629"/>
                  </a:lnTo>
                  <a:cubicBezTo>
                    <a:pt x="820" y="629"/>
                    <a:pt x="815" y="626"/>
                    <a:pt x="814" y="624"/>
                  </a:cubicBezTo>
                  <a:cubicBezTo>
                    <a:pt x="813" y="622"/>
                    <a:pt x="810" y="619"/>
                    <a:pt x="810" y="613"/>
                  </a:cubicBezTo>
                  <a:lnTo>
                    <a:pt x="810" y="527"/>
                  </a:lnTo>
                  <a:cubicBezTo>
                    <a:pt x="810" y="521"/>
                    <a:pt x="813" y="516"/>
                    <a:pt x="814" y="515"/>
                  </a:cubicBezTo>
                  <a:cubicBezTo>
                    <a:pt x="815" y="514"/>
                    <a:pt x="820" y="511"/>
                    <a:pt x="826" y="511"/>
                  </a:cubicBezTo>
                  <a:close/>
                  <a:moveTo>
                    <a:pt x="1097" y="805"/>
                  </a:moveTo>
                  <a:lnTo>
                    <a:pt x="1097" y="805"/>
                  </a:lnTo>
                  <a:cubicBezTo>
                    <a:pt x="1035" y="868"/>
                    <a:pt x="953" y="902"/>
                    <a:pt x="866" y="902"/>
                  </a:cubicBezTo>
                  <a:cubicBezTo>
                    <a:pt x="687" y="902"/>
                    <a:pt x="540" y="754"/>
                    <a:pt x="540" y="570"/>
                  </a:cubicBezTo>
                  <a:cubicBezTo>
                    <a:pt x="540" y="491"/>
                    <a:pt x="567" y="419"/>
                    <a:pt x="612" y="361"/>
                  </a:cubicBezTo>
                  <a:lnTo>
                    <a:pt x="742" y="493"/>
                  </a:lnTo>
                  <a:cubicBezTo>
                    <a:pt x="737" y="503"/>
                    <a:pt x="734" y="515"/>
                    <a:pt x="734" y="527"/>
                  </a:cubicBezTo>
                  <a:lnTo>
                    <a:pt x="734" y="613"/>
                  </a:lnTo>
                  <a:cubicBezTo>
                    <a:pt x="734" y="637"/>
                    <a:pt x="745" y="659"/>
                    <a:pt x="761" y="677"/>
                  </a:cubicBezTo>
                  <a:cubicBezTo>
                    <a:pt x="779" y="694"/>
                    <a:pt x="801" y="703"/>
                    <a:pt x="826" y="703"/>
                  </a:cubicBezTo>
                  <a:lnTo>
                    <a:pt x="908" y="703"/>
                  </a:lnTo>
                  <a:cubicBezTo>
                    <a:pt x="958" y="703"/>
                    <a:pt x="998" y="662"/>
                    <a:pt x="998" y="613"/>
                  </a:cubicBezTo>
                  <a:lnTo>
                    <a:pt x="998" y="527"/>
                  </a:lnTo>
                  <a:cubicBezTo>
                    <a:pt x="998" y="503"/>
                    <a:pt x="989" y="479"/>
                    <a:pt x="971" y="463"/>
                  </a:cubicBezTo>
                  <a:cubicBezTo>
                    <a:pt x="955" y="446"/>
                    <a:pt x="931" y="437"/>
                    <a:pt x="908" y="437"/>
                  </a:cubicBezTo>
                  <a:lnTo>
                    <a:pt x="826" y="437"/>
                  </a:lnTo>
                  <a:cubicBezTo>
                    <a:pt x="815" y="437"/>
                    <a:pt x="806" y="438"/>
                    <a:pt x="795" y="441"/>
                  </a:cubicBezTo>
                  <a:lnTo>
                    <a:pt x="665" y="308"/>
                  </a:lnTo>
                  <a:cubicBezTo>
                    <a:pt x="721" y="263"/>
                    <a:pt x="790" y="237"/>
                    <a:pt x="866" y="237"/>
                  </a:cubicBezTo>
                  <a:cubicBezTo>
                    <a:pt x="952" y="237"/>
                    <a:pt x="1034" y="271"/>
                    <a:pt x="1094" y="333"/>
                  </a:cubicBezTo>
                  <a:lnTo>
                    <a:pt x="1097" y="335"/>
                  </a:lnTo>
                  <a:cubicBezTo>
                    <a:pt x="1157" y="397"/>
                    <a:pt x="1192" y="481"/>
                    <a:pt x="1192" y="570"/>
                  </a:cubicBezTo>
                  <a:cubicBezTo>
                    <a:pt x="1192" y="659"/>
                    <a:pt x="1157" y="742"/>
                    <a:pt x="1097" y="805"/>
                  </a:cubicBezTo>
                  <a:close/>
                  <a:moveTo>
                    <a:pt x="303" y="1185"/>
                  </a:moveTo>
                  <a:lnTo>
                    <a:pt x="303" y="1185"/>
                  </a:lnTo>
                  <a:cubicBezTo>
                    <a:pt x="298" y="1189"/>
                    <a:pt x="291" y="1192"/>
                    <a:pt x="284" y="1192"/>
                  </a:cubicBezTo>
                  <a:cubicBezTo>
                    <a:pt x="277" y="1192"/>
                    <a:pt x="269" y="1189"/>
                    <a:pt x="265" y="1185"/>
                  </a:cubicBezTo>
                  <a:cubicBezTo>
                    <a:pt x="253" y="1173"/>
                    <a:pt x="253" y="1155"/>
                    <a:pt x="265" y="1143"/>
                  </a:cubicBezTo>
                  <a:lnTo>
                    <a:pt x="566" y="838"/>
                  </a:lnTo>
                  <a:cubicBezTo>
                    <a:pt x="571" y="845"/>
                    <a:pt x="579" y="853"/>
                    <a:pt x="584" y="859"/>
                  </a:cubicBezTo>
                  <a:cubicBezTo>
                    <a:pt x="592" y="866"/>
                    <a:pt x="598" y="872"/>
                    <a:pt x="604" y="878"/>
                  </a:cubicBezTo>
                  <a:lnTo>
                    <a:pt x="303" y="1185"/>
                  </a:lnTo>
                  <a:close/>
                  <a:moveTo>
                    <a:pt x="474" y="193"/>
                  </a:moveTo>
                  <a:lnTo>
                    <a:pt x="392" y="193"/>
                  </a:lnTo>
                  <a:cubicBezTo>
                    <a:pt x="386" y="193"/>
                    <a:pt x="382" y="188"/>
                    <a:pt x="380" y="186"/>
                  </a:cubicBezTo>
                  <a:cubicBezTo>
                    <a:pt x="379" y="185"/>
                    <a:pt x="376" y="181"/>
                    <a:pt x="376" y="174"/>
                  </a:cubicBezTo>
                  <a:lnTo>
                    <a:pt x="376" y="90"/>
                  </a:lnTo>
                  <a:cubicBezTo>
                    <a:pt x="376" y="81"/>
                    <a:pt x="383" y="74"/>
                    <a:pt x="392" y="74"/>
                  </a:cubicBezTo>
                  <a:lnTo>
                    <a:pt x="474" y="74"/>
                  </a:lnTo>
                  <a:cubicBezTo>
                    <a:pt x="478" y="74"/>
                    <a:pt x="482" y="76"/>
                    <a:pt x="485" y="79"/>
                  </a:cubicBezTo>
                  <a:cubicBezTo>
                    <a:pt x="489" y="81"/>
                    <a:pt x="490" y="86"/>
                    <a:pt x="490" y="90"/>
                  </a:cubicBezTo>
                  <a:lnTo>
                    <a:pt x="490" y="174"/>
                  </a:lnTo>
                  <a:cubicBezTo>
                    <a:pt x="490" y="181"/>
                    <a:pt x="487" y="185"/>
                    <a:pt x="485" y="186"/>
                  </a:cubicBezTo>
                  <a:cubicBezTo>
                    <a:pt x="484" y="188"/>
                    <a:pt x="479" y="193"/>
                    <a:pt x="474" y="193"/>
                  </a:cubicBezTo>
                  <a:close/>
                  <a:moveTo>
                    <a:pt x="173" y="499"/>
                  </a:moveTo>
                  <a:lnTo>
                    <a:pt x="90" y="499"/>
                  </a:lnTo>
                  <a:cubicBezTo>
                    <a:pt x="81" y="499"/>
                    <a:pt x="74" y="491"/>
                    <a:pt x="74" y="483"/>
                  </a:cubicBezTo>
                  <a:lnTo>
                    <a:pt x="74" y="397"/>
                  </a:lnTo>
                  <a:cubicBezTo>
                    <a:pt x="74" y="391"/>
                    <a:pt x="76" y="388"/>
                    <a:pt x="78" y="385"/>
                  </a:cubicBezTo>
                  <a:cubicBezTo>
                    <a:pt x="81" y="384"/>
                    <a:pt x="84" y="381"/>
                    <a:pt x="90" y="381"/>
                  </a:cubicBezTo>
                  <a:lnTo>
                    <a:pt x="173" y="381"/>
                  </a:lnTo>
                  <a:cubicBezTo>
                    <a:pt x="179" y="381"/>
                    <a:pt x="182" y="384"/>
                    <a:pt x="184" y="385"/>
                  </a:cubicBezTo>
                  <a:cubicBezTo>
                    <a:pt x="186" y="388"/>
                    <a:pt x="189" y="391"/>
                    <a:pt x="189" y="397"/>
                  </a:cubicBezTo>
                  <a:lnTo>
                    <a:pt x="189" y="483"/>
                  </a:lnTo>
                  <a:cubicBezTo>
                    <a:pt x="189" y="491"/>
                    <a:pt x="182" y="499"/>
                    <a:pt x="173" y="499"/>
                  </a:cubicBezTo>
                  <a:close/>
                  <a:moveTo>
                    <a:pt x="1150" y="283"/>
                  </a:moveTo>
                  <a:lnTo>
                    <a:pt x="1150" y="283"/>
                  </a:lnTo>
                  <a:cubicBezTo>
                    <a:pt x="1073" y="206"/>
                    <a:pt x="973" y="162"/>
                    <a:pt x="866" y="162"/>
                  </a:cubicBezTo>
                  <a:cubicBezTo>
                    <a:pt x="770" y="162"/>
                    <a:pt x="681" y="198"/>
                    <a:pt x="612" y="256"/>
                  </a:cubicBezTo>
                  <a:lnTo>
                    <a:pt x="561" y="203"/>
                  </a:lnTo>
                  <a:cubicBezTo>
                    <a:pt x="563" y="194"/>
                    <a:pt x="564" y="185"/>
                    <a:pt x="564" y="174"/>
                  </a:cubicBezTo>
                  <a:lnTo>
                    <a:pt x="564" y="90"/>
                  </a:lnTo>
                  <a:cubicBezTo>
                    <a:pt x="564" y="40"/>
                    <a:pt x="524" y="0"/>
                    <a:pt x="474" y="0"/>
                  </a:cubicBezTo>
                  <a:lnTo>
                    <a:pt x="392" y="0"/>
                  </a:lnTo>
                  <a:cubicBezTo>
                    <a:pt x="342" y="0"/>
                    <a:pt x="300" y="40"/>
                    <a:pt x="300" y="90"/>
                  </a:cubicBezTo>
                  <a:lnTo>
                    <a:pt x="300" y="174"/>
                  </a:lnTo>
                  <a:cubicBezTo>
                    <a:pt x="300" y="188"/>
                    <a:pt x="303" y="200"/>
                    <a:pt x="309" y="211"/>
                  </a:cubicBezTo>
                  <a:lnTo>
                    <a:pt x="209" y="314"/>
                  </a:lnTo>
                  <a:cubicBezTo>
                    <a:pt x="197" y="309"/>
                    <a:pt x="185" y="307"/>
                    <a:pt x="173" y="307"/>
                  </a:cubicBezTo>
                  <a:lnTo>
                    <a:pt x="90" y="307"/>
                  </a:lnTo>
                  <a:cubicBezTo>
                    <a:pt x="66" y="307"/>
                    <a:pt x="43" y="315"/>
                    <a:pt x="26" y="333"/>
                  </a:cubicBezTo>
                  <a:cubicBezTo>
                    <a:pt x="9" y="351"/>
                    <a:pt x="0" y="373"/>
                    <a:pt x="0" y="397"/>
                  </a:cubicBezTo>
                  <a:lnTo>
                    <a:pt x="0" y="483"/>
                  </a:lnTo>
                  <a:cubicBezTo>
                    <a:pt x="0" y="508"/>
                    <a:pt x="10" y="530"/>
                    <a:pt x="26" y="547"/>
                  </a:cubicBezTo>
                  <a:cubicBezTo>
                    <a:pt x="43" y="563"/>
                    <a:pt x="65" y="573"/>
                    <a:pt x="90" y="573"/>
                  </a:cubicBezTo>
                  <a:lnTo>
                    <a:pt x="173" y="573"/>
                  </a:lnTo>
                  <a:cubicBezTo>
                    <a:pt x="222" y="573"/>
                    <a:pt x="263" y="533"/>
                    <a:pt x="263" y="483"/>
                  </a:cubicBezTo>
                  <a:lnTo>
                    <a:pt x="263" y="397"/>
                  </a:lnTo>
                  <a:cubicBezTo>
                    <a:pt x="263" y="388"/>
                    <a:pt x="262" y="377"/>
                    <a:pt x="259" y="369"/>
                  </a:cubicBezTo>
                  <a:lnTo>
                    <a:pt x="364" y="262"/>
                  </a:lnTo>
                  <a:cubicBezTo>
                    <a:pt x="373" y="265"/>
                    <a:pt x="382" y="267"/>
                    <a:pt x="392" y="267"/>
                  </a:cubicBezTo>
                  <a:lnTo>
                    <a:pt x="474" y="267"/>
                  </a:lnTo>
                  <a:cubicBezTo>
                    <a:pt x="487" y="267"/>
                    <a:pt x="499" y="263"/>
                    <a:pt x="510" y="258"/>
                  </a:cubicBezTo>
                  <a:lnTo>
                    <a:pt x="559" y="308"/>
                  </a:lnTo>
                  <a:cubicBezTo>
                    <a:pt x="502" y="379"/>
                    <a:pt x="466" y="471"/>
                    <a:pt x="466" y="570"/>
                  </a:cubicBezTo>
                  <a:cubicBezTo>
                    <a:pt x="466" y="645"/>
                    <a:pt x="485" y="717"/>
                    <a:pt x="521" y="777"/>
                  </a:cubicBezTo>
                  <a:lnTo>
                    <a:pt x="212" y="1092"/>
                  </a:lnTo>
                  <a:cubicBezTo>
                    <a:pt x="173" y="1131"/>
                    <a:pt x="173" y="1197"/>
                    <a:pt x="212" y="1236"/>
                  </a:cubicBezTo>
                  <a:cubicBezTo>
                    <a:pt x="212" y="1236"/>
                    <a:pt x="212" y="1236"/>
                    <a:pt x="213" y="1236"/>
                  </a:cubicBezTo>
                  <a:cubicBezTo>
                    <a:pt x="230" y="1256"/>
                    <a:pt x="257" y="1266"/>
                    <a:pt x="284" y="1266"/>
                  </a:cubicBezTo>
                  <a:cubicBezTo>
                    <a:pt x="311" y="1266"/>
                    <a:pt x="336" y="1256"/>
                    <a:pt x="355" y="1236"/>
                  </a:cubicBezTo>
                  <a:lnTo>
                    <a:pt x="665" y="921"/>
                  </a:lnTo>
                  <a:cubicBezTo>
                    <a:pt x="724" y="957"/>
                    <a:pt x="794" y="975"/>
                    <a:pt x="866" y="975"/>
                  </a:cubicBezTo>
                  <a:cubicBezTo>
                    <a:pt x="973" y="975"/>
                    <a:pt x="1073" y="934"/>
                    <a:pt x="1150" y="857"/>
                  </a:cubicBezTo>
                  <a:cubicBezTo>
                    <a:pt x="1226" y="780"/>
                    <a:pt x="1267" y="678"/>
                    <a:pt x="1267" y="570"/>
                  </a:cubicBezTo>
                  <a:cubicBezTo>
                    <a:pt x="1267" y="462"/>
                    <a:pt x="1226" y="360"/>
                    <a:pt x="1150" y="283"/>
                  </a:cubicBezTo>
                  <a:close/>
                </a:path>
              </a:pathLst>
            </a:custGeom>
            <a:solidFill>
              <a:schemeClr val="bg1"/>
            </a:solidFill>
            <a:ln>
              <a:noFill/>
            </a:ln>
            <a:effectLst/>
          </p:spPr>
          <p:txBody>
            <a:bodyPr wrap="none" anchor="ctr"/>
            <a:lstStyle/>
            <a:p>
              <a:endParaRPr lang="en-US"/>
            </a:p>
          </p:txBody>
        </p:sp>
        <p:grpSp>
          <p:nvGrpSpPr>
            <p:cNvPr id="58" name="Group 57">
              <a:extLst>
                <a:ext uri="{FF2B5EF4-FFF2-40B4-BE49-F238E27FC236}">
                  <a16:creationId xmlns:a16="http://schemas.microsoft.com/office/drawing/2014/main" id="{259B8BD5-7A5E-D447-B88E-73A7BB23CCE8}"/>
                </a:ext>
              </a:extLst>
            </p:cNvPr>
            <p:cNvGrpSpPr/>
            <p:nvPr/>
          </p:nvGrpSpPr>
          <p:grpSpPr>
            <a:xfrm>
              <a:off x="3054280" y="3293947"/>
              <a:ext cx="2017324" cy="1978526"/>
              <a:chOff x="5220658" y="6646697"/>
              <a:chExt cx="973293" cy="954577"/>
            </a:xfrm>
            <a:solidFill>
              <a:schemeClr val="bg1"/>
            </a:solidFill>
          </p:grpSpPr>
          <p:sp>
            <p:nvSpPr>
              <p:cNvPr id="59" name="Freeform 58">
                <a:extLst>
                  <a:ext uri="{FF2B5EF4-FFF2-40B4-BE49-F238E27FC236}">
                    <a16:creationId xmlns:a16="http://schemas.microsoft.com/office/drawing/2014/main" id="{FD98C2B1-3FCD-ED48-8739-99AC8ACCB7F6}"/>
                  </a:ext>
                </a:extLst>
              </p:cNvPr>
              <p:cNvSpPr>
                <a:spLocks noChangeArrowheads="1"/>
              </p:cNvSpPr>
              <p:nvPr/>
            </p:nvSpPr>
            <p:spPr bwMode="auto">
              <a:xfrm>
                <a:off x="5800892" y="6886277"/>
                <a:ext cx="393059" cy="714997"/>
              </a:xfrm>
              <a:custGeom>
                <a:avLst/>
                <a:gdLst>
                  <a:gd name="T0" fmla="*/ 142311 w 465"/>
                  <a:gd name="T1" fmla="*/ 144952 h 843"/>
                  <a:gd name="T2" fmla="*/ 112559 w 465"/>
                  <a:gd name="T3" fmla="*/ 187755 h 843"/>
                  <a:gd name="T4" fmla="*/ 112559 w 465"/>
                  <a:gd name="T5" fmla="*/ 278035 h 843"/>
                  <a:gd name="T6" fmla="*/ 53770 w 465"/>
                  <a:gd name="T7" fmla="*/ 278035 h 843"/>
                  <a:gd name="T8" fmla="*/ 53770 w 465"/>
                  <a:gd name="T9" fmla="*/ 187755 h 843"/>
                  <a:gd name="T10" fmla="*/ 24376 w 465"/>
                  <a:gd name="T11" fmla="*/ 144952 h 843"/>
                  <a:gd name="T12" fmla="*/ 24376 w 465"/>
                  <a:gd name="T13" fmla="*/ 61506 h 843"/>
                  <a:gd name="T14" fmla="*/ 24376 w 465"/>
                  <a:gd name="T15" fmla="*/ 61506 h 843"/>
                  <a:gd name="T16" fmla="*/ 60939 w 465"/>
                  <a:gd name="T17" fmla="*/ 24458 h 843"/>
                  <a:gd name="T18" fmla="*/ 71335 w 465"/>
                  <a:gd name="T19" fmla="*/ 24458 h 843"/>
                  <a:gd name="T20" fmla="*/ 71335 w 465"/>
                  <a:gd name="T21" fmla="*/ 87043 h 843"/>
                  <a:gd name="T22" fmla="*/ 95711 w 465"/>
                  <a:gd name="T23" fmla="*/ 87043 h 843"/>
                  <a:gd name="T24" fmla="*/ 95711 w 465"/>
                  <a:gd name="T25" fmla="*/ 24458 h 843"/>
                  <a:gd name="T26" fmla="*/ 105031 w 465"/>
                  <a:gd name="T27" fmla="*/ 24458 h 843"/>
                  <a:gd name="T28" fmla="*/ 105031 w 465"/>
                  <a:gd name="T29" fmla="*/ 24458 h 843"/>
                  <a:gd name="T30" fmla="*/ 142311 w 465"/>
                  <a:gd name="T31" fmla="*/ 61506 h 843"/>
                  <a:gd name="T32" fmla="*/ 142311 w 465"/>
                  <a:gd name="T33" fmla="*/ 144952 h 843"/>
                  <a:gd name="T34" fmla="*/ 105031 w 465"/>
                  <a:gd name="T35" fmla="*/ 0 h 843"/>
                  <a:gd name="T36" fmla="*/ 60939 w 465"/>
                  <a:gd name="T37" fmla="*/ 0 h 843"/>
                  <a:gd name="T38" fmla="*/ 60939 w 465"/>
                  <a:gd name="T39" fmla="*/ 0 h 843"/>
                  <a:gd name="T40" fmla="*/ 0 w 465"/>
                  <a:gd name="T41" fmla="*/ 61506 h 843"/>
                  <a:gd name="T42" fmla="*/ 0 w 465"/>
                  <a:gd name="T43" fmla="*/ 152506 h 843"/>
                  <a:gd name="T44" fmla="*/ 29753 w 465"/>
                  <a:gd name="T45" fmla="*/ 195668 h 843"/>
                  <a:gd name="T46" fmla="*/ 29753 w 465"/>
                  <a:gd name="T47" fmla="*/ 302853 h 843"/>
                  <a:gd name="T48" fmla="*/ 136576 w 465"/>
                  <a:gd name="T49" fmla="*/ 302853 h 843"/>
                  <a:gd name="T50" fmla="*/ 136576 w 465"/>
                  <a:gd name="T51" fmla="*/ 195668 h 843"/>
                  <a:gd name="T52" fmla="*/ 166329 w 465"/>
                  <a:gd name="T53" fmla="*/ 152506 h 843"/>
                  <a:gd name="T54" fmla="*/ 166329 w 465"/>
                  <a:gd name="T55" fmla="*/ 61506 h 843"/>
                  <a:gd name="T56" fmla="*/ 166329 w 465"/>
                  <a:gd name="T57" fmla="*/ 61506 h 843"/>
                  <a:gd name="T58" fmla="*/ 105031 w 465"/>
                  <a:gd name="T59" fmla="*/ 0 h 84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65" h="843">
                    <a:moveTo>
                      <a:pt x="397" y="403"/>
                    </a:moveTo>
                    <a:lnTo>
                      <a:pt x="314" y="522"/>
                    </a:lnTo>
                    <a:lnTo>
                      <a:pt x="314" y="773"/>
                    </a:lnTo>
                    <a:lnTo>
                      <a:pt x="150" y="773"/>
                    </a:lnTo>
                    <a:lnTo>
                      <a:pt x="150" y="522"/>
                    </a:lnTo>
                    <a:lnTo>
                      <a:pt x="68" y="403"/>
                    </a:lnTo>
                    <a:lnTo>
                      <a:pt x="68" y="171"/>
                    </a:lnTo>
                    <a:cubicBezTo>
                      <a:pt x="68" y="113"/>
                      <a:pt x="114" y="68"/>
                      <a:pt x="170" y="68"/>
                    </a:cubicBezTo>
                    <a:lnTo>
                      <a:pt x="199" y="68"/>
                    </a:lnTo>
                    <a:lnTo>
                      <a:pt x="199" y="242"/>
                    </a:lnTo>
                    <a:lnTo>
                      <a:pt x="267" y="242"/>
                    </a:lnTo>
                    <a:lnTo>
                      <a:pt x="267" y="68"/>
                    </a:lnTo>
                    <a:lnTo>
                      <a:pt x="293" y="68"/>
                    </a:lnTo>
                    <a:cubicBezTo>
                      <a:pt x="351" y="68"/>
                      <a:pt x="397" y="113"/>
                      <a:pt x="397" y="171"/>
                    </a:cubicBezTo>
                    <a:lnTo>
                      <a:pt x="397" y="403"/>
                    </a:lnTo>
                    <a:close/>
                    <a:moveTo>
                      <a:pt x="293" y="0"/>
                    </a:moveTo>
                    <a:lnTo>
                      <a:pt x="170" y="0"/>
                    </a:lnTo>
                    <a:cubicBezTo>
                      <a:pt x="77" y="0"/>
                      <a:pt x="0" y="76"/>
                      <a:pt x="0" y="171"/>
                    </a:cubicBezTo>
                    <a:lnTo>
                      <a:pt x="0" y="424"/>
                    </a:lnTo>
                    <a:lnTo>
                      <a:pt x="83" y="544"/>
                    </a:lnTo>
                    <a:lnTo>
                      <a:pt x="83" y="842"/>
                    </a:lnTo>
                    <a:lnTo>
                      <a:pt x="381" y="842"/>
                    </a:lnTo>
                    <a:lnTo>
                      <a:pt x="381" y="544"/>
                    </a:lnTo>
                    <a:lnTo>
                      <a:pt x="464" y="424"/>
                    </a:lnTo>
                    <a:lnTo>
                      <a:pt x="464" y="171"/>
                    </a:lnTo>
                    <a:cubicBezTo>
                      <a:pt x="464" y="76"/>
                      <a:pt x="388" y="0"/>
                      <a:pt x="293" y="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 name="Freeform 60">
                <a:extLst>
                  <a:ext uri="{FF2B5EF4-FFF2-40B4-BE49-F238E27FC236}">
                    <a16:creationId xmlns:a16="http://schemas.microsoft.com/office/drawing/2014/main" id="{F0E2EE74-DB09-9249-96B1-FAD64B1A574A}"/>
                  </a:ext>
                </a:extLst>
              </p:cNvPr>
              <p:cNvSpPr>
                <a:spLocks noChangeArrowheads="1"/>
              </p:cNvSpPr>
              <p:nvPr/>
            </p:nvSpPr>
            <p:spPr bwMode="auto">
              <a:xfrm>
                <a:off x="5879502" y="6646697"/>
                <a:ext cx="239580" cy="235837"/>
              </a:xfrm>
              <a:custGeom>
                <a:avLst/>
                <a:gdLst>
                  <a:gd name="T0" fmla="*/ 50619 w 281"/>
                  <a:gd name="T1" fmla="*/ 23574 h 280"/>
                  <a:gd name="T2" fmla="*/ 50619 w 281"/>
                  <a:gd name="T3" fmla="*/ 23574 h 280"/>
                  <a:gd name="T4" fmla="*/ 77014 w 281"/>
                  <a:gd name="T5" fmla="*/ 49649 h 280"/>
                  <a:gd name="T6" fmla="*/ 77014 w 281"/>
                  <a:gd name="T7" fmla="*/ 49649 h 280"/>
                  <a:gd name="T8" fmla="*/ 50619 w 281"/>
                  <a:gd name="T9" fmla="*/ 75724 h 280"/>
                  <a:gd name="T10" fmla="*/ 50619 w 281"/>
                  <a:gd name="T11" fmla="*/ 75724 h 280"/>
                  <a:gd name="T12" fmla="*/ 24586 w 281"/>
                  <a:gd name="T13" fmla="*/ 49649 h 280"/>
                  <a:gd name="T14" fmla="*/ 24586 w 281"/>
                  <a:gd name="T15" fmla="*/ 49649 h 280"/>
                  <a:gd name="T16" fmla="*/ 50619 w 281"/>
                  <a:gd name="T17" fmla="*/ 23574 h 280"/>
                  <a:gd name="T18" fmla="*/ 50619 w 281"/>
                  <a:gd name="T19" fmla="*/ 99656 h 280"/>
                  <a:gd name="T20" fmla="*/ 50619 w 281"/>
                  <a:gd name="T21" fmla="*/ 99656 h 280"/>
                  <a:gd name="T22" fmla="*/ 101238 w 281"/>
                  <a:gd name="T23" fmla="*/ 49649 h 280"/>
                  <a:gd name="T24" fmla="*/ 101238 w 281"/>
                  <a:gd name="T25" fmla="*/ 49649 h 280"/>
                  <a:gd name="T26" fmla="*/ 50619 w 281"/>
                  <a:gd name="T27" fmla="*/ 0 h 280"/>
                  <a:gd name="T28" fmla="*/ 50619 w 281"/>
                  <a:gd name="T29" fmla="*/ 0 h 280"/>
                  <a:gd name="T30" fmla="*/ 0 w 281"/>
                  <a:gd name="T31" fmla="*/ 49649 h 280"/>
                  <a:gd name="T32" fmla="*/ 0 w 281"/>
                  <a:gd name="T33" fmla="*/ 49649 h 280"/>
                  <a:gd name="T34" fmla="*/ 50619 w 281"/>
                  <a:gd name="T35" fmla="*/ 99656 h 28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81" h="280">
                    <a:moveTo>
                      <a:pt x="140" y="66"/>
                    </a:moveTo>
                    <a:lnTo>
                      <a:pt x="140" y="66"/>
                    </a:lnTo>
                    <a:cubicBezTo>
                      <a:pt x="180" y="66"/>
                      <a:pt x="213" y="99"/>
                      <a:pt x="213" y="139"/>
                    </a:cubicBezTo>
                    <a:cubicBezTo>
                      <a:pt x="213" y="179"/>
                      <a:pt x="180" y="212"/>
                      <a:pt x="140" y="212"/>
                    </a:cubicBezTo>
                    <a:cubicBezTo>
                      <a:pt x="100" y="212"/>
                      <a:pt x="68" y="179"/>
                      <a:pt x="68" y="139"/>
                    </a:cubicBezTo>
                    <a:cubicBezTo>
                      <a:pt x="68" y="99"/>
                      <a:pt x="100" y="66"/>
                      <a:pt x="140" y="66"/>
                    </a:cubicBezTo>
                    <a:close/>
                    <a:moveTo>
                      <a:pt x="140" y="279"/>
                    </a:moveTo>
                    <a:lnTo>
                      <a:pt x="140" y="279"/>
                    </a:lnTo>
                    <a:cubicBezTo>
                      <a:pt x="217" y="279"/>
                      <a:pt x="280" y="216"/>
                      <a:pt x="280" y="139"/>
                    </a:cubicBezTo>
                    <a:cubicBezTo>
                      <a:pt x="280" y="62"/>
                      <a:pt x="217" y="0"/>
                      <a:pt x="140" y="0"/>
                    </a:cubicBezTo>
                    <a:cubicBezTo>
                      <a:pt x="63" y="0"/>
                      <a:pt x="0" y="62"/>
                      <a:pt x="0" y="139"/>
                    </a:cubicBezTo>
                    <a:cubicBezTo>
                      <a:pt x="0" y="216"/>
                      <a:pt x="63" y="279"/>
                      <a:pt x="140" y="27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2" name="Freeform 61">
                <a:extLst>
                  <a:ext uri="{FF2B5EF4-FFF2-40B4-BE49-F238E27FC236}">
                    <a16:creationId xmlns:a16="http://schemas.microsoft.com/office/drawing/2014/main" id="{65B79511-99F7-3247-ADAF-719477002684}"/>
                  </a:ext>
                </a:extLst>
              </p:cNvPr>
              <p:cNvSpPr>
                <a:spLocks noChangeArrowheads="1"/>
              </p:cNvSpPr>
              <p:nvPr/>
            </p:nvSpPr>
            <p:spPr bwMode="auto">
              <a:xfrm>
                <a:off x="5505159" y="6987351"/>
                <a:ext cx="224606" cy="610178"/>
              </a:xfrm>
              <a:custGeom>
                <a:avLst/>
                <a:gdLst>
                  <a:gd name="T0" fmla="*/ 0 w 264"/>
                  <a:gd name="T1" fmla="*/ 47080 h 720"/>
                  <a:gd name="T2" fmla="*/ 16957 w 264"/>
                  <a:gd name="T3" fmla="*/ 64331 h 720"/>
                  <a:gd name="T4" fmla="*/ 35358 w 264"/>
                  <a:gd name="T5" fmla="*/ 46002 h 720"/>
                  <a:gd name="T6" fmla="*/ 35358 w 264"/>
                  <a:gd name="T7" fmla="*/ 258403 h 720"/>
                  <a:gd name="T8" fmla="*/ 59892 w 264"/>
                  <a:gd name="T9" fmla="*/ 258403 h 720"/>
                  <a:gd name="T10" fmla="*/ 59892 w 264"/>
                  <a:gd name="T11" fmla="*/ 46002 h 720"/>
                  <a:gd name="T12" fmla="*/ 78293 w 264"/>
                  <a:gd name="T13" fmla="*/ 64331 h 720"/>
                  <a:gd name="T14" fmla="*/ 94889 w 264"/>
                  <a:gd name="T15" fmla="*/ 47080 h 720"/>
                  <a:gd name="T16" fmla="*/ 47625 w 264"/>
                  <a:gd name="T17" fmla="*/ 0 h 720"/>
                  <a:gd name="T18" fmla="*/ 0 w 264"/>
                  <a:gd name="T19" fmla="*/ 47080 h 7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4" h="720">
                    <a:moveTo>
                      <a:pt x="0" y="131"/>
                    </a:moveTo>
                    <a:lnTo>
                      <a:pt x="47" y="179"/>
                    </a:lnTo>
                    <a:lnTo>
                      <a:pt x="98" y="128"/>
                    </a:lnTo>
                    <a:lnTo>
                      <a:pt x="98" y="719"/>
                    </a:lnTo>
                    <a:lnTo>
                      <a:pt x="166" y="719"/>
                    </a:lnTo>
                    <a:lnTo>
                      <a:pt x="166" y="128"/>
                    </a:lnTo>
                    <a:lnTo>
                      <a:pt x="217" y="179"/>
                    </a:lnTo>
                    <a:lnTo>
                      <a:pt x="263" y="131"/>
                    </a:lnTo>
                    <a:lnTo>
                      <a:pt x="132" y="0"/>
                    </a:lnTo>
                    <a:lnTo>
                      <a:pt x="0" y="13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3" name="Freeform 62">
                <a:extLst>
                  <a:ext uri="{FF2B5EF4-FFF2-40B4-BE49-F238E27FC236}">
                    <a16:creationId xmlns:a16="http://schemas.microsoft.com/office/drawing/2014/main" id="{BC3D99A2-67EC-A348-9149-884BCF2929DF}"/>
                  </a:ext>
                </a:extLst>
              </p:cNvPr>
              <p:cNvSpPr>
                <a:spLocks noChangeArrowheads="1"/>
              </p:cNvSpPr>
              <p:nvPr/>
            </p:nvSpPr>
            <p:spPr bwMode="auto">
              <a:xfrm>
                <a:off x="5220658" y="7204470"/>
                <a:ext cx="224606" cy="396804"/>
              </a:xfrm>
              <a:custGeom>
                <a:avLst/>
                <a:gdLst>
                  <a:gd name="T0" fmla="*/ 0 w 265"/>
                  <a:gd name="T1" fmla="*/ 46843 h 467"/>
                  <a:gd name="T2" fmla="*/ 16893 w 265"/>
                  <a:gd name="T3" fmla="*/ 64139 h 467"/>
                  <a:gd name="T4" fmla="*/ 35225 w 265"/>
                  <a:gd name="T5" fmla="*/ 45762 h 467"/>
                  <a:gd name="T6" fmla="*/ 35225 w 265"/>
                  <a:gd name="T7" fmla="*/ 167915 h 467"/>
                  <a:gd name="T8" fmla="*/ 59666 w 265"/>
                  <a:gd name="T9" fmla="*/ 167915 h 467"/>
                  <a:gd name="T10" fmla="*/ 59666 w 265"/>
                  <a:gd name="T11" fmla="*/ 45762 h 467"/>
                  <a:gd name="T12" fmla="*/ 77638 w 265"/>
                  <a:gd name="T13" fmla="*/ 64499 h 467"/>
                  <a:gd name="T14" fmla="*/ 94891 w 265"/>
                  <a:gd name="T15" fmla="*/ 47564 h 467"/>
                  <a:gd name="T16" fmla="*/ 47445 w 265"/>
                  <a:gd name="T17" fmla="*/ 0 h 467"/>
                  <a:gd name="T18" fmla="*/ 0 w 265"/>
                  <a:gd name="T19" fmla="*/ 46843 h 4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5" h="467">
                    <a:moveTo>
                      <a:pt x="0" y="130"/>
                    </a:moveTo>
                    <a:lnTo>
                      <a:pt x="47" y="178"/>
                    </a:lnTo>
                    <a:lnTo>
                      <a:pt x="98" y="127"/>
                    </a:lnTo>
                    <a:lnTo>
                      <a:pt x="98" y="466"/>
                    </a:lnTo>
                    <a:lnTo>
                      <a:pt x="166" y="466"/>
                    </a:lnTo>
                    <a:lnTo>
                      <a:pt x="166" y="127"/>
                    </a:lnTo>
                    <a:lnTo>
                      <a:pt x="216" y="179"/>
                    </a:lnTo>
                    <a:lnTo>
                      <a:pt x="264" y="132"/>
                    </a:lnTo>
                    <a:lnTo>
                      <a:pt x="132" y="0"/>
                    </a:lnTo>
                    <a:lnTo>
                      <a:pt x="0" y="13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64" name="Group 63">
              <a:extLst>
                <a:ext uri="{FF2B5EF4-FFF2-40B4-BE49-F238E27FC236}">
                  <a16:creationId xmlns:a16="http://schemas.microsoft.com/office/drawing/2014/main" id="{345974CB-B6D7-824B-BBEB-323AE0A34322}"/>
                </a:ext>
              </a:extLst>
            </p:cNvPr>
            <p:cNvGrpSpPr/>
            <p:nvPr/>
          </p:nvGrpSpPr>
          <p:grpSpPr>
            <a:xfrm>
              <a:off x="19306045" y="3436700"/>
              <a:ext cx="2032838" cy="1784550"/>
              <a:chOff x="10405314" y="8829120"/>
              <a:chExt cx="980779" cy="860990"/>
            </a:xfrm>
            <a:solidFill>
              <a:schemeClr val="bg1"/>
            </a:solidFill>
          </p:grpSpPr>
          <p:sp>
            <p:nvSpPr>
              <p:cNvPr id="65" name="Freeform 64">
                <a:extLst>
                  <a:ext uri="{FF2B5EF4-FFF2-40B4-BE49-F238E27FC236}">
                    <a16:creationId xmlns:a16="http://schemas.microsoft.com/office/drawing/2014/main" id="{F4AB28E4-5FBE-FE40-B8D0-1E5A744A6756}"/>
                  </a:ext>
                </a:extLst>
              </p:cNvPr>
              <p:cNvSpPr>
                <a:spLocks noChangeArrowheads="1"/>
              </p:cNvSpPr>
              <p:nvPr/>
            </p:nvSpPr>
            <p:spPr bwMode="auto">
              <a:xfrm>
                <a:off x="10405314" y="8829120"/>
                <a:ext cx="980779" cy="688792"/>
              </a:xfrm>
              <a:custGeom>
                <a:avLst/>
                <a:gdLst>
                  <a:gd name="T0" fmla="*/ 386731 w 1154"/>
                  <a:gd name="T1" fmla="*/ 73115 h 811"/>
                  <a:gd name="T2" fmla="*/ 345283 w 1154"/>
                  <a:gd name="T3" fmla="*/ 218625 h 811"/>
                  <a:gd name="T4" fmla="*/ 143808 w 1154"/>
                  <a:gd name="T5" fmla="*/ 218625 h 811"/>
                  <a:gd name="T6" fmla="*/ 111009 w 1154"/>
                  <a:gd name="T7" fmla="*/ 73115 h 811"/>
                  <a:gd name="T8" fmla="*/ 386731 w 1154"/>
                  <a:gd name="T9" fmla="*/ 73115 h 811"/>
                  <a:gd name="T10" fmla="*/ 133716 w 1154"/>
                  <a:gd name="T11" fmla="*/ 243117 h 811"/>
                  <a:gd name="T12" fmla="*/ 133716 w 1154"/>
                  <a:gd name="T13" fmla="*/ 243117 h 811"/>
                  <a:gd name="T14" fmla="*/ 133716 w 1154"/>
                  <a:gd name="T15" fmla="*/ 243117 h 811"/>
                  <a:gd name="T16" fmla="*/ 133716 w 1154"/>
                  <a:gd name="T17" fmla="*/ 243117 h 811"/>
                  <a:gd name="T18" fmla="*/ 353933 w 1154"/>
                  <a:gd name="T19" fmla="*/ 243117 h 811"/>
                  <a:gd name="T20" fmla="*/ 353933 w 1154"/>
                  <a:gd name="T21" fmla="*/ 243117 h 811"/>
                  <a:gd name="T22" fmla="*/ 365827 w 1154"/>
                  <a:gd name="T23" fmla="*/ 234112 h 811"/>
                  <a:gd name="T24" fmla="*/ 414483 w 1154"/>
                  <a:gd name="T25" fmla="*/ 63751 h 811"/>
                  <a:gd name="T26" fmla="*/ 414483 w 1154"/>
                  <a:gd name="T27" fmla="*/ 63751 h 811"/>
                  <a:gd name="T28" fmla="*/ 412681 w 1154"/>
                  <a:gd name="T29" fmla="*/ 52945 h 811"/>
                  <a:gd name="T30" fmla="*/ 412681 w 1154"/>
                  <a:gd name="T31" fmla="*/ 52945 h 811"/>
                  <a:gd name="T32" fmla="*/ 402589 w 1154"/>
                  <a:gd name="T33" fmla="*/ 48263 h 811"/>
                  <a:gd name="T34" fmla="*/ 105964 w 1154"/>
                  <a:gd name="T35" fmla="*/ 48263 h 811"/>
                  <a:gd name="T36" fmla="*/ 96593 w 1154"/>
                  <a:gd name="T37" fmla="*/ 9364 h 811"/>
                  <a:gd name="T38" fmla="*/ 96593 w 1154"/>
                  <a:gd name="T39" fmla="*/ 9364 h 811"/>
                  <a:gd name="T40" fmla="*/ 85059 w 1154"/>
                  <a:gd name="T41" fmla="*/ 0 h 811"/>
                  <a:gd name="T42" fmla="*/ 12615 w 1154"/>
                  <a:gd name="T43" fmla="*/ 0 h 811"/>
                  <a:gd name="T44" fmla="*/ 12615 w 1154"/>
                  <a:gd name="T45" fmla="*/ 0 h 811"/>
                  <a:gd name="T46" fmla="*/ 0 w 1154"/>
                  <a:gd name="T47" fmla="*/ 11886 h 811"/>
                  <a:gd name="T48" fmla="*/ 0 w 1154"/>
                  <a:gd name="T49" fmla="*/ 11886 h 811"/>
                  <a:gd name="T50" fmla="*/ 12615 w 1154"/>
                  <a:gd name="T51" fmla="*/ 24492 h 811"/>
                  <a:gd name="T52" fmla="*/ 75688 w 1154"/>
                  <a:gd name="T53" fmla="*/ 24492 h 811"/>
                  <a:gd name="T54" fmla="*/ 75688 w 1154"/>
                  <a:gd name="T55" fmla="*/ 24492 h 811"/>
                  <a:gd name="T56" fmla="*/ 119299 w 1154"/>
                  <a:gd name="T57" fmla="*/ 221506 h 811"/>
                  <a:gd name="T58" fmla="*/ 119299 w 1154"/>
                  <a:gd name="T59" fmla="*/ 221506 h 811"/>
                  <a:gd name="T60" fmla="*/ 97313 w 1154"/>
                  <a:gd name="T61" fmla="*/ 255002 h 811"/>
                  <a:gd name="T62" fmla="*/ 97313 w 1154"/>
                  <a:gd name="T63" fmla="*/ 255002 h 811"/>
                  <a:gd name="T64" fmla="*/ 133716 w 1154"/>
                  <a:gd name="T65" fmla="*/ 291740 h 811"/>
                  <a:gd name="T66" fmla="*/ 353933 w 1154"/>
                  <a:gd name="T67" fmla="*/ 291740 h 811"/>
                  <a:gd name="T68" fmla="*/ 353933 w 1154"/>
                  <a:gd name="T69" fmla="*/ 291740 h 811"/>
                  <a:gd name="T70" fmla="*/ 366187 w 1154"/>
                  <a:gd name="T71" fmla="*/ 279494 h 811"/>
                  <a:gd name="T72" fmla="*/ 366187 w 1154"/>
                  <a:gd name="T73" fmla="*/ 279494 h 811"/>
                  <a:gd name="T74" fmla="*/ 353933 w 1154"/>
                  <a:gd name="T75" fmla="*/ 266888 h 811"/>
                  <a:gd name="T76" fmla="*/ 133716 w 1154"/>
                  <a:gd name="T77" fmla="*/ 266888 h 811"/>
                  <a:gd name="T78" fmla="*/ 133716 w 1154"/>
                  <a:gd name="T79" fmla="*/ 266888 h 811"/>
                  <a:gd name="T80" fmla="*/ 121822 w 1154"/>
                  <a:gd name="T81" fmla="*/ 255002 h 811"/>
                  <a:gd name="T82" fmla="*/ 121822 w 1154"/>
                  <a:gd name="T83" fmla="*/ 255002 h 811"/>
                  <a:gd name="T84" fmla="*/ 133716 w 1154"/>
                  <a:gd name="T85" fmla="*/ 243117 h 81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154" h="811">
                    <a:moveTo>
                      <a:pt x="1073" y="203"/>
                    </a:moveTo>
                    <a:lnTo>
                      <a:pt x="958" y="607"/>
                    </a:lnTo>
                    <a:lnTo>
                      <a:pt x="399" y="607"/>
                    </a:lnTo>
                    <a:lnTo>
                      <a:pt x="308" y="203"/>
                    </a:lnTo>
                    <a:lnTo>
                      <a:pt x="1073" y="203"/>
                    </a:lnTo>
                    <a:close/>
                    <a:moveTo>
                      <a:pt x="371" y="675"/>
                    </a:moveTo>
                    <a:lnTo>
                      <a:pt x="371" y="675"/>
                    </a:lnTo>
                    <a:lnTo>
                      <a:pt x="982" y="675"/>
                    </a:lnTo>
                    <a:cubicBezTo>
                      <a:pt x="997" y="675"/>
                      <a:pt x="1011" y="664"/>
                      <a:pt x="1015" y="650"/>
                    </a:cubicBezTo>
                    <a:lnTo>
                      <a:pt x="1150" y="177"/>
                    </a:lnTo>
                    <a:cubicBezTo>
                      <a:pt x="1153" y="167"/>
                      <a:pt x="1151" y="156"/>
                      <a:pt x="1145" y="147"/>
                    </a:cubicBezTo>
                    <a:cubicBezTo>
                      <a:pt x="1138" y="140"/>
                      <a:pt x="1128" y="134"/>
                      <a:pt x="1117" y="134"/>
                    </a:cubicBezTo>
                    <a:lnTo>
                      <a:pt x="294" y="134"/>
                    </a:lnTo>
                    <a:lnTo>
                      <a:pt x="268" y="26"/>
                    </a:lnTo>
                    <a:cubicBezTo>
                      <a:pt x="266" y="12"/>
                      <a:pt x="252" y="0"/>
                      <a:pt x="236" y="0"/>
                    </a:cubicBezTo>
                    <a:lnTo>
                      <a:pt x="35" y="0"/>
                    </a:lnTo>
                    <a:cubicBezTo>
                      <a:pt x="15" y="0"/>
                      <a:pt x="0" y="14"/>
                      <a:pt x="0" y="33"/>
                    </a:cubicBezTo>
                    <a:cubicBezTo>
                      <a:pt x="0" y="53"/>
                      <a:pt x="15" y="68"/>
                      <a:pt x="35" y="68"/>
                    </a:cubicBezTo>
                    <a:lnTo>
                      <a:pt x="210" y="68"/>
                    </a:lnTo>
                    <a:cubicBezTo>
                      <a:pt x="214" y="87"/>
                      <a:pt x="325" y="586"/>
                      <a:pt x="331" y="615"/>
                    </a:cubicBezTo>
                    <a:cubicBezTo>
                      <a:pt x="295" y="631"/>
                      <a:pt x="270" y="666"/>
                      <a:pt x="270" y="708"/>
                    </a:cubicBezTo>
                    <a:cubicBezTo>
                      <a:pt x="270" y="764"/>
                      <a:pt x="316" y="810"/>
                      <a:pt x="371" y="810"/>
                    </a:cubicBezTo>
                    <a:lnTo>
                      <a:pt x="982" y="810"/>
                    </a:lnTo>
                    <a:cubicBezTo>
                      <a:pt x="1002" y="810"/>
                      <a:pt x="1016" y="794"/>
                      <a:pt x="1016" y="776"/>
                    </a:cubicBezTo>
                    <a:cubicBezTo>
                      <a:pt x="1016" y="756"/>
                      <a:pt x="1002" y="741"/>
                      <a:pt x="982" y="741"/>
                    </a:cubicBezTo>
                    <a:lnTo>
                      <a:pt x="371" y="741"/>
                    </a:lnTo>
                    <a:cubicBezTo>
                      <a:pt x="353" y="741"/>
                      <a:pt x="338" y="727"/>
                      <a:pt x="338" y="708"/>
                    </a:cubicBezTo>
                    <a:cubicBezTo>
                      <a:pt x="338" y="690"/>
                      <a:pt x="353" y="675"/>
                      <a:pt x="371" y="675"/>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6" name="Freeform 65">
                <a:extLst>
                  <a:ext uri="{FF2B5EF4-FFF2-40B4-BE49-F238E27FC236}">
                    <a16:creationId xmlns:a16="http://schemas.microsoft.com/office/drawing/2014/main" id="{0C8DF1EC-58A6-C541-907E-8F17A7227523}"/>
                  </a:ext>
                </a:extLst>
              </p:cNvPr>
              <p:cNvSpPr>
                <a:spLocks noChangeArrowheads="1"/>
              </p:cNvSpPr>
              <p:nvPr/>
            </p:nvSpPr>
            <p:spPr bwMode="auto">
              <a:xfrm>
                <a:off x="10693557" y="9517912"/>
                <a:ext cx="172198" cy="172198"/>
              </a:xfrm>
              <a:custGeom>
                <a:avLst/>
                <a:gdLst>
                  <a:gd name="T0" fmla="*/ 36333 w 203"/>
                  <a:gd name="T1" fmla="*/ 23860 h 202"/>
                  <a:gd name="T2" fmla="*/ 36333 w 203"/>
                  <a:gd name="T3" fmla="*/ 23860 h 202"/>
                  <a:gd name="T4" fmla="*/ 48563 w 203"/>
                  <a:gd name="T5" fmla="*/ 36513 h 202"/>
                  <a:gd name="T6" fmla="*/ 48563 w 203"/>
                  <a:gd name="T7" fmla="*/ 36513 h 202"/>
                  <a:gd name="T8" fmla="*/ 36333 w 203"/>
                  <a:gd name="T9" fmla="*/ 48442 h 202"/>
                  <a:gd name="T10" fmla="*/ 36333 w 203"/>
                  <a:gd name="T11" fmla="*/ 48442 h 202"/>
                  <a:gd name="T12" fmla="*/ 24102 w 203"/>
                  <a:gd name="T13" fmla="*/ 36513 h 202"/>
                  <a:gd name="T14" fmla="*/ 24102 w 203"/>
                  <a:gd name="T15" fmla="*/ 36513 h 202"/>
                  <a:gd name="T16" fmla="*/ 36333 w 203"/>
                  <a:gd name="T17" fmla="*/ 23860 h 202"/>
                  <a:gd name="T18" fmla="*/ 0 w 203"/>
                  <a:gd name="T19" fmla="*/ 36513 h 202"/>
                  <a:gd name="T20" fmla="*/ 0 w 203"/>
                  <a:gd name="T21" fmla="*/ 36513 h 202"/>
                  <a:gd name="T22" fmla="*/ 36333 w 203"/>
                  <a:gd name="T23" fmla="*/ 72663 h 202"/>
                  <a:gd name="T24" fmla="*/ 36333 w 203"/>
                  <a:gd name="T25" fmla="*/ 72663 h 202"/>
                  <a:gd name="T26" fmla="*/ 72665 w 203"/>
                  <a:gd name="T27" fmla="*/ 36513 h 202"/>
                  <a:gd name="T28" fmla="*/ 72665 w 203"/>
                  <a:gd name="T29" fmla="*/ 36513 h 202"/>
                  <a:gd name="T30" fmla="*/ 36333 w 203"/>
                  <a:gd name="T31" fmla="*/ 0 h 202"/>
                  <a:gd name="T32" fmla="*/ 36333 w 203"/>
                  <a:gd name="T33" fmla="*/ 0 h 202"/>
                  <a:gd name="T34" fmla="*/ 0 w 203"/>
                  <a:gd name="T35" fmla="*/ 36513 h 20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03" h="202">
                    <a:moveTo>
                      <a:pt x="101" y="66"/>
                    </a:moveTo>
                    <a:lnTo>
                      <a:pt x="101" y="66"/>
                    </a:lnTo>
                    <a:cubicBezTo>
                      <a:pt x="119" y="66"/>
                      <a:pt x="135" y="81"/>
                      <a:pt x="135" y="101"/>
                    </a:cubicBezTo>
                    <a:cubicBezTo>
                      <a:pt x="135" y="119"/>
                      <a:pt x="119" y="134"/>
                      <a:pt x="101" y="134"/>
                    </a:cubicBezTo>
                    <a:cubicBezTo>
                      <a:pt x="82" y="134"/>
                      <a:pt x="67" y="119"/>
                      <a:pt x="67" y="101"/>
                    </a:cubicBezTo>
                    <a:cubicBezTo>
                      <a:pt x="67" y="81"/>
                      <a:pt x="82" y="66"/>
                      <a:pt x="101" y="66"/>
                    </a:cubicBezTo>
                    <a:close/>
                    <a:moveTo>
                      <a:pt x="0" y="101"/>
                    </a:moveTo>
                    <a:lnTo>
                      <a:pt x="0" y="101"/>
                    </a:lnTo>
                    <a:cubicBezTo>
                      <a:pt x="0" y="157"/>
                      <a:pt x="44" y="201"/>
                      <a:pt x="101" y="201"/>
                    </a:cubicBezTo>
                    <a:cubicBezTo>
                      <a:pt x="157" y="201"/>
                      <a:pt x="202" y="157"/>
                      <a:pt x="202" y="101"/>
                    </a:cubicBezTo>
                    <a:cubicBezTo>
                      <a:pt x="202" y="44"/>
                      <a:pt x="157" y="0"/>
                      <a:pt x="101" y="0"/>
                    </a:cubicBezTo>
                    <a:cubicBezTo>
                      <a:pt x="44" y="0"/>
                      <a:pt x="0" y="44"/>
                      <a:pt x="0" y="10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7" name="Freeform 66">
                <a:extLst>
                  <a:ext uri="{FF2B5EF4-FFF2-40B4-BE49-F238E27FC236}">
                    <a16:creationId xmlns:a16="http://schemas.microsoft.com/office/drawing/2014/main" id="{1A109D2A-F00A-7F41-A22D-59FFBE77D9F6}"/>
                  </a:ext>
                </a:extLst>
              </p:cNvPr>
              <p:cNvSpPr>
                <a:spLocks noChangeArrowheads="1"/>
              </p:cNvSpPr>
              <p:nvPr/>
            </p:nvSpPr>
            <p:spPr bwMode="auto">
              <a:xfrm>
                <a:off x="11094106" y="9517912"/>
                <a:ext cx="172198" cy="172198"/>
              </a:xfrm>
              <a:custGeom>
                <a:avLst/>
                <a:gdLst>
                  <a:gd name="T0" fmla="*/ 36870 w 204"/>
                  <a:gd name="T1" fmla="*/ 23860 h 202"/>
                  <a:gd name="T2" fmla="*/ 36870 w 204"/>
                  <a:gd name="T3" fmla="*/ 23860 h 202"/>
                  <a:gd name="T4" fmla="*/ 48325 w 204"/>
                  <a:gd name="T5" fmla="*/ 36513 h 202"/>
                  <a:gd name="T6" fmla="*/ 48325 w 204"/>
                  <a:gd name="T7" fmla="*/ 36513 h 202"/>
                  <a:gd name="T8" fmla="*/ 36870 w 204"/>
                  <a:gd name="T9" fmla="*/ 48442 h 202"/>
                  <a:gd name="T10" fmla="*/ 36870 w 204"/>
                  <a:gd name="T11" fmla="*/ 48442 h 202"/>
                  <a:gd name="T12" fmla="*/ 24700 w 204"/>
                  <a:gd name="T13" fmla="*/ 36513 h 202"/>
                  <a:gd name="T14" fmla="*/ 24700 w 204"/>
                  <a:gd name="T15" fmla="*/ 36513 h 202"/>
                  <a:gd name="T16" fmla="*/ 36870 w 204"/>
                  <a:gd name="T17" fmla="*/ 23860 h 202"/>
                  <a:gd name="T18" fmla="*/ 0 w 204"/>
                  <a:gd name="T19" fmla="*/ 36513 h 202"/>
                  <a:gd name="T20" fmla="*/ 0 w 204"/>
                  <a:gd name="T21" fmla="*/ 36513 h 202"/>
                  <a:gd name="T22" fmla="*/ 36870 w 204"/>
                  <a:gd name="T23" fmla="*/ 72663 h 202"/>
                  <a:gd name="T24" fmla="*/ 36870 w 204"/>
                  <a:gd name="T25" fmla="*/ 72663 h 202"/>
                  <a:gd name="T26" fmla="*/ 72667 w 204"/>
                  <a:gd name="T27" fmla="*/ 36513 h 202"/>
                  <a:gd name="T28" fmla="*/ 72667 w 204"/>
                  <a:gd name="T29" fmla="*/ 36513 h 202"/>
                  <a:gd name="T30" fmla="*/ 36870 w 204"/>
                  <a:gd name="T31" fmla="*/ 0 h 202"/>
                  <a:gd name="T32" fmla="*/ 36870 w 204"/>
                  <a:gd name="T33" fmla="*/ 0 h 202"/>
                  <a:gd name="T34" fmla="*/ 0 w 204"/>
                  <a:gd name="T35" fmla="*/ 36513 h 20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04" h="202">
                    <a:moveTo>
                      <a:pt x="103" y="66"/>
                    </a:moveTo>
                    <a:lnTo>
                      <a:pt x="103" y="66"/>
                    </a:lnTo>
                    <a:cubicBezTo>
                      <a:pt x="121" y="66"/>
                      <a:pt x="135" y="81"/>
                      <a:pt x="135" y="101"/>
                    </a:cubicBezTo>
                    <a:cubicBezTo>
                      <a:pt x="135" y="119"/>
                      <a:pt x="121" y="134"/>
                      <a:pt x="103" y="134"/>
                    </a:cubicBezTo>
                    <a:cubicBezTo>
                      <a:pt x="84" y="134"/>
                      <a:pt x="69" y="119"/>
                      <a:pt x="69" y="101"/>
                    </a:cubicBezTo>
                    <a:cubicBezTo>
                      <a:pt x="69" y="81"/>
                      <a:pt x="84" y="66"/>
                      <a:pt x="103" y="66"/>
                    </a:cubicBezTo>
                    <a:close/>
                    <a:moveTo>
                      <a:pt x="0" y="101"/>
                    </a:moveTo>
                    <a:lnTo>
                      <a:pt x="0" y="101"/>
                    </a:lnTo>
                    <a:cubicBezTo>
                      <a:pt x="0" y="157"/>
                      <a:pt x="47" y="201"/>
                      <a:pt x="103" y="201"/>
                    </a:cubicBezTo>
                    <a:cubicBezTo>
                      <a:pt x="158" y="201"/>
                      <a:pt x="203" y="157"/>
                      <a:pt x="203" y="101"/>
                    </a:cubicBezTo>
                    <a:cubicBezTo>
                      <a:pt x="203" y="44"/>
                      <a:pt x="158" y="0"/>
                      <a:pt x="103" y="0"/>
                    </a:cubicBezTo>
                    <a:cubicBezTo>
                      <a:pt x="47" y="0"/>
                      <a:pt x="0" y="44"/>
                      <a:pt x="0" y="10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68" name="TextBox 67">
              <a:extLst>
                <a:ext uri="{FF2B5EF4-FFF2-40B4-BE49-F238E27FC236}">
                  <a16:creationId xmlns:a16="http://schemas.microsoft.com/office/drawing/2014/main" id="{A520A84B-3FC0-D241-A573-17046791EA8D}"/>
                </a:ext>
              </a:extLst>
            </p:cNvPr>
            <p:cNvSpPr txBox="1"/>
            <p:nvPr/>
          </p:nvSpPr>
          <p:spPr>
            <a:xfrm>
              <a:off x="2276239" y="5902933"/>
              <a:ext cx="3573414" cy="1323439"/>
            </a:xfrm>
            <a:prstGeom prst="rect">
              <a:avLst/>
            </a:prstGeom>
            <a:noFill/>
          </p:spPr>
          <p:txBody>
            <a:bodyPr wrap="none" rtlCol="0">
              <a:spAutoFit/>
            </a:bodyPr>
            <a:lstStyle/>
            <a:p>
              <a:pPr algn="ctr"/>
              <a:r>
                <a:rPr lang="en-US" sz="4000" dirty="0">
                  <a:solidFill>
                    <a:schemeClr val="bg1"/>
                  </a:solidFill>
                  <a:latin typeface="Montserrat Ultra Light" pitchFamily="2" charset="77"/>
                  <a:ea typeface="Roboto Medium" panose="02000000000000000000" pitchFamily="2" charset="0"/>
                  <a:cs typeface="Poppins Medium" pitchFamily="2" charset="77"/>
                </a:rPr>
                <a:t>Optimization</a:t>
              </a:r>
            </a:p>
            <a:p>
              <a:pPr algn="ctr"/>
              <a:r>
                <a:rPr lang="en-US" sz="4000" dirty="0">
                  <a:solidFill>
                    <a:schemeClr val="bg1"/>
                  </a:solidFill>
                  <a:latin typeface="Montserrat Ultra Light" pitchFamily="2" charset="77"/>
                  <a:ea typeface="Roboto Medium" panose="02000000000000000000" pitchFamily="2" charset="0"/>
                  <a:cs typeface="Poppins Medium" pitchFamily="2" charset="77"/>
                </a:rPr>
                <a:t>Services</a:t>
              </a:r>
            </a:p>
          </p:txBody>
        </p:sp>
        <p:sp>
          <p:nvSpPr>
            <p:cNvPr id="69" name="TextBox 68">
              <a:extLst>
                <a:ext uri="{FF2B5EF4-FFF2-40B4-BE49-F238E27FC236}">
                  <a16:creationId xmlns:a16="http://schemas.microsoft.com/office/drawing/2014/main" id="{82C55618-421D-D847-8862-49B1F77A1400}"/>
                </a:ext>
              </a:extLst>
            </p:cNvPr>
            <p:cNvSpPr txBox="1"/>
            <p:nvPr/>
          </p:nvSpPr>
          <p:spPr>
            <a:xfrm>
              <a:off x="10895042" y="5902933"/>
              <a:ext cx="2587568" cy="1323439"/>
            </a:xfrm>
            <a:prstGeom prst="rect">
              <a:avLst/>
            </a:prstGeom>
            <a:noFill/>
          </p:spPr>
          <p:txBody>
            <a:bodyPr wrap="none" rtlCol="0">
              <a:spAutoFit/>
            </a:bodyPr>
            <a:lstStyle/>
            <a:p>
              <a:pPr algn="ctr"/>
              <a:r>
                <a:rPr lang="en-US" sz="4000" dirty="0">
                  <a:solidFill>
                    <a:schemeClr val="bg1"/>
                  </a:solidFill>
                  <a:latin typeface="Montserrat Ultra Light" pitchFamily="2" charset="77"/>
                  <a:ea typeface="Roboto Medium" panose="02000000000000000000" pitchFamily="2" charset="0"/>
                  <a:cs typeface="Poppins Medium" pitchFamily="2" charset="77"/>
                </a:rPr>
                <a:t>Workflow</a:t>
              </a:r>
            </a:p>
            <a:p>
              <a:pPr algn="ctr"/>
              <a:r>
                <a:rPr lang="en-US" sz="4000" dirty="0">
                  <a:solidFill>
                    <a:schemeClr val="bg1"/>
                  </a:solidFill>
                  <a:latin typeface="Montserrat Ultra Light" pitchFamily="2" charset="77"/>
                  <a:ea typeface="Roboto Medium" panose="02000000000000000000" pitchFamily="2" charset="0"/>
                  <a:cs typeface="Poppins Medium" pitchFamily="2" charset="77"/>
                </a:rPr>
                <a:t>Process</a:t>
              </a:r>
            </a:p>
          </p:txBody>
        </p:sp>
        <p:sp>
          <p:nvSpPr>
            <p:cNvPr id="72" name="TextBox 71">
              <a:extLst>
                <a:ext uri="{FF2B5EF4-FFF2-40B4-BE49-F238E27FC236}">
                  <a16:creationId xmlns:a16="http://schemas.microsoft.com/office/drawing/2014/main" id="{269D7FCC-9E05-DE48-95BF-654E13054E2D}"/>
                </a:ext>
              </a:extLst>
            </p:cNvPr>
            <p:cNvSpPr txBox="1"/>
            <p:nvPr/>
          </p:nvSpPr>
          <p:spPr>
            <a:xfrm>
              <a:off x="18925545" y="5902933"/>
              <a:ext cx="2778326" cy="1323439"/>
            </a:xfrm>
            <a:prstGeom prst="rect">
              <a:avLst/>
            </a:prstGeom>
            <a:noFill/>
          </p:spPr>
          <p:txBody>
            <a:bodyPr wrap="none" rtlCol="0">
              <a:spAutoFit/>
            </a:bodyPr>
            <a:lstStyle/>
            <a:p>
              <a:pPr algn="ctr"/>
              <a:r>
                <a:rPr lang="en-US" sz="4000" dirty="0">
                  <a:solidFill>
                    <a:schemeClr val="bg1"/>
                  </a:solidFill>
                  <a:latin typeface="Montserrat Ultra Light" pitchFamily="2" charset="77"/>
                  <a:ea typeface="Roboto Medium" panose="02000000000000000000" pitchFamily="2" charset="0"/>
                  <a:cs typeface="Poppins Medium" pitchFamily="2" charset="77"/>
                </a:rPr>
                <a:t>Online</a:t>
              </a:r>
            </a:p>
            <a:p>
              <a:pPr algn="ctr"/>
              <a:r>
                <a:rPr lang="en-US" sz="4000" dirty="0">
                  <a:solidFill>
                    <a:schemeClr val="bg1"/>
                  </a:solidFill>
                  <a:latin typeface="Montserrat Ultra Light" pitchFamily="2" charset="77"/>
                  <a:ea typeface="Roboto Medium" panose="02000000000000000000" pitchFamily="2" charset="0"/>
                  <a:cs typeface="Poppins Medium" pitchFamily="2" charset="77"/>
                </a:rPr>
                <a:t>Marketing</a:t>
              </a:r>
            </a:p>
          </p:txBody>
        </p:sp>
      </p:grpSp>
    </p:spTree>
    <p:extLst>
      <p:ext uri="{BB962C8B-B14F-4D97-AF65-F5344CB8AC3E}">
        <p14:creationId xmlns:p14="http://schemas.microsoft.com/office/powerpoint/2010/main" val="27971409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imagen 2"/>
          <p:cNvSpPr>
            <a:spLocks noGrp="1"/>
          </p:cNvSpPr>
          <p:nvPr>
            <p:ph type="pic" sz="quarter" idx="15"/>
          </p:nvPr>
        </p:nvSpPr>
        <p:spPr/>
      </p:sp>
      <p:sp>
        <p:nvSpPr>
          <p:cNvPr id="4" name="Marcador de imagen 3"/>
          <p:cNvSpPr>
            <a:spLocks noGrp="1"/>
          </p:cNvSpPr>
          <p:nvPr>
            <p:ph type="pic" sz="quarter" idx="16"/>
          </p:nvPr>
        </p:nvSpPr>
        <p:spPr/>
      </p:sp>
      <p:sp>
        <p:nvSpPr>
          <p:cNvPr id="6" name="Marcador de imagen 5"/>
          <p:cNvSpPr>
            <a:spLocks noGrp="1"/>
          </p:cNvSpPr>
          <p:nvPr>
            <p:ph type="pic" sz="quarter" idx="17"/>
          </p:nvPr>
        </p:nvSpPr>
        <p:spPr/>
      </p:sp>
      <p:sp>
        <p:nvSpPr>
          <p:cNvPr id="7" name="Marcador de imagen 6"/>
          <p:cNvSpPr>
            <a:spLocks noGrp="1"/>
          </p:cNvSpPr>
          <p:nvPr>
            <p:ph type="pic" sz="quarter" idx="18"/>
          </p:nvPr>
        </p:nvSpPr>
        <p:spPr/>
      </p:sp>
      <p:sp>
        <p:nvSpPr>
          <p:cNvPr id="8" name="Marcador de imagen 7"/>
          <p:cNvSpPr>
            <a:spLocks noGrp="1"/>
          </p:cNvSpPr>
          <p:nvPr>
            <p:ph type="pic" sz="quarter" idx="19"/>
          </p:nvPr>
        </p:nvSpPr>
        <p:spPr/>
      </p:sp>
      <p:sp>
        <p:nvSpPr>
          <p:cNvPr id="10" name="Marcador de imagen 9"/>
          <p:cNvSpPr>
            <a:spLocks noGrp="1"/>
          </p:cNvSpPr>
          <p:nvPr>
            <p:ph type="pic" sz="quarter" idx="20"/>
          </p:nvPr>
        </p:nvSpPr>
        <p:spPr/>
      </p:sp>
      <p:sp>
        <p:nvSpPr>
          <p:cNvPr id="12" name="Marcador de imagen 11"/>
          <p:cNvSpPr>
            <a:spLocks noGrp="1"/>
          </p:cNvSpPr>
          <p:nvPr>
            <p:ph type="pic" sz="quarter" idx="21"/>
          </p:nvPr>
        </p:nvSpPr>
        <p:spPr/>
      </p:sp>
      <p:sp>
        <p:nvSpPr>
          <p:cNvPr id="14" name="Marcador de imagen 13"/>
          <p:cNvSpPr>
            <a:spLocks noGrp="1"/>
          </p:cNvSpPr>
          <p:nvPr>
            <p:ph type="pic" sz="quarter" idx="22"/>
          </p:nvPr>
        </p:nvSpPr>
        <p:spPr/>
      </p:sp>
      <p:sp>
        <p:nvSpPr>
          <p:cNvPr id="15" name="Marcador de imagen 14"/>
          <p:cNvSpPr>
            <a:spLocks noGrp="1"/>
          </p:cNvSpPr>
          <p:nvPr>
            <p:ph type="pic" sz="quarter" idx="23"/>
          </p:nvPr>
        </p:nvSpPr>
        <p:spPr/>
      </p:sp>
      <p:sp>
        <p:nvSpPr>
          <p:cNvPr id="17" name="Marcador de imagen 16"/>
          <p:cNvSpPr>
            <a:spLocks noGrp="1"/>
          </p:cNvSpPr>
          <p:nvPr>
            <p:ph type="pic" sz="quarter" idx="24"/>
          </p:nvPr>
        </p:nvSpPr>
        <p:spPr/>
      </p:sp>
      <p:sp>
        <p:nvSpPr>
          <p:cNvPr id="18" name="Marcador de imagen 17"/>
          <p:cNvSpPr>
            <a:spLocks noGrp="1"/>
          </p:cNvSpPr>
          <p:nvPr>
            <p:ph type="pic" sz="quarter" idx="25"/>
          </p:nvPr>
        </p:nvSpPr>
        <p:spPr/>
      </p:sp>
      <p:sp>
        <p:nvSpPr>
          <p:cNvPr id="19" name="Marcador de imagen 18"/>
          <p:cNvSpPr>
            <a:spLocks noGrp="1"/>
          </p:cNvSpPr>
          <p:nvPr>
            <p:ph type="pic" sz="quarter" idx="26"/>
          </p:nvPr>
        </p:nvSpPr>
        <p:spPr/>
      </p:sp>
      <p:grpSp>
        <p:nvGrpSpPr>
          <p:cNvPr id="2" name="Group 1">
            <a:extLst>
              <a:ext uri="{FF2B5EF4-FFF2-40B4-BE49-F238E27FC236}">
                <a16:creationId xmlns:a16="http://schemas.microsoft.com/office/drawing/2014/main" id="{64444533-DB79-BA45-90AE-A806B4D613DE}"/>
              </a:ext>
            </a:extLst>
          </p:cNvPr>
          <p:cNvGrpSpPr/>
          <p:nvPr/>
        </p:nvGrpSpPr>
        <p:grpSpPr>
          <a:xfrm>
            <a:off x="4846062" y="1032440"/>
            <a:ext cx="14685526" cy="1514912"/>
            <a:chOff x="4846062" y="633855"/>
            <a:chExt cx="14685526" cy="1514912"/>
          </a:xfrm>
        </p:grpSpPr>
        <p:sp>
          <p:nvSpPr>
            <p:cNvPr id="9" name="TextBox 8">
              <a:extLst>
                <a:ext uri="{FF2B5EF4-FFF2-40B4-BE49-F238E27FC236}">
                  <a16:creationId xmlns:a16="http://schemas.microsoft.com/office/drawing/2014/main" id="{10BAB834-84FA-3A4B-9D99-444FCB5FA429}"/>
                </a:ext>
              </a:extLst>
            </p:cNvPr>
            <p:cNvSpPr txBox="1"/>
            <p:nvPr/>
          </p:nvSpPr>
          <p:spPr>
            <a:xfrm>
              <a:off x="4846062" y="1133104"/>
              <a:ext cx="14685526" cy="1015663"/>
            </a:xfrm>
            <a:prstGeom prst="rect">
              <a:avLst/>
            </a:prstGeom>
            <a:noFill/>
            <a:ln>
              <a:noFill/>
            </a:ln>
          </p:spPr>
          <p:txBody>
            <a:bodyPr wrap="square" rtlCol="0">
              <a:spAutoFit/>
            </a:bodyPr>
            <a:lstStyle/>
            <a:p>
              <a:pPr algn="ctr"/>
              <a:r>
                <a:rPr lang="en-US" sz="6000" dirty="0">
                  <a:solidFill>
                    <a:schemeClr val="tx2"/>
                  </a:solidFill>
                  <a:latin typeface="Montserrat" pitchFamily="2" charset="77"/>
                  <a:ea typeface="Roboto Medium" panose="02000000000000000000" pitchFamily="2" charset="0"/>
                  <a:cs typeface="Poppins Medium" pitchFamily="2" charset="77"/>
                </a:rPr>
                <a:t>Our Clients Square Version</a:t>
              </a:r>
            </a:p>
          </p:txBody>
        </p:sp>
        <p:sp>
          <p:nvSpPr>
            <p:cNvPr id="11" name="TextBox 10">
              <a:extLst>
                <a:ext uri="{FF2B5EF4-FFF2-40B4-BE49-F238E27FC236}">
                  <a16:creationId xmlns:a16="http://schemas.microsoft.com/office/drawing/2014/main" id="{267BC940-9566-FD44-B631-3B433F465985}"/>
                </a:ext>
              </a:extLst>
            </p:cNvPr>
            <p:cNvSpPr txBox="1"/>
            <p:nvPr/>
          </p:nvSpPr>
          <p:spPr>
            <a:xfrm>
              <a:off x="10039839" y="633855"/>
              <a:ext cx="4297971" cy="461665"/>
            </a:xfrm>
            <a:prstGeom prst="rect">
              <a:avLst/>
            </a:prstGeom>
            <a:noFill/>
          </p:spPr>
          <p:txBody>
            <a:bodyPr wrap="none" rtlCol="0">
              <a:spAutoFit/>
            </a:bodyPr>
            <a:lstStyle/>
            <a:p>
              <a:pPr algn="ctr"/>
              <a:r>
                <a:rPr lang="en-US" sz="2400" spc="300" dirty="0">
                  <a:solidFill>
                    <a:schemeClr val="tx2"/>
                  </a:solidFill>
                  <a:latin typeface="Poppins ExtraLight" pitchFamily="2" charset="77"/>
                  <a:ea typeface="Lato Medium" panose="020F0502020204030203" pitchFamily="34" charset="0"/>
                  <a:cs typeface="Poppins ExtraLight" pitchFamily="2" charset="77"/>
                </a:rPr>
                <a:t>WRITE SOMETHING HERE</a:t>
              </a:r>
            </a:p>
          </p:txBody>
        </p:sp>
      </p:grpSp>
      <p:sp>
        <p:nvSpPr>
          <p:cNvPr id="5" name="Rectángulo 4">
            <a:extLst>
              <a:ext uri="{FF2B5EF4-FFF2-40B4-BE49-F238E27FC236}">
                <a16:creationId xmlns:a16="http://schemas.microsoft.com/office/drawing/2014/main" id="{4B8E8861-77C4-C746-A7AA-6938DC228104}"/>
              </a:ext>
            </a:extLst>
          </p:cNvPr>
          <p:cNvSpPr/>
          <p:nvPr/>
        </p:nvSpPr>
        <p:spPr>
          <a:xfrm>
            <a:off x="6071616" y="12798489"/>
            <a:ext cx="6117209" cy="9540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4" name="Rectángulo 23">
            <a:extLst>
              <a:ext uri="{FF2B5EF4-FFF2-40B4-BE49-F238E27FC236}">
                <a16:creationId xmlns:a16="http://schemas.microsoft.com/office/drawing/2014/main" id="{C9EF2DDB-2687-4E49-B446-F6C5C687A017}"/>
              </a:ext>
            </a:extLst>
          </p:cNvPr>
          <p:cNvSpPr/>
          <p:nvPr/>
        </p:nvSpPr>
        <p:spPr>
          <a:xfrm>
            <a:off x="-45593" y="12798489"/>
            <a:ext cx="6117209" cy="9540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5" name="Rectángulo 24">
            <a:extLst>
              <a:ext uri="{FF2B5EF4-FFF2-40B4-BE49-F238E27FC236}">
                <a16:creationId xmlns:a16="http://schemas.microsoft.com/office/drawing/2014/main" id="{42D4A60E-3C4F-604E-8395-294D1D0536E3}"/>
              </a:ext>
            </a:extLst>
          </p:cNvPr>
          <p:cNvSpPr/>
          <p:nvPr/>
        </p:nvSpPr>
        <p:spPr>
          <a:xfrm>
            <a:off x="12188824" y="12798489"/>
            <a:ext cx="6117209" cy="95408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6" name="Rectángulo 25">
            <a:extLst>
              <a:ext uri="{FF2B5EF4-FFF2-40B4-BE49-F238E27FC236}">
                <a16:creationId xmlns:a16="http://schemas.microsoft.com/office/drawing/2014/main" id="{9B0A0C11-24EA-5249-B48B-155C7B9E8714}"/>
              </a:ext>
            </a:extLst>
          </p:cNvPr>
          <p:cNvSpPr/>
          <p:nvPr/>
        </p:nvSpPr>
        <p:spPr>
          <a:xfrm>
            <a:off x="18297016" y="12798489"/>
            <a:ext cx="6117209" cy="9540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18251027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imagen 2"/>
          <p:cNvSpPr>
            <a:spLocks noGrp="1"/>
          </p:cNvSpPr>
          <p:nvPr>
            <p:ph type="pic" sz="quarter" idx="24"/>
          </p:nvPr>
        </p:nvSpPr>
        <p:spPr/>
      </p:sp>
      <p:sp>
        <p:nvSpPr>
          <p:cNvPr id="5" name="Marcador de imagen 4"/>
          <p:cNvSpPr>
            <a:spLocks noGrp="1"/>
          </p:cNvSpPr>
          <p:nvPr>
            <p:ph type="pic" sz="quarter" idx="25"/>
          </p:nvPr>
        </p:nvSpPr>
        <p:spPr/>
      </p:sp>
      <p:sp>
        <p:nvSpPr>
          <p:cNvPr id="6" name="Marcador de imagen 5"/>
          <p:cNvSpPr>
            <a:spLocks noGrp="1"/>
          </p:cNvSpPr>
          <p:nvPr>
            <p:ph type="pic" sz="quarter" idx="26"/>
          </p:nvPr>
        </p:nvSpPr>
        <p:spPr/>
      </p:sp>
      <p:sp>
        <p:nvSpPr>
          <p:cNvPr id="7" name="Marcador de imagen 6"/>
          <p:cNvSpPr>
            <a:spLocks noGrp="1"/>
          </p:cNvSpPr>
          <p:nvPr>
            <p:ph type="pic" sz="quarter" idx="27"/>
          </p:nvPr>
        </p:nvSpPr>
        <p:spPr/>
      </p:sp>
      <p:sp>
        <p:nvSpPr>
          <p:cNvPr id="15" name="Rectangle 14">
            <a:extLst>
              <a:ext uri="{FF2B5EF4-FFF2-40B4-BE49-F238E27FC236}">
                <a16:creationId xmlns:a16="http://schemas.microsoft.com/office/drawing/2014/main" id="{846EEB12-1B8B-2D44-980F-81DE68183C81}"/>
              </a:ext>
            </a:extLst>
          </p:cNvPr>
          <p:cNvSpPr/>
          <p:nvPr/>
        </p:nvSpPr>
        <p:spPr>
          <a:xfrm rot="10800000" flipV="1">
            <a:off x="-3" y="0"/>
            <a:ext cx="12188828" cy="13701474"/>
          </a:xfrm>
          <a:prstGeom prst="rect">
            <a:avLst/>
          </a:prstGeom>
          <a:gradFill>
            <a:gsLst>
              <a:gs pos="100000">
                <a:schemeClr val="accent2"/>
              </a:gs>
              <a:gs pos="0">
                <a:schemeClr val="accent1"/>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D819D70-F471-A444-8E28-EC6EBA5040F8}"/>
              </a:ext>
            </a:extLst>
          </p:cNvPr>
          <p:cNvGrpSpPr/>
          <p:nvPr/>
        </p:nvGrpSpPr>
        <p:grpSpPr>
          <a:xfrm>
            <a:off x="563833" y="7635871"/>
            <a:ext cx="11624993" cy="4679406"/>
            <a:chOff x="212353" y="2483772"/>
            <a:chExt cx="13192541" cy="4679406"/>
          </a:xfrm>
        </p:grpSpPr>
        <p:sp>
          <p:nvSpPr>
            <p:cNvPr id="12" name="TextBox 11">
              <a:extLst>
                <a:ext uri="{FF2B5EF4-FFF2-40B4-BE49-F238E27FC236}">
                  <a16:creationId xmlns:a16="http://schemas.microsoft.com/office/drawing/2014/main" id="{F1CC2DF4-7EED-734A-855C-8A39CBC231FD}"/>
                </a:ext>
              </a:extLst>
            </p:cNvPr>
            <p:cNvSpPr txBox="1"/>
            <p:nvPr/>
          </p:nvSpPr>
          <p:spPr>
            <a:xfrm>
              <a:off x="212354" y="2483772"/>
              <a:ext cx="13192540" cy="3170099"/>
            </a:xfrm>
            <a:prstGeom prst="rect">
              <a:avLst/>
            </a:prstGeom>
            <a:noFill/>
            <a:ln>
              <a:noFill/>
            </a:ln>
          </p:spPr>
          <p:txBody>
            <a:bodyPr wrap="square" rtlCol="0">
              <a:spAutoFit/>
            </a:bodyPr>
            <a:lstStyle/>
            <a:p>
              <a:r>
                <a:rPr lang="en-US" sz="10000" dirty="0">
                  <a:solidFill>
                    <a:schemeClr val="bg1"/>
                  </a:solidFill>
                  <a:latin typeface="Poppins Medium" pitchFamily="2" charset="77"/>
                  <a:ea typeface="Roboto Medium" panose="02000000000000000000" pitchFamily="2" charset="0"/>
                  <a:cs typeface="Poppins Medium" pitchFamily="2" charset="77"/>
                </a:rPr>
                <a:t>Our Recent Portfolio</a:t>
              </a:r>
            </a:p>
          </p:txBody>
        </p:sp>
        <p:sp>
          <p:nvSpPr>
            <p:cNvPr id="13" name="TextBox 12">
              <a:extLst>
                <a:ext uri="{FF2B5EF4-FFF2-40B4-BE49-F238E27FC236}">
                  <a16:creationId xmlns:a16="http://schemas.microsoft.com/office/drawing/2014/main" id="{C954B0E7-E68A-9044-8FA1-B2C55D4B1AFC}"/>
                </a:ext>
              </a:extLst>
            </p:cNvPr>
            <p:cNvSpPr txBox="1"/>
            <p:nvPr/>
          </p:nvSpPr>
          <p:spPr>
            <a:xfrm>
              <a:off x="212353" y="5508558"/>
              <a:ext cx="11812543" cy="1654620"/>
            </a:xfrm>
            <a:prstGeom prst="rect">
              <a:avLst/>
            </a:prstGeom>
            <a:noFill/>
          </p:spPr>
          <p:txBody>
            <a:bodyPr wrap="square" rtlCol="0">
              <a:spAutoFit/>
            </a:bodyPr>
            <a:lstStyle/>
            <a:p>
              <a:pPr>
                <a:lnSpc>
                  <a:spcPct val="150000"/>
                </a:lnSpc>
              </a:pPr>
              <a:r>
                <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grpSp>
      <p:sp>
        <p:nvSpPr>
          <p:cNvPr id="9" name="TextBox 19">
            <a:extLst>
              <a:ext uri="{FF2B5EF4-FFF2-40B4-BE49-F238E27FC236}">
                <a16:creationId xmlns:a16="http://schemas.microsoft.com/office/drawing/2014/main" id="{8C14CACC-114D-C041-A0A8-F962CE6064BB}"/>
              </a:ext>
            </a:extLst>
          </p:cNvPr>
          <p:cNvSpPr txBox="1"/>
          <p:nvPr/>
        </p:nvSpPr>
        <p:spPr>
          <a:xfrm rot="16200000">
            <a:off x="-847450" y="4494531"/>
            <a:ext cx="3345788" cy="523220"/>
          </a:xfrm>
          <a:prstGeom prst="rect">
            <a:avLst/>
          </a:prstGeom>
          <a:noFill/>
        </p:spPr>
        <p:txBody>
          <a:bodyPr wrap="none" rtlCol="0">
            <a:spAutoFit/>
          </a:bodyPr>
          <a:lstStyle/>
          <a:p>
            <a:r>
              <a:rPr lang="en-US" sz="2800" b="1" spc="300" dirty="0">
                <a:solidFill>
                  <a:schemeClr val="bg1"/>
                </a:solidFill>
                <a:latin typeface="Poppins SemiBold" pitchFamily="2" charset="77"/>
                <a:ea typeface="Lato Medium" panose="020F0502020204030203" pitchFamily="34" charset="0"/>
                <a:cs typeface="Poppins SemiBold" pitchFamily="2" charset="77"/>
              </a:rPr>
              <a:t>BEN ANDERSON</a:t>
            </a:r>
          </a:p>
        </p:txBody>
      </p:sp>
      <p:sp>
        <p:nvSpPr>
          <p:cNvPr id="14" name="Rectángulo 13">
            <a:extLst>
              <a:ext uri="{FF2B5EF4-FFF2-40B4-BE49-F238E27FC236}">
                <a16:creationId xmlns:a16="http://schemas.microsoft.com/office/drawing/2014/main" id="{4B64A1EC-1750-0743-A175-63F7E3207192}"/>
              </a:ext>
            </a:extLst>
          </p:cNvPr>
          <p:cNvSpPr/>
          <p:nvPr/>
        </p:nvSpPr>
        <p:spPr>
          <a:xfrm>
            <a:off x="636985" y="595935"/>
            <a:ext cx="3105337" cy="523220"/>
          </a:xfrm>
          <a:prstGeom prst="rect">
            <a:avLst/>
          </a:prstGeom>
        </p:spPr>
        <p:txBody>
          <a:bodyPr wrap="none">
            <a:spAutoFit/>
          </a:bodyPr>
          <a:lstStyle/>
          <a:p>
            <a:r>
              <a:rPr lang="en-US" sz="2800" spc="300" dirty="0">
                <a:solidFill>
                  <a:schemeClr val="bg1"/>
                </a:solidFill>
                <a:latin typeface="Poppins ExtraLight" pitchFamily="2" charset="77"/>
                <a:ea typeface="Lato Medium" panose="020F0502020204030203" pitchFamily="34" charset="0"/>
                <a:cs typeface="Poppins ExtraLight" pitchFamily="2" charset="77"/>
              </a:rPr>
              <a:t>PRESENTATION</a:t>
            </a:r>
            <a:endParaRPr lang="es-MX" sz="2800" dirty="0">
              <a:latin typeface="Poppins ExtraLight" pitchFamily="2" charset="77"/>
              <a:cs typeface="Poppins ExtraLight" pitchFamily="2" charset="77"/>
            </a:endParaRPr>
          </a:p>
        </p:txBody>
      </p:sp>
      <p:sp>
        <p:nvSpPr>
          <p:cNvPr id="21" name="Rectángulo 20">
            <a:extLst>
              <a:ext uri="{FF2B5EF4-FFF2-40B4-BE49-F238E27FC236}">
                <a16:creationId xmlns:a16="http://schemas.microsoft.com/office/drawing/2014/main" id="{906DEB20-0901-684C-AA61-1372204666A7}"/>
              </a:ext>
            </a:extLst>
          </p:cNvPr>
          <p:cNvSpPr/>
          <p:nvPr/>
        </p:nvSpPr>
        <p:spPr>
          <a:xfrm>
            <a:off x="18459224" y="7511618"/>
            <a:ext cx="2998800" cy="2996881"/>
          </a:xfrm>
          <a:prstGeom prst="rect">
            <a:avLst/>
          </a:prstGeom>
          <a:gradFill>
            <a:gsLst>
              <a:gs pos="100000">
                <a:schemeClr val="accent1"/>
              </a:gs>
              <a:gs pos="0">
                <a:schemeClr val="accent3"/>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3" name="Freeform 57">
            <a:extLst>
              <a:ext uri="{FF2B5EF4-FFF2-40B4-BE49-F238E27FC236}">
                <a16:creationId xmlns:a16="http://schemas.microsoft.com/office/drawing/2014/main" id="{B30C7880-71C3-6F4B-89AF-8EC27BE7662C}"/>
              </a:ext>
            </a:extLst>
          </p:cNvPr>
          <p:cNvSpPr>
            <a:spLocks noChangeArrowheads="1"/>
          </p:cNvSpPr>
          <p:nvPr/>
        </p:nvSpPr>
        <p:spPr bwMode="auto">
          <a:xfrm>
            <a:off x="19470105" y="8568332"/>
            <a:ext cx="977037" cy="883450"/>
          </a:xfrm>
          <a:custGeom>
            <a:avLst/>
            <a:gdLst>
              <a:gd name="T0" fmla="*/ 319498 w 1149"/>
              <a:gd name="T1" fmla="*/ 199573 h 1040"/>
              <a:gd name="T2" fmla="*/ 243771 w 1149"/>
              <a:gd name="T3" fmla="*/ 199573 h 1040"/>
              <a:gd name="T4" fmla="*/ 243771 w 1149"/>
              <a:gd name="T5" fmla="*/ 167872 h 1040"/>
              <a:gd name="T6" fmla="*/ 170567 w 1149"/>
              <a:gd name="T7" fmla="*/ 167872 h 1040"/>
              <a:gd name="T8" fmla="*/ 170567 w 1149"/>
              <a:gd name="T9" fmla="*/ 199573 h 1040"/>
              <a:gd name="T10" fmla="*/ 94479 w 1149"/>
              <a:gd name="T11" fmla="*/ 199573 h 1040"/>
              <a:gd name="T12" fmla="*/ 94479 w 1149"/>
              <a:gd name="T13" fmla="*/ 199573 h 1040"/>
              <a:gd name="T14" fmla="*/ 24161 w 1149"/>
              <a:gd name="T15" fmla="*/ 129326 h 1040"/>
              <a:gd name="T16" fmla="*/ 24161 w 1149"/>
              <a:gd name="T17" fmla="*/ 90781 h 1040"/>
              <a:gd name="T18" fmla="*/ 390177 w 1149"/>
              <a:gd name="T19" fmla="*/ 90781 h 1040"/>
              <a:gd name="T20" fmla="*/ 390177 w 1149"/>
              <a:gd name="T21" fmla="*/ 129326 h 1040"/>
              <a:gd name="T22" fmla="*/ 390177 w 1149"/>
              <a:gd name="T23" fmla="*/ 129326 h 1040"/>
              <a:gd name="T24" fmla="*/ 319498 w 1149"/>
              <a:gd name="T25" fmla="*/ 199573 h 1040"/>
              <a:gd name="T26" fmla="*/ 195089 w 1149"/>
              <a:gd name="T27" fmla="*/ 192008 h 1040"/>
              <a:gd name="T28" fmla="*/ 218889 w 1149"/>
              <a:gd name="T29" fmla="*/ 192008 h 1040"/>
              <a:gd name="T30" fmla="*/ 218889 w 1149"/>
              <a:gd name="T31" fmla="*/ 232355 h 1040"/>
              <a:gd name="T32" fmla="*/ 195089 w 1149"/>
              <a:gd name="T33" fmla="*/ 232355 h 1040"/>
              <a:gd name="T34" fmla="*/ 195089 w 1149"/>
              <a:gd name="T35" fmla="*/ 192008 h 1040"/>
              <a:gd name="T36" fmla="*/ 390177 w 1149"/>
              <a:gd name="T37" fmla="*/ 349793 h 1040"/>
              <a:gd name="T38" fmla="*/ 24161 w 1149"/>
              <a:gd name="T39" fmla="*/ 349793 h 1040"/>
              <a:gd name="T40" fmla="*/ 24161 w 1149"/>
              <a:gd name="T41" fmla="*/ 192008 h 1040"/>
              <a:gd name="T42" fmla="*/ 24161 w 1149"/>
              <a:gd name="T43" fmla="*/ 192008 h 1040"/>
              <a:gd name="T44" fmla="*/ 94479 w 1149"/>
              <a:gd name="T45" fmla="*/ 223709 h 1040"/>
              <a:gd name="T46" fmla="*/ 170567 w 1149"/>
              <a:gd name="T47" fmla="*/ 223709 h 1040"/>
              <a:gd name="T48" fmla="*/ 170567 w 1149"/>
              <a:gd name="T49" fmla="*/ 256851 h 1040"/>
              <a:gd name="T50" fmla="*/ 243771 w 1149"/>
              <a:gd name="T51" fmla="*/ 256851 h 1040"/>
              <a:gd name="T52" fmla="*/ 243771 w 1149"/>
              <a:gd name="T53" fmla="*/ 223709 h 1040"/>
              <a:gd name="T54" fmla="*/ 319498 w 1149"/>
              <a:gd name="T55" fmla="*/ 223709 h 1040"/>
              <a:gd name="T56" fmla="*/ 319498 w 1149"/>
              <a:gd name="T57" fmla="*/ 223709 h 1040"/>
              <a:gd name="T58" fmla="*/ 390177 w 1149"/>
              <a:gd name="T59" fmla="*/ 192008 h 1040"/>
              <a:gd name="T60" fmla="*/ 390177 w 1149"/>
              <a:gd name="T61" fmla="*/ 349793 h 1040"/>
              <a:gd name="T62" fmla="*/ 138834 w 1149"/>
              <a:gd name="T63" fmla="*/ 58359 h 1040"/>
              <a:gd name="T64" fmla="*/ 138834 w 1149"/>
              <a:gd name="T65" fmla="*/ 58359 h 1040"/>
              <a:gd name="T66" fmla="*/ 172731 w 1149"/>
              <a:gd name="T67" fmla="*/ 24857 h 1040"/>
              <a:gd name="T68" fmla="*/ 241607 w 1149"/>
              <a:gd name="T69" fmla="*/ 24857 h 1040"/>
              <a:gd name="T70" fmla="*/ 241607 w 1149"/>
              <a:gd name="T71" fmla="*/ 24857 h 1040"/>
              <a:gd name="T72" fmla="*/ 275144 w 1149"/>
              <a:gd name="T73" fmla="*/ 58359 h 1040"/>
              <a:gd name="T74" fmla="*/ 275144 w 1149"/>
              <a:gd name="T75" fmla="*/ 66284 h 1040"/>
              <a:gd name="T76" fmla="*/ 138834 w 1149"/>
              <a:gd name="T77" fmla="*/ 66284 h 1040"/>
              <a:gd name="T78" fmla="*/ 138834 w 1149"/>
              <a:gd name="T79" fmla="*/ 58359 h 1040"/>
              <a:gd name="T80" fmla="*/ 299304 w 1149"/>
              <a:gd name="T81" fmla="*/ 66284 h 1040"/>
              <a:gd name="T82" fmla="*/ 299304 w 1149"/>
              <a:gd name="T83" fmla="*/ 58359 h 1040"/>
              <a:gd name="T84" fmla="*/ 299304 w 1149"/>
              <a:gd name="T85" fmla="*/ 58359 h 1040"/>
              <a:gd name="T86" fmla="*/ 241607 w 1149"/>
              <a:gd name="T87" fmla="*/ 0 h 1040"/>
              <a:gd name="T88" fmla="*/ 172731 w 1149"/>
              <a:gd name="T89" fmla="*/ 0 h 1040"/>
              <a:gd name="T90" fmla="*/ 172731 w 1149"/>
              <a:gd name="T91" fmla="*/ 0 h 1040"/>
              <a:gd name="T92" fmla="*/ 114673 w 1149"/>
              <a:gd name="T93" fmla="*/ 58359 h 1040"/>
              <a:gd name="T94" fmla="*/ 114673 w 1149"/>
              <a:gd name="T95" fmla="*/ 66284 h 1040"/>
              <a:gd name="T96" fmla="*/ 0 w 1149"/>
              <a:gd name="T97" fmla="*/ 66284 h 1040"/>
              <a:gd name="T98" fmla="*/ 0 w 1149"/>
              <a:gd name="T99" fmla="*/ 374290 h 1040"/>
              <a:gd name="T100" fmla="*/ 413977 w 1149"/>
              <a:gd name="T101" fmla="*/ 374290 h 1040"/>
              <a:gd name="T102" fmla="*/ 413977 w 1149"/>
              <a:gd name="T103" fmla="*/ 66284 h 1040"/>
              <a:gd name="T104" fmla="*/ 299304 w 1149"/>
              <a:gd name="T105" fmla="*/ 66284 h 10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149" h="1040">
                <a:moveTo>
                  <a:pt x="886" y="554"/>
                </a:moveTo>
                <a:lnTo>
                  <a:pt x="676" y="554"/>
                </a:lnTo>
                <a:lnTo>
                  <a:pt x="676" y="466"/>
                </a:lnTo>
                <a:lnTo>
                  <a:pt x="473" y="466"/>
                </a:lnTo>
                <a:lnTo>
                  <a:pt x="473" y="554"/>
                </a:lnTo>
                <a:lnTo>
                  <a:pt x="262" y="554"/>
                </a:lnTo>
                <a:cubicBezTo>
                  <a:pt x="156" y="554"/>
                  <a:pt x="67" y="467"/>
                  <a:pt x="67" y="359"/>
                </a:cubicBezTo>
                <a:lnTo>
                  <a:pt x="67" y="252"/>
                </a:lnTo>
                <a:lnTo>
                  <a:pt x="1082" y="252"/>
                </a:lnTo>
                <a:lnTo>
                  <a:pt x="1082" y="359"/>
                </a:lnTo>
                <a:cubicBezTo>
                  <a:pt x="1082" y="467"/>
                  <a:pt x="993" y="554"/>
                  <a:pt x="886" y="554"/>
                </a:cubicBezTo>
                <a:close/>
                <a:moveTo>
                  <a:pt x="541" y="533"/>
                </a:moveTo>
                <a:lnTo>
                  <a:pt x="607" y="533"/>
                </a:lnTo>
                <a:lnTo>
                  <a:pt x="607" y="645"/>
                </a:lnTo>
                <a:lnTo>
                  <a:pt x="541" y="645"/>
                </a:lnTo>
                <a:lnTo>
                  <a:pt x="541" y="533"/>
                </a:lnTo>
                <a:close/>
                <a:moveTo>
                  <a:pt x="1082" y="971"/>
                </a:moveTo>
                <a:lnTo>
                  <a:pt x="67" y="971"/>
                </a:lnTo>
                <a:lnTo>
                  <a:pt x="67" y="533"/>
                </a:lnTo>
                <a:cubicBezTo>
                  <a:pt x="115" y="589"/>
                  <a:pt x="185" y="621"/>
                  <a:pt x="262" y="621"/>
                </a:cubicBezTo>
                <a:lnTo>
                  <a:pt x="473" y="621"/>
                </a:lnTo>
                <a:lnTo>
                  <a:pt x="473" y="713"/>
                </a:lnTo>
                <a:lnTo>
                  <a:pt x="676" y="713"/>
                </a:lnTo>
                <a:lnTo>
                  <a:pt x="676" y="621"/>
                </a:lnTo>
                <a:lnTo>
                  <a:pt x="886" y="621"/>
                </a:lnTo>
                <a:cubicBezTo>
                  <a:pt x="963" y="621"/>
                  <a:pt x="1033" y="589"/>
                  <a:pt x="1082" y="533"/>
                </a:cubicBezTo>
                <a:lnTo>
                  <a:pt x="1082" y="971"/>
                </a:lnTo>
                <a:close/>
                <a:moveTo>
                  <a:pt x="385" y="162"/>
                </a:moveTo>
                <a:lnTo>
                  <a:pt x="385" y="162"/>
                </a:lnTo>
                <a:cubicBezTo>
                  <a:pt x="385" y="110"/>
                  <a:pt x="427" y="69"/>
                  <a:pt x="479" y="69"/>
                </a:cubicBezTo>
                <a:lnTo>
                  <a:pt x="670" y="69"/>
                </a:lnTo>
                <a:cubicBezTo>
                  <a:pt x="721" y="69"/>
                  <a:pt x="763" y="110"/>
                  <a:pt x="763" y="162"/>
                </a:cubicBezTo>
                <a:lnTo>
                  <a:pt x="763" y="184"/>
                </a:lnTo>
                <a:lnTo>
                  <a:pt x="385" y="184"/>
                </a:lnTo>
                <a:lnTo>
                  <a:pt x="385" y="162"/>
                </a:lnTo>
                <a:close/>
                <a:moveTo>
                  <a:pt x="830" y="184"/>
                </a:moveTo>
                <a:lnTo>
                  <a:pt x="830" y="162"/>
                </a:lnTo>
                <a:cubicBezTo>
                  <a:pt x="830" y="73"/>
                  <a:pt x="758" y="0"/>
                  <a:pt x="670" y="0"/>
                </a:cubicBezTo>
                <a:lnTo>
                  <a:pt x="479" y="0"/>
                </a:lnTo>
                <a:cubicBezTo>
                  <a:pt x="390" y="0"/>
                  <a:pt x="318" y="73"/>
                  <a:pt x="318" y="162"/>
                </a:cubicBezTo>
                <a:lnTo>
                  <a:pt x="318" y="184"/>
                </a:lnTo>
                <a:lnTo>
                  <a:pt x="0" y="184"/>
                </a:lnTo>
                <a:lnTo>
                  <a:pt x="0" y="1039"/>
                </a:lnTo>
                <a:lnTo>
                  <a:pt x="1148" y="1039"/>
                </a:lnTo>
                <a:lnTo>
                  <a:pt x="1148" y="184"/>
                </a:lnTo>
                <a:lnTo>
                  <a:pt x="830" y="184"/>
                </a:lnTo>
                <a:close/>
              </a:path>
            </a:pathLst>
          </a:custGeom>
          <a:solidFill>
            <a:schemeClr val="bg1"/>
          </a:solidFill>
          <a:ln>
            <a:noFill/>
          </a:ln>
          <a:effectLst/>
        </p:spPr>
        <p:txBody>
          <a:bodyPr wrap="none" anchor="ctr"/>
          <a:lstStyle/>
          <a:p>
            <a:endParaRPr lang="en-US"/>
          </a:p>
        </p:txBody>
      </p:sp>
    </p:spTree>
    <p:extLst>
      <p:ext uri="{BB962C8B-B14F-4D97-AF65-F5344CB8AC3E}">
        <p14:creationId xmlns:p14="http://schemas.microsoft.com/office/powerpoint/2010/main" val="15705942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imagen 6"/>
          <p:cNvSpPr>
            <a:spLocks noGrp="1"/>
          </p:cNvSpPr>
          <p:nvPr>
            <p:ph type="pic" sz="quarter" idx="31"/>
          </p:nvPr>
        </p:nvSpPr>
        <p:spPr/>
      </p:sp>
      <p:sp>
        <p:nvSpPr>
          <p:cNvPr id="2" name="Marcador de imagen 1"/>
          <p:cNvSpPr>
            <a:spLocks noGrp="1"/>
          </p:cNvSpPr>
          <p:nvPr>
            <p:ph type="pic" sz="quarter" idx="26"/>
          </p:nvPr>
        </p:nvSpPr>
        <p:spPr/>
      </p:sp>
      <p:sp>
        <p:nvSpPr>
          <p:cNvPr id="3" name="Marcador de imagen 2"/>
          <p:cNvSpPr>
            <a:spLocks noGrp="1"/>
          </p:cNvSpPr>
          <p:nvPr>
            <p:ph type="pic" sz="quarter" idx="27"/>
          </p:nvPr>
        </p:nvSpPr>
        <p:spPr/>
      </p:sp>
      <p:sp>
        <p:nvSpPr>
          <p:cNvPr id="4" name="Marcador de imagen 3"/>
          <p:cNvSpPr>
            <a:spLocks noGrp="1"/>
          </p:cNvSpPr>
          <p:nvPr>
            <p:ph type="pic" sz="quarter" idx="28"/>
          </p:nvPr>
        </p:nvSpPr>
        <p:spPr/>
      </p:sp>
      <p:sp>
        <p:nvSpPr>
          <p:cNvPr id="5" name="Marcador de imagen 4"/>
          <p:cNvSpPr>
            <a:spLocks noGrp="1"/>
          </p:cNvSpPr>
          <p:nvPr>
            <p:ph type="pic" sz="quarter" idx="29"/>
          </p:nvPr>
        </p:nvSpPr>
        <p:spPr/>
      </p:sp>
      <p:sp>
        <p:nvSpPr>
          <p:cNvPr id="6" name="Marcador de imagen 5"/>
          <p:cNvSpPr>
            <a:spLocks noGrp="1"/>
          </p:cNvSpPr>
          <p:nvPr>
            <p:ph type="pic" sz="quarter" idx="30"/>
          </p:nvPr>
        </p:nvSpPr>
        <p:spPr/>
      </p:sp>
      <p:sp>
        <p:nvSpPr>
          <p:cNvPr id="24" name="Rectangle 23">
            <a:extLst>
              <a:ext uri="{FF2B5EF4-FFF2-40B4-BE49-F238E27FC236}">
                <a16:creationId xmlns:a16="http://schemas.microsoft.com/office/drawing/2014/main" id="{BF43611A-84E7-E44D-AE51-0DB49E213296}"/>
              </a:ext>
            </a:extLst>
          </p:cNvPr>
          <p:cNvSpPr/>
          <p:nvPr/>
        </p:nvSpPr>
        <p:spPr>
          <a:xfrm>
            <a:off x="-119696" y="-88750"/>
            <a:ext cx="8382000" cy="110667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28" name="Group 27">
            <a:extLst>
              <a:ext uri="{FF2B5EF4-FFF2-40B4-BE49-F238E27FC236}">
                <a16:creationId xmlns:a16="http://schemas.microsoft.com/office/drawing/2014/main" id="{829974E9-9622-6F4D-8726-EA4FDC11FC8D}"/>
              </a:ext>
            </a:extLst>
          </p:cNvPr>
          <p:cNvGrpSpPr/>
          <p:nvPr/>
        </p:nvGrpSpPr>
        <p:grpSpPr>
          <a:xfrm>
            <a:off x="592828" y="605715"/>
            <a:ext cx="5495905" cy="2438241"/>
            <a:chOff x="4846062" y="633855"/>
            <a:chExt cx="5495905" cy="2438241"/>
          </a:xfrm>
        </p:grpSpPr>
        <p:sp>
          <p:nvSpPr>
            <p:cNvPr id="30" name="TextBox 29">
              <a:extLst>
                <a:ext uri="{FF2B5EF4-FFF2-40B4-BE49-F238E27FC236}">
                  <a16:creationId xmlns:a16="http://schemas.microsoft.com/office/drawing/2014/main" id="{84920734-0880-A442-88A7-648A13F71DD8}"/>
                </a:ext>
              </a:extLst>
            </p:cNvPr>
            <p:cNvSpPr txBox="1"/>
            <p:nvPr/>
          </p:nvSpPr>
          <p:spPr>
            <a:xfrm>
              <a:off x="4846062" y="1133104"/>
              <a:ext cx="5495905" cy="1938992"/>
            </a:xfrm>
            <a:prstGeom prst="rect">
              <a:avLst/>
            </a:prstGeom>
            <a:noFill/>
            <a:ln>
              <a:noFill/>
            </a:ln>
          </p:spPr>
          <p:txBody>
            <a:bodyPr wrap="square" rtlCol="0">
              <a:spAutoFit/>
            </a:bodyPr>
            <a:lstStyle/>
            <a:p>
              <a:r>
                <a:rPr lang="en-US" sz="6000" dirty="0">
                  <a:solidFill>
                    <a:schemeClr val="bg1"/>
                  </a:solidFill>
                  <a:latin typeface="Montserrat" pitchFamily="2" charset="77"/>
                  <a:ea typeface="Roboto Medium" panose="02000000000000000000" pitchFamily="2" charset="0"/>
                  <a:cs typeface="Poppins Medium" pitchFamily="2" charset="77"/>
                </a:rPr>
                <a:t>Portfolio Showcase</a:t>
              </a:r>
            </a:p>
          </p:txBody>
        </p:sp>
        <p:sp>
          <p:nvSpPr>
            <p:cNvPr id="31" name="TextBox 30">
              <a:extLst>
                <a:ext uri="{FF2B5EF4-FFF2-40B4-BE49-F238E27FC236}">
                  <a16:creationId xmlns:a16="http://schemas.microsoft.com/office/drawing/2014/main" id="{1264D6D2-1B0A-AD4D-8D0F-B9551DDBAA31}"/>
                </a:ext>
              </a:extLst>
            </p:cNvPr>
            <p:cNvSpPr txBox="1"/>
            <p:nvPr/>
          </p:nvSpPr>
          <p:spPr>
            <a:xfrm>
              <a:off x="4846062" y="633855"/>
              <a:ext cx="4297971" cy="461665"/>
            </a:xfrm>
            <a:prstGeom prst="rect">
              <a:avLst/>
            </a:prstGeom>
            <a:noFill/>
          </p:spPr>
          <p:txBody>
            <a:bodyPr wrap="none" rtlCol="0">
              <a:spAutoFit/>
            </a:bodyPr>
            <a:lstStyle/>
            <a:p>
              <a:r>
                <a:rPr lang="en-US" sz="2400" spc="300" dirty="0">
                  <a:solidFill>
                    <a:schemeClr val="bg1"/>
                  </a:solidFill>
                  <a:latin typeface="Poppins ExtraLight" pitchFamily="2" charset="77"/>
                  <a:ea typeface="Lato Medium" panose="020F0502020204030203" pitchFamily="34" charset="0"/>
                  <a:cs typeface="Poppins ExtraLight" pitchFamily="2" charset="77"/>
                </a:rPr>
                <a:t>WRITE SOMETHING HERE</a:t>
              </a:r>
            </a:p>
          </p:txBody>
        </p:sp>
      </p:grpSp>
      <p:sp>
        <p:nvSpPr>
          <p:cNvPr id="27" name="TextBox 26">
            <a:extLst>
              <a:ext uri="{FF2B5EF4-FFF2-40B4-BE49-F238E27FC236}">
                <a16:creationId xmlns:a16="http://schemas.microsoft.com/office/drawing/2014/main" id="{4BD5E02A-1231-E341-BE68-EEF6052CD88F}"/>
              </a:ext>
            </a:extLst>
          </p:cNvPr>
          <p:cNvSpPr txBox="1"/>
          <p:nvPr/>
        </p:nvSpPr>
        <p:spPr>
          <a:xfrm>
            <a:off x="592829" y="4908206"/>
            <a:ext cx="5495905" cy="5320816"/>
          </a:xfrm>
          <a:prstGeom prst="rect">
            <a:avLst/>
          </a:prstGeom>
          <a:noFill/>
        </p:spPr>
        <p:txBody>
          <a:bodyPr wrap="square" rtlCol="0">
            <a:spAutoFit/>
          </a:bodyPr>
          <a:lstStyle/>
          <a:p>
            <a:pPr>
              <a:lnSpc>
                <a:spcPts val="4080"/>
              </a:lnSpc>
            </a:pPr>
            <a:r>
              <a:rPr lang="en-US" sz="2800" dirty="0">
                <a:solidFill>
                  <a:schemeClr val="bg1"/>
                </a:solidFill>
                <a:latin typeface="Poppins ExtraLight" pitchFamily="2" charset="77"/>
                <a:ea typeface="Lato Light" panose="020F0502020204030203" pitchFamily="34" charset="0"/>
                <a:cs typeface="Poppins ExtraLight" pitchFamily="2" charset="77"/>
              </a:rPr>
              <a:t>We offer small businesses a complete array of online marketing solutions to fit any budget! Our search engine optimization strategies have proven successful at helping small businesses win more customers, increase website traffic, and boost their rankings on search engines.</a:t>
            </a: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 </a:t>
            </a:r>
          </a:p>
        </p:txBody>
      </p:sp>
      <p:sp>
        <p:nvSpPr>
          <p:cNvPr id="33" name="TextBox 121">
            <a:extLst>
              <a:ext uri="{FF2B5EF4-FFF2-40B4-BE49-F238E27FC236}">
                <a16:creationId xmlns:a16="http://schemas.microsoft.com/office/drawing/2014/main" id="{9AF1B756-1F97-3644-86C1-FBB9BB29E140}"/>
              </a:ext>
            </a:extLst>
          </p:cNvPr>
          <p:cNvSpPr txBox="1"/>
          <p:nvPr/>
        </p:nvSpPr>
        <p:spPr>
          <a:xfrm rot="5400000">
            <a:off x="2748196" y="8185236"/>
            <a:ext cx="2754314" cy="8307218"/>
          </a:xfrm>
          <a:prstGeom prst="rect">
            <a:avLst/>
          </a:prstGeom>
          <a:gradFill>
            <a:gsLst>
              <a:gs pos="100000">
                <a:schemeClr val="accent2"/>
              </a:gs>
              <a:gs pos="0">
                <a:schemeClr val="accent1"/>
              </a:gs>
            </a:gsLst>
            <a:lin ang="13200000" scaled="0"/>
          </a:gradFill>
          <a:ln w="28575" cmpd="sng">
            <a:noFill/>
          </a:ln>
        </p:spPr>
        <p:txBody>
          <a:bodyPr wrap="square" lIns="243840" tIns="121920" rIns="243840" bIns="121920" rtlCol="0" anchor="b" anchorCtr="0">
            <a:spAutoFit/>
          </a:bodyPr>
          <a:lstStyle/>
          <a:p>
            <a:pPr algn="ctr">
              <a:lnSpc>
                <a:spcPts val="6080"/>
              </a:lnSpc>
            </a:pPr>
            <a:endParaRPr lang="en-US" dirty="0">
              <a:solidFill>
                <a:srgbClr val="FFFFFF"/>
              </a:solidFill>
              <a:latin typeface="Lato" panose="020F0502020204030203" pitchFamily="34" charset="0"/>
              <a:ea typeface="Lato" panose="020F0502020204030203" pitchFamily="34" charset="0"/>
              <a:cs typeface="Lato" panose="020F0502020204030203" pitchFamily="34" charset="0"/>
            </a:endParaRPr>
          </a:p>
        </p:txBody>
      </p:sp>
      <p:sp>
        <p:nvSpPr>
          <p:cNvPr id="45" name="TextBox 121">
            <a:extLst>
              <a:ext uri="{FF2B5EF4-FFF2-40B4-BE49-F238E27FC236}">
                <a16:creationId xmlns:a16="http://schemas.microsoft.com/office/drawing/2014/main" id="{4BF3E201-FE69-BF4B-9B3C-2B7EB3D915EB}"/>
              </a:ext>
            </a:extLst>
          </p:cNvPr>
          <p:cNvSpPr txBox="1"/>
          <p:nvPr/>
        </p:nvSpPr>
        <p:spPr>
          <a:xfrm rot="5400000">
            <a:off x="11038756" y="8185236"/>
            <a:ext cx="2754314" cy="8307218"/>
          </a:xfrm>
          <a:prstGeom prst="rect">
            <a:avLst/>
          </a:prstGeom>
          <a:gradFill>
            <a:gsLst>
              <a:gs pos="100000">
                <a:schemeClr val="accent4"/>
              </a:gs>
              <a:gs pos="0">
                <a:schemeClr val="accent3"/>
              </a:gs>
            </a:gsLst>
            <a:lin ang="13200000" scaled="0"/>
          </a:gradFill>
          <a:ln w="28575" cmpd="sng">
            <a:noFill/>
          </a:ln>
        </p:spPr>
        <p:txBody>
          <a:bodyPr wrap="square" lIns="243840" tIns="121920" rIns="243840" bIns="121920" rtlCol="0" anchor="b" anchorCtr="0">
            <a:spAutoFit/>
          </a:bodyPr>
          <a:lstStyle/>
          <a:p>
            <a:pPr algn="ctr">
              <a:lnSpc>
                <a:spcPts val="6080"/>
              </a:lnSpc>
            </a:pPr>
            <a:endParaRPr lang="en-US" dirty="0">
              <a:solidFill>
                <a:srgbClr val="FFFFFF"/>
              </a:solidFill>
              <a:latin typeface="Lato" panose="020F0502020204030203" pitchFamily="34" charset="0"/>
              <a:ea typeface="Lato" panose="020F0502020204030203" pitchFamily="34" charset="0"/>
              <a:cs typeface="Lato" panose="020F0502020204030203" pitchFamily="34" charset="0"/>
            </a:endParaRPr>
          </a:p>
        </p:txBody>
      </p:sp>
      <p:grpSp>
        <p:nvGrpSpPr>
          <p:cNvPr id="41" name="Group 40">
            <a:extLst>
              <a:ext uri="{FF2B5EF4-FFF2-40B4-BE49-F238E27FC236}">
                <a16:creationId xmlns:a16="http://schemas.microsoft.com/office/drawing/2014/main" id="{6F44C5FA-39EB-2142-BC43-EBBABD13DAB0}"/>
              </a:ext>
            </a:extLst>
          </p:cNvPr>
          <p:cNvGrpSpPr/>
          <p:nvPr/>
        </p:nvGrpSpPr>
        <p:grpSpPr>
          <a:xfrm>
            <a:off x="286407" y="11288837"/>
            <a:ext cx="2225818" cy="2225815"/>
            <a:chOff x="5123329" y="2255652"/>
            <a:chExt cx="1078109" cy="1078108"/>
          </a:xfrm>
          <a:solidFill>
            <a:schemeClr val="bg1">
              <a:alpha val="40000"/>
            </a:schemeClr>
          </a:solidFill>
        </p:grpSpPr>
        <p:sp>
          <p:nvSpPr>
            <p:cNvPr id="42" name="Freeform 41">
              <a:extLst>
                <a:ext uri="{FF2B5EF4-FFF2-40B4-BE49-F238E27FC236}">
                  <a16:creationId xmlns:a16="http://schemas.microsoft.com/office/drawing/2014/main" id="{9F62251F-93AC-544D-945E-FF6C2994EEFC}"/>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chemeClr val="bg1"/>
                </a:solidFill>
              </a:endParaRPr>
            </a:p>
          </p:txBody>
        </p:sp>
        <p:sp>
          <p:nvSpPr>
            <p:cNvPr id="43" name="Freeform 42">
              <a:extLst>
                <a:ext uri="{FF2B5EF4-FFF2-40B4-BE49-F238E27FC236}">
                  <a16:creationId xmlns:a16="http://schemas.microsoft.com/office/drawing/2014/main" id="{95A96D90-ACBD-4746-91ED-AAC7E9DD9C1B}"/>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chemeClr val="bg1"/>
                </a:solidFill>
              </a:endParaRPr>
            </a:p>
          </p:txBody>
        </p:sp>
        <p:sp>
          <p:nvSpPr>
            <p:cNvPr id="44" name="Freeform 43">
              <a:extLst>
                <a:ext uri="{FF2B5EF4-FFF2-40B4-BE49-F238E27FC236}">
                  <a16:creationId xmlns:a16="http://schemas.microsoft.com/office/drawing/2014/main" id="{0AF17D20-D727-D148-ACF0-8F12E0324CB9}"/>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chemeClr val="bg1"/>
                </a:solidFill>
              </a:endParaRPr>
            </a:p>
          </p:txBody>
        </p:sp>
      </p:grpSp>
      <p:sp>
        <p:nvSpPr>
          <p:cNvPr id="46" name="TextBox 45">
            <a:extLst>
              <a:ext uri="{FF2B5EF4-FFF2-40B4-BE49-F238E27FC236}">
                <a16:creationId xmlns:a16="http://schemas.microsoft.com/office/drawing/2014/main" id="{4960B7C1-CC0E-5346-BB6F-81409A9AA4C4}"/>
              </a:ext>
            </a:extLst>
          </p:cNvPr>
          <p:cNvSpPr txBox="1"/>
          <p:nvPr/>
        </p:nvSpPr>
        <p:spPr>
          <a:xfrm>
            <a:off x="2916720" y="11741714"/>
            <a:ext cx="4206880" cy="1143455"/>
          </a:xfrm>
          <a:prstGeom prst="rect">
            <a:avLst/>
          </a:prstGeom>
          <a:noFill/>
        </p:spPr>
        <p:txBody>
          <a:bodyPr wrap="square" rtlCol="0">
            <a:spAutoFit/>
          </a:bodyPr>
          <a:lstStyle/>
          <a:p>
            <a:pPr>
              <a:lnSpc>
                <a:spcPts val="4299"/>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dirty="0">
              <a:solidFill>
                <a:schemeClr val="bg1"/>
              </a:solidFill>
              <a:latin typeface="Roboto Light" panose="02000000000000000000" pitchFamily="2" charset="0"/>
              <a:ea typeface="Roboto Light" panose="02000000000000000000" pitchFamily="2" charset="0"/>
              <a:cs typeface="Lato Light" panose="020F0502020204030203" pitchFamily="34" charset="0"/>
            </a:endParaRPr>
          </a:p>
        </p:txBody>
      </p:sp>
      <p:grpSp>
        <p:nvGrpSpPr>
          <p:cNvPr id="36" name="Group 35">
            <a:extLst>
              <a:ext uri="{FF2B5EF4-FFF2-40B4-BE49-F238E27FC236}">
                <a16:creationId xmlns:a16="http://schemas.microsoft.com/office/drawing/2014/main" id="{B699E4A7-8893-7E40-9EEA-D9DCEB339C24}"/>
              </a:ext>
            </a:extLst>
          </p:cNvPr>
          <p:cNvGrpSpPr>
            <a:grpSpLocks noChangeAspect="1"/>
          </p:cNvGrpSpPr>
          <p:nvPr/>
        </p:nvGrpSpPr>
        <p:grpSpPr>
          <a:xfrm>
            <a:off x="8680847" y="11293153"/>
            <a:ext cx="2221200" cy="2074655"/>
            <a:chOff x="8657130" y="2323034"/>
            <a:chExt cx="1078109" cy="1006982"/>
          </a:xfrm>
          <a:solidFill>
            <a:schemeClr val="bg1">
              <a:alpha val="40000"/>
            </a:schemeClr>
          </a:solidFill>
        </p:grpSpPr>
        <p:sp>
          <p:nvSpPr>
            <p:cNvPr id="37" name="Freeform 36">
              <a:extLst>
                <a:ext uri="{FF2B5EF4-FFF2-40B4-BE49-F238E27FC236}">
                  <a16:creationId xmlns:a16="http://schemas.microsoft.com/office/drawing/2014/main" id="{61112A64-761C-C245-ACBA-5BCAADFF7E42}"/>
                </a:ext>
              </a:extLst>
            </p:cNvPr>
            <p:cNvSpPr>
              <a:spLocks noChangeArrowheads="1"/>
            </p:cNvSpPr>
            <p:nvPr/>
          </p:nvSpPr>
          <p:spPr bwMode="auto">
            <a:xfrm>
              <a:off x="8657130" y="2323034"/>
              <a:ext cx="1078109" cy="1006982"/>
            </a:xfrm>
            <a:custGeom>
              <a:avLst/>
              <a:gdLst>
                <a:gd name="T0" fmla="*/ 228239 w 1268"/>
                <a:gd name="T1" fmla="*/ 347237 h 1188"/>
                <a:gd name="T2" fmla="*/ 228239 w 1268"/>
                <a:gd name="T3" fmla="*/ 347237 h 1188"/>
                <a:gd name="T4" fmla="*/ 198673 w 1268"/>
                <a:gd name="T5" fmla="*/ 345440 h 1188"/>
                <a:gd name="T6" fmla="*/ 198673 w 1268"/>
                <a:gd name="T7" fmla="*/ 345440 h 1188"/>
                <a:gd name="T8" fmla="*/ 183890 w 1268"/>
                <a:gd name="T9" fmla="*/ 350832 h 1188"/>
                <a:gd name="T10" fmla="*/ 183890 w 1268"/>
                <a:gd name="T11" fmla="*/ 350832 h 1188"/>
                <a:gd name="T12" fmla="*/ 119709 w 1268"/>
                <a:gd name="T13" fmla="*/ 389294 h 1188"/>
                <a:gd name="T14" fmla="*/ 119709 w 1268"/>
                <a:gd name="T15" fmla="*/ 389294 h 1188"/>
                <a:gd name="T16" fmla="*/ 72835 w 1268"/>
                <a:gd name="T17" fmla="*/ 398280 h 1188"/>
                <a:gd name="T18" fmla="*/ 72835 w 1268"/>
                <a:gd name="T19" fmla="*/ 398280 h 1188"/>
                <a:gd name="T20" fmla="*/ 90503 w 1268"/>
                <a:gd name="T21" fmla="*/ 380307 h 1188"/>
                <a:gd name="T22" fmla="*/ 90503 w 1268"/>
                <a:gd name="T23" fmla="*/ 380307 h 1188"/>
                <a:gd name="T24" fmla="*/ 107449 w 1268"/>
                <a:gd name="T25" fmla="*/ 333937 h 1188"/>
                <a:gd name="T26" fmla="*/ 107449 w 1268"/>
                <a:gd name="T27" fmla="*/ 333937 h 1188"/>
                <a:gd name="T28" fmla="*/ 106368 w 1268"/>
                <a:gd name="T29" fmla="*/ 322435 h 1188"/>
                <a:gd name="T30" fmla="*/ 106368 w 1268"/>
                <a:gd name="T31" fmla="*/ 322435 h 1188"/>
                <a:gd name="T32" fmla="*/ 98796 w 1268"/>
                <a:gd name="T33" fmla="*/ 309494 h 1188"/>
                <a:gd name="T34" fmla="*/ 98796 w 1268"/>
                <a:gd name="T35" fmla="*/ 309494 h 1188"/>
                <a:gd name="T36" fmla="*/ 26682 w 1268"/>
                <a:gd name="T37" fmla="*/ 186559 h 1188"/>
                <a:gd name="T38" fmla="*/ 26682 w 1268"/>
                <a:gd name="T39" fmla="*/ 186559 h 1188"/>
                <a:gd name="T40" fmla="*/ 228239 w 1268"/>
                <a:gd name="T41" fmla="*/ 26600 h 1188"/>
                <a:gd name="T42" fmla="*/ 228239 w 1268"/>
                <a:gd name="T43" fmla="*/ 26600 h 1188"/>
                <a:gd name="T44" fmla="*/ 429797 w 1268"/>
                <a:gd name="T45" fmla="*/ 186559 h 1188"/>
                <a:gd name="T46" fmla="*/ 429797 w 1268"/>
                <a:gd name="T47" fmla="*/ 186559 h 1188"/>
                <a:gd name="T48" fmla="*/ 228239 w 1268"/>
                <a:gd name="T49" fmla="*/ 347237 h 1188"/>
                <a:gd name="T50" fmla="*/ 388692 w 1268"/>
                <a:gd name="T51" fmla="*/ 53559 h 1188"/>
                <a:gd name="T52" fmla="*/ 388692 w 1268"/>
                <a:gd name="T53" fmla="*/ 53559 h 1188"/>
                <a:gd name="T54" fmla="*/ 228239 w 1268"/>
                <a:gd name="T55" fmla="*/ 0 h 1188"/>
                <a:gd name="T56" fmla="*/ 228239 w 1268"/>
                <a:gd name="T57" fmla="*/ 0 h 1188"/>
                <a:gd name="T58" fmla="*/ 67787 w 1268"/>
                <a:gd name="T59" fmla="*/ 53559 h 1188"/>
                <a:gd name="T60" fmla="*/ 67787 w 1268"/>
                <a:gd name="T61" fmla="*/ 53559 h 1188"/>
                <a:gd name="T62" fmla="*/ 0 w 1268"/>
                <a:gd name="T63" fmla="*/ 186559 h 1188"/>
                <a:gd name="T64" fmla="*/ 0 w 1268"/>
                <a:gd name="T65" fmla="*/ 186559 h 1188"/>
                <a:gd name="T66" fmla="*/ 80046 w 1268"/>
                <a:gd name="T67" fmla="*/ 329264 h 1188"/>
                <a:gd name="T68" fmla="*/ 80046 w 1268"/>
                <a:gd name="T69" fmla="*/ 329264 h 1188"/>
                <a:gd name="T70" fmla="*/ 80407 w 1268"/>
                <a:gd name="T71" fmla="*/ 333937 h 1188"/>
                <a:gd name="T72" fmla="*/ 80407 w 1268"/>
                <a:gd name="T73" fmla="*/ 333937 h 1188"/>
                <a:gd name="T74" fmla="*/ 38941 w 1268"/>
                <a:gd name="T75" fmla="*/ 388934 h 1188"/>
                <a:gd name="T76" fmla="*/ 38941 w 1268"/>
                <a:gd name="T77" fmla="*/ 388934 h 1188"/>
                <a:gd name="T78" fmla="*/ 28485 w 1268"/>
                <a:gd name="T79" fmla="*/ 406548 h 1188"/>
                <a:gd name="T80" fmla="*/ 28485 w 1268"/>
                <a:gd name="T81" fmla="*/ 406548 h 1188"/>
                <a:gd name="T82" fmla="*/ 34615 w 1268"/>
                <a:gd name="T83" fmla="*/ 421286 h 1188"/>
                <a:gd name="T84" fmla="*/ 34615 w 1268"/>
                <a:gd name="T85" fmla="*/ 421286 h 1188"/>
                <a:gd name="T86" fmla="*/ 48677 w 1268"/>
                <a:gd name="T87" fmla="*/ 426678 h 1188"/>
                <a:gd name="T88" fmla="*/ 48677 w 1268"/>
                <a:gd name="T89" fmla="*/ 426678 h 1188"/>
                <a:gd name="T90" fmla="*/ 49758 w 1268"/>
                <a:gd name="T91" fmla="*/ 426678 h 1188"/>
                <a:gd name="T92" fmla="*/ 49758 w 1268"/>
                <a:gd name="T93" fmla="*/ 426678 h 1188"/>
                <a:gd name="T94" fmla="*/ 199755 w 1268"/>
                <a:gd name="T95" fmla="*/ 372399 h 1188"/>
                <a:gd name="T96" fmla="*/ 199755 w 1268"/>
                <a:gd name="T97" fmla="*/ 372399 h 1188"/>
                <a:gd name="T98" fmla="*/ 228239 w 1268"/>
                <a:gd name="T99" fmla="*/ 374197 h 1188"/>
                <a:gd name="T100" fmla="*/ 228239 w 1268"/>
                <a:gd name="T101" fmla="*/ 374197 h 1188"/>
                <a:gd name="T102" fmla="*/ 388692 w 1268"/>
                <a:gd name="T103" fmla="*/ 320278 h 1188"/>
                <a:gd name="T104" fmla="*/ 388692 w 1268"/>
                <a:gd name="T105" fmla="*/ 320278 h 1188"/>
                <a:gd name="T106" fmla="*/ 456839 w 1268"/>
                <a:gd name="T107" fmla="*/ 186559 h 1188"/>
                <a:gd name="T108" fmla="*/ 456839 w 1268"/>
                <a:gd name="T109" fmla="*/ 186559 h 1188"/>
                <a:gd name="T110" fmla="*/ 388692 w 1268"/>
                <a:gd name="T111" fmla="*/ 53559 h 11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188">
                  <a:moveTo>
                    <a:pt x="633" y="966"/>
                  </a:moveTo>
                  <a:lnTo>
                    <a:pt x="633" y="966"/>
                  </a:lnTo>
                  <a:cubicBezTo>
                    <a:pt x="606" y="966"/>
                    <a:pt x="577" y="965"/>
                    <a:pt x="551" y="961"/>
                  </a:cubicBezTo>
                  <a:cubicBezTo>
                    <a:pt x="535" y="959"/>
                    <a:pt x="522" y="965"/>
                    <a:pt x="510" y="976"/>
                  </a:cubicBezTo>
                  <a:cubicBezTo>
                    <a:pt x="458" y="1026"/>
                    <a:pt x="400" y="1062"/>
                    <a:pt x="332" y="1083"/>
                  </a:cubicBezTo>
                  <a:cubicBezTo>
                    <a:pt x="293" y="1095"/>
                    <a:pt x="251" y="1104"/>
                    <a:pt x="202" y="1108"/>
                  </a:cubicBezTo>
                  <a:cubicBezTo>
                    <a:pt x="221" y="1094"/>
                    <a:pt x="237" y="1076"/>
                    <a:pt x="251" y="1058"/>
                  </a:cubicBezTo>
                  <a:cubicBezTo>
                    <a:pt x="282" y="1018"/>
                    <a:pt x="298" y="974"/>
                    <a:pt x="298" y="929"/>
                  </a:cubicBezTo>
                  <a:cubicBezTo>
                    <a:pt x="298" y="917"/>
                    <a:pt x="296" y="907"/>
                    <a:pt x="295" y="897"/>
                  </a:cubicBezTo>
                  <a:cubicBezTo>
                    <a:pt x="293" y="882"/>
                    <a:pt x="286" y="870"/>
                    <a:pt x="274" y="861"/>
                  </a:cubicBezTo>
                  <a:cubicBezTo>
                    <a:pt x="146" y="777"/>
                    <a:pt x="74" y="651"/>
                    <a:pt x="74" y="519"/>
                  </a:cubicBezTo>
                  <a:cubicBezTo>
                    <a:pt x="74" y="273"/>
                    <a:pt x="324" y="74"/>
                    <a:pt x="633" y="74"/>
                  </a:cubicBezTo>
                  <a:cubicBezTo>
                    <a:pt x="942" y="74"/>
                    <a:pt x="1192" y="273"/>
                    <a:pt x="1192" y="519"/>
                  </a:cubicBezTo>
                  <a:cubicBezTo>
                    <a:pt x="1192" y="766"/>
                    <a:pt x="942" y="966"/>
                    <a:pt x="633" y="966"/>
                  </a:cubicBezTo>
                  <a:close/>
                  <a:moveTo>
                    <a:pt x="1078" y="149"/>
                  </a:moveTo>
                  <a:lnTo>
                    <a:pt x="1078" y="149"/>
                  </a:lnTo>
                  <a:cubicBezTo>
                    <a:pt x="958" y="53"/>
                    <a:pt x="801" y="0"/>
                    <a:pt x="633" y="0"/>
                  </a:cubicBezTo>
                  <a:cubicBezTo>
                    <a:pt x="465" y="0"/>
                    <a:pt x="307" y="53"/>
                    <a:pt x="188" y="149"/>
                  </a:cubicBezTo>
                  <a:cubicBezTo>
                    <a:pt x="67" y="248"/>
                    <a:pt x="0" y="380"/>
                    <a:pt x="0" y="519"/>
                  </a:cubicBezTo>
                  <a:cubicBezTo>
                    <a:pt x="0" y="673"/>
                    <a:pt x="80" y="817"/>
                    <a:pt x="222" y="916"/>
                  </a:cubicBezTo>
                  <a:cubicBezTo>
                    <a:pt x="223" y="920"/>
                    <a:pt x="223" y="925"/>
                    <a:pt x="223" y="929"/>
                  </a:cubicBezTo>
                  <a:cubicBezTo>
                    <a:pt x="223" y="974"/>
                    <a:pt x="193" y="1038"/>
                    <a:pt x="108" y="1082"/>
                  </a:cubicBezTo>
                  <a:cubicBezTo>
                    <a:pt x="91" y="1092"/>
                    <a:pt x="79" y="1110"/>
                    <a:pt x="79" y="1131"/>
                  </a:cubicBezTo>
                  <a:cubicBezTo>
                    <a:pt x="79" y="1147"/>
                    <a:pt x="85" y="1162"/>
                    <a:pt x="96" y="1172"/>
                  </a:cubicBezTo>
                  <a:cubicBezTo>
                    <a:pt x="107" y="1183"/>
                    <a:pt x="120" y="1187"/>
                    <a:pt x="135" y="1187"/>
                  </a:cubicBezTo>
                  <a:cubicBezTo>
                    <a:pt x="137" y="1187"/>
                    <a:pt x="137" y="1187"/>
                    <a:pt x="138" y="1187"/>
                  </a:cubicBezTo>
                  <a:cubicBezTo>
                    <a:pt x="268" y="1183"/>
                    <a:pt x="419" y="1160"/>
                    <a:pt x="554" y="1036"/>
                  </a:cubicBezTo>
                  <a:cubicBezTo>
                    <a:pt x="579" y="1039"/>
                    <a:pt x="606" y="1041"/>
                    <a:pt x="633" y="1041"/>
                  </a:cubicBezTo>
                  <a:cubicBezTo>
                    <a:pt x="801" y="1041"/>
                    <a:pt x="959" y="987"/>
                    <a:pt x="1078" y="891"/>
                  </a:cubicBezTo>
                  <a:cubicBezTo>
                    <a:pt x="1199" y="792"/>
                    <a:pt x="1267" y="660"/>
                    <a:pt x="1267" y="519"/>
                  </a:cubicBezTo>
                  <a:cubicBezTo>
                    <a:pt x="1267" y="380"/>
                    <a:pt x="1199" y="248"/>
                    <a:pt x="1078" y="1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chemeClr val="bg1"/>
                </a:solidFill>
              </a:endParaRPr>
            </a:p>
          </p:txBody>
        </p:sp>
        <p:sp>
          <p:nvSpPr>
            <p:cNvPr id="38" name="Freeform 37">
              <a:extLst>
                <a:ext uri="{FF2B5EF4-FFF2-40B4-BE49-F238E27FC236}">
                  <a16:creationId xmlns:a16="http://schemas.microsoft.com/office/drawing/2014/main" id="{63930A87-DAD3-1D46-8E67-73505064BAAA}"/>
                </a:ext>
              </a:extLst>
            </p:cNvPr>
            <p:cNvSpPr>
              <a:spLocks noChangeArrowheads="1"/>
            </p:cNvSpPr>
            <p:nvPr/>
          </p:nvSpPr>
          <p:spPr bwMode="auto">
            <a:xfrm>
              <a:off x="8877993" y="2629995"/>
              <a:ext cx="640126" cy="325677"/>
            </a:xfrm>
            <a:custGeom>
              <a:avLst/>
              <a:gdLst>
                <a:gd name="T0" fmla="*/ 228144 w 752"/>
                <a:gd name="T1" fmla="*/ 111067 h 383"/>
                <a:gd name="T2" fmla="*/ 244388 w 752"/>
                <a:gd name="T3" fmla="*/ 95200 h 383"/>
                <a:gd name="T4" fmla="*/ 109740 w 752"/>
                <a:gd name="T5" fmla="*/ 111067 h 383"/>
                <a:gd name="T6" fmla="*/ 93857 w 752"/>
                <a:gd name="T7" fmla="*/ 95200 h 383"/>
                <a:gd name="T8" fmla="*/ 109740 w 752"/>
                <a:gd name="T9" fmla="*/ 111067 h 383"/>
                <a:gd name="T10" fmla="*/ 42596 w 752"/>
                <a:gd name="T11" fmla="*/ 27406 h 383"/>
                <a:gd name="T12" fmla="*/ 26352 w 752"/>
                <a:gd name="T13" fmla="*/ 42912 h 383"/>
                <a:gd name="T14" fmla="*/ 162083 w 752"/>
                <a:gd name="T15" fmla="*/ 27406 h 383"/>
                <a:gd name="T16" fmla="*/ 177244 w 752"/>
                <a:gd name="T17" fmla="*/ 42912 h 383"/>
                <a:gd name="T18" fmla="*/ 162083 w 752"/>
                <a:gd name="T19" fmla="*/ 27406 h 383"/>
                <a:gd name="T20" fmla="*/ 225617 w 752"/>
                <a:gd name="T21" fmla="*/ 68515 h 383"/>
                <a:gd name="T22" fmla="*/ 221285 w 752"/>
                <a:gd name="T23" fmla="*/ 68515 h 383"/>
                <a:gd name="T24" fmla="*/ 203597 w 752"/>
                <a:gd name="T25" fmla="*/ 50845 h 383"/>
                <a:gd name="T26" fmla="*/ 204679 w 752"/>
                <a:gd name="T27" fmla="*/ 24882 h 383"/>
                <a:gd name="T28" fmla="*/ 180132 w 752"/>
                <a:gd name="T29" fmla="*/ 0 h 383"/>
                <a:gd name="T30" fmla="*/ 159195 w 752"/>
                <a:gd name="T31" fmla="*/ 0 h 383"/>
                <a:gd name="T32" fmla="*/ 135009 w 752"/>
                <a:gd name="T33" fmla="*/ 45436 h 383"/>
                <a:gd name="T34" fmla="*/ 135731 w 752"/>
                <a:gd name="T35" fmla="*/ 51206 h 383"/>
                <a:gd name="T36" fmla="*/ 118043 w 752"/>
                <a:gd name="T37" fmla="*/ 68876 h 383"/>
                <a:gd name="T38" fmla="*/ 91330 w 752"/>
                <a:gd name="T39" fmla="*/ 68515 h 383"/>
                <a:gd name="T40" fmla="*/ 86637 w 752"/>
                <a:gd name="T41" fmla="*/ 68876 h 383"/>
                <a:gd name="T42" fmla="*/ 68948 w 752"/>
                <a:gd name="T43" fmla="*/ 51206 h 383"/>
                <a:gd name="T44" fmla="*/ 69309 w 752"/>
                <a:gd name="T45" fmla="*/ 24882 h 383"/>
                <a:gd name="T46" fmla="*/ 44762 w 752"/>
                <a:gd name="T47" fmla="*/ 0 h 383"/>
                <a:gd name="T48" fmla="*/ 23825 w 752"/>
                <a:gd name="T49" fmla="*/ 0 h 383"/>
                <a:gd name="T50" fmla="*/ 0 w 752"/>
                <a:gd name="T51" fmla="*/ 45436 h 383"/>
                <a:gd name="T52" fmla="*/ 23825 w 752"/>
                <a:gd name="T53" fmla="*/ 69597 h 383"/>
                <a:gd name="T54" fmla="*/ 44762 w 752"/>
                <a:gd name="T55" fmla="*/ 69597 h 383"/>
                <a:gd name="T56" fmla="*/ 67866 w 752"/>
                <a:gd name="T57" fmla="*/ 87988 h 383"/>
                <a:gd name="T58" fmla="*/ 67144 w 752"/>
                <a:gd name="T59" fmla="*/ 92315 h 383"/>
                <a:gd name="T60" fmla="*/ 67144 w 752"/>
                <a:gd name="T61" fmla="*/ 113230 h 383"/>
                <a:gd name="T62" fmla="*/ 112267 w 752"/>
                <a:gd name="T63" fmla="*/ 137751 h 383"/>
                <a:gd name="T64" fmla="*/ 136814 w 752"/>
                <a:gd name="T65" fmla="*/ 113230 h 383"/>
                <a:gd name="T66" fmla="*/ 136814 w 752"/>
                <a:gd name="T67" fmla="*/ 92315 h 383"/>
                <a:gd name="T68" fmla="*/ 155585 w 752"/>
                <a:gd name="T69" fmla="*/ 69597 h 383"/>
                <a:gd name="T70" fmla="*/ 159195 w 752"/>
                <a:gd name="T71" fmla="*/ 69597 h 383"/>
                <a:gd name="T72" fmla="*/ 180132 w 752"/>
                <a:gd name="T73" fmla="*/ 69597 h 383"/>
                <a:gd name="T74" fmla="*/ 202153 w 752"/>
                <a:gd name="T75" fmla="*/ 87267 h 383"/>
                <a:gd name="T76" fmla="*/ 201431 w 752"/>
                <a:gd name="T77" fmla="*/ 92315 h 383"/>
                <a:gd name="T78" fmla="*/ 201431 w 752"/>
                <a:gd name="T79" fmla="*/ 113230 h 383"/>
                <a:gd name="T80" fmla="*/ 246193 w 752"/>
                <a:gd name="T81" fmla="*/ 137751 h 383"/>
                <a:gd name="T82" fmla="*/ 271101 w 752"/>
                <a:gd name="T83" fmla="*/ 113230 h 383"/>
                <a:gd name="T84" fmla="*/ 271101 w 752"/>
                <a:gd name="T85" fmla="*/ 92315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383">
                  <a:moveTo>
                    <a:pt x="677" y="308"/>
                  </a:moveTo>
                  <a:lnTo>
                    <a:pt x="632" y="308"/>
                  </a:lnTo>
                  <a:lnTo>
                    <a:pt x="632" y="264"/>
                  </a:lnTo>
                  <a:lnTo>
                    <a:pt x="677" y="264"/>
                  </a:lnTo>
                  <a:lnTo>
                    <a:pt x="677" y="308"/>
                  </a:lnTo>
                  <a:close/>
                  <a:moveTo>
                    <a:pt x="304" y="308"/>
                  </a:moveTo>
                  <a:lnTo>
                    <a:pt x="260" y="308"/>
                  </a:lnTo>
                  <a:lnTo>
                    <a:pt x="260" y="264"/>
                  </a:lnTo>
                  <a:lnTo>
                    <a:pt x="304" y="264"/>
                  </a:lnTo>
                  <a:lnTo>
                    <a:pt x="304" y="308"/>
                  </a:lnTo>
                  <a:close/>
                  <a:moveTo>
                    <a:pt x="73" y="76"/>
                  </a:moveTo>
                  <a:lnTo>
                    <a:pt x="118" y="76"/>
                  </a:lnTo>
                  <a:lnTo>
                    <a:pt x="118" y="119"/>
                  </a:lnTo>
                  <a:lnTo>
                    <a:pt x="73" y="119"/>
                  </a:lnTo>
                  <a:lnTo>
                    <a:pt x="73" y="76"/>
                  </a:lnTo>
                  <a:close/>
                  <a:moveTo>
                    <a:pt x="449" y="76"/>
                  </a:moveTo>
                  <a:lnTo>
                    <a:pt x="491" y="76"/>
                  </a:lnTo>
                  <a:lnTo>
                    <a:pt x="491" y="119"/>
                  </a:lnTo>
                  <a:lnTo>
                    <a:pt x="449" y="119"/>
                  </a:lnTo>
                  <a:lnTo>
                    <a:pt x="449" y="76"/>
                  </a:lnTo>
                  <a:close/>
                  <a:moveTo>
                    <a:pt x="682" y="190"/>
                  </a:moveTo>
                  <a:lnTo>
                    <a:pt x="625" y="190"/>
                  </a:lnTo>
                  <a:cubicBezTo>
                    <a:pt x="622" y="190"/>
                    <a:pt x="617" y="190"/>
                    <a:pt x="613" y="190"/>
                  </a:cubicBezTo>
                  <a:lnTo>
                    <a:pt x="564" y="141"/>
                  </a:lnTo>
                  <a:cubicBezTo>
                    <a:pt x="565" y="137"/>
                    <a:pt x="567" y="132"/>
                    <a:pt x="567" y="126"/>
                  </a:cubicBezTo>
                  <a:lnTo>
                    <a:pt x="567" y="69"/>
                  </a:lnTo>
                  <a:cubicBezTo>
                    <a:pt x="567" y="32"/>
                    <a:pt x="536" y="0"/>
                    <a:pt x="499" y="0"/>
                  </a:cubicBezTo>
                  <a:lnTo>
                    <a:pt x="441" y="0"/>
                  </a:lnTo>
                  <a:cubicBezTo>
                    <a:pt x="404" y="0"/>
                    <a:pt x="374" y="32"/>
                    <a:pt x="374" y="69"/>
                  </a:cubicBezTo>
                  <a:lnTo>
                    <a:pt x="374" y="126"/>
                  </a:lnTo>
                  <a:cubicBezTo>
                    <a:pt x="374" y="132"/>
                    <a:pt x="374" y="137"/>
                    <a:pt x="376" y="142"/>
                  </a:cubicBezTo>
                  <a:lnTo>
                    <a:pt x="327" y="191"/>
                  </a:lnTo>
                  <a:cubicBezTo>
                    <a:pt x="323" y="190"/>
                    <a:pt x="317" y="190"/>
                    <a:pt x="311" y="190"/>
                  </a:cubicBezTo>
                  <a:lnTo>
                    <a:pt x="253" y="190"/>
                  </a:lnTo>
                  <a:cubicBezTo>
                    <a:pt x="248" y="190"/>
                    <a:pt x="244" y="190"/>
                    <a:pt x="240" y="191"/>
                  </a:cubicBezTo>
                  <a:lnTo>
                    <a:pt x="191" y="142"/>
                  </a:lnTo>
                  <a:cubicBezTo>
                    <a:pt x="191" y="137"/>
                    <a:pt x="192" y="132"/>
                    <a:pt x="192" y="126"/>
                  </a:cubicBezTo>
                  <a:lnTo>
                    <a:pt x="192" y="69"/>
                  </a:lnTo>
                  <a:cubicBezTo>
                    <a:pt x="192" y="32"/>
                    <a:pt x="161" y="0"/>
                    <a:pt x="124" y="0"/>
                  </a:cubicBezTo>
                  <a:lnTo>
                    <a:pt x="66" y="0"/>
                  </a:lnTo>
                  <a:cubicBezTo>
                    <a:pt x="29" y="0"/>
                    <a:pt x="0" y="32"/>
                    <a:pt x="0" y="69"/>
                  </a:cubicBezTo>
                  <a:lnTo>
                    <a:pt x="0" y="126"/>
                  </a:lnTo>
                  <a:cubicBezTo>
                    <a:pt x="0" y="163"/>
                    <a:pt x="29" y="193"/>
                    <a:pt x="66" y="193"/>
                  </a:cubicBezTo>
                  <a:lnTo>
                    <a:pt x="124" y="193"/>
                  </a:lnTo>
                  <a:cubicBezTo>
                    <a:pt x="129" y="193"/>
                    <a:pt x="132" y="193"/>
                    <a:pt x="136" y="193"/>
                  </a:cubicBezTo>
                  <a:lnTo>
                    <a:pt x="188" y="244"/>
                  </a:lnTo>
                  <a:cubicBezTo>
                    <a:pt x="186" y="248"/>
                    <a:pt x="186" y="252"/>
                    <a:pt x="186" y="256"/>
                  </a:cubicBezTo>
                  <a:lnTo>
                    <a:pt x="186" y="314"/>
                  </a:lnTo>
                  <a:cubicBezTo>
                    <a:pt x="186" y="351"/>
                    <a:pt x="216" y="382"/>
                    <a:pt x="253" y="382"/>
                  </a:cubicBezTo>
                  <a:lnTo>
                    <a:pt x="311" y="382"/>
                  </a:lnTo>
                  <a:cubicBezTo>
                    <a:pt x="348" y="382"/>
                    <a:pt x="379" y="351"/>
                    <a:pt x="379" y="314"/>
                  </a:cubicBezTo>
                  <a:lnTo>
                    <a:pt x="379" y="256"/>
                  </a:lnTo>
                  <a:cubicBezTo>
                    <a:pt x="379" y="253"/>
                    <a:pt x="377" y="249"/>
                    <a:pt x="377" y="246"/>
                  </a:cubicBezTo>
                  <a:lnTo>
                    <a:pt x="431" y="193"/>
                  </a:lnTo>
                  <a:cubicBezTo>
                    <a:pt x="434" y="193"/>
                    <a:pt x="438" y="193"/>
                    <a:pt x="441" y="193"/>
                  </a:cubicBezTo>
                  <a:lnTo>
                    <a:pt x="499" y="193"/>
                  </a:lnTo>
                  <a:cubicBezTo>
                    <a:pt x="503" y="193"/>
                    <a:pt x="506" y="193"/>
                    <a:pt x="511" y="193"/>
                  </a:cubicBezTo>
                  <a:lnTo>
                    <a:pt x="560" y="242"/>
                  </a:lnTo>
                  <a:cubicBezTo>
                    <a:pt x="558" y="246"/>
                    <a:pt x="558" y="252"/>
                    <a:pt x="558" y="256"/>
                  </a:cubicBezTo>
                  <a:lnTo>
                    <a:pt x="558" y="314"/>
                  </a:lnTo>
                  <a:cubicBezTo>
                    <a:pt x="558" y="351"/>
                    <a:pt x="588" y="382"/>
                    <a:pt x="625" y="382"/>
                  </a:cubicBezTo>
                  <a:lnTo>
                    <a:pt x="682" y="382"/>
                  </a:lnTo>
                  <a:cubicBezTo>
                    <a:pt x="721" y="382"/>
                    <a:pt x="751" y="351"/>
                    <a:pt x="751" y="314"/>
                  </a:cubicBezTo>
                  <a:lnTo>
                    <a:pt x="751" y="256"/>
                  </a:lnTo>
                  <a:cubicBezTo>
                    <a:pt x="751" y="219"/>
                    <a:pt x="721" y="190"/>
                    <a:pt x="682" y="19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chemeClr val="bg1"/>
                </a:solidFill>
              </a:endParaRPr>
            </a:p>
          </p:txBody>
        </p:sp>
      </p:grpSp>
      <p:sp>
        <p:nvSpPr>
          <p:cNvPr id="47" name="TextBox 46">
            <a:extLst>
              <a:ext uri="{FF2B5EF4-FFF2-40B4-BE49-F238E27FC236}">
                <a16:creationId xmlns:a16="http://schemas.microsoft.com/office/drawing/2014/main" id="{9F5AAAC7-AE31-B94E-99DF-B6C55508C294}"/>
              </a:ext>
            </a:extLst>
          </p:cNvPr>
          <p:cNvSpPr txBox="1"/>
          <p:nvPr/>
        </p:nvSpPr>
        <p:spPr>
          <a:xfrm>
            <a:off x="11303932" y="11756594"/>
            <a:ext cx="4206880" cy="1143455"/>
          </a:xfrm>
          <a:prstGeom prst="rect">
            <a:avLst/>
          </a:prstGeom>
          <a:noFill/>
        </p:spPr>
        <p:txBody>
          <a:bodyPr wrap="square" rtlCol="0">
            <a:spAutoFit/>
          </a:bodyPr>
          <a:lstStyle/>
          <a:p>
            <a:pPr>
              <a:lnSpc>
                <a:spcPts val="4299"/>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dirty="0">
              <a:solidFill>
                <a:schemeClr val="bg1"/>
              </a:solidFill>
              <a:latin typeface="Roboto Light" panose="02000000000000000000" pitchFamily="2" charset="0"/>
              <a:ea typeface="Roboto Light" panose="02000000000000000000" pitchFamily="2" charset="0"/>
              <a:cs typeface="Lato Light" panose="020F0502020204030203" pitchFamily="34" charset="0"/>
            </a:endParaRPr>
          </a:p>
        </p:txBody>
      </p:sp>
    </p:spTree>
    <p:extLst>
      <p:ext uri="{BB962C8B-B14F-4D97-AF65-F5344CB8AC3E}">
        <p14:creationId xmlns:p14="http://schemas.microsoft.com/office/powerpoint/2010/main" val="38107549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9EAC6D8A-5EC7-1D4C-A686-01B3F3B7BB2A}"/>
              </a:ext>
            </a:extLst>
          </p:cNvPr>
          <p:cNvSpPr>
            <a:spLocks noGrp="1"/>
          </p:cNvSpPr>
          <p:nvPr>
            <p:ph type="pic" sz="quarter" idx="34"/>
          </p:nvPr>
        </p:nvSpPr>
        <p:spPr/>
      </p:sp>
      <p:sp>
        <p:nvSpPr>
          <p:cNvPr id="6" name="Picture Placeholder 5">
            <a:extLst>
              <a:ext uri="{FF2B5EF4-FFF2-40B4-BE49-F238E27FC236}">
                <a16:creationId xmlns:a16="http://schemas.microsoft.com/office/drawing/2014/main" id="{64578446-CFFD-F046-9C11-AB13EDE083BF}"/>
              </a:ext>
            </a:extLst>
          </p:cNvPr>
          <p:cNvSpPr>
            <a:spLocks noGrp="1"/>
          </p:cNvSpPr>
          <p:nvPr>
            <p:ph type="pic" sz="quarter" idx="31"/>
          </p:nvPr>
        </p:nvSpPr>
        <p:spPr/>
      </p:sp>
      <p:sp>
        <p:nvSpPr>
          <p:cNvPr id="13" name="Picture Placeholder 12">
            <a:extLst>
              <a:ext uri="{FF2B5EF4-FFF2-40B4-BE49-F238E27FC236}">
                <a16:creationId xmlns:a16="http://schemas.microsoft.com/office/drawing/2014/main" id="{25107CE1-6D5E-D149-830A-3024D65467CF}"/>
              </a:ext>
            </a:extLst>
          </p:cNvPr>
          <p:cNvSpPr>
            <a:spLocks noGrp="1"/>
          </p:cNvSpPr>
          <p:nvPr>
            <p:ph type="pic" sz="quarter" idx="35"/>
          </p:nvPr>
        </p:nvSpPr>
        <p:spPr/>
      </p:sp>
      <p:sp>
        <p:nvSpPr>
          <p:cNvPr id="18" name="Picture Placeholder 17">
            <a:extLst>
              <a:ext uri="{FF2B5EF4-FFF2-40B4-BE49-F238E27FC236}">
                <a16:creationId xmlns:a16="http://schemas.microsoft.com/office/drawing/2014/main" id="{AB6C7E5A-8F2A-DE4F-894E-81FB420FFEE2}"/>
              </a:ext>
            </a:extLst>
          </p:cNvPr>
          <p:cNvSpPr>
            <a:spLocks noGrp="1"/>
          </p:cNvSpPr>
          <p:nvPr>
            <p:ph type="pic" sz="quarter" idx="36"/>
          </p:nvPr>
        </p:nvSpPr>
        <p:spPr/>
      </p:sp>
      <p:grpSp>
        <p:nvGrpSpPr>
          <p:cNvPr id="2" name="Group 1">
            <a:extLst>
              <a:ext uri="{FF2B5EF4-FFF2-40B4-BE49-F238E27FC236}">
                <a16:creationId xmlns:a16="http://schemas.microsoft.com/office/drawing/2014/main" id="{64444533-DB79-BA45-90AE-A806B4D613DE}"/>
              </a:ext>
            </a:extLst>
          </p:cNvPr>
          <p:cNvGrpSpPr/>
          <p:nvPr/>
        </p:nvGrpSpPr>
        <p:grpSpPr>
          <a:xfrm>
            <a:off x="574982" y="1403816"/>
            <a:ext cx="14685526" cy="1595431"/>
            <a:chOff x="6668158" y="-432751"/>
            <a:chExt cx="14685526" cy="1595431"/>
          </a:xfrm>
        </p:grpSpPr>
        <p:sp>
          <p:nvSpPr>
            <p:cNvPr id="9" name="TextBox 8">
              <a:extLst>
                <a:ext uri="{FF2B5EF4-FFF2-40B4-BE49-F238E27FC236}">
                  <a16:creationId xmlns:a16="http://schemas.microsoft.com/office/drawing/2014/main" id="{10BAB834-84FA-3A4B-9D99-444FCB5FA429}"/>
                </a:ext>
              </a:extLst>
            </p:cNvPr>
            <p:cNvSpPr txBox="1"/>
            <p:nvPr/>
          </p:nvSpPr>
          <p:spPr>
            <a:xfrm>
              <a:off x="6668158" y="147017"/>
              <a:ext cx="14685526" cy="1015663"/>
            </a:xfrm>
            <a:prstGeom prst="rect">
              <a:avLst/>
            </a:prstGeom>
            <a:noFill/>
            <a:ln>
              <a:noFill/>
            </a:ln>
          </p:spPr>
          <p:txBody>
            <a:bodyPr wrap="square" rtlCol="0">
              <a:spAutoFit/>
            </a:bodyPr>
            <a:lstStyle/>
            <a:p>
              <a:r>
                <a:rPr lang="en-US" sz="6000" dirty="0">
                  <a:solidFill>
                    <a:schemeClr val="tx2"/>
                  </a:solidFill>
                  <a:latin typeface="Montserrat" pitchFamily="2" charset="77"/>
                  <a:ea typeface="Roboto Medium" panose="02000000000000000000" pitchFamily="2" charset="0"/>
                  <a:cs typeface="Poppins Medium" pitchFamily="2" charset="77"/>
                </a:rPr>
                <a:t>Portfolio Showcase</a:t>
              </a:r>
            </a:p>
          </p:txBody>
        </p:sp>
        <p:sp>
          <p:nvSpPr>
            <p:cNvPr id="11" name="TextBox 10">
              <a:extLst>
                <a:ext uri="{FF2B5EF4-FFF2-40B4-BE49-F238E27FC236}">
                  <a16:creationId xmlns:a16="http://schemas.microsoft.com/office/drawing/2014/main" id="{267BC940-9566-FD44-B631-3B433F465985}"/>
                </a:ext>
              </a:extLst>
            </p:cNvPr>
            <p:cNvSpPr txBox="1"/>
            <p:nvPr/>
          </p:nvSpPr>
          <p:spPr>
            <a:xfrm>
              <a:off x="6699689" y="-432751"/>
              <a:ext cx="4297971" cy="461665"/>
            </a:xfrm>
            <a:prstGeom prst="rect">
              <a:avLst/>
            </a:prstGeom>
            <a:noFill/>
          </p:spPr>
          <p:txBody>
            <a:bodyPr wrap="none" rtlCol="0">
              <a:spAutoFit/>
            </a:bodyPr>
            <a:lstStyle/>
            <a:p>
              <a:r>
                <a:rPr lang="en-US" sz="2400" spc="300" dirty="0">
                  <a:solidFill>
                    <a:schemeClr val="tx2"/>
                  </a:solidFill>
                  <a:latin typeface="Poppins ExtraLight" pitchFamily="2" charset="77"/>
                  <a:ea typeface="Lato Medium" panose="020F0502020204030203" pitchFamily="34" charset="0"/>
                  <a:cs typeface="Poppins ExtraLight" pitchFamily="2" charset="77"/>
                </a:rPr>
                <a:t>WRITE SOMETHING HERE</a:t>
              </a:r>
            </a:p>
          </p:txBody>
        </p:sp>
      </p:grpSp>
      <p:sp>
        <p:nvSpPr>
          <p:cNvPr id="5" name="Rectángulo 4">
            <a:extLst>
              <a:ext uri="{FF2B5EF4-FFF2-40B4-BE49-F238E27FC236}">
                <a16:creationId xmlns:a16="http://schemas.microsoft.com/office/drawing/2014/main" id="{D852291C-0486-8148-A1EB-BFE58D23BBFA}"/>
              </a:ext>
            </a:extLst>
          </p:cNvPr>
          <p:cNvSpPr/>
          <p:nvPr/>
        </p:nvSpPr>
        <p:spPr>
          <a:xfrm>
            <a:off x="12959255" y="9585435"/>
            <a:ext cx="10783614" cy="4130566"/>
          </a:xfrm>
          <a:prstGeom prst="rect">
            <a:avLst/>
          </a:pr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5" name="TextBox 24">
            <a:extLst>
              <a:ext uri="{FF2B5EF4-FFF2-40B4-BE49-F238E27FC236}">
                <a16:creationId xmlns:a16="http://schemas.microsoft.com/office/drawing/2014/main" id="{1B30A874-F8DB-934E-8305-BC743AFEFC31}"/>
              </a:ext>
            </a:extLst>
          </p:cNvPr>
          <p:cNvSpPr txBox="1"/>
          <p:nvPr/>
        </p:nvSpPr>
        <p:spPr>
          <a:xfrm>
            <a:off x="13575393" y="10039059"/>
            <a:ext cx="9414782" cy="3223318"/>
          </a:xfrm>
          <a:prstGeom prst="rect">
            <a:avLst/>
          </a:prstGeom>
          <a:noFill/>
        </p:spPr>
        <p:txBody>
          <a:bodyPr wrap="square" rtlCol="0">
            <a:spAutoFit/>
          </a:bodyPr>
          <a:lstStyle/>
          <a:p>
            <a:pPr algn="ctr">
              <a:lnSpc>
                <a:spcPts val="4080"/>
              </a:lnSpc>
            </a:pPr>
            <a:r>
              <a:rPr lang="en-US" sz="2800" dirty="0">
                <a:solidFill>
                  <a:schemeClr val="bg1"/>
                </a:solidFill>
                <a:latin typeface="Poppins ExtraLight" pitchFamily="2" charset="77"/>
                <a:ea typeface="Lato Light" panose="020F0502020204030203" pitchFamily="34" charset="0"/>
                <a:cs typeface="Poppins ExtraLight" pitchFamily="2" charset="77"/>
              </a:rPr>
              <a:t>We offer small businesses a complete array of online marketing solutions to fit any budget! Our search engine optimization strategies have proven successful at helping small businesses win more customers, increase website traffic, and boost their rankings on search engines. </a:t>
            </a:r>
          </a:p>
        </p:txBody>
      </p:sp>
      <p:grpSp>
        <p:nvGrpSpPr>
          <p:cNvPr id="7" name="Grupo 6">
            <a:extLst>
              <a:ext uri="{FF2B5EF4-FFF2-40B4-BE49-F238E27FC236}">
                <a16:creationId xmlns:a16="http://schemas.microsoft.com/office/drawing/2014/main" id="{68DA947C-B7E9-5F49-87AA-52BDC971CD4F}"/>
              </a:ext>
            </a:extLst>
          </p:cNvPr>
          <p:cNvGrpSpPr/>
          <p:nvPr/>
        </p:nvGrpSpPr>
        <p:grpSpPr>
          <a:xfrm>
            <a:off x="-19106" y="4611019"/>
            <a:ext cx="24459818" cy="954087"/>
            <a:chOff x="-45593" y="5018905"/>
            <a:chExt cx="24459818" cy="954087"/>
          </a:xfrm>
        </p:grpSpPr>
        <p:sp>
          <p:nvSpPr>
            <p:cNvPr id="14" name="Rectángulo 13">
              <a:extLst>
                <a:ext uri="{FF2B5EF4-FFF2-40B4-BE49-F238E27FC236}">
                  <a16:creationId xmlns:a16="http://schemas.microsoft.com/office/drawing/2014/main" id="{09245BC5-CD08-D047-B61D-22F7A6583F70}"/>
                </a:ext>
              </a:extLst>
            </p:cNvPr>
            <p:cNvSpPr/>
            <p:nvPr/>
          </p:nvSpPr>
          <p:spPr>
            <a:xfrm>
              <a:off x="6071616" y="5018905"/>
              <a:ext cx="6117209" cy="9540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Rectángulo 14">
              <a:extLst>
                <a:ext uri="{FF2B5EF4-FFF2-40B4-BE49-F238E27FC236}">
                  <a16:creationId xmlns:a16="http://schemas.microsoft.com/office/drawing/2014/main" id="{E84DD072-376E-D949-9DCB-F4BF045115EE}"/>
                </a:ext>
              </a:extLst>
            </p:cNvPr>
            <p:cNvSpPr/>
            <p:nvPr/>
          </p:nvSpPr>
          <p:spPr>
            <a:xfrm>
              <a:off x="-45593" y="5018905"/>
              <a:ext cx="6117209" cy="9540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6" name="Rectángulo 15">
              <a:extLst>
                <a:ext uri="{FF2B5EF4-FFF2-40B4-BE49-F238E27FC236}">
                  <a16:creationId xmlns:a16="http://schemas.microsoft.com/office/drawing/2014/main" id="{14856A36-0023-8B40-B2EE-0A25291D9987}"/>
                </a:ext>
              </a:extLst>
            </p:cNvPr>
            <p:cNvSpPr/>
            <p:nvPr/>
          </p:nvSpPr>
          <p:spPr>
            <a:xfrm>
              <a:off x="12188824" y="5018905"/>
              <a:ext cx="6117209" cy="95408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 name="Rectángulo 16">
              <a:extLst>
                <a:ext uri="{FF2B5EF4-FFF2-40B4-BE49-F238E27FC236}">
                  <a16:creationId xmlns:a16="http://schemas.microsoft.com/office/drawing/2014/main" id="{1D5B17C8-4B3A-094D-853C-F2F7CEA1FFF6}"/>
                </a:ext>
              </a:extLst>
            </p:cNvPr>
            <p:cNvSpPr/>
            <p:nvPr/>
          </p:nvSpPr>
          <p:spPr>
            <a:xfrm>
              <a:off x="18297016" y="5018905"/>
              <a:ext cx="6117209" cy="9540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Tree>
    <p:extLst>
      <p:ext uri="{BB962C8B-B14F-4D97-AF65-F5344CB8AC3E}">
        <p14:creationId xmlns:p14="http://schemas.microsoft.com/office/powerpoint/2010/main" val="20918309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imagen 3"/>
          <p:cNvSpPr>
            <a:spLocks noGrp="1"/>
          </p:cNvSpPr>
          <p:nvPr>
            <p:ph type="pic" sz="quarter" idx="35"/>
          </p:nvPr>
        </p:nvSpPr>
        <p:spPr/>
      </p:sp>
      <p:sp>
        <p:nvSpPr>
          <p:cNvPr id="5" name="Marcador de imagen 4"/>
          <p:cNvSpPr>
            <a:spLocks noGrp="1"/>
          </p:cNvSpPr>
          <p:nvPr>
            <p:ph type="pic" sz="quarter" idx="36"/>
          </p:nvPr>
        </p:nvSpPr>
        <p:spPr/>
      </p:sp>
      <p:sp>
        <p:nvSpPr>
          <p:cNvPr id="22" name="Rectangle 21">
            <a:extLst>
              <a:ext uri="{FF2B5EF4-FFF2-40B4-BE49-F238E27FC236}">
                <a16:creationId xmlns:a16="http://schemas.microsoft.com/office/drawing/2014/main" id="{90765A94-63A4-FC4F-B4A1-BD866865E30D}"/>
              </a:ext>
            </a:extLst>
          </p:cNvPr>
          <p:cNvSpPr/>
          <p:nvPr/>
        </p:nvSpPr>
        <p:spPr>
          <a:xfrm>
            <a:off x="16719008" y="3988016"/>
            <a:ext cx="7581919" cy="9727984"/>
          </a:xfrm>
          <a:prstGeom prst="rect">
            <a:avLst/>
          </a:prstGeom>
          <a:solidFill>
            <a:schemeClr val="accent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1F650CD-137D-A044-9E40-0709FADEB515}"/>
              </a:ext>
            </a:extLst>
          </p:cNvPr>
          <p:cNvSpPr/>
          <p:nvPr/>
        </p:nvSpPr>
        <p:spPr>
          <a:xfrm>
            <a:off x="8991076" y="8167455"/>
            <a:ext cx="7581919" cy="5548545"/>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imagen 2"/>
          <p:cNvSpPr>
            <a:spLocks noGrp="1"/>
          </p:cNvSpPr>
          <p:nvPr>
            <p:ph type="pic" sz="quarter" idx="34"/>
          </p:nvPr>
        </p:nvSpPr>
        <p:spPr/>
      </p:sp>
      <p:sp>
        <p:nvSpPr>
          <p:cNvPr id="6" name="Marcador de imagen 5"/>
          <p:cNvSpPr>
            <a:spLocks noGrp="1"/>
          </p:cNvSpPr>
          <p:nvPr>
            <p:ph type="pic" sz="quarter" idx="37"/>
          </p:nvPr>
        </p:nvSpPr>
        <p:spPr/>
      </p:sp>
      <p:grpSp>
        <p:nvGrpSpPr>
          <p:cNvPr id="2" name="Group 1">
            <a:extLst>
              <a:ext uri="{FF2B5EF4-FFF2-40B4-BE49-F238E27FC236}">
                <a16:creationId xmlns:a16="http://schemas.microsoft.com/office/drawing/2014/main" id="{64444533-DB79-BA45-90AE-A806B4D613DE}"/>
              </a:ext>
            </a:extLst>
          </p:cNvPr>
          <p:cNvGrpSpPr/>
          <p:nvPr/>
        </p:nvGrpSpPr>
        <p:grpSpPr>
          <a:xfrm>
            <a:off x="522025" y="544020"/>
            <a:ext cx="4780306" cy="2438241"/>
            <a:chOff x="4846063" y="633855"/>
            <a:chExt cx="4780306" cy="2438241"/>
          </a:xfrm>
        </p:grpSpPr>
        <p:sp>
          <p:nvSpPr>
            <p:cNvPr id="9" name="TextBox 8">
              <a:extLst>
                <a:ext uri="{FF2B5EF4-FFF2-40B4-BE49-F238E27FC236}">
                  <a16:creationId xmlns:a16="http://schemas.microsoft.com/office/drawing/2014/main" id="{10BAB834-84FA-3A4B-9D99-444FCB5FA429}"/>
                </a:ext>
              </a:extLst>
            </p:cNvPr>
            <p:cNvSpPr txBox="1"/>
            <p:nvPr/>
          </p:nvSpPr>
          <p:spPr>
            <a:xfrm>
              <a:off x="4846063" y="1133104"/>
              <a:ext cx="4780306" cy="1938992"/>
            </a:xfrm>
            <a:prstGeom prst="rect">
              <a:avLst/>
            </a:prstGeom>
            <a:noFill/>
            <a:ln>
              <a:noFill/>
            </a:ln>
          </p:spPr>
          <p:txBody>
            <a:bodyPr wrap="square" rtlCol="0">
              <a:spAutoFit/>
            </a:bodyPr>
            <a:lstStyle/>
            <a:p>
              <a:r>
                <a:rPr lang="en-US" sz="6000" dirty="0">
                  <a:solidFill>
                    <a:schemeClr val="tx2"/>
                  </a:solidFill>
                  <a:latin typeface="Montserrat" pitchFamily="2" charset="77"/>
                  <a:ea typeface="Roboto Medium" panose="02000000000000000000" pitchFamily="2" charset="0"/>
                  <a:cs typeface="Poppins ExtraLight" pitchFamily="2" charset="77"/>
                </a:rPr>
                <a:t>Portfolio Showcase</a:t>
              </a:r>
            </a:p>
          </p:txBody>
        </p:sp>
        <p:sp>
          <p:nvSpPr>
            <p:cNvPr id="11" name="TextBox 10">
              <a:extLst>
                <a:ext uri="{FF2B5EF4-FFF2-40B4-BE49-F238E27FC236}">
                  <a16:creationId xmlns:a16="http://schemas.microsoft.com/office/drawing/2014/main" id="{267BC940-9566-FD44-B631-3B433F465985}"/>
                </a:ext>
              </a:extLst>
            </p:cNvPr>
            <p:cNvSpPr txBox="1"/>
            <p:nvPr/>
          </p:nvSpPr>
          <p:spPr>
            <a:xfrm>
              <a:off x="4924440" y="633855"/>
              <a:ext cx="4297971" cy="461665"/>
            </a:xfrm>
            <a:prstGeom prst="rect">
              <a:avLst/>
            </a:prstGeom>
            <a:noFill/>
          </p:spPr>
          <p:txBody>
            <a:bodyPr wrap="none" rtlCol="0">
              <a:spAutoFit/>
            </a:bodyPr>
            <a:lstStyle/>
            <a:p>
              <a:r>
                <a:rPr lang="en-US" sz="2400" spc="300" dirty="0">
                  <a:solidFill>
                    <a:schemeClr val="tx2"/>
                  </a:solidFill>
                  <a:latin typeface="Poppins ExtraLight" pitchFamily="2" charset="77"/>
                  <a:ea typeface="Lato Medium" panose="020F0502020204030203" pitchFamily="34" charset="0"/>
                  <a:cs typeface="Poppins ExtraLight" pitchFamily="2" charset="77"/>
                </a:rPr>
                <a:t>WRITE SOMETHING HERE</a:t>
              </a:r>
            </a:p>
          </p:txBody>
        </p:sp>
      </p:grpSp>
      <p:sp>
        <p:nvSpPr>
          <p:cNvPr id="33" name="TextBox 32">
            <a:extLst>
              <a:ext uri="{FF2B5EF4-FFF2-40B4-BE49-F238E27FC236}">
                <a16:creationId xmlns:a16="http://schemas.microsoft.com/office/drawing/2014/main" id="{9B3F7E91-14D9-AC47-A317-055519805B46}"/>
              </a:ext>
            </a:extLst>
          </p:cNvPr>
          <p:cNvSpPr txBox="1"/>
          <p:nvPr/>
        </p:nvSpPr>
        <p:spPr>
          <a:xfrm>
            <a:off x="9447492" y="10760382"/>
            <a:ext cx="6223001" cy="2171748"/>
          </a:xfrm>
          <a:prstGeom prst="rect">
            <a:avLst/>
          </a:prstGeom>
          <a:noFill/>
        </p:spPr>
        <p:txBody>
          <a:bodyPr wrap="square" rtlCol="0">
            <a:spAutoFit/>
          </a:bodyPr>
          <a:lstStyle/>
          <a:p>
            <a:pPr>
              <a:lnSpc>
                <a:spcPts val="4080"/>
              </a:lnSpc>
            </a:pPr>
            <a:r>
              <a:rPr lang="en-US" sz="2800" dirty="0">
                <a:solidFill>
                  <a:schemeClr val="bg1"/>
                </a:solidFill>
                <a:latin typeface="Poppins ExtraLight" pitchFamily="2" charset="77"/>
                <a:ea typeface="Lato Light" panose="020F0502020204030203" pitchFamily="34" charset="0"/>
                <a:cs typeface="Poppins ExtraLight" pitchFamily="2" charset="77"/>
              </a:rPr>
              <a:t>We offer small businesses a complete array of online marketing solutions to fit any budget. </a:t>
            </a:r>
          </a:p>
        </p:txBody>
      </p:sp>
      <p:sp>
        <p:nvSpPr>
          <p:cNvPr id="53" name="TextBox 52">
            <a:extLst>
              <a:ext uri="{FF2B5EF4-FFF2-40B4-BE49-F238E27FC236}">
                <a16:creationId xmlns:a16="http://schemas.microsoft.com/office/drawing/2014/main" id="{585AD6B1-5E21-9549-AC0F-E215A03E540B}"/>
              </a:ext>
            </a:extLst>
          </p:cNvPr>
          <p:cNvSpPr txBox="1"/>
          <p:nvPr/>
        </p:nvSpPr>
        <p:spPr>
          <a:xfrm>
            <a:off x="17218598" y="10760382"/>
            <a:ext cx="6223001" cy="2171748"/>
          </a:xfrm>
          <a:prstGeom prst="rect">
            <a:avLst/>
          </a:prstGeom>
          <a:noFill/>
        </p:spPr>
        <p:txBody>
          <a:bodyPr wrap="square" rtlCol="0">
            <a:spAutoFit/>
          </a:bodyPr>
          <a:lstStyle/>
          <a:p>
            <a:pPr>
              <a:lnSpc>
                <a:spcPts val="4080"/>
              </a:lnSpc>
            </a:pPr>
            <a:r>
              <a:rPr lang="en-US" sz="2800" dirty="0">
                <a:solidFill>
                  <a:schemeClr val="bg1"/>
                </a:solidFill>
                <a:latin typeface="Poppins ExtraLight" pitchFamily="2" charset="77"/>
                <a:ea typeface="Lato Light" panose="020F0502020204030203" pitchFamily="34" charset="0"/>
                <a:cs typeface="Poppins ExtraLight" pitchFamily="2" charset="77"/>
              </a:rPr>
              <a:t>We offer small businesses a complete array of online marketing solutions to fit any budget. </a:t>
            </a:r>
          </a:p>
        </p:txBody>
      </p:sp>
      <p:sp>
        <p:nvSpPr>
          <p:cNvPr id="27" name="TextBox 121">
            <a:extLst>
              <a:ext uri="{FF2B5EF4-FFF2-40B4-BE49-F238E27FC236}">
                <a16:creationId xmlns:a16="http://schemas.microsoft.com/office/drawing/2014/main" id="{DF278F45-98D9-5A4E-AA5F-84A073905C87}"/>
              </a:ext>
            </a:extLst>
          </p:cNvPr>
          <p:cNvSpPr txBox="1"/>
          <p:nvPr/>
        </p:nvSpPr>
        <p:spPr>
          <a:xfrm rot="5400000">
            <a:off x="1569990" y="1979864"/>
            <a:ext cx="2387726" cy="5625512"/>
          </a:xfrm>
          <a:prstGeom prst="rect">
            <a:avLst/>
          </a:prstGeom>
          <a:gradFill>
            <a:gsLst>
              <a:gs pos="100000">
                <a:schemeClr val="accent2"/>
              </a:gs>
              <a:gs pos="0">
                <a:schemeClr val="accent1"/>
              </a:gs>
            </a:gsLst>
            <a:lin ang="13200000" scaled="0"/>
          </a:gradFill>
          <a:ln w="28575" cmpd="sng">
            <a:noFill/>
          </a:ln>
        </p:spPr>
        <p:txBody>
          <a:bodyPr wrap="square" lIns="243840" tIns="121920" rIns="243840" bIns="121920" rtlCol="0" anchor="b" anchorCtr="0">
            <a:spAutoFit/>
          </a:bodyPr>
          <a:lstStyle/>
          <a:p>
            <a:pPr algn="ctr">
              <a:lnSpc>
                <a:spcPts val="6080"/>
              </a:lnSpc>
            </a:pPr>
            <a:endParaRPr lang="en-US" dirty="0">
              <a:solidFill>
                <a:srgbClr val="FFFFFF"/>
              </a:solidFill>
              <a:latin typeface="Lato" panose="020F0502020204030203" pitchFamily="34" charset="0"/>
              <a:ea typeface="Lato" panose="020F0502020204030203" pitchFamily="34" charset="0"/>
              <a:cs typeface="Lato" panose="020F0502020204030203" pitchFamily="34" charset="0"/>
            </a:endParaRPr>
          </a:p>
        </p:txBody>
      </p:sp>
      <p:sp>
        <p:nvSpPr>
          <p:cNvPr id="28" name="TextBox 123">
            <a:extLst>
              <a:ext uri="{FF2B5EF4-FFF2-40B4-BE49-F238E27FC236}">
                <a16:creationId xmlns:a16="http://schemas.microsoft.com/office/drawing/2014/main" id="{91AE149E-0814-9048-A561-E9072514AC93}"/>
              </a:ext>
            </a:extLst>
          </p:cNvPr>
          <p:cNvSpPr txBox="1"/>
          <p:nvPr/>
        </p:nvSpPr>
        <p:spPr>
          <a:xfrm rot="5400000">
            <a:off x="1592991" y="5058344"/>
            <a:ext cx="2341724" cy="5625512"/>
          </a:xfrm>
          <a:prstGeom prst="rect">
            <a:avLst/>
          </a:prstGeom>
          <a:gradFill>
            <a:gsLst>
              <a:gs pos="100000">
                <a:schemeClr val="accent3"/>
              </a:gs>
              <a:gs pos="0">
                <a:schemeClr val="accent2"/>
              </a:gs>
            </a:gsLst>
            <a:lin ang="13200000" scaled="0"/>
          </a:gradFill>
          <a:ln w="28575" cmpd="sng">
            <a:noFill/>
          </a:ln>
        </p:spPr>
        <p:txBody>
          <a:bodyPr wrap="square" lIns="243840" tIns="121920" rIns="243840" bIns="121920" rtlCol="0" anchor="b" anchorCtr="0">
            <a:spAutoFit/>
          </a:bodyPr>
          <a:lstStyle/>
          <a:p>
            <a:pPr algn="ctr">
              <a:lnSpc>
                <a:spcPts val="6080"/>
              </a:lnSpc>
            </a:pPr>
            <a:endParaRPr lang="en-US" dirty="0">
              <a:solidFill>
                <a:srgbClr val="FFFFFF"/>
              </a:solidFill>
              <a:latin typeface="Lato" panose="020F0502020204030203" pitchFamily="34" charset="0"/>
              <a:ea typeface="Lato" panose="020F0502020204030203" pitchFamily="34" charset="0"/>
              <a:cs typeface="Lato" panose="020F0502020204030203" pitchFamily="34" charset="0"/>
            </a:endParaRPr>
          </a:p>
        </p:txBody>
      </p:sp>
      <p:grpSp>
        <p:nvGrpSpPr>
          <p:cNvPr id="39" name="Group 38">
            <a:extLst>
              <a:ext uri="{FF2B5EF4-FFF2-40B4-BE49-F238E27FC236}">
                <a16:creationId xmlns:a16="http://schemas.microsoft.com/office/drawing/2014/main" id="{35F0D214-5ADB-2D44-B63F-C874A7BE686F}"/>
              </a:ext>
            </a:extLst>
          </p:cNvPr>
          <p:cNvGrpSpPr/>
          <p:nvPr/>
        </p:nvGrpSpPr>
        <p:grpSpPr>
          <a:xfrm>
            <a:off x="-822220" y="3851540"/>
            <a:ext cx="2055574" cy="2055571"/>
            <a:chOff x="5123329" y="2255652"/>
            <a:chExt cx="1078109" cy="1078108"/>
          </a:xfrm>
          <a:solidFill>
            <a:schemeClr val="bg1">
              <a:alpha val="40000"/>
            </a:schemeClr>
          </a:solidFill>
        </p:grpSpPr>
        <p:sp>
          <p:nvSpPr>
            <p:cNvPr id="40" name="Freeform 39">
              <a:extLst>
                <a:ext uri="{FF2B5EF4-FFF2-40B4-BE49-F238E27FC236}">
                  <a16:creationId xmlns:a16="http://schemas.microsoft.com/office/drawing/2014/main" id="{F1D303AC-1C9C-6B4D-89FE-583B4EBB7AE8}"/>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1" name="Freeform 40">
              <a:extLst>
                <a:ext uri="{FF2B5EF4-FFF2-40B4-BE49-F238E27FC236}">
                  <a16:creationId xmlns:a16="http://schemas.microsoft.com/office/drawing/2014/main" id="{190370C8-6A84-8F46-A247-ABE5A95AF501}"/>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2" name="Freeform 41">
              <a:extLst>
                <a:ext uri="{FF2B5EF4-FFF2-40B4-BE49-F238E27FC236}">
                  <a16:creationId xmlns:a16="http://schemas.microsoft.com/office/drawing/2014/main" id="{B676B22D-0597-D947-A165-5B58C92556D3}"/>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37" name="TextBox 36">
            <a:extLst>
              <a:ext uri="{FF2B5EF4-FFF2-40B4-BE49-F238E27FC236}">
                <a16:creationId xmlns:a16="http://schemas.microsoft.com/office/drawing/2014/main" id="{3577E2BD-334A-A248-991F-42C782AC6A04}"/>
              </a:ext>
            </a:extLst>
          </p:cNvPr>
          <p:cNvSpPr txBox="1"/>
          <p:nvPr/>
        </p:nvSpPr>
        <p:spPr>
          <a:xfrm>
            <a:off x="1567941" y="3953271"/>
            <a:ext cx="3931944" cy="1716496"/>
          </a:xfrm>
          <a:prstGeom prst="rect">
            <a:avLst/>
          </a:prstGeom>
          <a:noFill/>
        </p:spPr>
        <p:txBody>
          <a:bodyPr wrap="square" rtlCol="0">
            <a:spAutoFit/>
          </a:bodyPr>
          <a:lstStyle/>
          <a:p>
            <a:pPr>
              <a:lnSpc>
                <a:spcPts val="4299"/>
              </a:lnSpc>
            </a:pPr>
            <a:r>
              <a:rPr lang="en-US" sz="2800" dirty="0">
                <a:solidFill>
                  <a:schemeClr val="bg1"/>
                </a:solidFill>
                <a:latin typeface="Poppins ExtraLight" pitchFamily="2" charset="77"/>
                <a:ea typeface="Lato Light" panose="020F0502020204030203" pitchFamily="34" charset="0"/>
                <a:cs typeface="Poppins ExtraLight" pitchFamily="2" charset="77"/>
              </a:rPr>
              <a:t>That’s why we provide point and click solutions.</a:t>
            </a:r>
            <a:endParaRPr lang="en-US" sz="2800" dirty="0">
              <a:solidFill>
                <a:schemeClr val="bg1"/>
              </a:solidFill>
              <a:latin typeface="Poppins ExtraLight" pitchFamily="2" charset="77"/>
              <a:ea typeface="Roboto Light" panose="02000000000000000000" pitchFamily="2" charset="0"/>
              <a:cs typeface="Poppins ExtraLight" pitchFamily="2" charset="77"/>
            </a:endParaRPr>
          </a:p>
        </p:txBody>
      </p:sp>
      <p:grpSp>
        <p:nvGrpSpPr>
          <p:cNvPr id="48" name="Group 47">
            <a:extLst>
              <a:ext uri="{FF2B5EF4-FFF2-40B4-BE49-F238E27FC236}">
                <a16:creationId xmlns:a16="http://schemas.microsoft.com/office/drawing/2014/main" id="{1FD62AAA-F7E0-784B-99D8-C8F114AA9AC9}"/>
              </a:ext>
            </a:extLst>
          </p:cNvPr>
          <p:cNvGrpSpPr>
            <a:grpSpLocks noChangeAspect="1"/>
          </p:cNvGrpSpPr>
          <p:nvPr/>
        </p:nvGrpSpPr>
        <p:grpSpPr>
          <a:xfrm>
            <a:off x="-725032" y="7075299"/>
            <a:ext cx="1861200" cy="1738406"/>
            <a:chOff x="8657130" y="2323034"/>
            <a:chExt cx="1078109" cy="1006982"/>
          </a:xfrm>
          <a:solidFill>
            <a:schemeClr val="bg1">
              <a:alpha val="40000"/>
            </a:schemeClr>
          </a:solidFill>
        </p:grpSpPr>
        <p:sp>
          <p:nvSpPr>
            <p:cNvPr id="49" name="Freeform 48">
              <a:extLst>
                <a:ext uri="{FF2B5EF4-FFF2-40B4-BE49-F238E27FC236}">
                  <a16:creationId xmlns:a16="http://schemas.microsoft.com/office/drawing/2014/main" id="{2FC8C809-E35C-1944-A8FB-A0CA095BA54E}"/>
                </a:ext>
              </a:extLst>
            </p:cNvPr>
            <p:cNvSpPr>
              <a:spLocks noChangeArrowheads="1"/>
            </p:cNvSpPr>
            <p:nvPr/>
          </p:nvSpPr>
          <p:spPr bwMode="auto">
            <a:xfrm>
              <a:off x="8657130" y="2323034"/>
              <a:ext cx="1078109" cy="1006982"/>
            </a:xfrm>
            <a:custGeom>
              <a:avLst/>
              <a:gdLst>
                <a:gd name="T0" fmla="*/ 228239 w 1268"/>
                <a:gd name="T1" fmla="*/ 347237 h 1188"/>
                <a:gd name="T2" fmla="*/ 228239 w 1268"/>
                <a:gd name="T3" fmla="*/ 347237 h 1188"/>
                <a:gd name="T4" fmla="*/ 198673 w 1268"/>
                <a:gd name="T5" fmla="*/ 345440 h 1188"/>
                <a:gd name="T6" fmla="*/ 198673 w 1268"/>
                <a:gd name="T7" fmla="*/ 345440 h 1188"/>
                <a:gd name="T8" fmla="*/ 183890 w 1268"/>
                <a:gd name="T9" fmla="*/ 350832 h 1188"/>
                <a:gd name="T10" fmla="*/ 183890 w 1268"/>
                <a:gd name="T11" fmla="*/ 350832 h 1188"/>
                <a:gd name="T12" fmla="*/ 119709 w 1268"/>
                <a:gd name="T13" fmla="*/ 389294 h 1188"/>
                <a:gd name="T14" fmla="*/ 119709 w 1268"/>
                <a:gd name="T15" fmla="*/ 389294 h 1188"/>
                <a:gd name="T16" fmla="*/ 72835 w 1268"/>
                <a:gd name="T17" fmla="*/ 398280 h 1188"/>
                <a:gd name="T18" fmla="*/ 72835 w 1268"/>
                <a:gd name="T19" fmla="*/ 398280 h 1188"/>
                <a:gd name="T20" fmla="*/ 90503 w 1268"/>
                <a:gd name="T21" fmla="*/ 380307 h 1188"/>
                <a:gd name="T22" fmla="*/ 90503 w 1268"/>
                <a:gd name="T23" fmla="*/ 380307 h 1188"/>
                <a:gd name="T24" fmla="*/ 107449 w 1268"/>
                <a:gd name="T25" fmla="*/ 333937 h 1188"/>
                <a:gd name="T26" fmla="*/ 107449 w 1268"/>
                <a:gd name="T27" fmla="*/ 333937 h 1188"/>
                <a:gd name="T28" fmla="*/ 106368 w 1268"/>
                <a:gd name="T29" fmla="*/ 322435 h 1188"/>
                <a:gd name="T30" fmla="*/ 106368 w 1268"/>
                <a:gd name="T31" fmla="*/ 322435 h 1188"/>
                <a:gd name="T32" fmla="*/ 98796 w 1268"/>
                <a:gd name="T33" fmla="*/ 309494 h 1188"/>
                <a:gd name="T34" fmla="*/ 98796 w 1268"/>
                <a:gd name="T35" fmla="*/ 309494 h 1188"/>
                <a:gd name="T36" fmla="*/ 26682 w 1268"/>
                <a:gd name="T37" fmla="*/ 186559 h 1188"/>
                <a:gd name="T38" fmla="*/ 26682 w 1268"/>
                <a:gd name="T39" fmla="*/ 186559 h 1188"/>
                <a:gd name="T40" fmla="*/ 228239 w 1268"/>
                <a:gd name="T41" fmla="*/ 26600 h 1188"/>
                <a:gd name="T42" fmla="*/ 228239 w 1268"/>
                <a:gd name="T43" fmla="*/ 26600 h 1188"/>
                <a:gd name="T44" fmla="*/ 429797 w 1268"/>
                <a:gd name="T45" fmla="*/ 186559 h 1188"/>
                <a:gd name="T46" fmla="*/ 429797 w 1268"/>
                <a:gd name="T47" fmla="*/ 186559 h 1188"/>
                <a:gd name="T48" fmla="*/ 228239 w 1268"/>
                <a:gd name="T49" fmla="*/ 347237 h 1188"/>
                <a:gd name="T50" fmla="*/ 388692 w 1268"/>
                <a:gd name="T51" fmla="*/ 53559 h 1188"/>
                <a:gd name="T52" fmla="*/ 388692 w 1268"/>
                <a:gd name="T53" fmla="*/ 53559 h 1188"/>
                <a:gd name="T54" fmla="*/ 228239 w 1268"/>
                <a:gd name="T55" fmla="*/ 0 h 1188"/>
                <a:gd name="T56" fmla="*/ 228239 w 1268"/>
                <a:gd name="T57" fmla="*/ 0 h 1188"/>
                <a:gd name="T58" fmla="*/ 67787 w 1268"/>
                <a:gd name="T59" fmla="*/ 53559 h 1188"/>
                <a:gd name="T60" fmla="*/ 67787 w 1268"/>
                <a:gd name="T61" fmla="*/ 53559 h 1188"/>
                <a:gd name="T62" fmla="*/ 0 w 1268"/>
                <a:gd name="T63" fmla="*/ 186559 h 1188"/>
                <a:gd name="T64" fmla="*/ 0 w 1268"/>
                <a:gd name="T65" fmla="*/ 186559 h 1188"/>
                <a:gd name="T66" fmla="*/ 80046 w 1268"/>
                <a:gd name="T67" fmla="*/ 329264 h 1188"/>
                <a:gd name="T68" fmla="*/ 80046 w 1268"/>
                <a:gd name="T69" fmla="*/ 329264 h 1188"/>
                <a:gd name="T70" fmla="*/ 80407 w 1268"/>
                <a:gd name="T71" fmla="*/ 333937 h 1188"/>
                <a:gd name="T72" fmla="*/ 80407 w 1268"/>
                <a:gd name="T73" fmla="*/ 333937 h 1188"/>
                <a:gd name="T74" fmla="*/ 38941 w 1268"/>
                <a:gd name="T75" fmla="*/ 388934 h 1188"/>
                <a:gd name="T76" fmla="*/ 38941 w 1268"/>
                <a:gd name="T77" fmla="*/ 388934 h 1188"/>
                <a:gd name="T78" fmla="*/ 28485 w 1268"/>
                <a:gd name="T79" fmla="*/ 406548 h 1188"/>
                <a:gd name="T80" fmla="*/ 28485 w 1268"/>
                <a:gd name="T81" fmla="*/ 406548 h 1188"/>
                <a:gd name="T82" fmla="*/ 34615 w 1268"/>
                <a:gd name="T83" fmla="*/ 421286 h 1188"/>
                <a:gd name="T84" fmla="*/ 34615 w 1268"/>
                <a:gd name="T85" fmla="*/ 421286 h 1188"/>
                <a:gd name="T86" fmla="*/ 48677 w 1268"/>
                <a:gd name="T87" fmla="*/ 426678 h 1188"/>
                <a:gd name="T88" fmla="*/ 48677 w 1268"/>
                <a:gd name="T89" fmla="*/ 426678 h 1188"/>
                <a:gd name="T90" fmla="*/ 49758 w 1268"/>
                <a:gd name="T91" fmla="*/ 426678 h 1188"/>
                <a:gd name="T92" fmla="*/ 49758 w 1268"/>
                <a:gd name="T93" fmla="*/ 426678 h 1188"/>
                <a:gd name="T94" fmla="*/ 199755 w 1268"/>
                <a:gd name="T95" fmla="*/ 372399 h 1188"/>
                <a:gd name="T96" fmla="*/ 199755 w 1268"/>
                <a:gd name="T97" fmla="*/ 372399 h 1188"/>
                <a:gd name="T98" fmla="*/ 228239 w 1268"/>
                <a:gd name="T99" fmla="*/ 374197 h 1188"/>
                <a:gd name="T100" fmla="*/ 228239 w 1268"/>
                <a:gd name="T101" fmla="*/ 374197 h 1188"/>
                <a:gd name="T102" fmla="*/ 388692 w 1268"/>
                <a:gd name="T103" fmla="*/ 320278 h 1188"/>
                <a:gd name="T104" fmla="*/ 388692 w 1268"/>
                <a:gd name="T105" fmla="*/ 320278 h 1188"/>
                <a:gd name="T106" fmla="*/ 456839 w 1268"/>
                <a:gd name="T107" fmla="*/ 186559 h 1188"/>
                <a:gd name="T108" fmla="*/ 456839 w 1268"/>
                <a:gd name="T109" fmla="*/ 186559 h 1188"/>
                <a:gd name="T110" fmla="*/ 388692 w 1268"/>
                <a:gd name="T111" fmla="*/ 53559 h 11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188">
                  <a:moveTo>
                    <a:pt x="633" y="966"/>
                  </a:moveTo>
                  <a:lnTo>
                    <a:pt x="633" y="966"/>
                  </a:lnTo>
                  <a:cubicBezTo>
                    <a:pt x="606" y="966"/>
                    <a:pt x="577" y="965"/>
                    <a:pt x="551" y="961"/>
                  </a:cubicBezTo>
                  <a:cubicBezTo>
                    <a:pt x="535" y="959"/>
                    <a:pt x="522" y="965"/>
                    <a:pt x="510" y="976"/>
                  </a:cubicBezTo>
                  <a:cubicBezTo>
                    <a:pt x="458" y="1026"/>
                    <a:pt x="400" y="1062"/>
                    <a:pt x="332" y="1083"/>
                  </a:cubicBezTo>
                  <a:cubicBezTo>
                    <a:pt x="293" y="1095"/>
                    <a:pt x="251" y="1104"/>
                    <a:pt x="202" y="1108"/>
                  </a:cubicBezTo>
                  <a:cubicBezTo>
                    <a:pt x="221" y="1094"/>
                    <a:pt x="237" y="1076"/>
                    <a:pt x="251" y="1058"/>
                  </a:cubicBezTo>
                  <a:cubicBezTo>
                    <a:pt x="282" y="1018"/>
                    <a:pt x="298" y="974"/>
                    <a:pt x="298" y="929"/>
                  </a:cubicBezTo>
                  <a:cubicBezTo>
                    <a:pt x="298" y="917"/>
                    <a:pt x="296" y="907"/>
                    <a:pt x="295" y="897"/>
                  </a:cubicBezTo>
                  <a:cubicBezTo>
                    <a:pt x="293" y="882"/>
                    <a:pt x="286" y="870"/>
                    <a:pt x="274" y="861"/>
                  </a:cubicBezTo>
                  <a:cubicBezTo>
                    <a:pt x="146" y="777"/>
                    <a:pt x="74" y="651"/>
                    <a:pt x="74" y="519"/>
                  </a:cubicBezTo>
                  <a:cubicBezTo>
                    <a:pt x="74" y="273"/>
                    <a:pt x="324" y="74"/>
                    <a:pt x="633" y="74"/>
                  </a:cubicBezTo>
                  <a:cubicBezTo>
                    <a:pt x="942" y="74"/>
                    <a:pt x="1192" y="273"/>
                    <a:pt x="1192" y="519"/>
                  </a:cubicBezTo>
                  <a:cubicBezTo>
                    <a:pt x="1192" y="766"/>
                    <a:pt x="942" y="966"/>
                    <a:pt x="633" y="966"/>
                  </a:cubicBezTo>
                  <a:close/>
                  <a:moveTo>
                    <a:pt x="1078" y="149"/>
                  </a:moveTo>
                  <a:lnTo>
                    <a:pt x="1078" y="149"/>
                  </a:lnTo>
                  <a:cubicBezTo>
                    <a:pt x="958" y="53"/>
                    <a:pt x="801" y="0"/>
                    <a:pt x="633" y="0"/>
                  </a:cubicBezTo>
                  <a:cubicBezTo>
                    <a:pt x="465" y="0"/>
                    <a:pt x="307" y="53"/>
                    <a:pt x="188" y="149"/>
                  </a:cubicBezTo>
                  <a:cubicBezTo>
                    <a:pt x="67" y="248"/>
                    <a:pt x="0" y="380"/>
                    <a:pt x="0" y="519"/>
                  </a:cubicBezTo>
                  <a:cubicBezTo>
                    <a:pt x="0" y="673"/>
                    <a:pt x="80" y="817"/>
                    <a:pt x="222" y="916"/>
                  </a:cubicBezTo>
                  <a:cubicBezTo>
                    <a:pt x="223" y="920"/>
                    <a:pt x="223" y="925"/>
                    <a:pt x="223" y="929"/>
                  </a:cubicBezTo>
                  <a:cubicBezTo>
                    <a:pt x="223" y="974"/>
                    <a:pt x="193" y="1038"/>
                    <a:pt x="108" y="1082"/>
                  </a:cubicBezTo>
                  <a:cubicBezTo>
                    <a:pt x="91" y="1092"/>
                    <a:pt x="79" y="1110"/>
                    <a:pt x="79" y="1131"/>
                  </a:cubicBezTo>
                  <a:cubicBezTo>
                    <a:pt x="79" y="1147"/>
                    <a:pt x="85" y="1162"/>
                    <a:pt x="96" y="1172"/>
                  </a:cubicBezTo>
                  <a:cubicBezTo>
                    <a:pt x="107" y="1183"/>
                    <a:pt x="120" y="1187"/>
                    <a:pt x="135" y="1187"/>
                  </a:cubicBezTo>
                  <a:cubicBezTo>
                    <a:pt x="137" y="1187"/>
                    <a:pt x="137" y="1187"/>
                    <a:pt x="138" y="1187"/>
                  </a:cubicBezTo>
                  <a:cubicBezTo>
                    <a:pt x="268" y="1183"/>
                    <a:pt x="419" y="1160"/>
                    <a:pt x="554" y="1036"/>
                  </a:cubicBezTo>
                  <a:cubicBezTo>
                    <a:pt x="579" y="1039"/>
                    <a:pt x="606" y="1041"/>
                    <a:pt x="633" y="1041"/>
                  </a:cubicBezTo>
                  <a:cubicBezTo>
                    <a:pt x="801" y="1041"/>
                    <a:pt x="959" y="987"/>
                    <a:pt x="1078" y="891"/>
                  </a:cubicBezTo>
                  <a:cubicBezTo>
                    <a:pt x="1199" y="792"/>
                    <a:pt x="1267" y="660"/>
                    <a:pt x="1267" y="519"/>
                  </a:cubicBezTo>
                  <a:cubicBezTo>
                    <a:pt x="1267" y="380"/>
                    <a:pt x="1199" y="248"/>
                    <a:pt x="1078" y="1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 name="Freeform 51">
              <a:extLst>
                <a:ext uri="{FF2B5EF4-FFF2-40B4-BE49-F238E27FC236}">
                  <a16:creationId xmlns:a16="http://schemas.microsoft.com/office/drawing/2014/main" id="{662DF788-C6D4-9449-84E6-16D9F8B4521F}"/>
                </a:ext>
              </a:extLst>
            </p:cNvPr>
            <p:cNvSpPr>
              <a:spLocks noChangeArrowheads="1"/>
            </p:cNvSpPr>
            <p:nvPr/>
          </p:nvSpPr>
          <p:spPr bwMode="auto">
            <a:xfrm>
              <a:off x="8877993" y="2629995"/>
              <a:ext cx="640126" cy="325677"/>
            </a:xfrm>
            <a:custGeom>
              <a:avLst/>
              <a:gdLst>
                <a:gd name="T0" fmla="*/ 228144 w 752"/>
                <a:gd name="T1" fmla="*/ 111067 h 383"/>
                <a:gd name="T2" fmla="*/ 244388 w 752"/>
                <a:gd name="T3" fmla="*/ 95200 h 383"/>
                <a:gd name="T4" fmla="*/ 109740 w 752"/>
                <a:gd name="T5" fmla="*/ 111067 h 383"/>
                <a:gd name="T6" fmla="*/ 93857 w 752"/>
                <a:gd name="T7" fmla="*/ 95200 h 383"/>
                <a:gd name="T8" fmla="*/ 109740 w 752"/>
                <a:gd name="T9" fmla="*/ 111067 h 383"/>
                <a:gd name="T10" fmla="*/ 42596 w 752"/>
                <a:gd name="T11" fmla="*/ 27406 h 383"/>
                <a:gd name="T12" fmla="*/ 26352 w 752"/>
                <a:gd name="T13" fmla="*/ 42912 h 383"/>
                <a:gd name="T14" fmla="*/ 162083 w 752"/>
                <a:gd name="T15" fmla="*/ 27406 h 383"/>
                <a:gd name="T16" fmla="*/ 177244 w 752"/>
                <a:gd name="T17" fmla="*/ 42912 h 383"/>
                <a:gd name="T18" fmla="*/ 162083 w 752"/>
                <a:gd name="T19" fmla="*/ 27406 h 383"/>
                <a:gd name="T20" fmla="*/ 225617 w 752"/>
                <a:gd name="T21" fmla="*/ 68515 h 383"/>
                <a:gd name="T22" fmla="*/ 221285 w 752"/>
                <a:gd name="T23" fmla="*/ 68515 h 383"/>
                <a:gd name="T24" fmla="*/ 203597 w 752"/>
                <a:gd name="T25" fmla="*/ 50845 h 383"/>
                <a:gd name="T26" fmla="*/ 204679 w 752"/>
                <a:gd name="T27" fmla="*/ 24882 h 383"/>
                <a:gd name="T28" fmla="*/ 180132 w 752"/>
                <a:gd name="T29" fmla="*/ 0 h 383"/>
                <a:gd name="T30" fmla="*/ 159195 w 752"/>
                <a:gd name="T31" fmla="*/ 0 h 383"/>
                <a:gd name="T32" fmla="*/ 135009 w 752"/>
                <a:gd name="T33" fmla="*/ 45436 h 383"/>
                <a:gd name="T34" fmla="*/ 135731 w 752"/>
                <a:gd name="T35" fmla="*/ 51206 h 383"/>
                <a:gd name="T36" fmla="*/ 118043 w 752"/>
                <a:gd name="T37" fmla="*/ 68876 h 383"/>
                <a:gd name="T38" fmla="*/ 91330 w 752"/>
                <a:gd name="T39" fmla="*/ 68515 h 383"/>
                <a:gd name="T40" fmla="*/ 86637 w 752"/>
                <a:gd name="T41" fmla="*/ 68876 h 383"/>
                <a:gd name="T42" fmla="*/ 68948 w 752"/>
                <a:gd name="T43" fmla="*/ 51206 h 383"/>
                <a:gd name="T44" fmla="*/ 69309 w 752"/>
                <a:gd name="T45" fmla="*/ 24882 h 383"/>
                <a:gd name="T46" fmla="*/ 44762 w 752"/>
                <a:gd name="T47" fmla="*/ 0 h 383"/>
                <a:gd name="T48" fmla="*/ 23825 w 752"/>
                <a:gd name="T49" fmla="*/ 0 h 383"/>
                <a:gd name="T50" fmla="*/ 0 w 752"/>
                <a:gd name="T51" fmla="*/ 45436 h 383"/>
                <a:gd name="T52" fmla="*/ 23825 w 752"/>
                <a:gd name="T53" fmla="*/ 69597 h 383"/>
                <a:gd name="T54" fmla="*/ 44762 w 752"/>
                <a:gd name="T55" fmla="*/ 69597 h 383"/>
                <a:gd name="T56" fmla="*/ 67866 w 752"/>
                <a:gd name="T57" fmla="*/ 87988 h 383"/>
                <a:gd name="T58" fmla="*/ 67144 w 752"/>
                <a:gd name="T59" fmla="*/ 92315 h 383"/>
                <a:gd name="T60" fmla="*/ 67144 w 752"/>
                <a:gd name="T61" fmla="*/ 113230 h 383"/>
                <a:gd name="T62" fmla="*/ 112267 w 752"/>
                <a:gd name="T63" fmla="*/ 137751 h 383"/>
                <a:gd name="T64" fmla="*/ 136814 w 752"/>
                <a:gd name="T65" fmla="*/ 113230 h 383"/>
                <a:gd name="T66" fmla="*/ 136814 w 752"/>
                <a:gd name="T67" fmla="*/ 92315 h 383"/>
                <a:gd name="T68" fmla="*/ 155585 w 752"/>
                <a:gd name="T69" fmla="*/ 69597 h 383"/>
                <a:gd name="T70" fmla="*/ 159195 w 752"/>
                <a:gd name="T71" fmla="*/ 69597 h 383"/>
                <a:gd name="T72" fmla="*/ 180132 w 752"/>
                <a:gd name="T73" fmla="*/ 69597 h 383"/>
                <a:gd name="T74" fmla="*/ 202153 w 752"/>
                <a:gd name="T75" fmla="*/ 87267 h 383"/>
                <a:gd name="T76" fmla="*/ 201431 w 752"/>
                <a:gd name="T77" fmla="*/ 92315 h 383"/>
                <a:gd name="T78" fmla="*/ 201431 w 752"/>
                <a:gd name="T79" fmla="*/ 113230 h 383"/>
                <a:gd name="T80" fmla="*/ 246193 w 752"/>
                <a:gd name="T81" fmla="*/ 137751 h 383"/>
                <a:gd name="T82" fmla="*/ 271101 w 752"/>
                <a:gd name="T83" fmla="*/ 113230 h 383"/>
                <a:gd name="T84" fmla="*/ 271101 w 752"/>
                <a:gd name="T85" fmla="*/ 92315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383">
                  <a:moveTo>
                    <a:pt x="677" y="308"/>
                  </a:moveTo>
                  <a:lnTo>
                    <a:pt x="632" y="308"/>
                  </a:lnTo>
                  <a:lnTo>
                    <a:pt x="632" y="264"/>
                  </a:lnTo>
                  <a:lnTo>
                    <a:pt x="677" y="264"/>
                  </a:lnTo>
                  <a:lnTo>
                    <a:pt x="677" y="308"/>
                  </a:lnTo>
                  <a:close/>
                  <a:moveTo>
                    <a:pt x="304" y="308"/>
                  </a:moveTo>
                  <a:lnTo>
                    <a:pt x="260" y="308"/>
                  </a:lnTo>
                  <a:lnTo>
                    <a:pt x="260" y="264"/>
                  </a:lnTo>
                  <a:lnTo>
                    <a:pt x="304" y="264"/>
                  </a:lnTo>
                  <a:lnTo>
                    <a:pt x="304" y="308"/>
                  </a:lnTo>
                  <a:close/>
                  <a:moveTo>
                    <a:pt x="73" y="76"/>
                  </a:moveTo>
                  <a:lnTo>
                    <a:pt x="118" y="76"/>
                  </a:lnTo>
                  <a:lnTo>
                    <a:pt x="118" y="119"/>
                  </a:lnTo>
                  <a:lnTo>
                    <a:pt x="73" y="119"/>
                  </a:lnTo>
                  <a:lnTo>
                    <a:pt x="73" y="76"/>
                  </a:lnTo>
                  <a:close/>
                  <a:moveTo>
                    <a:pt x="449" y="76"/>
                  </a:moveTo>
                  <a:lnTo>
                    <a:pt x="491" y="76"/>
                  </a:lnTo>
                  <a:lnTo>
                    <a:pt x="491" y="119"/>
                  </a:lnTo>
                  <a:lnTo>
                    <a:pt x="449" y="119"/>
                  </a:lnTo>
                  <a:lnTo>
                    <a:pt x="449" y="76"/>
                  </a:lnTo>
                  <a:close/>
                  <a:moveTo>
                    <a:pt x="682" y="190"/>
                  </a:moveTo>
                  <a:lnTo>
                    <a:pt x="625" y="190"/>
                  </a:lnTo>
                  <a:cubicBezTo>
                    <a:pt x="622" y="190"/>
                    <a:pt x="617" y="190"/>
                    <a:pt x="613" y="190"/>
                  </a:cubicBezTo>
                  <a:lnTo>
                    <a:pt x="564" y="141"/>
                  </a:lnTo>
                  <a:cubicBezTo>
                    <a:pt x="565" y="137"/>
                    <a:pt x="567" y="132"/>
                    <a:pt x="567" y="126"/>
                  </a:cubicBezTo>
                  <a:lnTo>
                    <a:pt x="567" y="69"/>
                  </a:lnTo>
                  <a:cubicBezTo>
                    <a:pt x="567" y="32"/>
                    <a:pt x="536" y="0"/>
                    <a:pt x="499" y="0"/>
                  </a:cubicBezTo>
                  <a:lnTo>
                    <a:pt x="441" y="0"/>
                  </a:lnTo>
                  <a:cubicBezTo>
                    <a:pt x="404" y="0"/>
                    <a:pt x="374" y="32"/>
                    <a:pt x="374" y="69"/>
                  </a:cubicBezTo>
                  <a:lnTo>
                    <a:pt x="374" y="126"/>
                  </a:lnTo>
                  <a:cubicBezTo>
                    <a:pt x="374" y="132"/>
                    <a:pt x="374" y="137"/>
                    <a:pt x="376" y="142"/>
                  </a:cubicBezTo>
                  <a:lnTo>
                    <a:pt x="327" y="191"/>
                  </a:lnTo>
                  <a:cubicBezTo>
                    <a:pt x="323" y="190"/>
                    <a:pt x="317" y="190"/>
                    <a:pt x="311" y="190"/>
                  </a:cubicBezTo>
                  <a:lnTo>
                    <a:pt x="253" y="190"/>
                  </a:lnTo>
                  <a:cubicBezTo>
                    <a:pt x="248" y="190"/>
                    <a:pt x="244" y="190"/>
                    <a:pt x="240" y="191"/>
                  </a:cubicBezTo>
                  <a:lnTo>
                    <a:pt x="191" y="142"/>
                  </a:lnTo>
                  <a:cubicBezTo>
                    <a:pt x="191" y="137"/>
                    <a:pt x="192" y="132"/>
                    <a:pt x="192" y="126"/>
                  </a:cubicBezTo>
                  <a:lnTo>
                    <a:pt x="192" y="69"/>
                  </a:lnTo>
                  <a:cubicBezTo>
                    <a:pt x="192" y="32"/>
                    <a:pt x="161" y="0"/>
                    <a:pt x="124" y="0"/>
                  </a:cubicBezTo>
                  <a:lnTo>
                    <a:pt x="66" y="0"/>
                  </a:lnTo>
                  <a:cubicBezTo>
                    <a:pt x="29" y="0"/>
                    <a:pt x="0" y="32"/>
                    <a:pt x="0" y="69"/>
                  </a:cubicBezTo>
                  <a:lnTo>
                    <a:pt x="0" y="126"/>
                  </a:lnTo>
                  <a:cubicBezTo>
                    <a:pt x="0" y="163"/>
                    <a:pt x="29" y="193"/>
                    <a:pt x="66" y="193"/>
                  </a:cubicBezTo>
                  <a:lnTo>
                    <a:pt x="124" y="193"/>
                  </a:lnTo>
                  <a:cubicBezTo>
                    <a:pt x="129" y="193"/>
                    <a:pt x="132" y="193"/>
                    <a:pt x="136" y="193"/>
                  </a:cubicBezTo>
                  <a:lnTo>
                    <a:pt x="188" y="244"/>
                  </a:lnTo>
                  <a:cubicBezTo>
                    <a:pt x="186" y="248"/>
                    <a:pt x="186" y="252"/>
                    <a:pt x="186" y="256"/>
                  </a:cubicBezTo>
                  <a:lnTo>
                    <a:pt x="186" y="314"/>
                  </a:lnTo>
                  <a:cubicBezTo>
                    <a:pt x="186" y="351"/>
                    <a:pt x="216" y="382"/>
                    <a:pt x="253" y="382"/>
                  </a:cubicBezTo>
                  <a:lnTo>
                    <a:pt x="311" y="382"/>
                  </a:lnTo>
                  <a:cubicBezTo>
                    <a:pt x="348" y="382"/>
                    <a:pt x="379" y="351"/>
                    <a:pt x="379" y="314"/>
                  </a:cubicBezTo>
                  <a:lnTo>
                    <a:pt x="379" y="256"/>
                  </a:lnTo>
                  <a:cubicBezTo>
                    <a:pt x="379" y="253"/>
                    <a:pt x="377" y="249"/>
                    <a:pt x="377" y="246"/>
                  </a:cubicBezTo>
                  <a:lnTo>
                    <a:pt x="431" y="193"/>
                  </a:lnTo>
                  <a:cubicBezTo>
                    <a:pt x="434" y="193"/>
                    <a:pt x="438" y="193"/>
                    <a:pt x="441" y="193"/>
                  </a:cubicBezTo>
                  <a:lnTo>
                    <a:pt x="499" y="193"/>
                  </a:lnTo>
                  <a:cubicBezTo>
                    <a:pt x="503" y="193"/>
                    <a:pt x="506" y="193"/>
                    <a:pt x="511" y="193"/>
                  </a:cubicBezTo>
                  <a:lnTo>
                    <a:pt x="560" y="242"/>
                  </a:lnTo>
                  <a:cubicBezTo>
                    <a:pt x="558" y="246"/>
                    <a:pt x="558" y="252"/>
                    <a:pt x="558" y="256"/>
                  </a:cubicBezTo>
                  <a:lnTo>
                    <a:pt x="558" y="314"/>
                  </a:lnTo>
                  <a:cubicBezTo>
                    <a:pt x="558" y="351"/>
                    <a:pt x="588" y="382"/>
                    <a:pt x="625" y="382"/>
                  </a:cubicBezTo>
                  <a:lnTo>
                    <a:pt x="682" y="382"/>
                  </a:lnTo>
                  <a:cubicBezTo>
                    <a:pt x="721" y="382"/>
                    <a:pt x="751" y="351"/>
                    <a:pt x="751" y="314"/>
                  </a:cubicBezTo>
                  <a:lnTo>
                    <a:pt x="751" y="256"/>
                  </a:lnTo>
                  <a:cubicBezTo>
                    <a:pt x="751" y="219"/>
                    <a:pt x="721" y="190"/>
                    <a:pt x="682" y="19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29" name="TextBox 36">
            <a:extLst>
              <a:ext uri="{FF2B5EF4-FFF2-40B4-BE49-F238E27FC236}">
                <a16:creationId xmlns:a16="http://schemas.microsoft.com/office/drawing/2014/main" id="{DB872633-F98F-1C45-B29B-3FDA7231729A}"/>
              </a:ext>
            </a:extLst>
          </p:cNvPr>
          <p:cNvSpPr txBox="1"/>
          <p:nvPr/>
        </p:nvSpPr>
        <p:spPr>
          <a:xfrm>
            <a:off x="1567941" y="7036378"/>
            <a:ext cx="3931944" cy="1716496"/>
          </a:xfrm>
          <a:prstGeom prst="rect">
            <a:avLst/>
          </a:prstGeom>
          <a:noFill/>
        </p:spPr>
        <p:txBody>
          <a:bodyPr wrap="square" rtlCol="0">
            <a:spAutoFit/>
          </a:bodyPr>
          <a:lstStyle/>
          <a:p>
            <a:pPr>
              <a:lnSpc>
                <a:spcPts val="4299"/>
              </a:lnSpc>
            </a:pPr>
            <a:r>
              <a:rPr lang="en-US" sz="2800" dirty="0">
                <a:solidFill>
                  <a:schemeClr val="bg1"/>
                </a:solidFill>
                <a:latin typeface="Poppins ExtraLight" pitchFamily="2" charset="77"/>
                <a:ea typeface="Lato Light" panose="020F0502020204030203" pitchFamily="34" charset="0"/>
                <a:cs typeface="Poppins ExtraLight" pitchFamily="2" charset="77"/>
              </a:rPr>
              <a:t>That’s why we provide point and click solutions.</a:t>
            </a:r>
            <a:endParaRPr lang="en-US" sz="2800" dirty="0">
              <a:solidFill>
                <a:schemeClr val="bg1"/>
              </a:solidFill>
              <a:latin typeface="Poppins ExtraLight" pitchFamily="2" charset="77"/>
              <a:ea typeface="Roboto Light" panose="02000000000000000000" pitchFamily="2" charset="0"/>
              <a:cs typeface="Poppins ExtraLight" pitchFamily="2" charset="77"/>
            </a:endParaRPr>
          </a:p>
        </p:txBody>
      </p:sp>
    </p:spTree>
    <p:extLst>
      <p:ext uri="{BB962C8B-B14F-4D97-AF65-F5344CB8AC3E}">
        <p14:creationId xmlns:p14="http://schemas.microsoft.com/office/powerpoint/2010/main" val="32955441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4">
            <a:extLst>
              <a:ext uri="{FF2B5EF4-FFF2-40B4-BE49-F238E27FC236}">
                <a16:creationId xmlns:a16="http://schemas.microsoft.com/office/drawing/2014/main" id="{A4C8F201-3165-B64E-BCBA-EF40EA8DF868}"/>
              </a:ext>
            </a:extLst>
          </p:cNvPr>
          <p:cNvSpPr/>
          <p:nvPr/>
        </p:nvSpPr>
        <p:spPr>
          <a:xfrm rot="10800000" flipV="1">
            <a:off x="-4" y="0"/>
            <a:ext cx="24377653" cy="13701474"/>
          </a:xfrm>
          <a:prstGeom prst="rect">
            <a:avLst/>
          </a:prstGeom>
          <a:gradFill>
            <a:gsLst>
              <a:gs pos="100000">
                <a:schemeClr val="accent4"/>
              </a:gs>
              <a:gs pos="0">
                <a:schemeClr val="accent1"/>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9">
            <a:extLst>
              <a:ext uri="{FF2B5EF4-FFF2-40B4-BE49-F238E27FC236}">
                <a16:creationId xmlns:a16="http://schemas.microsoft.com/office/drawing/2014/main" id="{36718010-D8CF-E344-94E3-346F82A14B6A}"/>
              </a:ext>
            </a:extLst>
          </p:cNvPr>
          <p:cNvSpPr txBox="1"/>
          <p:nvPr/>
        </p:nvSpPr>
        <p:spPr>
          <a:xfrm rot="16200000">
            <a:off x="-847450" y="4494531"/>
            <a:ext cx="3345788" cy="523220"/>
          </a:xfrm>
          <a:prstGeom prst="rect">
            <a:avLst/>
          </a:prstGeom>
          <a:noFill/>
        </p:spPr>
        <p:txBody>
          <a:bodyPr wrap="none" rtlCol="0">
            <a:spAutoFit/>
          </a:bodyPr>
          <a:lstStyle/>
          <a:p>
            <a:r>
              <a:rPr lang="en-US" sz="2800" b="1" spc="300" dirty="0">
                <a:solidFill>
                  <a:schemeClr val="bg1"/>
                </a:solidFill>
                <a:latin typeface="Poppins SemiBold" pitchFamily="2" charset="77"/>
                <a:ea typeface="Lato Medium" panose="020F0502020204030203" pitchFamily="34" charset="0"/>
                <a:cs typeface="Poppins SemiBold" pitchFamily="2" charset="77"/>
              </a:rPr>
              <a:t>BEN ANDERSON</a:t>
            </a:r>
          </a:p>
        </p:txBody>
      </p:sp>
      <p:sp>
        <p:nvSpPr>
          <p:cNvPr id="16" name="Rectángulo 15">
            <a:extLst>
              <a:ext uri="{FF2B5EF4-FFF2-40B4-BE49-F238E27FC236}">
                <a16:creationId xmlns:a16="http://schemas.microsoft.com/office/drawing/2014/main" id="{3FC35903-D766-7345-AB97-C55B594E7778}"/>
              </a:ext>
            </a:extLst>
          </p:cNvPr>
          <p:cNvSpPr/>
          <p:nvPr/>
        </p:nvSpPr>
        <p:spPr>
          <a:xfrm>
            <a:off x="636985" y="595935"/>
            <a:ext cx="3105337" cy="523220"/>
          </a:xfrm>
          <a:prstGeom prst="rect">
            <a:avLst/>
          </a:prstGeom>
        </p:spPr>
        <p:txBody>
          <a:bodyPr wrap="none">
            <a:spAutoFit/>
          </a:bodyPr>
          <a:lstStyle/>
          <a:p>
            <a:r>
              <a:rPr lang="en-US" sz="2800" spc="300" dirty="0">
                <a:solidFill>
                  <a:schemeClr val="bg1"/>
                </a:solidFill>
                <a:latin typeface="Poppins ExtraLight" pitchFamily="2" charset="77"/>
                <a:ea typeface="Lato Medium" panose="020F0502020204030203" pitchFamily="34" charset="0"/>
                <a:cs typeface="Poppins ExtraLight" pitchFamily="2" charset="77"/>
              </a:rPr>
              <a:t>PRESENTATION</a:t>
            </a:r>
            <a:endParaRPr lang="es-MX" sz="2800" dirty="0">
              <a:latin typeface="Poppins ExtraLight" pitchFamily="2" charset="77"/>
              <a:cs typeface="Poppins ExtraLight" pitchFamily="2" charset="77"/>
            </a:endParaRPr>
          </a:p>
        </p:txBody>
      </p:sp>
      <p:grpSp>
        <p:nvGrpSpPr>
          <p:cNvPr id="8" name="Group 7">
            <a:extLst>
              <a:ext uri="{FF2B5EF4-FFF2-40B4-BE49-F238E27FC236}">
                <a16:creationId xmlns:a16="http://schemas.microsoft.com/office/drawing/2014/main" id="{F4E32912-536F-A146-8B92-1D124FAEB4C8}"/>
              </a:ext>
            </a:extLst>
          </p:cNvPr>
          <p:cNvGrpSpPr/>
          <p:nvPr/>
        </p:nvGrpSpPr>
        <p:grpSpPr>
          <a:xfrm>
            <a:off x="452930" y="7595477"/>
            <a:ext cx="8166683" cy="4672834"/>
            <a:chOff x="-273922" y="2303611"/>
            <a:chExt cx="14131983" cy="4672834"/>
          </a:xfrm>
        </p:grpSpPr>
        <p:sp>
          <p:nvSpPr>
            <p:cNvPr id="12" name="TextBox 11">
              <a:extLst>
                <a:ext uri="{FF2B5EF4-FFF2-40B4-BE49-F238E27FC236}">
                  <a16:creationId xmlns:a16="http://schemas.microsoft.com/office/drawing/2014/main" id="{C5908923-8DEE-4B40-98D9-7664BA53ECA2}"/>
                </a:ext>
              </a:extLst>
            </p:cNvPr>
            <p:cNvSpPr txBox="1"/>
            <p:nvPr/>
          </p:nvSpPr>
          <p:spPr>
            <a:xfrm>
              <a:off x="-82009" y="2303611"/>
              <a:ext cx="13940070" cy="3170099"/>
            </a:xfrm>
            <a:prstGeom prst="rect">
              <a:avLst/>
            </a:prstGeom>
            <a:noFill/>
            <a:ln>
              <a:noFill/>
            </a:ln>
          </p:spPr>
          <p:txBody>
            <a:bodyPr wrap="square" rtlCol="0">
              <a:spAutoFit/>
            </a:bodyPr>
            <a:lstStyle/>
            <a:p>
              <a:r>
                <a:rPr lang="en-US" sz="10000" dirty="0">
                  <a:solidFill>
                    <a:schemeClr val="bg1"/>
                  </a:solidFill>
                  <a:latin typeface="Poppins Medium" pitchFamily="2" charset="77"/>
                  <a:ea typeface="Roboto Medium" panose="02000000000000000000" pitchFamily="2" charset="0"/>
                  <a:cs typeface="Poppins Medium" pitchFamily="2" charset="77"/>
                </a:rPr>
                <a:t>Devices Samples</a:t>
              </a:r>
            </a:p>
          </p:txBody>
        </p:sp>
        <p:sp>
          <p:nvSpPr>
            <p:cNvPr id="13" name="TextBox 12">
              <a:extLst>
                <a:ext uri="{FF2B5EF4-FFF2-40B4-BE49-F238E27FC236}">
                  <a16:creationId xmlns:a16="http://schemas.microsoft.com/office/drawing/2014/main" id="{360EE732-1302-7F48-9002-D1D3F9D5C570}"/>
                </a:ext>
              </a:extLst>
            </p:cNvPr>
            <p:cNvSpPr txBox="1"/>
            <p:nvPr/>
          </p:nvSpPr>
          <p:spPr>
            <a:xfrm>
              <a:off x="-273922" y="5321825"/>
              <a:ext cx="13156300" cy="1654620"/>
            </a:xfrm>
            <a:prstGeom prst="rect">
              <a:avLst/>
            </a:prstGeom>
            <a:noFill/>
          </p:spPr>
          <p:txBody>
            <a:bodyPr wrap="square" rtlCol="0">
              <a:spAutoFit/>
            </a:bodyPr>
            <a:lstStyle/>
            <a:p>
              <a:pPr>
                <a:lnSpc>
                  <a:spcPct val="150000"/>
                </a:lnSpc>
              </a:pPr>
              <a:r>
                <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grpSp>
      <p:pic>
        <p:nvPicPr>
          <p:cNvPr id="5" name="Imagen 4">
            <a:extLst>
              <a:ext uri="{FF2B5EF4-FFF2-40B4-BE49-F238E27FC236}">
                <a16:creationId xmlns:a16="http://schemas.microsoft.com/office/drawing/2014/main" id="{FBFBBE33-F2C3-5840-BAF1-92C29E9AEB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01487" y="825500"/>
            <a:ext cx="6502400" cy="12065000"/>
          </a:xfrm>
          <a:prstGeom prst="rect">
            <a:avLst/>
          </a:prstGeom>
        </p:spPr>
      </p:pic>
      <p:sp>
        <p:nvSpPr>
          <p:cNvPr id="3" name="Marcador de imagen 2"/>
          <p:cNvSpPr>
            <a:spLocks noGrp="1"/>
          </p:cNvSpPr>
          <p:nvPr>
            <p:ph type="pic" sz="quarter" idx="36"/>
          </p:nvPr>
        </p:nvSpPr>
        <p:spPr/>
      </p:sp>
    </p:spTree>
    <p:extLst>
      <p:ext uri="{BB962C8B-B14F-4D97-AF65-F5344CB8AC3E}">
        <p14:creationId xmlns:p14="http://schemas.microsoft.com/office/powerpoint/2010/main" val="3848537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imagen 2"/>
          <p:cNvSpPr>
            <a:spLocks noGrp="1"/>
          </p:cNvSpPr>
          <p:nvPr>
            <p:ph type="pic" sz="quarter" idx="36"/>
          </p:nvPr>
        </p:nvSpPr>
        <p:spPr/>
      </p:sp>
      <p:pic>
        <p:nvPicPr>
          <p:cNvPr id="105" name="Imagen 104">
            <a:extLst>
              <a:ext uri="{FF2B5EF4-FFF2-40B4-BE49-F238E27FC236}">
                <a16:creationId xmlns:a16="http://schemas.microsoft.com/office/drawing/2014/main" id="{3D167A0E-F2C4-664D-9681-A90F5985A3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13191" y="1925098"/>
            <a:ext cx="6834463" cy="13600824"/>
          </a:xfrm>
          <a:prstGeom prst="rect">
            <a:avLst/>
          </a:prstGeom>
        </p:spPr>
      </p:pic>
      <p:grpSp>
        <p:nvGrpSpPr>
          <p:cNvPr id="2" name="Group 1">
            <a:extLst>
              <a:ext uri="{FF2B5EF4-FFF2-40B4-BE49-F238E27FC236}">
                <a16:creationId xmlns:a16="http://schemas.microsoft.com/office/drawing/2014/main" id="{64444533-DB79-BA45-90AE-A806B4D613DE}"/>
              </a:ext>
            </a:extLst>
          </p:cNvPr>
          <p:cNvGrpSpPr/>
          <p:nvPr/>
        </p:nvGrpSpPr>
        <p:grpSpPr>
          <a:xfrm>
            <a:off x="542214" y="715394"/>
            <a:ext cx="14685526" cy="1342202"/>
            <a:chOff x="4846062" y="806565"/>
            <a:chExt cx="14685526" cy="1342202"/>
          </a:xfrm>
        </p:grpSpPr>
        <p:sp>
          <p:nvSpPr>
            <p:cNvPr id="9" name="TextBox 8">
              <a:extLst>
                <a:ext uri="{FF2B5EF4-FFF2-40B4-BE49-F238E27FC236}">
                  <a16:creationId xmlns:a16="http://schemas.microsoft.com/office/drawing/2014/main" id="{10BAB834-84FA-3A4B-9D99-444FCB5FA429}"/>
                </a:ext>
              </a:extLst>
            </p:cNvPr>
            <p:cNvSpPr txBox="1"/>
            <p:nvPr/>
          </p:nvSpPr>
          <p:spPr>
            <a:xfrm>
              <a:off x="4846062" y="1133104"/>
              <a:ext cx="14685526" cy="1015663"/>
            </a:xfrm>
            <a:prstGeom prst="rect">
              <a:avLst/>
            </a:prstGeom>
            <a:noFill/>
            <a:ln>
              <a:noFill/>
            </a:ln>
          </p:spPr>
          <p:txBody>
            <a:bodyPr wrap="square" rtlCol="0">
              <a:spAutoFit/>
            </a:bodyPr>
            <a:lstStyle/>
            <a:p>
              <a:r>
                <a:rPr lang="en-US" sz="6000" dirty="0">
                  <a:solidFill>
                    <a:schemeClr val="tx2"/>
                  </a:solidFill>
                  <a:latin typeface="Montserrat" pitchFamily="2" charset="77"/>
                  <a:ea typeface="Roboto Medium" panose="02000000000000000000" pitchFamily="2" charset="0"/>
                  <a:cs typeface="Poppins Medium" pitchFamily="2" charset="77"/>
                </a:rPr>
                <a:t>Phone Preview Sample</a:t>
              </a:r>
            </a:p>
          </p:txBody>
        </p:sp>
        <p:sp>
          <p:nvSpPr>
            <p:cNvPr id="11" name="TextBox 10">
              <a:extLst>
                <a:ext uri="{FF2B5EF4-FFF2-40B4-BE49-F238E27FC236}">
                  <a16:creationId xmlns:a16="http://schemas.microsoft.com/office/drawing/2014/main" id="{267BC940-9566-FD44-B631-3B433F465985}"/>
                </a:ext>
              </a:extLst>
            </p:cNvPr>
            <p:cNvSpPr txBox="1"/>
            <p:nvPr/>
          </p:nvSpPr>
          <p:spPr>
            <a:xfrm>
              <a:off x="4886478" y="806565"/>
              <a:ext cx="4297971" cy="461665"/>
            </a:xfrm>
            <a:prstGeom prst="rect">
              <a:avLst/>
            </a:prstGeom>
            <a:noFill/>
          </p:spPr>
          <p:txBody>
            <a:bodyPr wrap="none" rtlCol="0">
              <a:spAutoFit/>
            </a:bodyPr>
            <a:lstStyle/>
            <a:p>
              <a:pPr algn="ctr"/>
              <a:r>
                <a:rPr lang="en-US" sz="2400" spc="300" dirty="0">
                  <a:solidFill>
                    <a:schemeClr val="tx2"/>
                  </a:solidFill>
                  <a:latin typeface="Poppins ExtraLight" pitchFamily="2" charset="77"/>
                  <a:ea typeface="Lato Medium" panose="020F0502020204030203" pitchFamily="34" charset="0"/>
                  <a:cs typeface="Poppins ExtraLight" pitchFamily="2" charset="77"/>
                </a:rPr>
                <a:t>WRITE SOMETHING HERE</a:t>
              </a:r>
            </a:p>
          </p:txBody>
        </p:sp>
      </p:grpSp>
      <p:sp>
        <p:nvSpPr>
          <p:cNvPr id="106" name="TextBox 121">
            <a:extLst>
              <a:ext uri="{FF2B5EF4-FFF2-40B4-BE49-F238E27FC236}">
                <a16:creationId xmlns:a16="http://schemas.microsoft.com/office/drawing/2014/main" id="{9A38B8B7-BF60-F144-A16A-8509DDDD379B}"/>
              </a:ext>
            </a:extLst>
          </p:cNvPr>
          <p:cNvSpPr txBox="1"/>
          <p:nvPr/>
        </p:nvSpPr>
        <p:spPr>
          <a:xfrm rot="5400000">
            <a:off x="3347005" y="-832464"/>
            <a:ext cx="2404934" cy="9098943"/>
          </a:xfrm>
          <a:prstGeom prst="rect">
            <a:avLst/>
          </a:prstGeom>
          <a:gradFill>
            <a:gsLst>
              <a:gs pos="100000">
                <a:schemeClr val="accent2"/>
              </a:gs>
              <a:gs pos="0">
                <a:schemeClr val="accent1">
                  <a:alpha val="80000"/>
                </a:schemeClr>
              </a:gs>
            </a:gsLst>
            <a:lin ang="13200000" scaled="0"/>
          </a:gradFill>
          <a:ln w="28575" cmpd="sng">
            <a:noFill/>
          </a:ln>
        </p:spPr>
        <p:txBody>
          <a:bodyPr wrap="square" lIns="243840" tIns="121920" rIns="243840" bIns="121920" rtlCol="0" anchor="b" anchorCtr="0">
            <a:spAutoFit/>
          </a:bodyPr>
          <a:lstStyle/>
          <a:p>
            <a:pPr algn="ctr">
              <a:lnSpc>
                <a:spcPts val="6080"/>
              </a:lnSpc>
            </a:pPr>
            <a:endParaRPr lang="en-US" dirty="0">
              <a:solidFill>
                <a:srgbClr val="FFFFFF"/>
              </a:solidFill>
              <a:latin typeface="Lato" panose="020F0502020204030203" pitchFamily="34" charset="0"/>
              <a:ea typeface="Lato" panose="020F0502020204030203" pitchFamily="34" charset="0"/>
              <a:cs typeface="Lato" panose="020F0502020204030203" pitchFamily="34" charset="0"/>
            </a:endParaRPr>
          </a:p>
        </p:txBody>
      </p:sp>
      <p:sp>
        <p:nvSpPr>
          <p:cNvPr id="107" name="TextBox 123">
            <a:extLst>
              <a:ext uri="{FF2B5EF4-FFF2-40B4-BE49-F238E27FC236}">
                <a16:creationId xmlns:a16="http://schemas.microsoft.com/office/drawing/2014/main" id="{E376D8CF-88A1-6C4B-9D5F-D97C33FC015B}"/>
              </a:ext>
            </a:extLst>
          </p:cNvPr>
          <p:cNvSpPr txBox="1"/>
          <p:nvPr/>
        </p:nvSpPr>
        <p:spPr>
          <a:xfrm rot="5400000">
            <a:off x="3347003" y="2133628"/>
            <a:ext cx="2404935" cy="9098945"/>
          </a:xfrm>
          <a:prstGeom prst="rect">
            <a:avLst/>
          </a:prstGeom>
          <a:gradFill>
            <a:gsLst>
              <a:gs pos="100000">
                <a:schemeClr val="accent3"/>
              </a:gs>
              <a:gs pos="0">
                <a:schemeClr val="accent2"/>
              </a:gs>
            </a:gsLst>
            <a:lin ang="13200000" scaled="0"/>
          </a:gradFill>
          <a:ln w="28575" cmpd="sng">
            <a:noFill/>
          </a:ln>
        </p:spPr>
        <p:txBody>
          <a:bodyPr wrap="square" lIns="243840" tIns="121920" rIns="243840" bIns="121920" rtlCol="0" anchor="b" anchorCtr="0">
            <a:spAutoFit/>
          </a:bodyPr>
          <a:lstStyle/>
          <a:p>
            <a:pPr algn="ctr">
              <a:lnSpc>
                <a:spcPts val="6080"/>
              </a:lnSpc>
            </a:pPr>
            <a:endParaRPr lang="en-US" dirty="0">
              <a:solidFill>
                <a:srgbClr val="FFFFFF"/>
              </a:solidFill>
              <a:latin typeface="Lato" panose="020F0502020204030203" pitchFamily="34" charset="0"/>
              <a:ea typeface="Lato" panose="020F0502020204030203" pitchFamily="34" charset="0"/>
              <a:cs typeface="Lato" panose="020F0502020204030203" pitchFamily="34" charset="0"/>
            </a:endParaRPr>
          </a:p>
        </p:txBody>
      </p:sp>
      <p:sp>
        <p:nvSpPr>
          <p:cNvPr id="108" name="TextBox 125">
            <a:extLst>
              <a:ext uri="{FF2B5EF4-FFF2-40B4-BE49-F238E27FC236}">
                <a16:creationId xmlns:a16="http://schemas.microsoft.com/office/drawing/2014/main" id="{9E253463-DF17-DD40-95F3-12322D867D63}"/>
              </a:ext>
            </a:extLst>
          </p:cNvPr>
          <p:cNvSpPr txBox="1"/>
          <p:nvPr/>
        </p:nvSpPr>
        <p:spPr>
          <a:xfrm rot="5400000">
            <a:off x="3347003" y="4990378"/>
            <a:ext cx="2404936" cy="9098945"/>
          </a:xfrm>
          <a:prstGeom prst="rect">
            <a:avLst/>
          </a:prstGeom>
          <a:gradFill>
            <a:gsLst>
              <a:gs pos="100000">
                <a:schemeClr val="accent4"/>
              </a:gs>
              <a:gs pos="0">
                <a:schemeClr val="accent3"/>
              </a:gs>
            </a:gsLst>
            <a:lin ang="13200000" scaled="0"/>
          </a:gradFill>
          <a:ln w="28575" cmpd="sng">
            <a:noFill/>
          </a:ln>
        </p:spPr>
        <p:txBody>
          <a:bodyPr wrap="square" lIns="243840" tIns="121920" rIns="243840" bIns="121920" rtlCol="0" anchor="b" anchorCtr="0">
            <a:spAutoFit/>
          </a:bodyPr>
          <a:lstStyle/>
          <a:p>
            <a:pPr algn="ctr">
              <a:lnSpc>
                <a:spcPts val="6080"/>
              </a:lnSpc>
            </a:pPr>
            <a:endParaRPr lang="en-US" dirty="0">
              <a:solidFill>
                <a:srgbClr val="FFFFFF"/>
              </a:solidFill>
              <a:latin typeface="Lato" panose="020F0502020204030203" pitchFamily="34" charset="0"/>
              <a:ea typeface="Lato" panose="020F0502020204030203" pitchFamily="34" charset="0"/>
              <a:cs typeface="Lato" panose="020F0502020204030203" pitchFamily="34" charset="0"/>
            </a:endParaRPr>
          </a:p>
        </p:txBody>
      </p:sp>
      <p:sp>
        <p:nvSpPr>
          <p:cNvPr id="109" name="TextBox 127">
            <a:extLst>
              <a:ext uri="{FF2B5EF4-FFF2-40B4-BE49-F238E27FC236}">
                <a16:creationId xmlns:a16="http://schemas.microsoft.com/office/drawing/2014/main" id="{6ED9756C-7A5B-D34E-87A8-1024F9766A3F}"/>
              </a:ext>
            </a:extLst>
          </p:cNvPr>
          <p:cNvSpPr txBox="1"/>
          <p:nvPr/>
        </p:nvSpPr>
        <p:spPr>
          <a:xfrm rot="5400000">
            <a:off x="3347003" y="8075371"/>
            <a:ext cx="2404937" cy="9098943"/>
          </a:xfrm>
          <a:prstGeom prst="rect">
            <a:avLst/>
          </a:prstGeom>
          <a:gradFill>
            <a:gsLst>
              <a:gs pos="100000">
                <a:schemeClr val="accent5"/>
              </a:gs>
              <a:gs pos="0">
                <a:schemeClr val="accent4"/>
              </a:gs>
            </a:gsLst>
            <a:lin ang="13200000" scaled="0"/>
          </a:gradFill>
          <a:ln w="28575" cmpd="sng">
            <a:noFill/>
          </a:ln>
        </p:spPr>
        <p:txBody>
          <a:bodyPr wrap="square" lIns="243840" tIns="121920" rIns="243840" bIns="121920" rtlCol="0" anchor="b" anchorCtr="0">
            <a:spAutoFit/>
          </a:bodyPr>
          <a:lstStyle/>
          <a:p>
            <a:pPr algn="ctr">
              <a:lnSpc>
                <a:spcPts val="6080"/>
              </a:lnSpc>
            </a:pPr>
            <a:endParaRPr lang="en-US" dirty="0">
              <a:solidFill>
                <a:srgbClr val="FFFFFF"/>
              </a:solidFill>
              <a:latin typeface="Lato" panose="020F0502020204030203" pitchFamily="34" charset="0"/>
              <a:ea typeface="Lato" panose="020F0502020204030203" pitchFamily="34" charset="0"/>
              <a:cs typeface="Lato" panose="020F0502020204030203" pitchFamily="34" charset="0"/>
            </a:endParaRPr>
          </a:p>
        </p:txBody>
      </p:sp>
      <p:grpSp>
        <p:nvGrpSpPr>
          <p:cNvPr id="110" name="Group 24">
            <a:extLst>
              <a:ext uri="{FF2B5EF4-FFF2-40B4-BE49-F238E27FC236}">
                <a16:creationId xmlns:a16="http://schemas.microsoft.com/office/drawing/2014/main" id="{ED58AFC2-4DB5-E848-8256-6C312D542370}"/>
              </a:ext>
            </a:extLst>
          </p:cNvPr>
          <p:cNvGrpSpPr/>
          <p:nvPr/>
        </p:nvGrpSpPr>
        <p:grpSpPr>
          <a:xfrm>
            <a:off x="7335576" y="12269872"/>
            <a:ext cx="790268" cy="601587"/>
            <a:chOff x="17083598" y="2386671"/>
            <a:chExt cx="1081851" cy="823555"/>
          </a:xfrm>
          <a:solidFill>
            <a:schemeClr val="bg1"/>
          </a:solidFill>
        </p:grpSpPr>
        <p:sp>
          <p:nvSpPr>
            <p:cNvPr id="111" name="Freeform 16">
              <a:extLst>
                <a:ext uri="{FF2B5EF4-FFF2-40B4-BE49-F238E27FC236}">
                  <a16:creationId xmlns:a16="http://schemas.microsoft.com/office/drawing/2014/main" id="{13C64FD1-72F3-B74F-8380-25D032CFEDC6}"/>
                </a:ext>
              </a:extLst>
            </p:cNvPr>
            <p:cNvSpPr>
              <a:spLocks noChangeArrowheads="1"/>
            </p:cNvSpPr>
            <p:nvPr/>
          </p:nvSpPr>
          <p:spPr bwMode="auto">
            <a:xfrm>
              <a:off x="17495376" y="2667430"/>
              <a:ext cx="262040" cy="265783"/>
            </a:xfrm>
            <a:custGeom>
              <a:avLst/>
              <a:gdLst>
                <a:gd name="T0" fmla="*/ 83434 w 309"/>
                <a:gd name="T1" fmla="*/ 32306 h 314"/>
                <a:gd name="T2" fmla="*/ 83434 w 309"/>
                <a:gd name="T3" fmla="*/ 79329 h 314"/>
                <a:gd name="T4" fmla="*/ 83434 w 309"/>
                <a:gd name="T5" fmla="*/ 79329 h 314"/>
                <a:gd name="T6" fmla="*/ 77680 w 309"/>
                <a:gd name="T7" fmla="*/ 85790 h 314"/>
                <a:gd name="T8" fmla="*/ 32367 w 309"/>
                <a:gd name="T9" fmla="*/ 85790 h 314"/>
                <a:gd name="T10" fmla="*/ 32367 w 309"/>
                <a:gd name="T11" fmla="*/ 85790 h 314"/>
                <a:gd name="T12" fmla="*/ 26612 w 309"/>
                <a:gd name="T13" fmla="*/ 79329 h 314"/>
                <a:gd name="T14" fmla="*/ 26612 w 309"/>
                <a:gd name="T15" fmla="*/ 32306 h 314"/>
                <a:gd name="T16" fmla="*/ 26612 w 309"/>
                <a:gd name="T17" fmla="*/ 32306 h 314"/>
                <a:gd name="T18" fmla="*/ 32367 w 309"/>
                <a:gd name="T19" fmla="*/ 26204 h 314"/>
                <a:gd name="T20" fmla="*/ 77680 w 309"/>
                <a:gd name="T21" fmla="*/ 26204 h 314"/>
                <a:gd name="T22" fmla="*/ 77680 w 309"/>
                <a:gd name="T23" fmla="*/ 26204 h 314"/>
                <a:gd name="T24" fmla="*/ 83434 w 309"/>
                <a:gd name="T25" fmla="*/ 32306 h 314"/>
                <a:gd name="T26" fmla="*/ 32367 w 309"/>
                <a:gd name="T27" fmla="*/ 0 h 314"/>
                <a:gd name="T28" fmla="*/ 32367 w 309"/>
                <a:gd name="T29" fmla="*/ 0 h 314"/>
                <a:gd name="T30" fmla="*/ 0 w 309"/>
                <a:gd name="T31" fmla="*/ 32306 h 314"/>
                <a:gd name="T32" fmla="*/ 0 w 309"/>
                <a:gd name="T33" fmla="*/ 79329 h 314"/>
                <a:gd name="T34" fmla="*/ 0 w 309"/>
                <a:gd name="T35" fmla="*/ 79329 h 314"/>
                <a:gd name="T36" fmla="*/ 32367 w 309"/>
                <a:gd name="T37" fmla="*/ 112353 h 314"/>
                <a:gd name="T38" fmla="*/ 77680 w 309"/>
                <a:gd name="T39" fmla="*/ 112353 h 314"/>
                <a:gd name="T40" fmla="*/ 77680 w 309"/>
                <a:gd name="T41" fmla="*/ 112353 h 314"/>
                <a:gd name="T42" fmla="*/ 110765 w 309"/>
                <a:gd name="T43" fmla="*/ 79329 h 314"/>
                <a:gd name="T44" fmla="*/ 110765 w 309"/>
                <a:gd name="T45" fmla="*/ 32306 h 314"/>
                <a:gd name="T46" fmla="*/ 110765 w 309"/>
                <a:gd name="T47" fmla="*/ 32306 h 314"/>
                <a:gd name="T48" fmla="*/ 77680 w 309"/>
                <a:gd name="T49" fmla="*/ 0 h 314"/>
                <a:gd name="T50" fmla="*/ 32367 w 309"/>
                <a:gd name="T51" fmla="*/ 0 h 31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09" h="314">
                  <a:moveTo>
                    <a:pt x="232" y="90"/>
                  </a:moveTo>
                  <a:lnTo>
                    <a:pt x="232" y="221"/>
                  </a:lnTo>
                  <a:cubicBezTo>
                    <a:pt x="232" y="232"/>
                    <a:pt x="225" y="239"/>
                    <a:pt x="216" y="239"/>
                  </a:cubicBezTo>
                  <a:lnTo>
                    <a:pt x="90" y="239"/>
                  </a:lnTo>
                  <a:cubicBezTo>
                    <a:pt x="81" y="239"/>
                    <a:pt x="74" y="232"/>
                    <a:pt x="74" y="221"/>
                  </a:cubicBezTo>
                  <a:lnTo>
                    <a:pt x="74" y="90"/>
                  </a:lnTo>
                  <a:cubicBezTo>
                    <a:pt x="74" y="81"/>
                    <a:pt x="81" y="73"/>
                    <a:pt x="90" y="73"/>
                  </a:cubicBezTo>
                  <a:lnTo>
                    <a:pt x="216" y="73"/>
                  </a:lnTo>
                  <a:cubicBezTo>
                    <a:pt x="225" y="73"/>
                    <a:pt x="232" y="81"/>
                    <a:pt x="232" y="90"/>
                  </a:cubicBezTo>
                  <a:close/>
                  <a:moveTo>
                    <a:pt x="90" y="0"/>
                  </a:moveTo>
                  <a:lnTo>
                    <a:pt x="90" y="0"/>
                  </a:lnTo>
                  <a:cubicBezTo>
                    <a:pt x="40" y="0"/>
                    <a:pt x="0" y="39"/>
                    <a:pt x="0" y="90"/>
                  </a:cubicBezTo>
                  <a:lnTo>
                    <a:pt x="0" y="221"/>
                  </a:lnTo>
                  <a:cubicBezTo>
                    <a:pt x="0" y="272"/>
                    <a:pt x="40" y="313"/>
                    <a:pt x="90" y="313"/>
                  </a:cubicBezTo>
                  <a:lnTo>
                    <a:pt x="216" y="313"/>
                  </a:lnTo>
                  <a:cubicBezTo>
                    <a:pt x="266" y="313"/>
                    <a:pt x="308" y="272"/>
                    <a:pt x="308" y="221"/>
                  </a:cubicBezTo>
                  <a:lnTo>
                    <a:pt x="308" y="90"/>
                  </a:lnTo>
                  <a:cubicBezTo>
                    <a:pt x="308" y="39"/>
                    <a:pt x="266" y="0"/>
                    <a:pt x="216" y="0"/>
                  </a:cubicBezTo>
                  <a:lnTo>
                    <a:pt x="9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 name="Freeform 17">
              <a:extLst>
                <a:ext uri="{FF2B5EF4-FFF2-40B4-BE49-F238E27FC236}">
                  <a16:creationId xmlns:a16="http://schemas.microsoft.com/office/drawing/2014/main" id="{89564FD6-A0D4-4546-9032-0CA4D51C9050}"/>
                </a:ext>
              </a:extLst>
            </p:cNvPr>
            <p:cNvSpPr>
              <a:spLocks noChangeArrowheads="1"/>
            </p:cNvSpPr>
            <p:nvPr/>
          </p:nvSpPr>
          <p:spPr bwMode="auto">
            <a:xfrm>
              <a:off x="17413020" y="2955673"/>
              <a:ext cx="426751" cy="254553"/>
            </a:xfrm>
            <a:custGeom>
              <a:avLst/>
              <a:gdLst>
                <a:gd name="T0" fmla="*/ 150993 w 501"/>
                <a:gd name="T1" fmla="*/ 78970 h 298"/>
                <a:gd name="T2" fmla="*/ 150993 w 501"/>
                <a:gd name="T3" fmla="*/ 78970 h 298"/>
                <a:gd name="T4" fmla="*/ 146658 w 501"/>
                <a:gd name="T5" fmla="*/ 80781 h 298"/>
                <a:gd name="T6" fmla="*/ 33955 w 501"/>
                <a:gd name="T7" fmla="*/ 80781 h 298"/>
                <a:gd name="T8" fmla="*/ 33955 w 501"/>
                <a:gd name="T9" fmla="*/ 80781 h 298"/>
                <a:gd name="T10" fmla="*/ 29621 w 501"/>
                <a:gd name="T11" fmla="*/ 78970 h 298"/>
                <a:gd name="T12" fmla="*/ 29621 w 501"/>
                <a:gd name="T13" fmla="*/ 78970 h 298"/>
                <a:gd name="T14" fmla="*/ 28537 w 501"/>
                <a:gd name="T15" fmla="*/ 73899 h 298"/>
                <a:gd name="T16" fmla="*/ 40096 w 501"/>
                <a:gd name="T17" fmla="*/ 30791 h 298"/>
                <a:gd name="T18" fmla="*/ 40096 w 501"/>
                <a:gd name="T19" fmla="*/ 30791 h 298"/>
                <a:gd name="T20" fmla="*/ 45515 w 501"/>
                <a:gd name="T21" fmla="*/ 26806 h 298"/>
                <a:gd name="T22" fmla="*/ 135099 w 501"/>
                <a:gd name="T23" fmla="*/ 26806 h 298"/>
                <a:gd name="T24" fmla="*/ 135099 w 501"/>
                <a:gd name="T25" fmla="*/ 26806 h 298"/>
                <a:gd name="T26" fmla="*/ 140518 w 501"/>
                <a:gd name="T27" fmla="*/ 30791 h 298"/>
                <a:gd name="T28" fmla="*/ 152077 w 501"/>
                <a:gd name="T29" fmla="*/ 73899 h 298"/>
                <a:gd name="T30" fmla="*/ 152077 w 501"/>
                <a:gd name="T31" fmla="*/ 73899 h 298"/>
                <a:gd name="T32" fmla="*/ 150993 w 501"/>
                <a:gd name="T33" fmla="*/ 78970 h 298"/>
                <a:gd name="T34" fmla="*/ 166526 w 501"/>
                <a:gd name="T35" fmla="*/ 24271 h 298"/>
                <a:gd name="T36" fmla="*/ 166526 w 501"/>
                <a:gd name="T37" fmla="*/ 24271 h 298"/>
                <a:gd name="T38" fmla="*/ 135099 w 501"/>
                <a:gd name="T39" fmla="*/ 0 h 298"/>
                <a:gd name="T40" fmla="*/ 45515 w 501"/>
                <a:gd name="T41" fmla="*/ 0 h 298"/>
                <a:gd name="T42" fmla="*/ 45515 w 501"/>
                <a:gd name="T43" fmla="*/ 0 h 298"/>
                <a:gd name="T44" fmla="*/ 14449 w 501"/>
                <a:gd name="T45" fmla="*/ 24271 h 298"/>
                <a:gd name="T46" fmla="*/ 2890 w 501"/>
                <a:gd name="T47" fmla="*/ 67016 h 298"/>
                <a:gd name="T48" fmla="*/ 2890 w 501"/>
                <a:gd name="T49" fmla="*/ 67016 h 298"/>
                <a:gd name="T50" fmla="*/ 8308 w 501"/>
                <a:gd name="T51" fmla="*/ 95271 h 298"/>
                <a:gd name="T52" fmla="*/ 8308 w 501"/>
                <a:gd name="T53" fmla="*/ 95271 h 298"/>
                <a:gd name="T54" fmla="*/ 33955 w 501"/>
                <a:gd name="T55" fmla="*/ 107588 h 298"/>
                <a:gd name="T56" fmla="*/ 146658 w 501"/>
                <a:gd name="T57" fmla="*/ 107588 h 298"/>
                <a:gd name="T58" fmla="*/ 146658 w 501"/>
                <a:gd name="T59" fmla="*/ 107588 h 298"/>
                <a:gd name="T60" fmla="*/ 172306 w 501"/>
                <a:gd name="T61" fmla="*/ 95271 h 298"/>
                <a:gd name="T62" fmla="*/ 172306 w 501"/>
                <a:gd name="T63" fmla="*/ 95271 h 298"/>
                <a:gd name="T64" fmla="*/ 177724 w 501"/>
                <a:gd name="T65" fmla="*/ 67016 h 298"/>
                <a:gd name="T66" fmla="*/ 166526 w 501"/>
                <a:gd name="T67" fmla="*/ 24271 h 2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01" h="298">
                  <a:moveTo>
                    <a:pt x="418" y="218"/>
                  </a:moveTo>
                  <a:lnTo>
                    <a:pt x="418" y="218"/>
                  </a:lnTo>
                  <a:cubicBezTo>
                    <a:pt x="416" y="220"/>
                    <a:pt x="412" y="223"/>
                    <a:pt x="406" y="223"/>
                  </a:cubicBezTo>
                  <a:lnTo>
                    <a:pt x="94" y="223"/>
                  </a:lnTo>
                  <a:cubicBezTo>
                    <a:pt x="88" y="223"/>
                    <a:pt x="83" y="220"/>
                    <a:pt x="82" y="218"/>
                  </a:cubicBezTo>
                  <a:cubicBezTo>
                    <a:pt x="81" y="216"/>
                    <a:pt x="77" y="210"/>
                    <a:pt x="79" y="204"/>
                  </a:cubicBezTo>
                  <a:lnTo>
                    <a:pt x="111" y="85"/>
                  </a:lnTo>
                  <a:cubicBezTo>
                    <a:pt x="113" y="78"/>
                    <a:pt x="119" y="74"/>
                    <a:pt x="126" y="74"/>
                  </a:cubicBezTo>
                  <a:lnTo>
                    <a:pt x="374" y="74"/>
                  </a:lnTo>
                  <a:cubicBezTo>
                    <a:pt x="381" y="74"/>
                    <a:pt x="387" y="78"/>
                    <a:pt x="389" y="85"/>
                  </a:cubicBezTo>
                  <a:lnTo>
                    <a:pt x="421" y="204"/>
                  </a:lnTo>
                  <a:cubicBezTo>
                    <a:pt x="423" y="210"/>
                    <a:pt x="419" y="216"/>
                    <a:pt x="418" y="218"/>
                  </a:cubicBezTo>
                  <a:close/>
                  <a:moveTo>
                    <a:pt x="461" y="67"/>
                  </a:moveTo>
                  <a:lnTo>
                    <a:pt x="461" y="67"/>
                  </a:lnTo>
                  <a:cubicBezTo>
                    <a:pt x="449" y="27"/>
                    <a:pt x="414" y="0"/>
                    <a:pt x="374" y="0"/>
                  </a:cubicBezTo>
                  <a:lnTo>
                    <a:pt x="126" y="0"/>
                  </a:lnTo>
                  <a:cubicBezTo>
                    <a:pt x="86" y="0"/>
                    <a:pt x="51" y="27"/>
                    <a:pt x="40" y="67"/>
                  </a:cubicBezTo>
                  <a:lnTo>
                    <a:pt x="8" y="185"/>
                  </a:lnTo>
                  <a:cubicBezTo>
                    <a:pt x="0" y="211"/>
                    <a:pt x="6" y="240"/>
                    <a:pt x="23" y="263"/>
                  </a:cubicBezTo>
                  <a:cubicBezTo>
                    <a:pt x="40" y="285"/>
                    <a:pt x="65" y="297"/>
                    <a:pt x="94" y="297"/>
                  </a:cubicBezTo>
                  <a:lnTo>
                    <a:pt x="406" y="297"/>
                  </a:lnTo>
                  <a:cubicBezTo>
                    <a:pt x="434" y="297"/>
                    <a:pt x="459" y="285"/>
                    <a:pt x="477" y="263"/>
                  </a:cubicBezTo>
                  <a:cubicBezTo>
                    <a:pt x="495" y="240"/>
                    <a:pt x="500" y="211"/>
                    <a:pt x="492" y="185"/>
                  </a:cubicBezTo>
                  <a:lnTo>
                    <a:pt x="461" y="6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 name="Freeform 18">
              <a:extLst>
                <a:ext uri="{FF2B5EF4-FFF2-40B4-BE49-F238E27FC236}">
                  <a16:creationId xmlns:a16="http://schemas.microsoft.com/office/drawing/2014/main" id="{54393A83-B2EB-A740-A449-D46D985EBD26}"/>
                </a:ext>
              </a:extLst>
            </p:cNvPr>
            <p:cNvSpPr>
              <a:spLocks noChangeArrowheads="1"/>
            </p:cNvSpPr>
            <p:nvPr/>
          </p:nvSpPr>
          <p:spPr bwMode="auto">
            <a:xfrm>
              <a:off x="17147236" y="2704864"/>
              <a:ext cx="205890" cy="209632"/>
            </a:xfrm>
            <a:custGeom>
              <a:avLst/>
              <a:gdLst>
                <a:gd name="T0" fmla="*/ 26480 w 244"/>
                <a:gd name="T1" fmla="*/ 29276 h 249"/>
                <a:gd name="T2" fmla="*/ 26480 w 244"/>
                <a:gd name="T3" fmla="*/ 29276 h 249"/>
                <a:gd name="T4" fmla="*/ 29343 w 244"/>
                <a:gd name="T5" fmla="*/ 26777 h 249"/>
                <a:gd name="T6" fmla="*/ 57612 w 244"/>
                <a:gd name="T7" fmla="*/ 26777 h 249"/>
                <a:gd name="T8" fmla="*/ 57612 w 244"/>
                <a:gd name="T9" fmla="*/ 26777 h 249"/>
                <a:gd name="T10" fmla="*/ 60475 w 244"/>
                <a:gd name="T11" fmla="*/ 29276 h 249"/>
                <a:gd name="T12" fmla="*/ 60475 w 244"/>
                <a:gd name="T13" fmla="*/ 58910 h 249"/>
                <a:gd name="T14" fmla="*/ 60475 w 244"/>
                <a:gd name="T15" fmla="*/ 58910 h 249"/>
                <a:gd name="T16" fmla="*/ 57612 w 244"/>
                <a:gd name="T17" fmla="*/ 62123 h 249"/>
                <a:gd name="T18" fmla="*/ 29343 w 244"/>
                <a:gd name="T19" fmla="*/ 62123 h 249"/>
                <a:gd name="T20" fmla="*/ 29343 w 244"/>
                <a:gd name="T21" fmla="*/ 62123 h 249"/>
                <a:gd name="T22" fmla="*/ 26480 w 244"/>
                <a:gd name="T23" fmla="*/ 58910 h 249"/>
                <a:gd name="T24" fmla="*/ 26480 w 244"/>
                <a:gd name="T25" fmla="*/ 29276 h 249"/>
                <a:gd name="T26" fmla="*/ 29343 w 244"/>
                <a:gd name="T27" fmla="*/ 88543 h 249"/>
                <a:gd name="T28" fmla="*/ 57612 w 244"/>
                <a:gd name="T29" fmla="*/ 88543 h 249"/>
                <a:gd name="T30" fmla="*/ 57612 w 244"/>
                <a:gd name="T31" fmla="*/ 88543 h 249"/>
                <a:gd name="T32" fmla="*/ 86955 w 244"/>
                <a:gd name="T33" fmla="*/ 58910 h 249"/>
                <a:gd name="T34" fmla="*/ 86955 w 244"/>
                <a:gd name="T35" fmla="*/ 29276 h 249"/>
                <a:gd name="T36" fmla="*/ 86955 w 244"/>
                <a:gd name="T37" fmla="*/ 29276 h 249"/>
                <a:gd name="T38" fmla="*/ 57612 w 244"/>
                <a:gd name="T39" fmla="*/ 0 h 249"/>
                <a:gd name="T40" fmla="*/ 29343 w 244"/>
                <a:gd name="T41" fmla="*/ 0 h 249"/>
                <a:gd name="T42" fmla="*/ 29343 w 244"/>
                <a:gd name="T43" fmla="*/ 0 h 249"/>
                <a:gd name="T44" fmla="*/ 0 w 244"/>
                <a:gd name="T45" fmla="*/ 29276 h 249"/>
                <a:gd name="T46" fmla="*/ 0 w 244"/>
                <a:gd name="T47" fmla="*/ 58910 h 249"/>
                <a:gd name="T48" fmla="*/ 0 w 244"/>
                <a:gd name="T49" fmla="*/ 58910 h 249"/>
                <a:gd name="T50" fmla="*/ 29343 w 244"/>
                <a:gd name="T51" fmla="*/ 88543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4" h="249">
                  <a:moveTo>
                    <a:pt x="74" y="82"/>
                  </a:moveTo>
                  <a:lnTo>
                    <a:pt x="74" y="82"/>
                  </a:lnTo>
                  <a:cubicBezTo>
                    <a:pt x="74" y="77"/>
                    <a:pt x="77" y="75"/>
                    <a:pt x="82" y="75"/>
                  </a:cubicBezTo>
                  <a:lnTo>
                    <a:pt x="161" y="75"/>
                  </a:lnTo>
                  <a:cubicBezTo>
                    <a:pt x="165" y="75"/>
                    <a:pt x="169" y="77"/>
                    <a:pt x="169" y="82"/>
                  </a:cubicBezTo>
                  <a:lnTo>
                    <a:pt x="169" y="165"/>
                  </a:lnTo>
                  <a:cubicBezTo>
                    <a:pt x="169" y="170"/>
                    <a:pt x="165" y="174"/>
                    <a:pt x="161" y="174"/>
                  </a:cubicBezTo>
                  <a:lnTo>
                    <a:pt x="82" y="174"/>
                  </a:lnTo>
                  <a:cubicBezTo>
                    <a:pt x="77" y="174"/>
                    <a:pt x="74" y="170"/>
                    <a:pt x="74" y="165"/>
                  </a:cubicBezTo>
                  <a:lnTo>
                    <a:pt x="74" y="82"/>
                  </a:lnTo>
                  <a:close/>
                  <a:moveTo>
                    <a:pt x="82" y="248"/>
                  </a:moveTo>
                  <a:lnTo>
                    <a:pt x="161" y="248"/>
                  </a:lnTo>
                  <a:cubicBezTo>
                    <a:pt x="206" y="248"/>
                    <a:pt x="243" y="211"/>
                    <a:pt x="243" y="165"/>
                  </a:cubicBezTo>
                  <a:lnTo>
                    <a:pt x="243" y="82"/>
                  </a:lnTo>
                  <a:cubicBezTo>
                    <a:pt x="243" y="37"/>
                    <a:pt x="206" y="0"/>
                    <a:pt x="161" y="0"/>
                  </a:cubicBezTo>
                  <a:lnTo>
                    <a:pt x="82" y="0"/>
                  </a:lnTo>
                  <a:cubicBezTo>
                    <a:pt x="37" y="0"/>
                    <a:pt x="0" y="37"/>
                    <a:pt x="0" y="82"/>
                  </a:cubicBezTo>
                  <a:lnTo>
                    <a:pt x="0" y="165"/>
                  </a:lnTo>
                  <a:cubicBezTo>
                    <a:pt x="0" y="211"/>
                    <a:pt x="37" y="248"/>
                    <a:pt x="82" y="24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4" name="Freeform 19">
              <a:extLst>
                <a:ext uri="{FF2B5EF4-FFF2-40B4-BE49-F238E27FC236}">
                  <a16:creationId xmlns:a16="http://schemas.microsoft.com/office/drawing/2014/main" id="{6ED5850D-E40B-C344-977B-F9150EECD8A2}"/>
                </a:ext>
              </a:extLst>
            </p:cNvPr>
            <p:cNvSpPr>
              <a:spLocks noChangeArrowheads="1"/>
            </p:cNvSpPr>
            <p:nvPr/>
          </p:nvSpPr>
          <p:spPr bwMode="auto">
            <a:xfrm>
              <a:off x="17083598" y="2936957"/>
              <a:ext cx="325677" cy="202145"/>
            </a:xfrm>
            <a:custGeom>
              <a:avLst/>
              <a:gdLst>
                <a:gd name="T0" fmla="*/ 109698 w 384"/>
                <a:gd name="T1" fmla="*/ 58711 h 238"/>
                <a:gd name="T2" fmla="*/ 28054 w 384"/>
                <a:gd name="T3" fmla="*/ 58711 h 238"/>
                <a:gd name="T4" fmla="*/ 28054 w 384"/>
                <a:gd name="T5" fmla="*/ 58711 h 238"/>
                <a:gd name="T6" fmla="*/ 28054 w 384"/>
                <a:gd name="T7" fmla="*/ 57990 h 238"/>
                <a:gd name="T8" fmla="*/ 36686 w 384"/>
                <a:gd name="T9" fmla="*/ 27014 h 238"/>
                <a:gd name="T10" fmla="*/ 36686 w 384"/>
                <a:gd name="T11" fmla="*/ 27014 h 238"/>
                <a:gd name="T12" fmla="*/ 36686 w 384"/>
                <a:gd name="T13" fmla="*/ 27014 h 238"/>
                <a:gd name="T14" fmla="*/ 101786 w 384"/>
                <a:gd name="T15" fmla="*/ 27014 h 238"/>
                <a:gd name="T16" fmla="*/ 101786 w 384"/>
                <a:gd name="T17" fmla="*/ 27014 h 238"/>
                <a:gd name="T18" fmla="*/ 101786 w 384"/>
                <a:gd name="T19" fmla="*/ 27014 h 238"/>
                <a:gd name="T20" fmla="*/ 110058 w 384"/>
                <a:gd name="T21" fmla="*/ 57990 h 238"/>
                <a:gd name="T22" fmla="*/ 110058 w 384"/>
                <a:gd name="T23" fmla="*/ 57990 h 238"/>
                <a:gd name="T24" fmla="*/ 109698 w 384"/>
                <a:gd name="T25" fmla="*/ 58711 h 238"/>
                <a:gd name="T26" fmla="*/ 127322 w 384"/>
                <a:gd name="T27" fmla="*/ 20171 h 238"/>
                <a:gd name="T28" fmla="*/ 127322 w 384"/>
                <a:gd name="T29" fmla="*/ 20171 h 238"/>
                <a:gd name="T30" fmla="*/ 101786 w 384"/>
                <a:gd name="T31" fmla="*/ 0 h 238"/>
                <a:gd name="T32" fmla="*/ 36686 w 384"/>
                <a:gd name="T33" fmla="*/ 0 h 238"/>
                <a:gd name="T34" fmla="*/ 36686 w 384"/>
                <a:gd name="T35" fmla="*/ 0 h 238"/>
                <a:gd name="T36" fmla="*/ 10430 w 384"/>
                <a:gd name="T37" fmla="*/ 20171 h 238"/>
                <a:gd name="T38" fmla="*/ 2518 w 384"/>
                <a:gd name="T39" fmla="*/ 51147 h 238"/>
                <a:gd name="T40" fmla="*/ 2518 w 384"/>
                <a:gd name="T41" fmla="*/ 51147 h 238"/>
                <a:gd name="T42" fmla="*/ 6834 w 384"/>
                <a:gd name="T43" fmla="*/ 74559 h 238"/>
                <a:gd name="T44" fmla="*/ 6834 w 384"/>
                <a:gd name="T45" fmla="*/ 74559 h 238"/>
                <a:gd name="T46" fmla="*/ 28773 w 384"/>
                <a:gd name="T47" fmla="*/ 85365 h 238"/>
                <a:gd name="T48" fmla="*/ 109698 w 384"/>
                <a:gd name="T49" fmla="*/ 85365 h 238"/>
                <a:gd name="T50" fmla="*/ 109698 w 384"/>
                <a:gd name="T51" fmla="*/ 85365 h 238"/>
                <a:gd name="T52" fmla="*/ 131638 w 384"/>
                <a:gd name="T53" fmla="*/ 74559 h 238"/>
                <a:gd name="T54" fmla="*/ 131638 w 384"/>
                <a:gd name="T55" fmla="*/ 74559 h 238"/>
                <a:gd name="T56" fmla="*/ 135954 w 384"/>
                <a:gd name="T57" fmla="*/ 51147 h 238"/>
                <a:gd name="T58" fmla="*/ 127322 w 384"/>
                <a:gd name="T59" fmla="*/ 20171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4" h="238">
                  <a:moveTo>
                    <a:pt x="305" y="163"/>
                  </a:moveTo>
                  <a:lnTo>
                    <a:pt x="78" y="163"/>
                  </a:lnTo>
                  <a:cubicBezTo>
                    <a:pt x="78" y="163"/>
                    <a:pt x="78" y="163"/>
                    <a:pt x="78" y="161"/>
                  </a:cubicBezTo>
                  <a:lnTo>
                    <a:pt x="102" y="75"/>
                  </a:lnTo>
                  <a:lnTo>
                    <a:pt x="283" y="75"/>
                  </a:lnTo>
                  <a:lnTo>
                    <a:pt x="306" y="161"/>
                  </a:lnTo>
                  <a:cubicBezTo>
                    <a:pt x="306" y="163"/>
                    <a:pt x="305" y="163"/>
                    <a:pt x="305" y="163"/>
                  </a:cubicBezTo>
                  <a:close/>
                  <a:moveTo>
                    <a:pt x="354" y="56"/>
                  </a:moveTo>
                  <a:lnTo>
                    <a:pt x="354" y="56"/>
                  </a:lnTo>
                  <a:cubicBezTo>
                    <a:pt x="345" y="23"/>
                    <a:pt x="316" y="0"/>
                    <a:pt x="283" y="0"/>
                  </a:cubicBezTo>
                  <a:lnTo>
                    <a:pt x="102" y="0"/>
                  </a:lnTo>
                  <a:cubicBezTo>
                    <a:pt x="69" y="0"/>
                    <a:pt x="38" y="23"/>
                    <a:pt x="29" y="56"/>
                  </a:cubicBezTo>
                  <a:lnTo>
                    <a:pt x="7" y="142"/>
                  </a:lnTo>
                  <a:cubicBezTo>
                    <a:pt x="0" y="164"/>
                    <a:pt x="6" y="189"/>
                    <a:pt x="19" y="207"/>
                  </a:cubicBezTo>
                  <a:cubicBezTo>
                    <a:pt x="34" y="226"/>
                    <a:pt x="56" y="237"/>
                    <a:pt x="80" y="237"/>
                  </a:cubicBezTo>
                  <a:lnTo>
                    <a:pt x="305" y="237"/>
                  </a:lnTo>
                  <a:cubicBezTo>
                    <a:pt x="329" y="237"/>
                    <a:pt x="351" y="226"/>
                    <a:pt x="366" y="207"/>
                  </a:cubicBezTo>
                  <a:cubicBezTo>
                    <a:pt x="379" y="189"/>
                    <a:pt x="383" y="164"/>
                    <a:pt x="378" y="142"/>
                  </a:cubicBezTo>
                  <a:lnTo>
                    <a:pt x="354" y="5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5" name="Freeform 20">
              <a:extLst>
                <a:ext uri="{FF2B5EF4-FFF2-40B4-BE49-F238E27FC236}">
                  <a16:creationId xmlns:a16="http://schemas.microsoft.com/office/drawing/2014/main" id="{16CE8BB9-E24E-E24A-ABAC-64D4B8164AA1}"/>
                </a:ext>
              </a:extLst>
            </p:cNvPr>
            <p:cNvSpPr>
              <a:spLocks noChangeArrowheads="1"/>
            </p:cNvSpPr>
            <p:nvPr/>
          </p:nvSpPr>
          <p:spPr bwMode="auto">
            <a:xfrm>
              <a:off x="17899667" y="2704864"/>
              <a:ext cx="209632" cy="209632"/>
            </a:xfrm>
            <a:custGeom>
              <a:avLst/>
              <a:gdLst>
                <a:gd name="T0" fmla="*/ 61686 w 245"/>
                <a:gd name="T1" fmla="*/ 29276 h 249"/>
                <a:gd name="T2" fmla="*/ 61686 w 245"/>
                <a:gd name="T3" fmla="*/ 58910 h 249"/>
                <a:gd name="T4" fmla="*/ 61686 w 245"/>
                <a:gd name="T5" fmla="*/ 58910 h 249"/>
                <a:gd name="T6" fmla="*/ 58420 w 245"/>
                <a:gd name="T7" fmla="*/ 62123 h 249"/>
                <a:gd name="T8" fmla="*/ 30117 w 245"/>
                <a:gd name="T9" fmla="*/ 62123 h 249"/>
                <a:gd name="T10" fmla="*/ 30117 w 245"/>
                <a:gd name="T11" fmla="*/ 62123 h 249"/>
                <a:gd name="T12" fmla="*/ 27214 w 245"/>
                <a:gd name="T13" fmla="*/ 58910 h 249"/>
                <a:gd name="T14" fmla="*/ 27214 w 245"/>
                <a:gd name="T15" fmla="*/ 29276 h 249"/>
                <a:gd name="T16" fmla="*/ 27214 w 245"/>
                <a:gd name="T17" fmla="*/ 29276 h 249"/>
                <a:gd name="T18" fmla="*/ 30117 w 245"/>
                <a:gd name="T19" fmla="*/ 26777 h 249"/>
                <a:gd name="T20" fmla="*/ 58420 w 245"/>
                <a:gd name="T21" fmla="*/ 26777 h 249"/>
                <a:gd name="T22" fmla="*/ 58420 w 245"/>
                <a:gd name="T23" fmla="*/ 26777 h 249"/>
                <a:gd name="T24" fmla="*/ 61686 w 245"/>
                <a:gd name="T25" fmla="*/ 29276 h 249"/>
                <a:gd name="T26" fmla="*/ 0 w 245"/>
                <a:gd name="T27" fmla="*/ 29276 h 249"/>
                <a:gd name="T28" fmla="*/ 0 w 245"/>
                <a:gd name="T29" fmla="*/ 58910 h 249"/>
                <a:gd name="T30" fmla="*/ 0 w 245"/>
                <a:gd name="T31" fmla="*/ 58910 h 249"/>
                <a:gd name="T32" fmla="*/ 30117 w 245"/>
                <a:gd name="T33" fmla="*/ 88543 h 249"/>
                <a:gd name="T34" fmla="*/ 58420 w 245"/>
                <a:gd name="T35" fmla="*/ 88543 h 249"/>
                <a:gd name="T36" fmla="*/ 58420 w 245"/>
                <a:gd name="T37" fmla="*/ 88543 h 249"/>
                <a:gd name="T38" fmla="*/ 88537 w 245"/>
                <a:gd name="T39" fmla="*/ 58910 h 249"/>
                <a:gd name="T40" fmla="*/ 88537 w 245"/>
                <a:gd name="T41" fmla="*/ 29276 h 249"/>
                <a:gd name="T42" fmla="*/ 88537 w 245"/>
                <a:gd name="T43" fmla="*/ 29276 h 249"/>
                <a:gd name="T44" fmla="*/ 58420 w 245"/>
                <a:gd name="T45" fmla="*/ 0 h 249"/>
                <a:gd name="T46" fmla="*/ 30117 w 245"/>
                <a:gd name="T47" fmla="*/ 0 h 249"/>
                <a:gd name="T48" fmla="*/ 30117 w 245"/>
                <a:gd name="T49" fmla="*/ 0 h 249"/>
                <a:gd name="T50" fmla="*/ 0 w 245"/>
                <a:gd name="T51" fmla="*/ 29276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5" h="249">
                  <a:moveTo>
                    <a:pt x="170" y="82"/>
                  </a:moveTo>
                  <a:lnTo>
                    <a:pt x="170" y="165"/>
                  </a:lnTo>
                  <a:cubicBezTo>
                    <a:pt x="170" y="170"/>
                    <a:pt x="166" y="174"/>
                    <a:pt x="161" y="174"/>
                  </a:cubicBezTo>
                  <a:lnTo>
                    <a:pt x="83" y="174"/>
                  </a:lnTo>
                  <a:cubicBezTo>
                    <a:pt x="79" y="174"/>
                    <a:pt x="75" y="170"/>
                    <a:pt x="75" y="165"/>
                  </a:cubicBezTo>
                  <a:lnTo>
                    <a:pt x="75" y="82"/>
                  </a:lnTo>
                  <a:cubicBezTo>
                    <a:pt x="75" y="77"/>
                    <a:pt x="79" y="75"/>
                    <a:pt x="83" y="75"/>
                  </a:cubicBezTo>
                  <a:lnTo>
                    <a:pt x="161" y="75"/>
                  </a:lnTo>
                  <a:cubicBezTo>
                    <a:pt x="166" y="75"/>
                    <a:pt x="170" y="77"/>
                    <a:pt x="170" y="82"/>
                  </a:cubicBezTo>
                  <a:close/>
                  <a:moveTo>
                    <a:pt x="0" y="82"/>
                  </a:moveTo>
                  <a:lnTo>
                    <a:pt x="0" y="165"/>
                  </a:lnTo>
                  <a:cubicBezTo>
                    <a:pt x="0" y="211"/>
                    <a:pt x="37" y="248"/>
                    <a:pt x="83" y="248"/>
                  </a:cubicBezTo>
                  <a:lnTo>
                    <a:pt x="161" y="248"/>
                  </a:lnTo>
                  <a:cubicBezTo>
                    <a:pt x="207" y="248"/>
                    <a:pt x="244" y="211"/>
                    <a:pt x="244" y="165"/>
                  </a:cubicBezTo>
                  <a:lnTo>
                    <a:pt x="244" y="82"/>
                  </a:lnTo>
                  <a:cubicBezTo>
                    <a:pt x="244" y="37"/>
                    <a:pt x="207" y="0"/>
                    <a:pt x="161" y="0"/>
                  </a:cubicBezTo>
                  <a:lnTo>
                    <a:pt x="83" y="0"/>
                  </a:lnTo>
                  <a:cubicBezTo>
                    <a:pt x="37" y="0"/>
                    <a:pt x="0" y="37"/>
                    <a:pt x="0" y="8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6" name="Freeform 21">
              <a:extLst>
                <a:ext uri="{FF2B5EF4-FFF2-40B4-BE49-F238E27FC236}">
                  <a16:creationId xmlns:a16="http://schemas.microsoft.com/office/drawing/2014/main" id="{24811C3F-D49E-2A45-A6B3-67DCFB237281}"/>
                </a:ext>
              </a:extLst>
            </p:cNvPr>
            <p:cNvSpPr>
              <a:spLocks noChangeArrowheads="1"/>
            </p:cNvSpPr>
            <p:nvPr/>
          </p:nvSpPr>
          <p:spPr bwMode="auto">
            <a:xfrm>
              <a:off x="17839772" y="2936957"/>
              <a:ext cx="325677" cy="202145"/>
            </a:xfrm>
            <a:custGeom>
              <a:avLst/>
              <a:gdLst>
                <a:gd name="T0" fmla="*/ 109413 w 385"/>
                <a:gd name="T1" fmla="*/ 58711 h 238"/>
                <a:gd name="T2" fmla="*/ 28340 w 385"/>
                <a:gd name="T3" fmla="*/ 58711 h 238"/>
                <a:gd name="T4" fmla="*/ 28340 w 385"/>
                <a:gd name="T5" fmla="*/ 58711 h 238"/>
                <a:gd name="T6" fmla="*/ 28340 w 385"/>
                <a:gd name="T7" fmla="*/ 57990 h 238"/>
                <a:gd name="T8" fmla="*/ 36232 w 385"/>
                <a:gd name="T9" fmla="*/ 27014 h 238"/>
                <a:gd name="T10" fmla="*/ 36232 w 385"/>
                <a:gd name="T11" fmla="*/ 27014 h 238"/>
                <a:gd name="T12" fmla="*/ 36591 w 385"/>
                <a:gd name="T13" fmla="*/ 27014 h 238"/>
                <a:gd name="T14" fmla="*/ 101163 w 385"/>
                <a:gd name="T15" fmla="*/ 27014 h 238"/>
                <a:gd name="T16" fmla="*/ 101163 w 385"/>
                <a:gd name="T17" fmla="*/ 27014 h 238"/>
                <a:gd name="T18" fmla="*/ 101521 w 385"/>
                <a:gd name="T19" fmla="*/ 27014 h 238"/>
                <a:gd name="T20" fmla="*/ 109413 w 385"/>
                <a:gd name="T21" fmla="*/ 57990 h 238"/>
                <a:gd name="T22" fmla="*/ 109413 w 385"/>
                <a:gd name="T23" fmla="*/ 57990 h 238"/>
                <a:gd name="T24" fmla="*/ 109413 w 385"/>
                <a:gd name="T25" fmla="*/ 58711 h 238"/>
                <a:gd name="T26" fmla="*/ 135601 w 385"/>
                <a:gd name="T27" fmla="*/ 51147 h 238"/>
                <a:gd name="T28" fmla="*/ 126991 w 385"/>
                <a:gd name="T29" fmla="*/ 20171 h 238"/>
                <a:gd name="T30" fmla="*/ 126991 w 385"/>
                <a:gd name="T31" fmla="*/ 20171 h 238"/>
                <a:gd name="T32" fmla="*/ 101163 w 385"/>
                <a:gd name="T33" fmla="*/ 0 h 238"/>
                <a:gd name="T34" fmla="*/ 36591 w 385"/>
                <a:gd name="T35" fmla="*/ 0 h 238"/>
                <a:gd name="T36" fmla="*/ 36591 w 385"/>
                <a:gd name="T37" fmla="*/ 0 h 238"/>
                <a:gd name="T38" fmla="*/ 10762 w 385"/>
                <a:gd name="T39" fmla="*/ 20171 h 238"/>
                <a:gd name="T40" fmla="*/ 2511 w 385"/>
                <a:gd name="T41" fmla="*/ 51147 h 238"/>
                <a:gd name="T42" fmla="*/ 2511 w 385"/>
                <a:gd name="T43" fmla="*/ 51147 h 238"/>
                <a:gd name="T44" fmla="*/ 7175 w 385"/>
                <a:gd name="T45" fmla="*/ 74559 h 238"/>
                <a:gd name="T46" fmla="*/ 7175 w 385"/>
                <a:gd name="T47" fmla="*/ 74559 h 238"/>
                <a:gd name="T48" fmla="*/ 28340 w 385"/>
                <a:gd name="T49" fmla="*/ 85365 h 238"/>
                <a:gd name="T50" fmla="*/ 109413 w 385"/>
                <a:gd name="T51" fmla="*/ 85365 h 238"/>
                <a:gd name="T52" fmla="*/ 109413 w 385"/>
                <a:gd name="T53" fmla="*/ 85365 h 238"/>
                <a:gd name="T54" fmla="*/ 130937 w 385"/>
                <a:gd name="T55" fmla="*/ 74559 h 238"/>
                <a:gd name="T56" fmla="*/ 130937 w 385"/>
                <a:gd name="T57" fmla="*/ 74559 h 238"/>
                <a:gd name="T58" fmla="*/ 135601 w 385"/>
                <a:gd name="T59" fmla="*/ 51147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5" h="238">
                  <a:moveTo>
                    <a:pt x="305" y="163"/>
                  </a:moveTo>
                  <a:lnTo>
                    <a:pt x="79" y="163"/>
                  </a:lnTo>
                  <a:cubicBezTo>
                    <a:pt x="79" y="163"/>
                    <a:pt x="77" y="163"/>
                    <a:pt x="79" y="161"/>
                  </a:cubicBezTo>
                  <a:lnTo>
                    <a:pt x="101" y="75"/>
                  </a:lnTo>
                  <a:cubicBezTo>
                    <a:pt x="102" y="75"/>
                    <a:pt x="102" y="75"/>
                    <a:pt x="102" y="75"/>
                  </a:cubicBezTo>
                  <a:lnTo>
                    <a:pt x="282" y="75"/>
                  </a:lnTo>
                  <a:lnTo>
                    <a:pt x="283" y="75"/>
                  </a:lnTo>
                  <a:lnTo>
                    <a:pt x="305" y="161"/>
                  </a:lnTo>
                  <a:cubicBezTo>
                    <a:pt x="307" y="163"/>
                    <a:pt x="305" y="163"/>
                    <a:pt x="305" y="163"/>
                  </a:cubicBezTo>
                  <a:close/>
                  <a:moveTo>
                    <a:pt x="378" y="142"/>
                  </a:moveTo>
                  <a:lnTo>
                    <a:pt x="354" y="56"/>
                  </a:lnTo>
                  <a:cubicBezTo>
                    <a:pt x="345" y="23"/>
                    <a:pt x="316" y="0"/>
                    <a:pt x="282" y="0"/>
                  </a:cubicBezTo>
                  <a:lnTo>
                    <a:pt x="102" y="0"/>
                  </a:lnTo>
                  <a:cubicBezTo>
                    <a:pt x="68" y="0"/>
                    <a:pt x="39" y="23"/>
                    <a:pt x="30" y="56"/>
                  </a:cubicBezTo>
                  <a:lnTo>
                    <a:pt x="7" y="142"/>
                  </a:lnTo>
                  <a:cubicBezTo>
                    <a:pt x="0" y="164"/>
                    <a:pt x="5" y="189"/>
                    <a:pt x="20" y="207"/>
                  </a:cubicBezTo>
                  <a:cubicBezTo>
                    <a:pt x="35" y="226"/>
                    <a:pt x="55" y="237"/>
                    <a:pt x="79" y="237"/>
                  </a:cubicBezTo>
                  <a:lnTo>
                    <a:pt x="305" y="237"/>
                  </a:lnTo>
                  <a:cubicBezTo>
                    <a:pt x="329" y="237"/>
                    <a:pt x="350" y="226"/>
                    <a:pt x="365" y="207"/>
                  </a:cubicBezTo>
                  <a:cubicBezTo>
                    <a:pt x="380" y="189"/>
                    <a:pt x="384" y="164"/>
                    <a:pt x="378" y="1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7" name="Freeform 22">
              <a:extLst>
                <a:ext uri="{FF2B5EF4-FFF2-40B4-BE49-F238E27FC236}">
                  <a16:creationId xmlns:a16="http://schemas.microsoft.com/office/drawing/2014/main" id="{78195725-A074-FB41-AD5E-1C637283477A}"/>
                </a:ext>
              </a:extLst>
            </p:cNvPr>
            <p:cNvSpPr>
              <a:spLocks noChangeArrowheads="1"/>
            </p:cNvSpPr>
            <p:nvPr/>
          </p:nvSpPr>
          <p:spPr bwMode="auto">
            <a:xfrm>
              <a:off x="17244565" y="2386671"/>
              <a:ext cx="763660" cy="288246"/>
            </a:xfrm>
            <a:custGeom>
              <a:avLst/>
              <a:gdLst>
                <a:gd name="T0" fmla="*/ 9366 w 899"/>
                <a:gd name="T1" fmla="*/ 118653 h 341"/>
                <a:gd name="T2" fmla="*/ 9366 w 899"/>
                <a:gd name="T3" fmla="*/ 118653 h 341"/>
                <a:gd name="T4" fmla="*/ 27018 w 899"/>
                <a:gd name="T5" fmla="*/ 112201 h 341"/>
                <a:gd name="T6" fmla="*/ 27018 w 899"/>
                <a:gd name="T7" fmla="*/ 112201 h 341"/>
                <a:gd name="T8" fmla="*/ 80692 w 899"/>
                <a:gd name="T9" fmla="*/ 50186 h 341"/>
                <a:gd name="T10" fmla="*/ 80692 w 899"/>
                <a:gd name="T11" fmla="*/ 50186 h 341"/>
                <a:gd name="T12" fmla="*/ 162105 w 899"/>
                <a:gd name="T13" fmla="*/ 26527 h 341"/>
                <a:gd name="T14" fmla="*/ 162105 w 899"/>
                <a:gd name="T15" fmla="*/ 26527 h 341"/>
                <a:gd name="T16" fmla="*/ 242797 w 899"/>
                <a:gd name="T17" fmla="*/ 50186 h 341"/>
                <a:gd name="T18" fmla="*/ 242797 w 899"/>
                <a:gd name="T19" fmla="*/ 50186 h 341"/>
                <a:gd name="T20" fmla="*/ 295752 w 899"/>
                <a:gd name="T21" fmla="*/ 111125 h 341"/>
                <a:gd name="T22" fmla="*/ 295752 w 899"/>
                <a:gd name="T23" fmla="*/ 111125 h 341"/>
                <a:gd name="T24" fmla="*/ 314124 w 899"/>
                <a:gd name="T25" fmla="*/ 117936 h 341"/>
                <a:gd name="T26" fmla="*/ 314124 w 899"/>
                <a:gd name="T27" fmla="*/ 117936 h 341"/>
                <a:gd name="T28" fmla="*/ 320608 w 899"/>
                <a:gd name="T29" fmla="*/ 99654 h 341"/>
                <a:gd name="T30" fmla="*/ 320608 w 899"/>
                <a:gd name="T31" fmla="*/ 99654 h 341"/>
                <a:gd name="T32" fmla="*/ 256847 w 899"/>
                <a:gd name="T33" fmla="*/ 27961 h 341"/>
                <a:gd name="T34" fmla="*/ 256847 w 899"/>
                <a:gd name="T35" fmla="*/ 27961 h 341"/>
                <a:gd name="T36" fmla="*/ 162105 w 899"/>
                <a:gd name="T37" fmla="*/ 0 h 341"/>
                <a:gd name="T38" fmla="*/ 162105 w 899"/>
                <a:gd name="T39" fmla="*/ 0 h 341"/>
                <a:gd name="T40" fmla="*/ 65923 w 899"/>
                <a:gd name="T41" fmla="*/ 27961 h 341"/>
                <a:gd name="T42" fmla="*/ 65923 w 899"/>
                <a:gd name="T43" fmla="*/ 27961 h 341"/>
                <a:gd name="T44" fmla="*/ 2522 w 899"/>
                <a:gd name="T45" fmla="*/ 101088 h 341"/>
                <a:gd name="T46" fmla="*/ 2522 w 899"/>
                <a:gd name="T47" fmla="*/ 101088 h 341"/>
                <a:gd name="T48" fmla="*/ 9366 w 899"/>
                <a:gd name="T49" fmla="*/ 118653 h 3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99" h="341">
                  <a:moveTo>
                    <a:pt x="26" y="331"/>
                  </a:moveTo>
                  <a:lnTo>
                    <a:pt x="26" y="331"/>
                  </a:lnTo>
                  <a:cubicBezTo>
                    <a:pt x="45" y="340"/>
                    <a:pt x="69" y="326"/>
                    <a:pt x="75" y="313"/>
                  </a:cubicBezTo>
                  <a:cubicBezTo>
                    <a:pt x="108" y="242"/>
                    <a:pt x="159" y="183"/>
                    <a:pt x="224" y="140"/>
                  </a:cubicBezTo>
                  <a:cubicBezTo>
                    <a:pt x="292" y="97"/>
                    <a:pt x="369" y="74"/>
                    <a:pt x="450" y="74"/>
                  </a:cubicBezTo>
                  <a:cubicBezTo>
                    <a:pt x="528" y="74"/>
                    <a:pt x="606" y="97"/>
                    <a:pt x="674" y="140"/>
                  </a:cubicBezTo>
                  <a:cubicBezTo>
                    <a:pt x="737" y="182"/>
                    <a:pt x="789" y="241"/>
                    <a:pt x="821" y="310"/>
                  </a:cubicBezTo>
                  <a:cubicBezTo>
                    <a:pt x="830" y="329"/>
                    <a:pt x="853" y="337"/>
                    <a:pt x="872" y="329"/>
                  </a:cubicBezTo>
                  <a:cubicBezTo>
                    <a:pt x="890" y="319"/>
                    <a:pt x="898" y="297"/>
                    <a:pt x="890" y="278"/>
                  </a:cubicBezTo>
                  <a:cubicBezTo>
                    <a:pt x="851" y="196"/>
                    <a:pt x="789" y="127"/>
                    <a:pt x="713" y="78"/>
                  </a:cubicBezTo>
                  <a:cubicBezTo>
                    <a:pt x="635" y="26"/>
                    <a:pt x="543" y="0"/>
                    <a:pt x="450" y="0"/>
                  </a:cubicBezTo>
                  <a:cubicBezTo>
                    <a:pt x="355" y="0"/>
                    <a:pt x="263" y="28"/>
                    <a:pt x="183" y="78"/>
                  </a:cubicBezTo>
                  <a:cubicBezTo>
                    <a:pt x="106" y="128"/>
                    <a:pt x="45" y="199"/>
                    <a:pt x="7" y="282"/>
                  </a:cubicBezTo>
                  <a:cubicBezTo>
                    <a:pt x="0" y="300"/>
                    <a:pt x="7" y="322"/>
                    <a:pt x="26" y="3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118" name="Group 38">
            <a:extLst>
              <a:ext uri="{FF2B5EF4-FFF2-40B4-BE49-F238E27FC236}">
                <a16:creationId xmlns:a16="http://schemas.microsoft.com/office/drawing/2014/main" id="{6F839E39-D39A-604E-AA43-0EC981A29D25}"/>
              </a:ext>
            </a:extLst>
          </p:cNvPr>
          <p:cNvGrpSpPr/>
          <p:nvPr/>
        </p:nvGrpSpPr>
        <p:grpSpPr>
          <a:xfrm>
            <a:off x="7364646" y="9189141"/>
            <a:ext cx="696579" cy="701417"/>
            <a:chOff x="5231890" y="4370690"/>
            <a:chExt cx="1078109" cy="1085596"/>
          </a:xfrm>
          <a:solidFill>
            <a:schemeClr val="bg1"/>
          </a:solidFill>
        </p:grpSpPr>
        <p:sp>
          <p:nvSpPr>
            <p:cNvPr id="119" name="Freeform 23">
              <a:extLst>
                <a:ext uri="{FF2B5EF4-FFF2-40B4-BE49-F238E27FC236}">
                  <a16:creationId xmlns:a16="http://schemas.microsoft.com/office/drawing/2014/main" id="{B9980588-527C-4B40-9512-7CA7B7DFD2C4}"/>
                </a:ext>
              </a:extLst>
            </p:cNvPr>
            <p:cNvSpPr>
              <a:spLocks noChangeArrowheads="1"/>
            </p:cNvSpPr>
            <p:nvPr/>
          </p:nvSpPr>
          <p:spPr bwMode="auto">
            <a:xfrm>
              <a:off x="5231890" y="4378177"/>
              <a:ext cx="1078109" cy="1078109"/>
            </a:xfrm>
            <a:custGeom>
              <a:avLst/>
              <a:gdLst>
                <a:gd name="T0" fmla="*/ 443509 w 1269"/>
                <a:gd name="T1" fmla="*/ 430157 h 1268"/>
                <a:gd name="T2" fmla="*/ 46477 w 1269"/>
                <a:gd name="T3" fmla="*/ 430157 h 1268"/>
                <a:gd name="T4" fmla="*/ 46477 w 1269"/>
                <a:gd name="T5" fmla="*/ 430157 h 1268"/>
                <a:gd name="T6" fmla="*/ 26661 w 1269"/>
                <a:gd name="T7" fmla="*/ 410326 h 1268"/>
                <a:gd name="T8" fmla="*/ 26661 w 1269"/>
                <a:gd name="T9" fmla="*/ 12980 h 1268"/>
                <a:gd name="T10" fmla="*/ 26661 w 1269"/>
                <a:gd name="T11" fmla="*/ 12980 h 1268"/>
                <a:gd name="T12" fmla="*/ 13330 w 1269"/>
                <a:gd name="T13" fmla="*/ 0 h 1268"/>
                <a:gd name="T14" fmla="*/ 13330 w 1269"/>
                <a:gd name="T15" fmla="*/ 0 h 1268"/>
                <a:gd name="T16" fmla="*/ 0 w 1269"/>
                <a:gd name="T17" fmla="*/ 12980 h 1268"/>
                <a:gd name="T18" fmla="*/ 0 w 1269"/>
                <a:gd name="T19" fmla="*/ 410326 h 1268"/>
                <a:gd name="T20" fmla="*/ 0 w 1269"/>
                <a:gd name="T21" fmla="*/ 410326 h 1268"/>
                <a:gd name="T22" fmla="*/ 46477 w 1269"/>
                <a:gd name="T23" fmla="*/ 456839 h 1268"/>
                <a:gd name="T24" fmla="*/ 443509 w 1269"/>
                <a:gd name="T25" fmla="*/ 456839 h 1268"/>
                <a:gd name="T26" fmla="*/ 443509 w 1269"/>
                <a:gd name="T27" fmla="*/ 456839 h 1268"/>
                <a:gd name="T28" fmla="*/ 456840 w 1269"/>
                <a:gd name="T29" fmla="*/ 443498 h 1268"/>
                <a:gd name="T30" fmla="*/ 456840 w 1269"/>
                <a:gd name="T31" fmla="*/ 443498 h 1268"/>
                <a:gd name="T32" fmla="*/ 443509 w 1269"/>
                <a:gd name="T33" fmla="*/ 430157 h 12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269" h="1268">
                  <a:moveTo>
                    <a:pt x="1231" y="1193"/>
                  </a:moveTo>
                  <a:lnTo>
                    <a:pt x="129" y="1193"/>
                  </a:lnTo>
                  <a:cubicBezTo>
                    <a:pt x="99" y="1193"/>
                    <a:pt x="74" y="1168"/>
                    <a:pt x="74" y="1138"/>
                  </a:cubicBezTo>
                  <a:lnTo>
                    <a:pt x="74" y="36"/>
                  </a:lnTo>
                  <a:cubicBezTo>
                    <a:pt x="74" y="16"/>
                    <a:pt x="58" y="0"/>
                    <a:pt x="37" y="0"/>
                  </a:cubicBezTo>
                  <a:cubicBezTo>
                    <a:pt x="16" y="0"/>
                    <a:pt x="0" y="16"/>
                    <a:pt x="0" y="36"/>
                  </a:cubicBezTo>
                  <a:lnTo>
                    <a:pt x="0" y="1138"/>
                  </a:lnTo>
                  <a:cubicBezTo>
                    <a:pt x="0" y="1209"/>
                    <a:pt x="58" y="1267"/>
                    <a:pt x="129" y="1267"/>
                  </a:cubicBezTo>
                  <a:lnTo>
                    <a:pt x="1231" y="1267"/>
                  </a:lnTo>
                  <a:cubicBezTo>
                    <a:pt x="1250" y="1267"/>
                    <a:pt x="1268" y="1251"/>
                    <a:pt x="1268" y="1230"/>
                  </a:cubicBezTo>
                  <a:cubicBezTo>
                    <a:pt x="1268" y="1209"/>
                    <a:pt x="1250" y="1193"/>
                    <a:pt x="1231" y="119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0" name="Freeform 24">
              <a:extLst>
                <a:ext uri="{FF2B5EF4-FFF2-40B4-BE49-F238E27FC236}">
                  <a16:creationId xmlns:a16="http://schemas.microsoft.com/office/drawing/2014/main" id="{E0D0257D-ACAD-5A48-9CC0-C9A78FFB69A9}"/>
                </a:ext>
              </a:extLst>
            </p:cNvPr>
            <p:cNvSpPr>
              <a:spLocks noChangeArrowheads="1"/>
            </p:cNvSpPr>
            <p:nvPr/>
          </p:nvSpPr>
          <p:spPr bwMode="auto">
            <a:xfrm>
              <a:off x="6167748" y="4748778"/>
              <a:ext cx="63637" cy="576489"/>
            </a:xfrm>
            <a:custGeom>
              <a:avLst/>
              <a:gdLst>
                <a:gd name="T0" fmla="*/ 13314 w 75"/>
                <a:gd name="T1" fmla="*/ 244115 h 679"/>
                <a:gd name="T2" fmla="*/ 13314 w 75"/>
                <a:gd name="T3" fmla="*/ 244115 h 679"/>
                <a:gd name="T4" fmla="*/ 26627 w 75"/>
                <a:gd name="T5" fmla="*/ 230433 h 679"/>
                <a:gd name="T6" fmla="*/ 26627 w 75"/>
                <a:gd name="T7" fmla="*/ 13322 h 679"/>
                <a:gd name="T8" fmla="*/ 26627 w 75"/>
                <a:gd name="T9" fmla="*/ 13322 h 679"/>
                <a:gd name="T10" fmla="*/ 13314 w 75"/>
                <a:gd name="T11" fmla="*/ 0 h 679"/>
                <a:gd name="T12" fmla="*/ 13314 w 75"/>
                <a:gd name="T13" fmla="*/ 0 h 679"/>
                <a:gd name="T14" fmla="*/ 0 w 75"/>
                <a:gd name="T15" fmla="*/ 13322 h 679"/>
                <a:gd name="T16" fmla="*/ 0 w 75"/>
                <a:gd name="T17" fmla="*/ 230433 h 679"/>
                <a:gd name="T18" fmla="*/ 0 w 75"/>
                <a:gd name="T19" fmla="*/ 230433 h 679"/>
                <a:gd name="T20" fmla="*/ 13314 w 75"/>
                <a:gd name="T21" fmla="*/ 244115 h 6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679">
                  <a:moveTo>
                    <a:pt x="37" y="678"/>
                  </a:moveTo>
                  <a:lnTo>
                    <a:pt x="37" y="678"/>
                  </a:lnTo>
                  <a:cubicBezTo>
                    <a:pt x="58" y="678"/>
                    <a:pt x="74" y="661"/>
                    <a:pt x="74" y="640"/>
                  </a:cubicBezTo>
                  <a:lnTo>
                    <a:pt x="74" y="37"/>
                  </a:lnTo>
                  <a:cubicBezTo>
                    <a:pt x="74" y="16"/>
                    <a:pt x="58" y="0"/>
                    <a:pt x="37" y="0"/>
                  </a:cubicBezTo>
                  <a:cubicBezTo>
                    <a:pt x="16" y="0"/>
                    <a:pt x="0" y="16"/>
                    <a:pt x="0" y="37"/>
                  </a:cubicBezTo>
                  <a:lnTo>
                    <a:pt x="0" y="640"/>
                  </a:lnTo>
                  <a:cubicBezTo>
                    <a:pt x="0" y="661"/>
                    <a:pt x="16" y="678"/>
                    <a:pt x="37" y="6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1" name="Freeform 25">
              <a:extLst>
                <a:ext uri="{FF2B5EF4-FFF2-40B4-BE49-F238E27FC236}">
                  <a16:creationId xmlns:a16="http://schemas.microsoft.com/office/drawing/2014/main" id="{51E8F102-3470-6549-82F0-89ECF4404DAC}"/>
                </a:ext>
              </a:extLst>
            </p:cNvPr>
            <p:cNvSpPr>
              <a:spLocks noChangeArrowheads="1"/>
            </p:cNvSpPr>
            <p:nvPr/>
          </p:nvSpPr>
          <p:spPr bwMode="auto">
            <a:xfrm>
              <a:off x="6051700" y="4861081"/>
              <a:ext cx="63640" cy="464186"/>
            </a:xfrm>
            <a:custGeom>
              <a:avLst/>
              <a:gdLst>
                <a:gd name="T0" fmla="*/ 0 w 76"/>
                <a:gd name="T1" fmla="*/ 13340 h 546"/>
                <a:gd name="T2" fmla="*/ 0 w 76"/>
                <a:gd name="T3" fmla="*/ 183150 h 546"/>
                <a:gd name="T4" fmla="*/ 0 w 76"/>
                <a:gd name="T5" fmla="*/ 183150 h 546"/>
                <a:gd name="T6" fmla="*/ 13494 w 76"/>
                <a:gd name="T7" fmla="*/ 196489 h 546"/>
                <a:gd name="T8" fmla="*/ 13494 w 76"/>
                <a:gd name="T9" fmla="*/ 196489 h 546"/>
                <a:gd name="T10" fmla="*/ 26633 w 76"/>
                <a:gd name="T11" fmla="*/ 183150 h 546"/>
                <a:gd name="T12" fmla="*/ 26633 w 76"/>
                <a:gd name="T13" fmla="*/ 13340 h 546"/>
                <a:gd name="T14" fmla="*/ 26633 w 76"/>
                <a:gd name="T15" fmla="*/ 13340 h 546"/>
                <a:gd name="T16" fmla="*/ 13494 w 76"/>
                <a:gd name="T17" fmla="*/ 0 h 546"/>
                <a:gd name="T18" fmla="*/ 13494 w 76"/>
                <a:gd name="T19" fmla="*/ 0 h 546"/>
                <a:gd name="T20" fmla="*/ 0 w 76"/>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546">
                  <a:moveTo>
                    <a:pt x="0" y="37"/>
                  </a:moveTo>
                  <a:lnTo>
                    <a:pt x="0" y="508"/>
                  </a:lnTo>
                  <a:cubicBezTo>
                    <a:pt x="0" y="528"/>
                    <a:pt x="19" y="545"/>
                    <a:pt x="38" y="545"/>
                  </a:cubicBezTo>
                  <a:cubicBezTo>
                    <a:pt x="59" y="545"/>
                    <a:pt x="75" y="528"/>
                    <a:pt x="75" y="508"/>
                  </a:cubicBezTo>
                  <a:lnTo>
                    <a:pt x="75" y="37"/>
                  </a:lnTo>
                  <a:cubicBezTo>
                    <a:pt x="75" y="17"/>
                    <a:pt x="59" y="0"/>
                    <a:pt x="38" y="0"/>
                  </a:cubicBezTo>
                  <a:cubicBezTo>
                    <a:pt x="19"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 name="Freeform 26">
              <a:extLst>
                <a:ext uri="{FF2B5EF4-FFF2-40B4-BE49-F238E27FC236}">
                  <a16:creationId xmlns:a16="http://schemas.microsoft.com/office/drawing/2014/main" id="{9335639A-7900-F448-B36D-EF599D1D3846}"/>
                </a:ext>
              </a:extLst>
            </p:cNvPr>
            <p:cNvSpPr>
              <a:spLocks noChangeArrowheads="1"/>
            </p:cNvSpPr>
            <p:nvPr/>
          </p:nvSpPr>
          <p:spPr bwMode="auto">
            <a:xfrm>
              <a:off x="5939397" y="5029534"/>
              <a:ext cx="63640" cy="295732"/>
            </a:xfrm>
            <a:custGeom>
              <a:avLst/>
              <a:gdLst>
                <a:gd name="T0" fmla="*/ 0 w 76"/>
                <a:gd name="T1" fmla="*/ 13373 h 347"/>
                <a:gd name="T2" fmla="*/ 0 w 76"/>
                <a:gd name="T3" fmla="*/ 111679 h 347"/>
                <a:gd name="T4" fmla="*/ 0 w 76"/>
                <a:gd name="T5" fmla="*/ 111679 h 347"/>
                <a:gd name="T6" fmla="*/ 13139 w 76"/>
                <a:gd name="T7" fmla="*/ 125052 h 347"/>
                <a:gd name="T8" fmla="*/ 13139 w 76"/>
                <a:gd name="T9" fmla="*/ 125052 h 347"/>
                <a:gd name="T10" fmla="*/ 26633 w 76"/>
                <a:gd name="T11" fmla="*/ 111679 h 347"/>
                <a:gd name="T12" fmla="*/ 26633 w 76"/>
                <a:gd name="T13" fmla="*/ 13373 h 347"/>
                <a:gd name="T14" fmla="*/ 26633 w 76"/>
                <a:gd name="T15" fmla="*/ 13373 h 347"/>
                <a:gd name="T16" fmla="*/ 13139 w 76"/>
                <a:gd name="T17" fmla="*/ 0 h 347"/>
                <a:gd name="T18" fmla="*/ 13139 w 76"/>
                <a:gd name="T19" fmla="*/ 0 h 347"/>
                <a:gd name="T20" fmla="*/ 0 w 76"/>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0" y="37"/>
                  </a:moveTo>
                  <a:lnTo>
                    <a:pt x="0" y="309"/>
                  </a:lnTo>
                  <a:cubicBezTo>
                    <a:pt x="0" y="329"/>
                    <a:pt x="17" y="346"/>
                    <a:pt x="37" y="346"/>
                  </a:cubicBezTo>
                  <a:cubicBezTo>
                    <a:pt x="57" y="346"/>
                    <a:pt x="75" y="329"/>
                    <a:pt x="75" y="309"/>
                  </a:cubicBezTo>
                  <a:lnTo>
                    <a:pt x="75" y="37"/>
                  </a:lnTo>
                  <a:cubicBezTo>
                    <a:pt x="75" y="16"/>
                    <a:pt x="57" y="0"/>
                    <a:pt x="37" y="0"/>
                  </a:cubicBezTo>
                  <a:cubicBezTo>
                    <a:pt x="17"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3" name="Freeform 27">
              <a:extLst>
                <a:ext uri="{FF2B5EF4-FFF2-40B4-BE49-F238E27FC236}">
                  <a16:creationId xmlns:a16="http://schemas.microsoft.com/office/drawing/2014/main" id="{56672939-0DAC-C047-8742-A15C3D35E274}"/>
                </a:ext>
              </a:extLst>
            </p:cNvPr>
            <p:cNvSpPr>
              <a:spLocks noChangeArrowheads="1"/>
            </p:cNvSpPr>
            <p:nvPr/>
          </p:nvSpPr>
          <p:spPr bwMode="auto">
            <a:xfrm>
              <a:off x="5823352" y="5029534"/>
              <a:ext cx="63637"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7 w 75"/>
                <a:gd name="T11" fmla="*/ 111679 h 347"/>
                <a:gd name="T12" fmla="*/ 26627 w 75"/>
                <a:gd name="T13" fmla="*/ 13373 h 347"/>
                <a:gd name="T14" fmla="*/ 26627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8" y="346"/>
                    <a:pt x="74" y="329"/>
                    <a:pt x="74" y="309"/>
                  </a:cubicBezTo>
                  <a:lnTo>
                    <a:pt x="74" y="37"/>
                  </a:lnTo>
                  <a:cubicBezTo>
                    <a:pt x="74" y="16"/>
                    <a:pt x="58"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4" name="Freeform 28">
              <a:extLst>
                <a:ext uri="{FF2B5EF4-FFF2-40B4-BE49-F238E27FC236}">
                  <a16:creationId xmlns:a16="http://schemas.microsoft.com/office/drawing/2014/main" id="{6B415214-517F-C440-8BD7-11E94410E0E4}"/>
                </a:ext>
              </a:extLst>
            </p:cNvPr>
            <p:cNvSpPr>
              <a:spLocks noChangeArrowheads="1"/>
            </p:cNvSpPr>
            <p:nvPr/>
          </p:nvSpPr>
          <p:spPr bwMode="auto">
            <a:xfrm>
              <a:off x="5707305" y="4861081"/>
              <a:ext cx="63640" cy="464186"/>
            </a:xfrm>
            <a:custGeom>
              <a:avLst/>
              <a:gdLst>
                <a:gd name="T0" fmla="*/ 0 w 75"/>
                <a:gd name="T1" fmla="*/ 13340 h 546"/>
                <a:gd name="T2" fmla="*/ 0 w 75"/>
                <a:gd name="T3" fmla="*/ 183150 h 546"/>
                <a:gd name="T4" fmla="*/ 0 w 75"/>
                <a:gd name="T5" fmla="*/ 183150 h 546"/>
                <a:gd name="T6" fmla="*/ 13314 w 75"/>
                <a:gd name="T7" fmla="*/ 196489 h 546"/>
                <a:gd name="T8" fmla="*/ 13314 w 75"/>
                <a:gd name="T9" fmla="*/ 196489 h 546"/>
                <a:gd name="T10" fmla="*/ 26628 w 75"/>
                <a:gd name="T11" fmla="*/ 183150 h 546"/>
                <a:gd name="T12" fmla="*/ 26628 w 75"/>
                <a:gd name="T13" fmla="*/ 13340 h 546"/>
                <a:gd name="T14" fmla="*/ 26628 w 75"/>
                <a:gd name="T15" fmla="*/ 13340 h 546"/>
                <a:gd name="T16" fmla="*/ 13314 w 75"/>
                <a:gd name="T17" fmla="*/ 0 h 546"/>
                <a:gd name="T18" fmla="*/ 13314 w 75"/>
                <a:gd name="T19" fmla="*/ 0 h 546"/>
                <a:gd name="T20" fmla="*/ 0 w 75"/>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546">
                  <a:moveTo>
                    <a:pt x="0" y="37"/>
                  </a:moveTo>
                  <a:lnTo>
                    <a:pt x="0" y="508"/>
                  </a:lnTo>
                  <a:cubicBezTo>
                    <a:pt x="0" y="528"/>
                    <a:pt x="17" y="545"/>
                    <a:pt x="37" y="545"/>
                  </a:cubicBezTo>
                  <a:cubicBezTo>
                    <a:pt x="58" y="545"/>
                    <a:pt x="74" y="528"/>
                    <a:pt x="74" y="508"/>
                  </a:cubicBezTo>
                  <a:lnTo>
                    <a:pt x="74" y="37"/>
                  </a:lnTo>
                  <a:cubicBezTo>
                    <a:pt x="74" y="17"/>
                    <a:pt x="58" y="0"/>
                    <a:pt x="37" y="0"/>
                  </a:cubicBezTo>
                  <a:cubicBezTo>
                    <a:pt x="17"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5" name="Freeform 29">
              <a:extLst>
                <a:ext uri="{FF2B5EF4-FFF2-40B4-BE49-F238E27FC236}">
                  <a16:creationId xmlns:a16="http://schemas.microsoft.com/office/drawing/2014/main" id="{44DCAEFD-F640-9E47-A587-7E0D938F060D}"/>
                </a:ext>
              </a:extLst>
            </p:cNvPr>
            <p:cNvSpPr>
              <a:spLocks noChangeArrowheads="1"/>
            </p:cNvSpPr>
            <p:nvPr/>
          </p:nvSpPr>
          <p:spPr bwMode="auto">
            <a:xfrm>
              <a:off x="5591259" y="4947179"/>
              <a:ext cx="63637" cy="378088"/>
            </a:xfrm>
            <a:custGeom>
              <a:avLst/>
              <a:gdLst>
                <a:gd name="T0" fmla="*/ 0 w 75"/>
                <a:gd name="T1" fmla="*/ 13272 h 447"/>
                <a:gd name="T2" fmla="*/ 0 w 75"/>
                <a:gd name="T3" fmla="*/ 146707 h 447"/>
                <a:gd name="T4" fmla="*/ 0 w 75"/>
                <a:gd name="T5" fmla="*/ 146707 h 447"/>
                <a:gd name="T6" fmla="*/ 13314 w 75"/>
                <a:gd name="T7" fmla="*/ 159979 h 447"/>
                <a:gd name="T8" fmla="*/ 13314 w 75"/>
                <a:gd name="T9" fmla="*/ 159979 h 447"/>
                <a:gd name="T10" fmla="*/ 26627 w 75"/>
                <a:gd name="T11" fmla="*/ 146707 h 447"/>
                <a:gd name="T12" fmla="*/ 26627 w 75"/>
                <a:gd name="T13" fmla="*/ 13272 h 447"/>
                <a:gd name="T14" fmla="*/ 26627 w 75"/>
                <a:gd name="T15" fmla="*/ 13272 h 447"/>
                <a:gd name="T16" fmla="*/ 13314 w 75"/>
                <a:gd name="T17" fmla="*/ 0 h 447"/>
                <a:gd name="T18" fmla="*/ 13314 w 75"/>
                <a:gd name="T19" fmla="*/ 0 h 447"/>
                <a:gd name="T20" fmla="*/ 0 w 75"/>
                <a:gd name="T21" fmla="*/ 13272 h 4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447">
                  <a:moveTo>
                    <a:pt x="0" y="37"/>
                  </a:moveTo>
                  <a:lnTo>
                    <a:pt x="0" y="409"/>
                  </a:lnTo>
                  <a:cubicBezTo>
                    <a:pt x="0" y="429"/>
                    <a:pt x="16" y="446"/>
                    <a:pt x="37" y="446"/>
                  </a:cubicBezTo>
                  <a:cubicBezTo>
                    <a:pt x="57" y="446"/>
                    <a:pt x="74" y="429"/>
                    <a:pt x="74" y="409"/>
                  </a:cubicBezTo>
                  <a:lnTo>
                    <a:pt x="74" y="37"/>
                  </a:lnTo>
                  <a:cubicBezTo>
                    <a:pt x="74" y="17"/>
                    <a:pt x="57" y="0"/>
                    <a:pt x="37" y="0"/>
                  </a:cubicBezTo>
                  <a:cubicBezTo>
                    <a:pt x="16"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6" name="Freeform 30">
              <a:extLst>
                <a:ext uri="{FF2B5EF4-FFF2-40B4-BE49-F238E27FC236}">
                  <a16:creationId xmlns:a16="http://schemas.microsoft.com/office/drawing/2014/main" id="{0C5415B5-B162-EA48-A455-950A187BC9F9}"/>
                </a:ext>
              </a:extLst>
            </p:cNvPr>
            <p:cNvSpPr>
              <a:spLocks noChangeArrowheads="1"/>
            </p:cNvSpPr>
            <p:nvPr/>
          </p:nvSpPr>
          <p:spPr bwMode="auto">
            <a:xfrm>
              <a:off x="5475212" y="5029534"/>
              <a:ext cx="63640"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8 w 75"/>
                <a:gd name="T11" fmla="*/ 111679 h 347"/>
                <a:gd name="T12" fmla="*/ 26628 w 75"/>
                <a:gd name="T13" fmla="*/ 13373 h 347"/>
                <a:gd name="T14" fmla="*/ 26628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7" y="346"/>
                    <a:pt x="74" y="329"/>
                    <a:pt x="74" y="309"/>
                  </a:cubicBezTo>
                  <a:lnTo>
                    <a:pt x="74" y="37"/>
                  </a:lnTo>
                  <a:cubicBezTo>
                    <a:pt x="74" y="16"/>
                    <a:pt x="57"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7" name="Freeform 31">
              <a:extLst>
                <a:ext uri="{FF2B5EF4-FFF2-40B4-BE49-F238E27FC236}">
                  <a16:creationId xmlns:a16="http://schemas.microsoft.com/office/drawing/2014/main" id="{7F1F88BB-0F76-504E-9268-B2F8A817450E}"/>
                </a:ext>
              </a:extLst>
            </p:cNvPr>
            <p:cNvSpPr>
              <a:spLocks noChangeArrowheads="1"/>
            </p:cNvSpPr>
            <p:nvPr/>
          </p:nvSpPr>
          <p:spPr bwMode="auto">
            <a:xfrm>
              <a:off x="5359166" y="5029534"/>
              <a:ext cx="63637" cy="295732"/>
            </a:xfrm>
            <a:custGeom>
              <a:avLst/>
              <a:gdLst>
                <a:gd name="T0" fmla="*/ 13138 w 76"/>
                <a:gd name="T1" fmla="*/ 125052 h 347"/>
                <a:gd name="T2" fmla="*/ 13138 w 76"/>
                <a:gd name="T3" fmla="*/ 125052 h 347"/>
                <a:gd name="T4" fmla="*/ 26632 w 76"/>
                <a:gd name="T5" fmla="*/ 111318 h 347"/>
                <a:gd name="T6" fmla="*/ 26632 w 76"/>
                <a:gd name="T7" fmla="*/ 13373 h 347"/>
                <a:gd name="T8" fmla="*/ 26632 w 76"/>
                <a:gd name="T9" fmla="*/ 13373 h 347"/>
                <a:gd name="T10" fmla="*/ 13138 w 76"/>
                <a:gd name="T11" fmla="*/ 0 h 347"/>
                <a:gd name="T12" fmla="*/ 13138 w 76"/>
                <a:gd name="T13" fmla="*/ 0 h 347"/>
                <a:gd name="T14" fmla="*/ 0 w 76"/>
                <a:gd name="T15" fmla="*/ 13373 h 347"/>
                <a:gd name="T16" fmla="*/ 0 w 76"/>
                <a:gd name="T17" fmla="*/ 111318 h 347"/>
                <a:gd name="T18" fmla="*/ 0 w 76"/>
                <a:gd name="T19" fmla="*/ 111318 h 347"/>
                <a:gd name="T20" fmla="*/ 13138 w 76"/>
                <a:gd name="T21" fmla="*/ 125052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37" y="346"/>
                  </a:moveTo>
                  <a:lnTo>
                    <a:pt x="37" y="346"/>
                  </a:lnTo>
                  <a:cubicBezTo>
                    <a:pt x="58" y="346"/>
                    <a:pt x="75" y="329"/>
                    <a:pt x="75" y="308"/>
                  </a:cubicBezTo>
                  <a:lnTo>
                    <a:pt x="75" y="37"/>
                  </a:lnTo>
                  <a:cubicBezTo>
                    <a:pt x="75" y="16"/>
                    <a:pt x="58" y="0"/>
                    <a:pt x="37" y="0"/>
                  </a:cubicBezTo>
                  <a:cubicBezTo>
                    <a:pt x="18" y="0"/>
                    <a:pt x="0" y="16"/>
                    <a:pt x="0" y="37"/>
                  </a:cubicBezTo>
                  <a:lnTo>
                    <a:pt x="0" y="308"/>
                  </a:lnTo>
                  <a:cubicBezTo>
                    <a:pt x="0" y="329"/>
                    <a:pt x="18" y="346"/>
                    <a:pt x="37" y="34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8" name="Freeform 32">
              <a:extLst>
                <a:ext uri="{FF2B5EF4-FFF2-40B4-BE49-F238E27FC236}">
                  <a16:creationId xmlns:a16="http://schemas.microsoft.com/office/drawing/2014/main" id="{292BEE0F-1F66-4B4E-B147-64E27F61A69B}"/>
                </a:ext>
              </a:extLst>
            </p:cNvPr>
            <p:cNvSpPr>
              <a:spLocks noChangeArrowheads="1"/>
            </p:cNvSpPr>
            <p:nvPr/>
          </p:nvSpPr>
          <p:spPr bwMode="auto">
            <a:xfrm>
              <a:off x="5441522" y="4370690"/>
              <a:ext cx="658844" cy="479159"/>
            </a:xfrm>
            <a:custGeom>
              <a:avLst/>
              <a:gdLst>
                <a:gd name="T0" fmla="*/ 229353 w 776"/>
                <a:gd name="T1" fmla="*/ 117396 h 566"/>
                <a:gd name="T2" fmla="*/ 222872 w 776"/>
                <a:gd name="T3" fmla="*/ 120628 h 566"/>
                <a:gd name="T4" fmla="*/ 220352 w 776"/>
                <a:gd name="T5" fmla="*/ 118114 h 566"/>
                <a:gd name="T6" fmla="*/ 219631 w 776"/>
                <a:gd name="T7" fmla="*/ 114165 h 566"/>
                <a:gd name="T8" fmla="*/ 213871 w 776"/>
                <a:gd name="T9" fmla="*/ 91907 h 566"/>
                <a:gd name="T10" fmla="*/ 190467 w 776"/>
                <a:gd name="T11" fmla="*/ 89753 h 566"/>
                <a:gd name="T12" fmla="*/ 38526 w 776"/>
                <a:gd name="T13" fmla="*/ 175197 h 566"/>
                <a:gd name="T14" fmla="*/ 28804 w 776"/>
                <a:gd name="T15" fmla="*/ 172684 h 566"/>
                <a:gd name="T16" fmla="*/ 27724 w 776"/>
                <a:gd name="T17" fmla="*/ 167658 h 566"/>
                <a:gd name="T18" fmla="*/ 183626 w 776"/>
                <a:gd name="T19" fmla="*/ 77187 h 566"/>
                <a:gd name="T20" fmla="*/ 193708 w 776"/>
                <a:gd name="T21" fmla="*/ 56365 h 566"/>
                <a:gd name="T22" fmla="*/ 177505 w 776"/>
                <a:gd name="T23" fmla="*/ 39491 h 566"/>
                <a:gd name="T24" fmla="*/ 173905 w 776"/>
                <a:gd name="T25" fmla="*/ 36978 h 566"/>
                <a:gd name="T26" fmla="*/ 173185 w 776"/>
                <a:gd name="T27" fmla="*/ 33388 h 566"/>
                <a:gd name="T28" fmla="*/ 173185 w 776"/>
                <a:gd name="T29" fmla="*/ 33388 h 566"/>
                <a:gd name="T30" fmla="*/ 244115 w 776"/>
                <a:gd name="T31" fmla="*/ 44158 h 566"/>
                <a:gd name="T32" fmla="*/ 249516 w 776"/>
                <a:gd name="T33" fmla="*/ 47748 h 566"/>
                <a:gd name="T34" fmla="*/ 249876 w 776"/>
                <a:gd name="T35" fmla="*/ 54211 h 566"/>
                <a:gd name="T36" fmla="*/ 272919 w 776"/>
                <a:gd name="T37" fmla="*/ 35183 h 566"/>
                <a:gd name="T38" fmla="*/ 185066 w 776"/>
                <a:gd name="T39" fmla="*/ 3590 h 566"/>
                <a:gd name="T40" fmla="*/ 147261 w 776"/>
                <a:gd name="T41" fmla="*/ 27644 h 566"/>
                <a:gd name="T42" fmla="*/ 151582 w 776"/>
                <a:gd name="T43" fmla="*/ 51339 h 566"/>
                <a:gd name="T44" fmla="*/ 159503 w 776"/>
                <a:gd name="T45" fmla="*/ 59955 h 566"/>
                <a:gd name="T46" fmla="*/ 18363 w 776"/>
                <a:gd name="T47" fmla="*/ 140014 h 566"/>
                <a:gd name="T48" fmla="*/ 2160 w 776"/>
                <a:gd name="T49" fmla="*/ 160478 h 566"/>
                <a:gd name="T50" fmla="*/ 5401 w 776"/>
                <a:gd name="T51" fmla="*/ 185967 h 566"/>
                <a:gd name="T52" fmla="*/ 25564 w 776"/>
                <a:gd name="T53" fmla="*/ 201764 h 566"/>
                <a:gd name="T54" fmla="*/ 34565 w 776"/>
                <a:gd name="T55" fmla="*/ 202841 h 566"/>
                <a:gd name="T56" fmla="*/ 192988 w 776"/>
                <a:gd name="T57" fmla="*/ 118833 h 566"/>
                <a:gd name="T58" fmla="*/ 196228 w 776"/>
                <a:gd name="T59" fmla="*/ 130321 h 566"/>
                <a:gd name="T60" fmla="*/ 214951 w 776"/>
                <a:gd name="T61" fmla="*/ 146117 h 566"/>
                <a:gd name="T62" fmla="*/ 254916 w 776"/>
                <a:gd name="T63" fmla="*/ 126013 h 566"/>
                <a:gd name="T64" fmla="*/ 275799 w 776"/>
                <a:gd name="T65" fmla="*/ 62827 h 5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76" h="566">
                  <a:moveTo>
                    <a:pt x="694" y="151"/>
                  </a:moveTo>
                  <a:lnTo>
                    <a:pt x="637" y="327"/>
                  </a:lnTo>
                  <a:cubicBezTo>
                    <a:pt x="634" y="334"/>
                    <a:pt x="627" y="339"/>
                    <a:pt x="619" y="336"/>
                  </a:cubicBezTo>
                  <a:cubicBezTo>
                    <a:pt x="615" y="334"/>
                    <a:pt x="612" y="331"/>
                    <a:pt x="612" y="329"/>
                  </a:cubicBezTo>
                  <a:cubicBezTo>
                    <a:pt x="610" y="327"/>
                    <a:pt x="608" y="322"/>
                    <a:pt x="610" y="318"/>
                  </a:cubicBezTo>
                  <a:cubicBezTo>
                    <a:pt x="619" y="294"/>
                    <a:pt x="612" y="271"/>
                    <a:pt x="594" y="256"/>
                  </a:cubicBezTo>
                  <a:cubicBezTo>
                    <a:pt x="575" y="240"/>
                    <a:pt x="550" y="238"/>
                    <a:pt x="529" y="250"/>
                  </a:cubicBezTo>
                  <a:lnTo>
                    <a:pt x="107" y="488"/>
                  </a:lnTo>
                  <a:cubicBezTo>
                    <a:pt x="98" y="495"/>
                    <a:pt x="84" y="492"/>
                    <a:pt x="80" y="481"/>
                  </a:cubicBezTo>
                  <a:cubicBezTo>
                    <a:pt x="77" y="476"/>
                    <a:pt x="76" y="472"/>
                    <a:pt x="77" y="467"/>
                  </a:cubicBezTo>
                  <a:cubicBezTo>
                    <a:pt x="79" y="462"/>
                    <a:pt x="83" y="457"/>
                    <a:pt x="87" y="455"/>
                  </a:cubicBezTo>
                  <a:lnTo>
                    <a:pt x="510" y="215"/>
                  </a:lnTo>
                  <a:cubicBezTo>
                    <a:pt x="530" y="203"/>
                    <a:pt x="542" y="180"/>
                    <a:pt x="538" y="157"/>
                  </a:cubicBezTo>
                  <a:cubicBezTo>
                    <a:pt x="534" y="133"/>
                    <a:pt x="517" y="114"/>
                    <a:pt x="493" y="110"/>
                  </a:cubicBezTo>
                  <a:cubicBezTo>
                    <a:pt x="487" y="110"/>
                    <a:pt x="485" y="105"/>
                    <a:pt x="483" y="103"/>
                  </a:cubicBezTo>
                  <a:cubicBezTo>
                    <a:pt x="483" y="102"/>
                    <a:pt x="480" y="98"/>
                    <a:pt x="481" y="93"/>
                  </a:cubicBezTo>
                  <a:cubicBezTo>
                    <a:pt x="483" y="87"/>
                    <a:pt x="489" y="82"/>
                    <a:pt x="495" y="82"/>
                  </a:cubicBezTo>
                  <a:lnTo>
                    <a:pt x="678" y="123"/>
                  </a:lnTo>
                  <a:cubicBezTo>
                    <a:pt x="687" y="124"/>
                    <a:pt x="692" y="130"/>
                    <a:pt x="693" y="133"/>
                  </a:cubicBezTo>
                  <a:cubicBezTo>
                    <a:pt x="694" y="136"/>
                    <a:pt x="697" y="143"/>
                    <a:pt x="694" y="151"/>
                  </a:cubicBezTo>
                  <a:close/>
                  <a:moveTo>
                    <a:pt x="758" y="98"/>
                  </a:moveTo>
                  <a:lnTo>
                    <a:pt x="758" y="98"/>
                  </a:lnTo>
                  <a:cubicBezTo>
                    <a:pt x="745" y="73"/>
                    <a:pt x="721" y="56"/>
                    <a:pt x="694" y="50"/>
                  </a:cubicBezTo>
                  <a:lnTo>
                    <a:pt x="514" y="10"/>
                  </a:lnTo>
                  <a:cubicBezTo>
                    <a:pt x="466" y="0"/>
                    <a:pt x="421" y="29"/>
                    <a:pt x="409" y="77"/>
                  </a:cubicBezTo>
                  <a:cubicBezTo>
                    <a:pt x="404" y="99"/>
                    <a:pt x="408" y="124"/>
                    <a:pt x="421" y="143"/>
                  </a:cubicBezTo>
                  <a:cubicBezTo>
                    <a:pt x="426" y="152"/>
                    <a:pt x="434" y="161"/>
                    <a:pt x="443" y="167"/>
                  </a:cubicBezTo>
                  <a:lnTo>
                    <a:pt x="51" y="390"/>
                  </a:lnTo>
                  <a:cubicBezTo>
                    <a:pt x="28" y="403"/>
                    <a:pt x="14" y="422"/>
                    <a:pt x="6" y="447"/>
                  </a:cubicBezTo>
                  <a:cubicBezTo>
                    <a:pt x="0" y="471"/>
                    <a:pt x="3" y="496"/>
                    <a:pt x="15" y="518"/>
                  </a:cubicBezTo>
                  <a:cubicBezTo>
                    <a:pt x="27" y="541"/>
                    <a:pt x="47" y="555"/>
                    <a:pt x="71" y="562"/>
                  </a:cubicBezTo>
                  <a:cubicBezTo>
                    <a:pt x="80" y="565"/>
                    <a:pt x="89" y="565"/>
                    <a:pt x="96" y="565"/>
                  </a:cubicBezTo>
                  <a:cubicBezTo>
                    <a:pt x="112" y="565"/>
                    <a:pt x="129" y="562"/>
                    <a:pt x="144" y="554"/>
                  </a:cubicBezTo>
                  <a:lnTo>
                    <a:pt x="536" y="331"/>
                  </a:lnTo>
                  <a:cubicBezTo>
                    <a:pt x="536" y="342"/>
                    <a:pt x="539" y="352"/>
                    <a:pt x="545" y="363"/>
                  </a:cubicBezTo>
                  <a:cubicBezTo>
                    <a:pt x="555" y="383"/>
                    <a:pt x="573" y="399"/>
                    <a:pt x="597" y="407"/>
                  </a:cubicBezTo>
                  <a:cubicBezTo>
                    <a:pt x="643" y="422"/>
                    <a:pt x="692" y="397"/>
                    <a:pt x="708" y="351"/>
                  </a:cubicBezTo>
                  <a:lnTo>
                    <a:pt x="766" y="175"/>
                  </a:lnTo>
                  <a:cubicBezTo>
                    <a:pt x="775" y="150"/>
                    <a:pt x="771" y="121"/>
                    <a:pt x="758" y="9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129" name="Group 51">
            <a:extLst>
              <a:ext uri="{FF2B5EF4-FFF2-40B4-BE49-F238E27FC236}">
                <a16:creationId xmlns:a16="http://schemas.microsoft.com/office/drawing/2014/main" id="{1DD07211-7AE0-5442-BBC1-FC0E9B7401D0}"/>
              </a:ext>
            </a:extLst>
          </p:cNvPr>
          <p:cNvGrpSpPr/>
          <p:nvPr/>
        </p:nvGrpSpPr>
        <p:grpSpPr>
          <a:xfrm>
            <a:off x="7446672" y="6297117"/>
            <a:ext cx="787535" cy="735577"/>
            <a:chOff x="8657130" y="2323034"/>
            <a:chExt cx="1078109" cy="1006982"/>
          </a:xfrm>
          <a:solidFill>
            <a:schemeClr val="bg1"/>
          </a:solidFill>
        </p:grpSpPr>
        <p:sp>
          <p:nvSpPr>
            <p:cNvPr id="130" name="Freeform 52">
              <a:extLst>
                <a:ext uri="{FF2B5EF4-FFF2-40B4-BE49-F238E27FC236}">
                  <a16:creationId xmlns:a16="http://schemas.microsoft.com/office/drawing/2014/main" id="{CA765A8F-9875-0D47-A630-2D6539921932}"/>
                </a:ext>
              </a:extLst>
            </p:cNvPr>
            <p:cNvSpPr>
              <a:spLocks noChangeArrowheads="1"/>
            </p:cNvSpPr>
            <p:nvPr/>
          </p:nvSpPr>
          <p:spPr bwMode="auto">
            <a:xfrm>
              <a:off x="8657130" y="2323034"/>
              <a:ext cx="1078109" cy="1006982"/>
            </a:xfrm>
            <a:custGeom>
              <a:avLst/>
              <a:gdLst>
                <a:gd name="T0" fmla="*/ 228239 w 1268"/>
                <a:gd name="T1" fmla="*/ 347237 h 1188"/>
                <a:gd name="T2" fmla="*/ 228239 w 1268"/>
                <a:gd name="T3" fmla="*/ 347237 h 1188"/>
                <a:gd name="T4" fmla="*/ 198673 w 1268"/>
                <a:gd name="T5" fmla="*/ 345440 h 1188"/>
                <a:gd name="T6" fmla="*/ 198673 w 1268"/>
                <a:gd name="T7" fmla="*/ 345440 h 1188"/>
                <a:gd name="T8" fmla="*/ 183890 w 1268"/>
                <a:gd name="T9" fmla="*/ 350832 h 1188"/>
                <a:gd name="T10" fmla="*/ 183890 w 1268"/>
                <a:gd name="T11" fmla="*/ 350832 h 1188"/>
                <a:gd name="T12" fmla="*/ 119709 w 1268"/>
                <a:gd name="T13" fmla="*/ 389294 h 1188"/>
                <a:gd name="T14" fmla="*/ 119709 w 1268"/>
                <a:gd name="T15" fmla="*/ 389294 h 1188"/>
                <a:gd name="T16" fmla="*/ 72835 w 1268"/>
                <a:gd name="T17" fmla="*/ 398280 h 1188"/>
                <a:gd name="T18" fmla="*/ 72835 w 1268"/>
                <a:gd name="T19" fmla="*/ 398280 h 1188"/>
                <a:gd name="T20" fmla="*/ 90503 w 1268"/>
                <a:gd name="T21" fmla="*/ 380307 h 1188"/>
                <a:gd name="T22" fmla="*/ 90503 w 1268"/>
                <a:gd name="T23" fmla="*/ 380307 h 1188"/>
                <a:gd name="T24" fmla="*/ 107449 w 1268"/>
                <a:gd name="T25" fmla="*/ 333937 h 1188"/>
                <a:gd name="T26" fmla="*/ 107449 w 1268"/>
                <a:gd name="T27" fmla="*/ 333937 h 1188"/>
                <a:gd name="T28" fmla="*/ 106368 w 1268"/>
                <a:gd name="T29" fmla="*/ 322435 h 1188"/>
                <a:gd name="T30" fmla="*/ 106368 w 1268"/>
                <a:gd name="T31" fmla="*/ 322435 h 1188"/>
                <a:gd name="T32" fmla="*/ 98796 w 1268"/>
                <a:gd name="T33" fmla="*/ 309494 h 1188"/>
                <a:gd name="T34" fmla="*/ 98796 w 1268"/>
                <a:gd name="T35" fmla="*/ 309494 h 1188"/>
                <a:gd name="T36" fmla="*/ 26682 w 1268"/>
                <a:gd name="T37" fmla="*/ 186559 h 1188"/>
                <a:gd name="T38" fmla="*/ 26682 w 1268"/>
                <a:gd name="T39" fmla="*/ 186559 h 1188"/>
                <a:gd name="T40" fmla="*/ 228239 w 1268"/>
                <a:gd name="T41" fmla="*/ 26600 h 1188"/>
                <a:gd name="T42" fmla="*/ 228239 w 1268"/>
                <a:gd name="T43" fmla="*/ 26600 h 1188"/>
                <a:gd name="T44" fmla="*/ 429797 w 1268"/>
                <a:gd name="T45" fmla="*/ 186559 h 1188"/>
                <a:gd name="T46" fmla="*/ 429797 w 1268"/>
                <a:gd name="T47" fmla="*/ 186559 h 1188"/>
                <a:gd name="T48" fmla="*/ 228239 w 1268"/>
                <a:gd name="T49" fmla="*/ 347237 h 1188"/>
                <a:gd name="T50" fmla="*/ 388692 w 1268"/>
                <a:gd name="T51" fmla="*/ 53559 h 1188"/>
                <a:gd name="T52" fmla="*/ 388692 w 1268"/>
                <a:gd name="T53" fmla="*/ 53559 h 1188"/>
                <a:gd name="T54" fmla="*/ 228239 w 1268"/>
                <a:gd name="T55" fmla="*/ 0 h 1188"/>
                <a:gd name="T56" fmla="*/ 228239 w 1268"/>
                <a:gd name="T57" fmla="*/ 0 h 1188"/>
                <a:gd name="T58" fmla="*/ 67787 w 1268"/>
                <a:gd name="T59" fmla="*/ 53559 h 1188"/>
                <a:gd name="T60" fmla="*/ 67787 w 1268"/>
                <a:gd name="T61" fmla="*/ 53559 h 1188"/>
                <a:gd name="T62" fmla="*/ 0 w 1268"/>
                <a:gd name="T63" fmla="*/ 186559 h 1188"/>
                <a:gd name="T64" fmla="*/ 0 w 1268"/>
                <a:gd name="T65" fmla="*/ 186559 h 1188"/>
                <a:gd name="T66" fmla="*/ 80046 w 1268"/>
                <a:gd name="T67" fmla="*/ 329264 h 1188"/>
                <a:gd name="T68" fmla="*/ 80046 w 1268"/>
                <a:gd name="T69" fmla="*/ 329264 h 1188"/>
                <a:gd name="T70" fmla="*/ 80407 w 1268"/>
                <a:gd name="T71" fmla="*/ 333937 h 1188"/>
                <a:gd name="T72" fmla="*/ 80407 w 1268"/>
                <a:gd name="T73" fmla="*/ 333937 h 1188"/>
                <a:gd name="T74" fmla="*/ 38941 w 1268"/>
                <a:gd name="T75" fmla="*/ 388934 h 1188"/>
                <a:gd name="T76" fmla="*/ 38941 w 1268"/>
                <a:gd name="T77" fmla="*/ 388934 h 1188"/>
                <a:gd name="T78" fmla="*/ 28485 w 1268"/>
                <a:gd name="T79" fmla="*/ 406548 h 1188"/>
                <a:gd name="T80" fmla="*/ 28485 w 1268"/>
                <a:gd name="T81" fmla="*/ 406548 h 1188"/>
                <a:gd name="T82" fmla="*/ 34615 w 1268"/>
                <a:gd name="T83" fmla="*/ 421286 h 1188"/>
                <a:gd name="T84" fmla="*/ 34615 w 1268"/>
                <a:gd name="T85" fmla="*/ 421286 h 1188"/>
                <a:gd name="T86" fmla="*/ 48677 w 1268"/>
                <a:gd name="T87" fmla="*/ 426678 h 1188"/>
                <a:gd name="T88" fmla="*/ 48677 w 1268"/>
                <a:gd name="T89" fmla="*/ 426678 h 1188"/>
                <a:gd name="T90" fmla="*/ 49758 w 1268"/>
                <a:gd name="T91" fmla="*/ 426678 h 1188"/>
                <a:gd name="T92" fmla="*/ 49758 w 1268"/>
                <a:gd name="T93" fmla="*/ 426678 h 1188"/>
                <a:gd name="T94" fmla="*/ 199755 w 1268"/>
                <a:gd name="T95" fmla="*/ 372399 h 1188"/>
                <a:gd name="T96" fmla="*/ 199755 w 1268"/>
                <a:gd name="T97" fmla="*/ 372399 h 1188"/>
                <a:gd name="T98" fmla="*/ 228239 w 1268"/>
                <a:gd name="T99" fmla="*/ 374197 h 1188"/>
                <a:gd name="T100" fmla="*/ 228239 w 1268"/>
                <a:gd name="T101" fmla="*/ 374197 h 1188"/>
                <a:gd name="T102" fmla="*/ 388692 w 1268"/>
                <a:gd name="T103" fmla="*/ 320278 h 1188"/>
                <a:gd name="T104" fmla="*/ 388692 w 1268"/>
                <a:gd name="T105" fmla="*/ 320278 h 1188"/>
                <a:gd name="T106" fmla="*/ 456839 w 1268"/>
                <a:gd name="T107" fmla="*/ 186559 h 1188"/>
                <a:gd name="T108" fmla="*/ 456839 w 1268"/>
                <a:gd name="T109" fmla="*/ 186559 h 1188"/>
                <a:gd name="T110" fmla="*/ 388692 w 1268"/>
                <a:gd name="T111" fmla="*/ 53559 h 11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188">
                  <a:moveTo>
                    <a:pt x="633" y="966"/>
                  </a:moveTo>
                  <a:lnTo>
                    <a:pt x="633" y="966"/>
                  </a:lnTo>
                  <a:cubicBezTo>
                    <a:pt x="606" y="966"/>
                    <a:pt x="577" y="965"/>
                    <a:pt x="551" y="961"/>
                  </a:cubicBezTo>
                  <a:cubicBezTo>
                    <a:pt x="535" y="959"/>
                    <a:pt x="522" y="965"/>
                    <a:pt x="510" y="976"/>
                  </a:cubicBezTo>
                  <a:cubicBezTo>
                    <a:pt x="458" y="1026"/>
                    <a:pt x="400" y="1062"/>
                    <a:pt x="332" y="1083"/>
                  </a:cubicBezTo>
                  <a:cubicBezTo>
                    <a:pt x="293" y="1095"/>
                    <a:pt x="251" y="1104"/>
                    <a:pt x="202" y="1108"/>
                  </a:cubicBezTo>
                  <a:cubicBezTo>
                    <a:pt x="221" y="1094"/>
                    <a:pt x="237" y="1076"/>
                    <a:pt x="251" y="1058"/>
                  </a:cubicBezTo>
                  <a:cubicBezTo>
                    <a:pt x="282" y="1018"/>
                    <a:pt x="298" y="974"/>
                    <a:pt x="298" y="929"/>
                  </a:cubicBezTo>
                  <a:cubicBezTo>
                    <a:pt x="298" y="917"/>
                    <a:pt x="296" y="907"/>
                    <a:pt x="295" y="897"/>
                  </a:cubicBezTo>
                  <a:cubicBezTo>
                    <a:pt x="293" y="882"/>
                    <a:pt x="286" y="870"/>
                    <a:pt x="274" y="861"/>
                  </a:cubicBezTo>
                  <a:cubicBezTo>
                    <a:pt x="146" y="777"/>
                    <a:pt x="74" y="651"/>
                    <a:pt x="74" y="519"/>
                  </a:cubicBezTo>
                  <a:cubicBezTo>
                    <a:pt x="74" y="273"/>
                    <a:pt x="324" y="74"/>
                    <a:pt x="633" y="74"/>
                  </a:cubicBezTo>
                  <a:cubicBezTo>
                    <a:pt x="942" y="74"/>
                    <a:pt x="1192" y="273"/>
                    <a:pt x="1192" y="519"/>
                  </a:cubicBezTo>
                  <a:cubicBezTo>
                    <a:pt x="1192" y="766"/>
                    <a:pt x="942" y="966"/>
                    <a:pt x="633" y="966"/>
                  </a:cubicBezTo>
                  <a:close/>
                  <a:moveTo>
                    <a:pt x="1078" y="149"/>
                  </a:moveTo>
                  <a:lnTo>
                    <a:pt x="1078" y="149"/>
                  </a:lnTo>
                  <a:cubicBezTo>
                    <a:pt x="958" y="53"/>
                    <a:pt x="801" y="0"/>
                    <a:pt x="633" y="0"/>
                  </a:cubicBezTo>
                  <a:cubicBezTo>
                    <a:pt x="465" y="0"/>
                    <a:pt x="307" y="53"/>
                    <a:pt x="188" y="149"/>
                  </a:cubicBezTo>
                  <a:cubicBezTo>
                    <a:pt x="67" y="248"/>
                    <a:pt x="0" y="380"/>
                    <a:pt x="0" y="519"/>
                  </a:cubicBezTo>
                  <a:cubicBezTo>
                    <a:pt x="0" y="673"/>
                    <a:pt x="80" y="817"/>
                    <a:pt x="222" y="916"/>
                  </a:cubicBezTo>
                  <a:cubicBezTo>
                    <a:pt x="223" y="920"/>
                    <a:pt x="223" y="925"/>
                    <a:pt x="223" y="929"/>
                  </a:cubicBezTo>
                  <a:cubicBezTo>
                    <a:pt x="223" y="974"/>
                    <a:pt x="193" y="1038"/>
                    <a:pt x="108" y="1082"/>
                  </a:cubicBezTo>
                  <a:cubicBezTo>
                    <a:pt x="91" y="1092"/>
                    <a:pt x="79" y="1110"/>
                    <a:pt x="79" y="1131"/>
                  </a:cubicBezTo>
                  <a:cubicBezTo>
                    <a:pt x="79" y="1147"/>
                    <a:pt x="85" y="1162"/>
                    <a:pt x="96" y="1172"/>
                  </a:cubicBezTo>
                  <a:cubicBezTo>
                    <a:pt x="107" y="1183"/>
                    <a:pt x="120" y="1187"/>
                    <a:pt x="135" y="1187"/>
                  </a:cubicBezTo>
                  <a:cubicBezTo>
                    <a:pt x="137" y="1187"/>
                    <a:pt x="137" y="1187"/>
                    <a:pt x="138" y="1187"/>
                  </a:cubicBezTo>
                  <a:cubicBezTo>
                    <a:pt x="268" y="1183"/>
                    <a:pt x="419" y="1160"/>
                    <a:pt x="554" y="1036"/>
                  </a:cubicBezTo>
                  <a:cubicBezTo>
                    <a:pt x="579" y="1039"/>
                    <a:pt x="606" y="1041"/>
                    <a:pt x="633" y="1041"/>
                  </a:cubicBezTo>
                  <a:cubicBezTo>
                    <a:pt x="801" y="1041"/>
                    <a:pt x="959" y="987"/>
                    <a:pt x="1078" y="891"/>
                  </a:cubicBezTo>
                  <a:cubicBezTo>
                    <a:pt x="1199" y="792"/>
                    <a:pt x="1267" y="660"/>
                    <a:pt x="1267" y="519"/>
                  </a:cubicBezTo>
                  <a:cubicBezTo>
                    <a:pt x="1267" y="380"/>
                    <a:pt x="1199" y="248"/>
                    <a:pt x="1078" y="1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1" name="Freeform 53">
              <a:extLst>
                <a:ext uri="{FF2B5EF4-FFF2-40B4-BE49-F238E27FC236}">
                  <a16:creationId xmlns:a16="http://schemas.microsoft.com/office/drawing/2014/main" id="{18777E52-A52D-0E45-947A-B8D0167FD5BF}"/>
                </a:ext>
              </a:extLst>
            </p:cNvPr>
            <p:cNvSpPr>
              <a:spLocks noChangeArrowheads="1"/>
            </p:cNvSpPr>
            <p:nvPr/>
          </p:nvSpPr>
          <p:spPr bwMode="auto">
            <a:xfrm>
              <a:off x="8877993" y="2629995"/>
              <a:ext cx="640126" cy="325677"/>
            </a:xfrm>
            <a:custGeom>
              <a:avLst/>
              <a:gdLst>
                <a:gd name="T0" fmla="*/ 228144 w 752"/>
                <a:gd name="T1" fmla="*/ 111067 h 383"/>
                <a:gd name="T2" fmla="*/ 244388 w 752"/>
                <a:gd name="T3" fmla="*/ 95200 h 383"/>
                <a:gd name="T4" fmla="*/ 109740 w 752"/>
                <a:gd name="T5" fmla="*/ 111067 h 383"/>
                <a:gd name="T6" fmla="*/ 93857 w 752"/>
                <a:gd name="T7" fmla="*/ 95200 h 383"/>
                <a:gd name="T8" fmla="*/ 109740 w 752"/>
                <a:gd name="T9" fmla="*/ 111067 h 383"/>
                <a:gd name="T10" fmla="*/ 42596 w 752"/>
                <a:gd name="T11" fmla="*/ 27406 h 383"/>
                <a:gd name="T12" fmla="*/ 26352 w 752"/>
                <a:gd name="T13" fmla="*/ 42912 h 383"/>
                <a:gd name="T14" fmla="*/ 162083 w 752"/>
                <a:gd name="T15" fmla="*/ 27406 h 383"/>
                <a:gd name="T16" fmla="*/ 177244 w 752"/>
                <a:gd name="T17" fmla="*/ 42912 h 383"/>
                <a:gd name="T18" fmla="*/ 162083 w 752"/>
                <a:gd name="T19" fmla="*/ 27406 h 383"/>
                <a:gd name="T20" fmla="*/ 225617 w 752"/>
                <a:gd name="T21" fmla="*/ 68515 h 383"/>
                <a:gd name="T22" fmla="*/ 221285 w 752"/>
                <a:gd name="T23" fmla="*/ 68515 h 383"/>
                <a:gd name="T24" fmla="*/ 203597 w 752"/>
                <a:gd name="T25" fmla="*/ 50845 h 383"/>
                <a:gd name="T26" fmla="*/ 204679 w 752"/>
                <a:gd name="T27" fmla="*/ 24882 h 383"/>
                <a:gd name="T28" fmla="*/ 180132 w 752"/>
                <a:gd name="T29" fmla="*/ 0 h 383"/>
                <a:gd name="T30" fmla="*/ 159195 w 752"/>
                <a:gd name="T31" fmla="*/ 0 h 383"/>
                <a:gd name="T32" fmla="*/ 135009 w 752"/>
                <a:gd name="T33" fmla="*/ 45436 h 383"/>
                <a:gd name="T34" fmla="*/ 135731 w 752"/>
                <a:gd name="T35" fmla="*/ 51206 h 383"/>
                <a:gd name="T36" fmla="*/ 118043 w 752"/>
                <a:gd name="T37" fmla="*/ 68876 h 383"/>
                <a:gd name="T38" fmla="*/ 91330 w 752"/>
                <a:gd name="T39" fmla="*/ 68515 h 383"/>
                <a:gd name="T40" fmla="*/ 86637 w 752"/>
                <a:gd name="T41" fmla="*/ 68876 h 383"/>
                <a:gd name="T42" fmla="*/ 68948 w 752"/>
                <a:gd name="T43" fmla="*/ 51206 h 383"/>
                <a:gd name="T44" fmla="*/ 69309 w 752"/>
                <a:gd name="T45" fmla="*/ 24882 h 383"/>
                <a:gd name="T46" fmla="*/ 44762 w 752"/>
                <a:gd name="T47" fmla="*/ 0 h 383"/>
                <a:gd name="T48" fmla="*/ 23825 w 752"/>
                <a:gd name="T49" fmla="*/ 0 h 383"/>
                <a:gd name="T50" fmla="*/ 0 w 752"/>
                <a:gd name="T51" fmla="*/ 45436 h 383"/>
                <a:gd name="T52" fmla="*/ 23825 w 752"/>
                <a:gd name="T53" fmla="*/ 69597 h 383"/>
                <a:gd name="T54" fmla="*/ 44762 w 752"/>
                <a:gd name="T55" fmla="*/ 69597 h 383"/>
                <a:gd name="T56" fmla="*/ 67866 w 752"/>
                <a:gd name="T57" fmla="*/ 87988 h 383"/>
                <a:gd name="T58" fmla="*/ 67144 w 752"/>
                <a:gd name="T59" fmla="*/ 92315 h 383"/>
                <a:gd name="T60" fmla="*/ 67144 w 752"/>
                <a:gd name="T61" fmla="*/ 113230 h 383"/>
                <a:gd name="T62" fmla="*/ 112267 w 752"/>
                <a:gd name="T63" fmla="*/ 137751 h 383"/>
                <a:gd name="T64" fmla="*/ 136814 w 752"/>
                <a:gd name="T65" fmla="*/ 113230 h 383"/>
                <a:gd name="T66" fmla="*/ 136814 w 752"/>
                <a:gd name="T67" fmla="*/ 92315 h 383"/>
                <a:gd name="T68" fmla="*/ 155585 w 752"/>
                <a:gd name="T69" fmla="*/ 69597 h 383"/>
                <a:gd name="T70" fmla="*/ 159195 w 752"/>
                <a:gd name="T71" fmla="*/ 69597 h 383"/>
                <a:gd name="T72" fmla="*/ 180132 w 752"/>
                <a:gd name="T73" fmla="*/ 69597 h 383"/>
                <a:gd name="T74" fmla="*/ 202153 w 752"/>
                <a:gd name="T75" fmla="*/ 87267 h 383"/>
                <a:gd name="T76" fmla="*/ 201431 w 752"/>
                <a:gd name="T77" fmla="*/ 92315 h 383"/>
                <a:gd name="T78" fmla="*/ 201431 w 752"/>
                <a:gd name="T79" fmla="*/ 113230 h 383"/>
                <a:gd name="T80" fmla="*/ 246193 w 752"/>
                <a:gd name="T81" fmla="*/ 137751 h 383"/>
                <a:gd name="T82" fmla="*/ 271101 w 752"/>
                <a:gd name="T83" fmla="*/ 113230 h 383"/>
                <a:gd name="T84" fmla="*/ 271101 w 752"/>
                <a:gd name="T85" fmla="*/ 92315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383">
                  <a:moveTo>
                    <a:pt x="677" y="308"/>
                  </a:moveTo>
                  <a:lnTo>
                    <a:pt x="632" y="308"/>
                  </a:lnTo>
                  <a:lnTo>
                    <a:pt x="632" y="264"/>
                  </a:lnTo>
                  <a:lnTo>
                    <a:pt x="677" y="264"/>
                  </a:lnTo>
                  <a:lnTo>
                    <a:pt x="677" y="308"/>
                  </a:lnTo>
                  <a:close/>
                  <a:moveTo>
                    <a:pt x="304" y="308"/>
                  </a:moveTo>
                  <a:lnTo>
                    <a:pt x="260" y="308"/>
                  </a:lnTo>
                  <a:lnTo>
                    <a:pt x="260" y="264"/>
                  </a:lnTo>
                  <a:lnTo>
                    <a:pt x="304" y="264"/>
                  </a:lnTo>
                  <a:lnTo>
                    <a:pt x="304" y="308"/>
                  </a:lnTo>
                  <a:close/>
                  <a:moveTo>
                    <a:pt x="73" y="76"/>
                  </a:moveTo>
                  <a:lnTo>
                    <a:pt x="118" y="76"/>
                  </a:lnTo>
                  <a:lnTo>
                    <a:pt x="118" y="119"/>
                  </a:lnTo>
                  <a:lnTo>
                    <a:pt x="73" y="119"/>
                  </a:lnTo>
                  <a:lnTo>
                    <a:pt x="73" y="76"/>
                  </a:lnTo>
                  <a:close/>
                  <a:moveTo>
                    <a:pt x="449" y="76"/>
                  </a:moveTo>
                  <a:lnTo>
                    <a:pt x="491" y="76"/>
                  </a:lnTo>
                  <a:lnTo>
                    <a:pt x="491" y="119"/>
                  </a:lnTo>
                  <a:lnTo>
                    <a:pt x="449" y="119"/>
                  </a:lnTo>
                  <a:lnTo>
                    <a:pt x="449" y="76"/>
                  </a:lnTo>
                  <a:close/>
                  <a:moveTo>
                    <a:pt x="682" y="190"/>
                  </a:moveTo>
                  <a:lnTo>
                    <a:pt x="625" y="190"/>
                  </a:lnTo>
                  <a:cubicBezTo>
                    <a:pt x="622" y="190"/>
                    <a:pt x="617" y="190"/>
                    <a:pt x="613" y="190"/>
                  </a:cubicBezTo>
                  <a:lnTo>
                    <a:pt x="564" y="141"/>
                  </a:lnTo>
                  <a:cubicBezTo>
                    <a:pt x="565" y="137"/>
                    <a:pt x="567" y="132"/>
                    <a:pt x="567" y="126"/>
                  </a:cubicBezTo>
                  <a:lnTo>
                    <a:pt x="567" y="69"/>
                  </a:lnTo>
                  <a:cubicBezTo>
                    <a:pt x="567" y="32"/>
                    <a:pt x="536" y="0"/>
                    <a:pt x="499" y="0"/>
                  </a:cubicBezTo>
                  <a:lnTo>
                    <a:pt x="441" y="0"/>
                  </a:lnTo>
                  <a:cubicBezTo>
                    <a:pt x="404" y="0"/>
                    <a:pt x="374" y="32"/>
                    <a:pt x="374" y="69"/>
                  </a:cubicBezTo>
                  <a:lnTo>
                    <a:pt x="374" y="126"/>
                  </a:lnTo>
                  <a:cubicBezTo>
                    <a:pt x="374" y="132"/>
                    <a:pt x="374" y="137"/>
                    <a:pt x="376" y="142"/>
                  </a:cubicBezTo>
                  <a:lnTo>
                    <a:pt x="327" y="191"/>
                  </a:lnTo>
                  <a:cubicBezTo>
                    <a:pt x="323" y="190"/>
                    <a:pt x="317" y="190"/>
                    <a:pt x="311" y="190"/>
                  </a:cubicBezTo>
                  <a:lnTo>
                    <a:pt x="253" y="190"/>
                  </a:lnTo>
                  <a:cubicBezTo>
                    <a:pt x="248" y="190"/>
                    <a:pt x="244" y="190"/>
                    <a:pt x="240" y="191"/>
                  </a:cubicBezTo>
                  <a:lnTo>
                    <a:pt x="191" y="142"/>
                  </a:lnTo>
                  <a:cubicBezTo>
                    <a:pt x="191" y="137"/>
                    <a:pt x="192" y="132"/>
                    <a:pt x="192" y="126"/>
                  </a:cubicBezTo>
                  <a:lnTo>
                    <a:pt x="192" y="69"/>
                  </a:lnTo>
                  <a:cubicBezTo>
                    <a:pt x="192" y="32"/>
                    <a:pt x="161" y="0"/>
                    <a:pt x="124" y="0"/>
                  </a:cubicBezTo>
                  <a:lnTo>
                    <a:pt x="66" y="0"/>
                  </a:lnTo>
                  <a:cubicBezTo>
                    <a:pt x="29" y="0"/>
                    <a:pt x="0" y="32"/>
                    <a:pt x="0" y="69"/>
                  </a:cubicBezTo>
                  <a:lnTo>
                    <a:pt x="0" y="126"/>
                  </a:lnTo>
                  <a:cubicBezTo>
                    <a:pt x="0" y="163"/>
                    <a:pt x="29" y="193"/>
                    <a:pt x="66" y="193"/>
                  </a:cubicBezTo>
                  <a:lnTo>
                    <a:pt x="124" y="193"/>
                  </a:lnTo>
                  <a:cubicBezTo>
                    <a:pt x="129" y="193"/>
                    <a:pt x="132" y="193"/>
                    <a:pt x="136" y="193"/>
                  </a:cubicBezTo>
                  <a:lnTo>
                    <a:pt x="188" y="244"/>
                  </a:lnTo>
                  <a:cubicBezTo>
                    <a:pt x="186" y="248"/>
                    <a:pt x="186" y="252"/>
                    <a:pt x="186" y="256"/>
                  </a:cubicBezTo>
                  <a:lnTo>
                    <a:pt x="186" y="314"/>
                  </a:lnTo>
                  <a:cubicBezTo>
                    <a:pt x="186" y="351"/>
                    <a:pt x="216" y="382"/>
                    <a:pt x="253" y="382"/>
                  </a:cubicBezTo>
                  <a:lnTo>
                    <a:pt x="311" y="382"/>
                  </a:lnTo>
                  <a:cubicBezTo>
                    <a:pt x="348" y="382"/>
                    <a:pt x="379" y="351"/>
                    <a:pt x="379" y="314"/>
                  </a:cubicBezTo>
                  <a:lnTo>
                    <a:pt x="379" y="256"/>
                  </a:lnTo>
                  <a:cubicBezTo>
                    <a:pt x="379" y="253"/>
                    <a:pt x="377" y="249"/>
                    <a:pt x="377" y="246"/>
                  </a:cubicBezTo>
                  <a:lnTo>
                    <a:pt x="431" y="193"/>
                  </a:lnTo>
                  <a:cubicBezTo>
                    <a:pt x="434" y="193"/>
                    <a:pt x="438" y="193"/>
                    <a:pt x="441" y="193"/>
                  </a:cubicBezTo>
                  <a:lnTo>
                    <a:pt x="499" y="193"/>
                  </a:lnTo>
                  <a:cubicBezTo>
                    <a:pt x="503" y="193"/>
                    <a:pt x="506" y="193"/>
                    <a:pt x="511" y="193"/>
                  </a:cubicBezTo>
                  <a:lnTo>
                    <a:pt x="560" y="242"/>
                  </a:lnTo>
                  <a:cubicBezTo>
                    <a:pt x="558" y="246"/>
                    <a:pt x="558" y="252"/>
                    <a:pt x="558" y="256"/>
                  </a:cubicBezTo>
                  <a:lnTo>
                    <a:pt x="558" y="314"/>
                  </a:lnTo>
                  <a:cubicBezTo>
                    <a:pt x="558" y="351"/>
                    <a:pt x="588" y="382"/>
                    <a:pt x="625" y="382"/>
                  </a:cubicBezTo>
                  <a:lnTo>
                    <a:pt x="682" y="382"/>
                  </a:lnTo>
                  <a:cubicBezTo>
                    <a:pt x="721" y="382"/>
                    <a:pt x="751" y="351"/>
                    <a:pt x="751" y="314"/>
                  </a:cubicBezTo>
                  <a:lnTo>
                    <a:pt x="751" y="256"/>
                  </a:lnTo>
                  <a:cubicBezTo>
                    <a:pt x="751" y="219"/>
                    <a:pt x="721" y="190"/>
                    <a:pt x="682" y="19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132" name="Group 56">
            <a:extLst>
              <a:ext uri="{FF2B5EF4-FFF2-40B4-BE49-F238E27FC236}">
                <a16:creationId xmlns:a16="http://schemas.microsoft.com/office/drawing/2014/main" id="{F44D3F09-1E82-FB42-A251-E55708C6047F}"/>
              </a:ext>
            </a:extLst>
          </p:cNvPr>
          <p:cNvGrpSpPr/>
          <p:nvPr/>
        </p:nvGrpSpPr>
        <p:grpSpPr>
          <a:xfrm>
            <a:off x="7449057" y="3316380"/>
            <a:ext cx="787535" cy="787534"/>
            <a:chOff x="5123329" y="2255652"/>
            <a:chExt cx="1078109" cy="1078108"/>
          </a:xfrm>
          <a:solidFill>
            <a:schemeClr val="bg1"/>
          </a:solidFill>
        </p:grpSpPr>
        <p:sp>
          <p:nvSpPr>
            <p:cNvPr id="133" name="Freeform 57">
              <a:extLst>
                <a:ext uri="{FF2B5EF4-FFF2-40B4-BE49-F238E27FC236}">
                  <a16:creationId xmlns:a16="http://schemas.microsoft.com/office/drawing/2014/main" id="{EC3BD97A-94DC-E34E-9EF8-BBC183C2CFCB}"/>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4" name="Freeform 58">
              <a:extLst>
                <a:ext uri="{FF2B5EF4-FFF2-40B4-BE49-F238E27FC236}">
                  <a16:creationId xmlns:a16="http://schemas.microsoft.com/office/drawing/2014/main" id="{94AB04DA-EEDF-0947-B821-A8774A3971DB}"/>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5" name="Freeform 59">
              <a:extLst>
                <a:ext uri="{FF2B5EF4-FFF2-40B4-BE49-F238E27FC236}">
                  <a16:creationId xmlns:a16="http://schemas.microsoft.com/office/drawing/2014/main" id="{5D1D9770-77D2-CB46-B04D-4CC775CDBA82}"/>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36" name="TextBox 60">
            <a:extLst>
              <a:ext uri="{FF2B5EF4-FFF2-40B4-BE49-F238E27FC236}">
                <a16:creationId xmlns:a16="http://schemas.microsoft.com/office/drawing/2014/main" id="{563623FD-8BE1-4344-B075-F571C73B2C00}"/>
              </a:ext>
            </a:extLst>
          </p:cNvPr>
          <p:cNvSpPr txBox="1"/>
          <p:nvPr/>
        </p:nvSpPr>
        <p:spPr>
          <a:xfrm>
            <a:off x="1143596" y="2810366"/>
            <a:ext cx="4206880" cy="1716496"/>
          </a:xfrm>
          <a:prstGeom prst="rect">
            <a:avLst/>
          </a:prstGeom>
          <a:noFill/>
        </p:spPr>
        <p:txBody>
          <a:bodyPr wrap="square" rtlCol="0">
            <a:spAutoFit/>
          </a:bodyPr>
          <a:lstStyle/>
          <a:p>
            <a:pPr>
              <a:lnSpc>
                <a:spcPts val="4299"/>
              </a:lnSpc>
            </a:pPr>
            <a:r>
              <a:rPr lang="en-US" sz="2800" dirty="0">
                <a:solidFill>
                  <a:schemeClr val="bg1"/>
                </a:solidFill>
                <a:latin typeface="Poppins ExtraLight" pitchFamily="2" charset="77"/>
                <a:ea typeface="Lato Light" panose="020F0502020204030203" pitchFamily="34" charset="0"/>
                <a:cs typeface="Poppins ExtraLight" pitchFamily="2" charset="77"/>
              </a:rPr>
              <a:t>That’s why we provide point and click solutions.</a:t>
            </a:r>
            <a:endParaRPr lang="en-US" sz="2800" dirty="0">
              <a:solidFill>
                <a:schemeClr val="bg1"/>
              </a:solidFill>
              <a:latin typeface="Poppins ExtraLight" pitchFamily="2" charset="77"/>
              <a:ea typeface="Roboto Light" panose="02000000000000000000" pitchFamily="2" charset="0"/>
              <a:cs typeface="Poppins ExtraLight" pitchFamily="2" charset="77"/>
            </a:endParaRPr>
          </a:p>
        </p:txBody>
      </p:sp>
      <p:sp>
        <p:nvSpPr>
          <p:cNvPr id="137" name="TextBox 61">
            <a:extLst>
              <a:ext uri="{FF2B5EF4-FFF2-40B4-BE49-F238E27FC236}">
                <a16:creationId xmlns:a16="http://schemas.microsoft.com/office/drawing/2014/main" id="{B31B07FE-F806-8C4D-BF3C-4061EA33E3AF}"/>
              </a:ext>
            </a:extLst>
          </p:cNvPr>
          <p:cNvSpPr txBox="1"/>
          <p:nvPr/>
        </p:nvSpPr>
        <p:spPr>
          <a:xfrm>
            <a:off x="1143596" y="5880223"/>
            <a:ext cx="4206880" cy="1716496"/>
          </a:xfrm>
          <a:prstGeom prst="rect">
            <a:avLst/>
          </a:prstGeom>
          <a:noFill/>
        </p:spPr>
        <p:txBody>
          <a:bodyPr wrap="square" rtlCol="0">
            <a:spAutoFit/>
          </a:bodyPr>
          <a:lstStyle/>
          <a:p>
            <a:pPr>
              <a:lnSpc>
                <a:spcPts val="4299"/>
              </a:lnSpc>
            </a:pPr>
            <a:r>
              <a:rPr lang="en-US" sz="2800" dirty="0">
                <a:solidFill>
                  <a:schemeClr val="bg1"/>
                </a:solidFill>
                <a:latin typeface="Poppins ExtraLight" pitchFamily="2" charset="77"/>
                <a:ea typeface="Lato Light" panose="020F0502020204030203" pitchFamily="34" charset="0"/>
                <a:cs typeface="Poppins ExtraLight" pitchFamily="2" charset="77"/>
              </a:rPr>
              <a:t>That’s why we provide point and click solutions.</a:t>
            </a:r>
            <a:endParaRPr lang="en-US" sz="2800" dirty="0">
              <a:solidFill>
                <a:schemeClr val="bg1"/>
              </a:solidFill>
              <a:latin typeface="Poppins ExtraLight" pitchFamily="2" charset="77"/>
              <a:ea typeface="Roboto Light" panose="02000000000000000000" pitchFamily="2" charset="0"/>
              <a:cs typeface="Poppins ExtraLight" pitchFamily="2" charset="77"/>
            </a:endParaRPr>
          </a:p>
        </p:txBody>
      </p:sp>
      <p:sp>
        <p:nvSpPr>
          <p:cNvPr id="138" name="TextBox 62">
            <a:extLst>
              <a:ext uri="{FF2B5EF4-FFF2-40B4-BE49-F238E27FC236}">
                <a16:creationId xmlns:a16="http://schemas.microsoft.com/office/drawing/2014/main" id="{CC6A43D8-E2CB-6E41-BF9B-3635350B6293}"/>
              </a:ext>
            </a:extLst>
          </p:cNvPr>
          <p:cNvSpPr txBox="1"/>
          <p:nvPr/>
        </p:nvSpPr>
        <p:spPr>
          <a:xfrm>
            <a:off x="1143596" y="11756031"/>
            <a:ext cx="4206880" cy="1716496"/>
          </a:xfrm>
          <a:prstGeom prst="rect">
            <a:avLst/>
          </a:prstGeom>
          <a:noFill/>
        </p:spPr>
        <p:txBody>
          <a:bodyPr wrap="square" rtlCol="0">
            <a:spAutoFit/>
          </a:bodyPr>
          <a:lstStyle/>
          <a:p>
            <a:pPr>
              <a:lnSpc>
                <a:spcPts val="4299"/>
              </a:lnSpc>
            </a:pPr>
            <a:r>
              <a:rPr lang="en-US" sz="2800" dirty="0">
                <a:solidFill>
                  <a:schemeClr val="bg1"/>
                </a:solidFill>
                <a:latin typeface="Poppins ExtraLight" pitchFamily="2" charset="77"/>
                <a:ea typeface="Lato Light" panose="020F0502020204030203" pitchFamily="34" charset="0"/>
                <a:cs typeface="Poppins ExtraLight" pitchFamily="2" charset="77"/>
              </a:rPr>
              <a:t>That’s why we provide point and click solutions.</a:t>
            </a:r>
            <a:endParaRPr lang="en-US" sz="2800" dirty="0">
              <a:solidFill>
                <a:schemeClr val="bg1"/>
              </a:solidFill>
              <a:latin typeface="Poppins ExtraLight" pitchFamily="2" charset="77"/>
              <a:ea typeface="Roboto Light" panose="02000000000000000000" pitchFamily="2" charset="0"/>
              <a:cs typeface="Poppins ExtraLight" pitchFamily="2" charset="77"/>
            </a:endParaRPr>
          </a:p>
        </p:txBody>
      </p:sp>
      <p:sp>
        <p:nvSpPr>
          <p:cNvPr id="139" name="TextBox 63">
            <a:extLst>
              <a:ext uri="{FF2B5EF4-FFF2-40B4-BE49-F238E27FC236}">
                <a16:creationId xmlns:a16="http://schemas.microsoft.com/office/drawing/2014/main" id="{6BA93665-E123-D044-AA50-468EB4DC97DF}"/>
              </a:ext>
            </a:extLst>
          </p:cNvPr>
          <p:cNvSpPr txBox="1"/>
          <p:nvPr/>
        </p:nvSpPr>
        <p:spPr>
          <a:xfrm>
            <a:off x="1218746" y="8725510"/>
            <a:ext cx="4206880" cy="1716496"/>
          </a:xfrm>
          <a:prstGeom prst="rect">
            <a:avLst/>
          </a:prstGeom>
          <a:noFill/>
        </p:spPr>
        <p:txBody>
          <a:bodyPr wrap="square" rtlCol="0">
            <a:spAutoFit/>
          </a:bodyPr>
          <a:lstStyle/>
          <a:p>
            <a:pPr>
              <a:lnSpc>
                <a:spcPts val="4299"/>
              </a:lnSpc>
            </a:pPr>
            <a:r>
              <a:rPr lang="en-US" sz="2800" dirty="0">
                <a:solidFill>
                  <a:schemeClr val="bg1"/>
                </a:solidFill>
                <a:latin typeface="Poppins ExtraLight" pitchFamily="2" charset="77"/>
                <a:ea typeface="Lato Light" panose="020F0502020204030203" pitchFamily="34" charset="0"/>
                <a:cs typeface="Poppins ExtraLight" pitchFamily="2" charset="77"/>
              </a:rPr>
              <a:t>That’s why we provide point and click solutions.</a:t>
            </a:r>
            <a:endParaRPr lang="en-US" sz="2800" dirty="0">
              <a:solidFill>
                <a:schemeClr val="bg1"/>
              </a:solidFill>
              <a:latin typeface="Poppins ExtraLight" pitchFamily="2" charset="77"/>
              <a:ea typeface="Roboto Light" panose="02000000000000000000" pitchFamily="2" charset="0"/>
              <a:cs typeface="Poppins ExtraLight" pitchFamily="2" charset="77"/>
            </a:endParaRPr>
          </a:p>
        </p:txBody>
      </p:sp>
    </p:spTree>
    <p:extLst>
      <p:ext uri="{BB962C8B-B14F-4D97-AF65-F5344CB8AC3E}">
        <p14:creationId xmlns:p14="http://schemas.microsoft.com/office/powerpoint/2010/main" val="1358736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5866909D-A956-484B-B117-15A5D54F0597}"/>
              </a:ext>
            </a:extLst>
          </p:cNvPr>
          <p:cNvSpPr/>
          <p:nvPr/>
        </p:nvSpPr>
        <p:spPr>
          <a:xfrm>
            <a:off x="-133459" y="0"/>
            <a:ext cx="24511109" cy="1371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55" name="Imagen 54">
            <a:extLst>
              <a:ext uri="{FF2B5EF4-FFF2-40B4-BE49-F238E27FC236}">
                <a16:creationId xmlns:a16="http://schemas.microsoft.com/office/drawing/2014/main" id="{1653B12F-4C52-4B47-BCB7-6F4C1F77B0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41819" y="225266"/>
            <a:ext cx="9327138" cy="13076282"/>
          </a:xfrm>
          <a:prstGeom prst="rect">
            <a:avLst/>
          </a:prstGeom>
        </p:spPr>
      </p:pic>
      <p:sp>
        <p:nvSpPr>
          <p:cNvPr id="5" name="Rectángulo 4">
            <a:extLst>
              <a:ext uri="{FF2B5EF4-FFF2-40B4-BE49-F238E27FC236}">
                <a16:creationId xmlns:a16="http://schemas.microsoft.com/office/drawing/2014/main" id="{AF656AE1-62DB-3049-BF06-CCA18D421417}"/>
              </a:ext>
            </a:extLst>
          </p:cNvPr>
          <p:cNvSpPr/>
          <p:nvPr/>
        </p:nvSpPr>
        <p:spPr>
          <a:xfrm>
            <a:off x="6229393" y="3598757"/>
            <a:ext cx="6987218" cy="847868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2" name="Group 1">
            <a:extLst>
              <a:ext uri="{FF2B5EF4-FFF2-40B4-BE49-F238E27FC236}">
                <a16:creationId xmlns:a16="http://schemas.microsoft.com/office/drawing/2014/main" id="{64444533-DB79-BA45-90AE-A806B4D613DE}"/>
              </a:ext>
            </a:extLst>
          </p:cNvPr>
          <p:cNvGrpSpPr/>
          <p:nvPr/>
        </p:nvGrpSpPr>
        <p:grpSpPr>
          <a:xfrm>
            <a:off x="593563" y="745518"/>
            <a:ext cx="9327138" cy="1514912"/>
            <a:chOff x="4846062" y="633855"/>
            <a:chExt cx="9327138" cy="1514912"/>
          </a:xfrm>
        </p:grpSpPr>
        <p:sp>
          <p:nvSpPr>
            <p:cNvPr id="9" name="TextBox 8">
              <a:extLst>
                <a:ext uri="{FF2B5EF4-FFF2-40B4-BE49-F238E27FC236}">
                  <a16:creationId xmlns:a16="http://schemas.microsoft.com/office/drawing/2014/main" id="{10BAB834-84FA-3A4B-9D99-444FCB5FA429}"/>
                </a:ext>
              </a:extLst>
            </p:cNvPr>
            <p:cNvSpPr txBox="1"/>
            <p:nvPr/>
          </p:nvSpPr>
          <p:spPr>
            <a:xfrm>
              <a:off x="4846062" y="1133104"/>
              <a:ext cx="9327138" cy="1015663"/>
            </a:xfrm>
            <a:prstGeom prst="rect">
              <a:avLst/>
            </a:prstGeom>
            <a:noFill/>
            <a:ln>
              <a:noFill/>
            </a:ln>
          </p:spPr>
          <p:txBody>
            <a:bodyPr wrap="square" rtlCol="0">
              <a:spAutoFit/>
            </a:bodyPr>
            <a:lstStyle/>
            <a:p>
              <a:r>
                <a:rPr lang="en-US" sz="6000" dirty="0">
                  <a:solidFill>
                    <a:schemeClr val="tx2"/>
                  </a:solidFill>
                  <a:latin typeface="Montserrat" pitchFamily="2" charset="77"/>
                  <a:ea typeface="Roboto Medium" panose="02000000000000000000" pitchFamily="2" charset="0"/>
                  <a:cs typeface="Poppins ExtraLight" pitchFamily="2" charset="77"/>
                </a:rPr>
                <a:t>Tablet Preview Sample</a:t>
              </a:r>
            </a:p>
          </p:txBody>
        </p:sp>
        <p:sp>
          <p:nvSpPr>
            <p:cNvPr id="11" name="TextBox 10">
              <a:extLst>
                <a:ext uri="{FF2B5EF4-FFF2-40B4-BE49-F238E27FC236}">
                  <a16:creationId xmlns:a16="http://schemas.microsoft.com/office/drawing/2014/main" id="{267BC940-9566-FD44-B631-3B433F465985}"/>
                </a:ext>
              </a:extLst>
            </p:cNvPr>
            <p:cNvSpPr txBox="1"/>
            <p:nvPr/>
          </p:nvSpPr>
          <p:spPr>
            <a:xfrm>
              <a:off x="4846062" y="633855"/>
              <a:ext cx="4297971" cy="461665"/>
            </a:xfrm>
            <a:prstGeom prst="rect">
              <a:avLst/>
            </a:prstGeom>
            <a:noFill/>
          </p:spPr>
          <p:txBody>
            <a:bodyPr wrap="none" rtlCol="0">
              <a:spAutoFit/>
            </a:bodyPr>
            <a:lstStyle/>
            <a:p>
              <a:r>
                <a:rPr lang="en-US" sz="2400" spc="300" dirty="0">
                  <a:solidFill>
                    <a:schemeClr val="tx2"/>
                  </a:solidFill>
                  <a:latin typeface="Poppins ExtraLight" pitchFamily="2" charset="77"/>
                  <a:ea typeface="Lato Medium" panose="020F0502020204030203" pitchFamily="34" charset="0"/>
                  <a:cs typeface="Poppins ExtraLight" pitchFamily="2" charset="77"/>
                </a:rPr>
                <a:t>WRITE SOMETHING HERE</a:t>
              </a:r>
            </a:p>
          </p:txBody>
        </p:sp>
      </p:grpSp>
      <p:sp>
        <p:nvSpPr>
          <p:cNvPr id="148" name="TextBox 147">
            <a:extLst>
              <a:ext uri="{FF2B5EF4-FFF2-40B4-BE49-F238E27FC236}">
                <a16:creationId xmlns:a16="http://schemas.microsoft.com/office/drawing/2014/main" id="{13A8D442-00DE-754E-A983-A7C20FB28EAC}"/>
              </a:ext>
            </a:extLst>
          </p:cNvPr>
          <p:cNvSpPr txBox="1"/>
          <p:nvPr/>
        </p:nvSpPr>
        <p:spPr>
          <a:xfrm>
            <a:off x="7154430" y="4572000"/>
            <a:ext cx="5034396" cy="6378028"/>
          </a:xfrm>
          <a:prstGeom prst="rect">
            <a:avLst/>
          </a:prstGeom>
          <a:noFill/>
        </p:spPr>
        <p:txBody>
          <a:bodyPr wrap="square" rtlCol="0">
            <a:spAutoFit/>
          </a:bodyPr>
          <a:lstStyle/>
          <a:p>
            <a:pPr>
              <a:lnSpc>
                <a:spcPts val="4080"/>
              </a:lnSpc>
            </a:pPr>
            <a:r>
              <a:rPr lang="en-US" sz="2800" dirty="0">
                <a:solidFill>
                  <a:schemeClr val="bg1"/>
                </a:solidFill>
                <a:latin typeface="Poppins ExtraLight" pitchFamily="2" charset="77"/>
                <a:ea typeface="Lato Light" panose="020F0502020204030203" pitchFamily="34" charset="0"/>
                <a:cs typeface="Poppins ExtraLight" pitchFamily="2" charset="77"/>
              </a:rPr>
              <a:t>We offer small businesses a complete array of online marketing solutions to fit any budget! Our search engine optimization strategies have proven successful at helping small businesses win more customers, increase website traffic, and boost their rankings on search engines. </a:t>
            </a:r>
          </a:p>
        </p:txBody>
      </p:sp>
      <p:grpSp>
        <p:nvGrpSpPr>
          <p:cNvPr id="7" name="Grupo 6">
            <a:extLst>
              <a:ext uri="{FF2B5EF4-FFF2-40B4-BE49-F238E27FC236}">
                <a16:creationId xmlns:a16="http://schemas.microsoft.com/office/drawing/2014/main" id="{83837B95-FFC6-BF48-A161-4A8FC48E7D45}"/>
              </a:ext>
            </a:extLst>
          </p:cNvPr>
          <p:cNvGrpSpPr/>
          <p:nvPr/>
        </p:nvGrpSpPr>
        <p:grpSpPr>
          <a:xfrm>
            <a:off x="-822220" y="3598757"/>
            <a:ext cx="6398829" cy="2387726"/>
            <a:chOff x="-822220" y="3598757"/>
            <a:chExt cx="6398829" cy="2387726"/>
          </a:xfrm>
        </p:grpSpPr>
        <p:sp>
          <p:nvSpPr>
            <p:cNvPr id="56" name="TextBox 121">
              <a:extLst>
                <a:ext uri="{FF2B5EF4-FFF2-40B4-BE49-F238E27FC236}">
                  <a16:creationId xmlns:a16="http://schemas.microsoft.com/office/drawing/2014/main" id="{E50BF90D-1039-1F45-A7C6-11FC6A9FB6F5}"/>
                </a:ext>
              </a:extLst>
            </p:cNvPr>
            <p:cNvSpPr txBox="1"/>
            <p:nvPr/>
          </p:nvSpPr>
          <p:spPr>
            <a:xfrm rot="5400000">
              <a:off x="1569990" y="1979864"/>
              <a:ext cx="2387726" cy="5625512"/>
            </a:xfrm>
            <a:prstGeom prst="rect">
              <a:avLst/>
            </a:prstGeom>
            <a:gradFill>
              <a:gsLst>
                <a:gs pos="100000">
                  <a:schemeClr val="accent2"/>
                </a:gs>
                <a:gs pos="0">
                  <a:schemeClr val="accent1"/>
                </a:gs>
              </a:gsLst>
              <a:lin ang="13200000" scaled="0"/>
            </a:gradFill>
            <a:ln w="28575" cmpd="sng">
              <a:noFill/>
            </a:ln>
          </p:spPr>
          <p:txBody>
            <a:bodyPr wrap="square" lIns="243840" tIns="121920" rIns="243840" bIns="121920" rtlCol="0" anchor="b" anchorCtr="0">
              <a:spAutoFit/>
            </a:bodyPr>
            <a:lstStyle/>
            <a:p>
              <a:pPr algn="ctr">
                <a:lnSpc>
                  <a:spcPts val="6080"/>
                </a:lnSpc>
              </a:pPr>
              <a:endParaRPr lang="en-US" dirty="0">
                <a:solidFill>
                  <a:srgbClr val="FFFFFF"/>
                </a:solidFill>
                <a:latin typeface="Lato" panose="020F0502020204030203" pitchFamily="34" charset="0"/>
                <a:ea typeface="Lato" panose="020F0502020204030203" pitchFamily="34" charset="0"/>
                <a:cs typeface="Lato" panose="020F0502020204030203" pitchFamily="34" charset="0"/>
              </a:endParaRPr>
            </a:p>
          </p:txBody>
        </p:sp>
        <p:grpSp>
          <p:nvGrpSpPr>
            <p:cNvPr id="58" name="Group 38">
              <a:extLst>
                <a:ext uri="{FF2B5EF4-FFF2-40B4-BE49-F238E27FC236}">
                  <a16:creationId xmlns:a16="http://schemas.microsoft.com/office/drawing/2014/main" id="{66F9A497-07A7-3641-B197-D4C38EBA2589}"/>
                </a:ext>
              </a:extLst>
            </p:cNvPr>
            <p:cNvGrpSpPr/>
            <p:nvPr/>
          </p:nvGrpSpPr>
          <p:grpSpPr>
            <a:xfrm>
              <a:off x="-822220" y="3851540"/>
              <a:ext cx="2055574" cy="2055571"/>
              <a:chOff x="5123329" y="2255652"/>
              <a:chExt cx="1078109" cy="1078108"/>
            </a:xfrm>
            <a:solidFill>
              <a:schemeClr val="bg1">
                <a:alpha val="40000"/>
              </a:schemeClr>
            </a:solidFill>
          </p:grpSpPr>
          <p:sp>
            <p:nvSpPr>
              <p:cNvPr id="59" name="Freeform 39">
                <a:extLst>
                  <a:ext uri="{FF2B5EF4-FFF2-40B4-BE49-F238E27FC236}">
                    <a16:creationId xmlns:a16="http://schemas.microsoft.com/office/drawing/2014/main" id="{521F432C-42A7-B34C-9921-8CE45C945E7D}"/>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0" name="Freeform 40">
                <a:extLst>
                  <a:ext uri="{FF2B5EF4-FFF2-40B4-BE49-F238E27FC236}">
                    <a16:creationId xmlns:a16="http://schemas.microsoft.com/office/drawing/2014/main" id="{4A936317-180F-7042-B427-5313A564A25A}"/>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 name="Freeform 41">
                <a:extLst>
                  <a:ext uri="{FF2B5EF4-FFF2-40B4-BE49-F238E27FC236}">
                    <a16:creationId xmlns:a16="http://schemas.microsoft.com/office/drawing/2014/main" id="{E88C5D04-1EE5-6D45-AA84-742242E851BA}"/>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62" name="TextBox 36">
              <a:extLst>
                <a:ext uri="{FF2B5EF4-FFF2-40B4-BE49-F238E27FC236}">
                  <a16:creationId xmlns:a16="http://schemas.microsoft.com/office/drawing/2014/main" id="{0FD98C50-F646-3E4A-B619-86BAE94BF86E}"/>
                </a:ext>
              </a:extLst>
            </p:cNvPr>
            <p:cNvSpPr txBox="1"/>
            <p:nvPr/>
          </p:nvSpPr>
          <p:spPr>
            <a:xfrm>
              <a:off x="1567941" y="3953271"/>
              <a:ext cx="3931944" cy="1716496"/>
            </a:xfrm>
            <a:prstGeom prst="rect">
              <a:avLst/>
            </a:prstGeom>
            <a:noFill/>
          </p:spPr>
          <p:txBody>
            <a:bodyPr wrap="square" rtlCol="0">
              <a:spAutoFit/>
            </a:bodyPr>
            <a:lstStyle/>
            <a:p>
              <a:pPr>
                <a:lnSpc>
                  <a:spcPts val="4299"/>
                </a:lnSpc>
              </a:pPr>
              <a:r>
                <a:rPr lang="en-US" sz="2800" dirty="0">
                  <a:solidFill>
                    <a:schemeClr val="bg1"/>
                  </a:solidFill>
                  <a:latin typeface="Poppins ExtraLight" pitchFamily="2" charset="77"/>
                  <a:ea typeface="Lato Light" panose="020F0502020204030203" pitchFamily="34" charset="0"/>
                  <a:cs typeface="Poppins ExtraLight" pitchFamily="2" charset="77"/>
                </a:rPr>
                <a:t>That’s why we provide point and click solutions.</a:t>
              </a:r>
              <a:endParaRPr lang="en-US" sz="2800" dirty="0">
                <a:solidFill>
                  <a:schemeClr val="bg1"/>
                </a:solidFill>
                <a:latin typeface="Poppins ExtraLight" pitchFamily="2" charset="77"/>
                <a:ea typeface="Roboto Light" panose="02000000000000000000" pitchFamily="2" charset="0"/>
                <a:cs typeface="Poppins ExtraLight" pitchFamily="2" charset="77"/>
              </a:endParaRPr>
            </a:p>
          </p:txBody>
        </p:sp>
      </p:grpSp>
      <p:grpSp>
        <p:nvGrpSpPr>
          <p:cNvPr id="8" name="Grupo 7">
            <a:extLst>
              <a:ext uri="{FF2B5EF4-FFF2-40B4-BE49-F238E27FC236}">
                <a16:creationId xmlns:a16="http://schemas.microsoft.com/office/drawing/2014/main" id="{416BA655-B07F-B944-B496-14BDDE30F053}"/>
              </a:ext>
            </a:extLst>
          </p:cNvPr>
          <p:cNvGrpSpPr/>
          <p:nvPr/>
        </p:nvGrpSpPr>
        <p:grpSpPr>
          <a:xfrm>
            <a:off x="-725032" y="6700238"/>
            <a:ext cx="6301641" cy="2341724"/>
            <a:chOff x="-725032" y="6700238"/>
            <a:chExt cx="6301641" cy="2341724"/>
          </a:xfrm>
        </p:grpSpPr>
        <p:sp>
          <p:nvSpPr>
            <p:cNvPr id="57" name="TextBox 123">
              <a:extLst>
                <a:ext uri="{FF2B5EF4-FFF2-40B4-BE49-F238E27FC236}">
                  <a16:creationId xmlns:a16="http://schemas.microsoft.com/office/drawing/2014/main" id="{2BFB129F-CA40-4043-8C66-6532E03ED4B2}"/>
                </a:ext>
              </a:extLst>
            </p:cNvPr>
            <p:cNvSpPr txBox="1"/>
            <p:nvPr/>
          </p:nvSpPr>
          <p:spPr>
            <a:xfrm rot="5400000">
              <a:off x="1592991" y="5058344"/>
              <a:ext cx="2341724" cy="5625512"/>
            </a:xfrm>
            <a:prstGeom prst="rect">
              <a:avLst/>
            </a:prstGeom>
            <a:gradFill>
              <a:gsLst>
                <a:gs pos="100000">
                  <a:schemeClr val="accent3"/>
                </a:gs>
                <a:gs pos="0">
                  <a:schemeClr val="accent2"/>
                </a:gs>
              </a:gsLst>
              <a:lin ang="13200000" scaled="0"/>
            </a:gradFill>
            <a:ln w="28575" cmpd="sng">
              <a:noFill/>
            </a:ln>
          </p:spPr>
          <p:txBody>
            <a:bodyPr wrap="square" lIns="243840" tIns="121920" rIns="243840" bIns="121920" rtlCol="0" anchor="b" anchorCtr="0">
              <a:spAutoFit/>
            </a:bodyPr>
            <a:lstStyle/>
            <a:p>
              <a:pPr algn="ctr">
                <a:lnSpc>
                  <a:spcPts val="6080"/>
                </a:lnSpc>
              </a:pPr>
              <a:endParaRPr lang="en-US" dirty="0">
                <a:solidFill>
                  <a:srgbClr val="FFFFFF"/>
                </a:solidFill>
                <a:latin typeface="Lato" panose="020F0502020204030203" pitchFamily="34" charset="0"/>
                <a:ea typeface="Lato" panose="020F0502020204030203" pitchFamily="34" charset="0"/>
                <a:cs typeface="Lato" panose="020F0502020204030203" pitchFamily="34" charset="0"/>
              </a:endParaRPr>
            </a:p>
          </p:txBody>
        </p:sp>
        <p:grpSp>
          <p:nvGrpSpPr>
            <p:cNvPr id="63" name="Group 47">
              <a:extLst>
                <a:ext uri="{FF2B5EF4-FFF2-40B4-BE49-F238E27FC236}">
                  <a16:creationId xmlns:a16="http://schemas.microsoft.com/office/drawing/2014/main" id="{4DA553B6-D329-0943-B547-02F4B8CAC0B5}"/>
                </a:ext>
              </a:extLst>
            </p:cNvPr>
            <p:cNvGrpSpPr>
              <a:grpSpLocks noChangeAspect="1"/>
            </p:cNvGrpSpPr>
            <p:nvPr/>
          </p:nvGrpSpPr>
          <p:grpSpPr>
            <a:xfrm>
              <a:off x="-725032" y="7075299"/>
              <a:ext cx="1861200" cy="1738406"/>
              <a:chOff x="8657130" y="2323034"/>
              <a:chExt cx="1078109" cy="1006982"/>
            </a:xfrm>
            <a:solidFill>
              <a:schemeClr val="bg1">
                <a:alpha val="40000"/>
              </a:schemeClr>
            </a:solidFill>
          </p:grpSpPr>
          <p:sp>
            <p:nvSpPr>
              <p:cNvPr id="64" name="Freeform 48">
                <a:extLst>
                  <a:ext uri="{FF2B5EF4-FFF2-40B4-BE49-F238E27FC236}">
                    <a16:creationId xmlns:a16="http://schemas.microsoft.com/office/drawing/2014/main" id="{A4B5BF0D-2B9F-F048-810B-FA1E0B644725}"/>
                  </a:ext>
                </a:extLst>
              </p:cNvPr>
              <p:cNvSpPr>
                <a:spLocks noChangeArrowheads="1"/>
              </p:cNvSpPr>
              <p:nvPr/>
            </p:nvSpPr>
            <p:spPr bwMode="auto">
              <a:xfrm>
                <a:off x="8657130" y="2323034"/>
                <a:ext cx="1078109" cy="1006982"/>
              </a:xfrm>
              <a:custGeom>
                <a:avLst/>
                <a:gdLst>
                  <a:gd name="T0" fmla="*/ 228239 w 1268"/>
                  <a:gd name="T1" fmla="*/ 347237 h 1188"/>
                  <a:gd name="T2" fmla="*/ 228239 w 1268"/>
                  <a:gd name="T3" fmla="*/ 347237 h 1188"/>
                  <a:gd name="T4" fmla="*/ 198673 w 1268"/>
                  <a:gd name="T5" fmla="*/ 345440 h 1188"/>
                  <a:gd name="T6" fmla="*/ 198673 w 1268"/>
                  <a:gd name="T7" fmla="*/ 345440 h 1188"/>
                  <a:gd name="T8" fmla="*/ 183890 w 1268"/>
                  <a:gd name="T9" fmla="*/ 350832 h 1188"/>
                  <a:gd name="T10" fmla="*/ 183890 w 1268"/>
                  <a:gd name="T11" fmla="*/ 350832 h 1188"/>
                  <a:gd name="T12" fmla="*/ 119709 w 1268"/>
                  <a:gd name="T13" fmla="*/ 389294 h 1188"/>
                  <a:gd name="T14" fmla="*/ 119709 w 1268"/>
                  <a:gd name="T15" fmla="*/ 389294 h 1188"/>
                  <a:gd name="T16" fmla="*/ 72835 w 1268"/>
                  <a:gd name="T17" fmla="*/ 398280 h 1188"/>
                  <a:gd name="T18" fmla="*/ 72835 w 1268"/>
                  <a:gd name="T19" fmla="*/ 398280 h 1188"/>
                  <a:gd name="T20" fmla="*/ 90503 w 1268"/>
                  <a:gd name="T21" fmla="*/ 380307 h 1188"/>
                  <a:gd name="T22" fmla="*/ 90503 w 1268"/>
                  <a:gd name="T23" fmla="*/ 380307 h 1188"/>
                  <a:gd name="T24" fmla="*/ 107449 w 1268"/>
                  <a:gd name="T25" fmla="*/ 333937 h 1188"/>
                  <a:gd name="T26" fmla="*/ 107449 w 1268"/>
                  <a:gd name="T27" fmla="*/ 333937 h 1188"/>
                  <a:gd name="T28" fmla="*/ 106368 w 1268"/>
                  <a:gd name="T29" fmla="*/ 322435 h 1188"/>
                  <a:gd name="T30" fmla="*/ 106368 w 1268"/>
                  <a:gd name="T31" fmla="*/ 322435 h 1188"/>
                  <a:gd name="T32" fmla="*/ 98796 w 1268"/>
                  <a:gd name="T33" fmla="*/ 309494 h 1188"/>
                  <a:gd name="T34" fmla="*/ 98796 w 1268"/>
                  <a:gd name="T35" fmla="*/ 309494 h 1188"/>
                  <a:gd name="T36" fmla="*/ 26682 w 1268"/>
                  <a:gd name="T37" fmla="*/ 186559 h 1188"/>
                  <a:gd name="T38" fmla="*/ 26682 w 1268"/>
                  <a:gd name="T39" fmla="*/ 186559 h 1188"/>
                  <a:gd name="T40" fmla="*/ 228239 w 1268"/>
                  <a:gd name="T41" fmla="*/ 26600 h 1188"/>
                  <a:gd name="T42" fmla="*/ 228239 w 1268"/>
                  <a:gd name="T43" fmla="*/ 26600 h 1188"/>
                  <a:gd name="T44" fmla="*/ 429797 w 1268"/>
                  <a:gd name="T45" fmla="*/ 186559 h 1188"/>
                  <a:gd name="T46" fmla="*/ 429797 w 1268"/>
                  <a:gd name="T47" fmla="*/ 186559 h 1188"/>
                  <a:gd name="T48" fmla="*/ 228239 w 1268"/>
                  <a:gd name="T49" fmla="*/ 347237 h 1188"/>
                  <a:gd name="T50" fmla="*/ 388692 w 1268"/>
                  <a:gd name="T51" fmla="*/ 53559 h 1188"/>
                  <a:gd name="T52" fmla="*/ 388692 w 1268"/>
                  <a:gd name="T53" fmla="*/ 53559 h 1188"/>
                  <a:gd name="T54" fmla="*/ 228239 w 1268"/>
                  <a:gd name="T55" fmla="*/ 0 h 1188"/>
                  <a:gd name="T56" fmla="*/ 228239 w 1268"/>
                  <a:gd name="T57" fmla="*/ 0 h 1188"/>
                  <a:gd name="T58" fmla="*/ 67787 w 1268"/>
                  <a:gd name="T59" fmla="*/ 53559 h 1188"/>
                  <a:gd name="T60" fmla="*/ 67787 w 1268"/>
                  <a:gd name="T61" fmla="*/ 53559 h 1188"/>
                  <a:gd name="T62" fmla="*/ 0 w 1268"/>
                  <a:gd name="T63" fmla="*/ 186559 h 1188"/>
                  <a:gd name="T64" fmla="*/ 0 w 1268"/>
                  <a:gd name="T65" fmla="*/ 186559 h 1188"/>
                  <a:gd name="T66" fmla="*/ 80046 w 1268"/>
                  <a:gd name="T67" fmla="*/ 329264 h 1188"/>
                  <a:gd name="T68" fmla="*/ 80046 w 1268"/>
                  <a:gd name="T69" fmla="*/ 329264 h 1188"/>
                  <a:gd name="T70" fmla="*/ 80407 w 1268"/>
                  <a:gd name="T71" fmla="*/ 333937 h 1188"/>
                  <a:gd name="T72" fmla="*/ 80407 w 1268"/>
                  <a:gd name="T73" fmla="*/ 333937 h 1188"/>
                  <a:gd name="T74" fmla="*/ 38941 w 1268"/>
                  <a:gd name="T75" fmla="*/ 388934 h 1188"/>
                  <a:gd name="T76" fmla="*/ 38941 w 1268"/>
                  <a:gd name="T77" fmla="*/ 388934 h 1188"/>
                  <a:gd name="T78" fmla="*/ 28485 w 1268"/>
                  <a:gd name="T79" fmla="*/ 406548 h 1188"/>
                  <a:gd name="T80" fmla="*/ 28485 w 1268"/>
                  <a:gd name="T81" fmla="*/ 406548 h 1188"/>
                  <a:gd name="T82" fmla="*/ 34615 w 1268"/>
                  <a:gd name="T83" fmla="*/ 421286 h 1188"/>
                  <a:gd name="T84" fmla="*/ 34615 w 1268"/>
                  <a:gd name="T85" fmla="*/ 421286 h 1188"/>
                  <a:gd name="T86" fmla="*/ 48677 w 1268"/>
                  <a:gd name="T87" fmla="*/ 426678 h 1188"/>
                  <a:gd name="T88" fmla="*/ 48677 w 1268"/>
                  <a:gd name="T89" fmla="*/ 426678 h 1188"/>
                  <a:gd name="T90" fmla="*/ 49758 w 1268"/>
                  <a:gd name="T91" fmla="*/ 426678 h 1188"/>
                  <a:gd name="T92" fmla="*/ 49758 w 1268"/>
                  <a:gd name="T93" fmla="*/ 426678 h 1188"/>
                  <a:gd name="T94" fmla="*/ 199755 w 1268"/>
                  <a:gd name="T95" fmla="*/ 372399 h 1188"/>
                  <a:gd name="T96" fmla="*/ 199755 w 1268"/>
                  <a:gd name="T97" fmla="*/ 372399 h 1188"/>
                  <a:gd name="T98" fmla="*/ 228239 w 1268"/>
                  <a:gd name="T99" fmla="*/ 374197 h 1188"/>
                  <a:gd name="T100" fmla="*/ 228239 w 1268"/>
                  <a:gd name="T101" fmla="*/ 374197 h 1188"/>
                  <a:gd name="T102" fmla="*/ 388692 w 1268"/>
                  <a:gd name="T103" fmla="*/ 320278 h 1188"/>
                  <a:gd name="T104" fmla="*/ 388692 w 1268"/>
                  <a:gd name="T105" fmla="*/ 320278 h 1188"/>
                  <a:gd name="T106" fmla="*/ 456839 w 1268"/>
                  <a:gd name="T107" fmla="*/ 186559 h 1188"/>
                  <a:gd name="T108" fmla="*/ 456839 w 1268"/>
                  <a:gd name="T109" fmla="*/ 186559 h 1188"/>
                  <a:gd name="T110" fmla="*/ 388692 w 1268"/>
                  <a:gd name="T111" fmla="*/ 53559 h 11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188">
                    <a:moveTo>
                      <a:pt x="633" y="966"/>
                    </a:moveTo>
                    <a:lnTo>
                      <a:pt x="633" y="966"/>
                    </a:lnTo>
                    <a:cubicBezTo>
                      <a:pt x="606" y="966"/>
                      <a:pt x="577" y="965"/>
                      <a:pt x="551" y="961"/>
                    </a:cubicBezTo>
                    <a:cubicBezTo>
                      <a:pt x="535" y="959"/>
                      <a:pt x="522" y="965"/>
                      <a:pt x="510" y="976"/>
                    </a:cubicBezTo>
                    <a:cubicBezTo>
                      <a:pt x="458" y="1026"/>
                      <a:pt x="400" y="1062"/>
                      <a:pt x="332" y="1083"/>
                    </a:cubicBezTo>
                    <a:cubicBezTo>
                      <a:pt x="293" y="1095"/>
                      <a:pt x="251" y="1104"/>
                      <a:pt x="202" y="1108"/>
                    </a:cubicBezTo>
                    <a:cubicBezTo>
                      <a:pt x="221" y="1094"/>
                      <a:pt x="237" y="1076"/>
                      <a:pt x="251" y="1058"/>
                    </a:cubicBezTo>
                    <a:cubicBezTo>
                      <a:pt x="282" y="1018"/>
                      <a:pt x="298" y="974"/>
                      <a:pt x="298" y="929"/>
                    </a:cubicBezTo>
                    <a:cubicBezTo>
                      <a:pt x="298" y="917"/>
                      <a:pt x="296" y="907"/>
                      <a:pt x="295" y="897"/>
                    </a:cubicBezTo>
                    <a:cubicBezTo>
                      <a:pt x="293" y="882"/>
                      <a:pt x="286" y="870"/>
                      <a:pt x="274" y="861"/>
                    </a:cubicBezTo>
                    <a:cubicBezTo>
                      <a:pt x="146" y="777"/>
                      <a:pt x="74" y="651"/>
                      <a:pt x="74" y="519"/>
                    </a:cubicBezTo>
                    <a:cubicBezTo>
                      <a:pt x="74" y="273"/>
                      <a:pt x="324" y="74"/>
                      <a:pt x="633" y="74"/>
                    </a:cubicBezTo>
                    <a:cubicBezTo>
                      <a:pt x="942" y="74"/>
                      <a:pt x="1192" y="273"/>
                      <a:pt x="1192" y="519"/>
                    </a:cubicBezTo>
                    <a:cubicBezTo>
                      <a:pt x="1192" y="766"/>
                      <a:pt x="942" y="966"/>
                      <a:pt x="633" y="966"/>
                    </a:cubicBezTo>
                    <a:close/>
                    <a:moveTo>
                      <a:pt x="1078" y="149"/>
                    </a:moveTo>
                    <a:lnTo>
                      <a:pt x="1078" y="149"/>
                    </a:lnTo>
                    <a:cubicBezTo>
                      <a:pt x="958" y="53"/>
                      <a:pt x="801" y="0"/>
                      <a:pt x="633" y="0"/>
                    </a:cubicBezTo>
                    <a:cubicBezTo>
                      <a:pt x="465" y="0"/>
                      <a:pt x="307" y="53"/>
                      <a:pt x="188" y="149"/>
                    </a:cubicBezTo>
                    <a:cubicBezTo>
                      <a:pt x="67" y="248"/>
                      <a:pt x="0" y="380"/>
                      <a:pt x="0" y="519"/>
                    </a:cubicBezTo>
                    <a:cubicBezTo>
                      <a:pt x="0" y="673"/>
                      <a:pt x="80" y="817"/>
                      <a:pt x="222" y="916"/>
                    </a:cubicBezTo>
                    <a:cubicBezTo>
                      <a:pt x="223" y="920"/>
                      <a:pt x="223" y="925"/>
                      <a:pt x="223" y="929"/>
                    </a:cubicBezTo>
                    <a:cubicBezTo>
                      <a:pt x="223" y="974"/>
                      <a:pt x="193" y="1038"/>
                      <a:pt x="108" y="1082"/>
                    </a:cubicBezTo>
                    <a:cubicBezTo>
                      <a:pt x="91" y="1092"/>
                      <a:pt x="79" y="1110"/>
                      <a:pt x="79" y="1131"/>
                    </a:cubicBezTo>
                    <a:cubicBezTo>
                      <a:pt x="79" y="1147"/>
                      <a:pt x="85" y="1162"/>
                      <a:pt x="96" y="1172"/>
                    </a:cubicBezTo>
                    <a:cubicBezTo>
                      <a:pt x="107" y="1183"/>
                      <a:pt x="120" y="1187"/>
                      <a:pt x="135" y="1187"/>
                    </a:cubicBezTo>
                    <a:cubicBezTo>
                      <a:pt x="137" y="1187"/>
                      <a:pt x="137" y="1187"/>
                      <a:pt x="138" y="1187"/>
                    </a:cubicBezTo>
                    <a:cubicBezTo>
                      <a:pt x="268" y="1183"/>
                      <a:pt x="419" y="1160"/>
                      <a:pt x="554" y="1036"/>
                    </a:cubicBezTo>
                    <a:cubicBezTo>
                      <a:pt x="579" y="1039"/>
                      <a:pt x="606" y="1041"/>
                      <a:pt x="633" y="1041"/>
                    </a:cubicBezTo>
                    <a:cubicBezTo>
                      <a:pt x="801" y="1041"/>
                      <a:pt x="959" y="987"/>
                      <a:pt x="1078" y="891"/>
                    </a:cubicBezTo>
                    <a:cubicBezTo>
                      <a:pt x="1199" y="792"/>
                      <a:pt x="1267" y="660"/>
                      <a:pt x="1267" y="519"/>
                    </a:cubicBezTo>
                    <a:cubicBezTo>
                      <a:pt x="1267" y="380"/>
                      <a:pt x="1199" y="248"/>
                      <a:pt x="1078" y="1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5" name="Freeform 51">
                <a:extLst>
                  <a:ext uri="{FF2B5EF4-FFF2-40B4-BE49-F238E27FC236}">
                    <a16:creationId xmlns:a16="http://schemas.microsoft.com/office/drawing/2014/main" id="{4C1C16C2-B86F-D143-A5AE-392DB2B76286}"/>
                  </a:ext>
                </a:extLst>
              </p:cNvPr>
              <p:cNvSpPr>
                <a:spLocks noChangeArrowheads="1"/>
              </p:cNvSpPr>
              <p:nvPr/>
            </p:nvSpPr>
            <p:spPr bwMode="auto">
              <a:xfrm>
                <a:off x="8877993" y="2629995"/>
                <a:ext cx="640126" cy="325677"/>
              </a:xfrm>
              <a:custGeom>
                <a:avLst/>
                <a:gdLst>
                  <a:gd name="T0" fmla="*/ 228144 w 752"/>
                  <a:gd name="T1" fmla="*/ 111067 h 383"/>
                  <a:gd name="T2" fmla="*/ 244388 w 752"/>
                  <a:gd name="T3" fmla="*/ 95200 h 383"/>
                  <a:gd name="T4" fmla="*/ 109740 w 752"/>
                  <a:gd name="T5" fmla="*/ 111067 h 383"/>
                  <a:gd name="T6" fmla="*/ 93857 w 752"/>
                  <a:gd name="T7" fmla="*/ 95200 h 383"/>
                  <a:gd name="T8" fmla="*/ 109740 w 752"/>
                  <a:gd name="T9" fmla="*/ 111067 h 383"/>
                  <a:gd name="T10" fmla="*/ 42596 w 752"/>
                  <a:gd name="T11" fmla="*/ 27406 h 383"/>
                  <a:gd name="T12" fmla="*/ 26352 w 752"/>
                  <a:gd name="T13" fmla="*/ 42912 h 383"/>
                  <a:gd name="T14" fmla="*/ 162083 w 752"/>
                  <a:gd name="T15" fmla="*/ 27406 h 383"/>
                  <a:gd name="T16" fmla="*/ 177244 w 752"/>
                  <a:gd name="T17" fmla="*/ 42912 h 383"/>
                  <a:gd name="T18" fmla="*/ 162083 w 752"/>
                  <a:gd name="T19" fmla="*/ 27406 h 383"/>
                  <a:gd name="T20" fmla="*/ 225617 w 752"/>
                  <a:gd name="T21" fmla="*/ 68515 h 383"/>
                  <a:gd name="T22" fmla="*/ 221285 w 752"/>
                  <a:gd name="T23" fmla="*/ 68515 h 383"/>
                  <a:gd name="T24" fmla="*/ 203597 w 752"/>
                  <a:gd name="T25" fmla="*/ 50845 h 383"/>
                  <a:gd name="T26" fmla="*/ 204679 w 752"/>
                  <a:gd name="T27" fmla="*/ 24882 h 383"/>
                  <a:gd name="T28" fmla="*/ 180132 w 752"/>
                  <a:gd name="T29" fmla="*/ 0 h 383"/>
                  <a:gd name="T30" fmla="*/ 159195 w 752"/>
                  <a:gd name="T31" fmla="*/ 0 h 383"/>
                  <a:gd name="T32" fmla="*/ 135009 w 752"/>
                  <a:gd name="T33" fmla="*/ 45436 h 383"/>
                  <a:gd name="T34" fmla="*/ 135731 w 752"/>
                  <a:gd name="T35" fmla="*/ 51206 h 383"/>
                  <a:gd name="T36" fmla="*/ 118043 w 752"/>
                  <a:gd name="T37" fmla="*/ 68876 h 383"/>
                  <a:gd name="T38" fmla="*/ 91330 w 752"/>
                  <a:gd name="T39" fmla="*/ 68515 h 383"/>
                  <a:gd name="T40" fmla="*/ 86637 w 752"/>
                  <a:gd name="T41" fmla="*/ 68876 h 383"/>
                  <a:gd name="T42" fmla="*/ 68948 w 752"/>
                  <a:gd name="T43" fmla="*/ 51206 h 383"/>
                  <a:gd name="T44" fmla="*/ 69309 w 752"/>
                  <a:gd name="T45" fmla="*/ 24882 h 383"/>
                  <a:gd name="T46" fmla="*/ 44762 w 752"/>
                  <a:gd name="T47" fmla="*/ 0 h 383"/>
                  <a:gd name="T48" fmla="*/ 23825 w 752"/>
                  <a:gd name="T49" fmla="*/ 0 h 383"/>
                  <a:gd name="T50" fmla="*/ 0 w 752"/>
                  <a:gd name="T51" fmla="*/ 45436 h 383"/>
                  <a:gd name="T52" fmla="*/ 23825 w 752"/>
                  <a:gd name="T53" fmla="*/ 69597 h 383"/>
                  <a:gd name="T54" fmla="*/ 44762 w 752"/>
                  <a:gd name="T55" fmla="*/ 69597 h 383"/>
                  <a:gd name="T56" fmla="*/ 67866 w 752"/>
                  <a:gd name="T57" fmla="*/ 87988 h 383"/>
                  <a:gd name="T58" fmla="*/ 67144 w 752"/>
                  <a:gd name="T59" fmla="*/ 92315 h 383"/>
                  <a:gd name="T60" fmla="*/ 67144 w 752"/>
                  <a:gd name="T61" fmla="*/ 113230 h 383"/>
                  <a:gd name="T62" fmla="*/ 112267 w 752"/>
                  <a:gd name="T63" fmla="*/ 137751 h 383"/>
                  <a:gd name="T64" fmla="*/ 136814 w 752"/>
                  <a:gd name="T65" fmla="*/ 113230 h 383"/>
                  <a:gd name="T66" fmla="*/ 136814 w 752"/>
                  <a:gd name="T67" fmla="*/ 92315 h 383"/>
                  <a:gd name="T68" fmla="*/ 155585 w 752"/>
                  <a:gd name="T69" fmla="*/ 69597 h 383"/>
                  <a:gd name="T70" fmla="*/ 159195 w 752"/>
                  <a:gd name="T71" fmla="*/ 69597 h 383"/>
                  <a:gd name="T72" fmla="*/ 180132 w 752"/>
                  <a:gd name="T73" fmla="*/ 69597 h 383"/>
                  <a:gd name="T74" fmla="*/ 202153 w 752"/>
                  <a:gd name="T75" fmla="*/ 87267 h 383"/>
                  <a:gd name="T76" fmla="*/ 201431 w 752"/>
                  <a:gd name="T77" fmla="*/ 92315 h 383"/>
                  <a:gd name="T78" fmla="*/ 201431 w 752"/>
                  <a:gd name="T79" fmla="*/ 113230 h 383"/>
                  <a:gd name="T80" fmla="*/ 246193 w 752"/>
                  <a:gd name="T81" fmla="*/ 137751 h 383"/>
                  <a:gd name="T82" fmla="*/ 271101 w 752"/>
                  <a:gd name="T83" fmla="*/ 113230 h 383"/>
                  <a:gd name="T84" fmla="*/ 271101 w 752"/>
                  <a:gd name="T85" fmla="*/ 92315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383">
                    <a:moveTo>
                      <a:pt x="677" y="308"/>
                    </a:moveTo>
                    <a:lnTo>
                      <a:pt x="632" y="308"/>
                    </a:lnTo>
                    <a:lnTo>
                      <a:pt x="632" y="264"/>
                    </a:lnTo>
                    <a:lnTo>
                      <a:pt x="677" y="264"/>
                    </a:lnTo>
                    <a:lnTo>
                      <a:pt x="677" y="308"/>
                    </a:lnTo>
                    <a:close/>
                    <a:moveTo>
                      <a:pt x="304" y="308"/>
                    </a:moveTo>
                    <a:lnTo>
                      <a:pt x="260" y="308"/>
                    </a:lnTo>
                    <a:lnTo>
                      <a:pt x="260" y="264"/>
                    </a:lnTo>
                    <a:lnTo>
                      <a:pt x="304" y="264"/>
                    </a:lnTo>
                    <a:lnTo>
                      <a:pt x="304" y="308"/>
                    </a:lnTo>
                    <a:close/>
                    <a:moveTo>
                      <a:pt x="73" y="76"/>
                    </a:moveTo>
                    <a:lnTo>
                      <a:pt x="118" y="76"/>
                    </a:lnTo>
                    <a:lnTo>
                      <a:pt x="118" y="119"/>
                    </a:lnTo>
                    <a:lnTo>
                      <a:pt x="73" y="119"/>
                    </a:lnTo>
                    <a:lnTo>
                      <a:pt x="73" y="76"/>
                    </a:lnTo>
                    <a:close/>
                    <a:moveTo>
                      <a:pt x="449" y="76"/>
                    </a:moveTo>
                    <a:lnTo>
                      <a:pt x="491" y="76"/>
                    </a:lnTo>
                    <a:lnTo>
                      <a:pt x="491" y="119"/>
                    </a:lnTo>
                    <a:lnTo>
                      <a:pt x="449" y="119"/>
                    </a:lnTo>
                    <a:lnTo>
                      <a:pt x="449" y="76"/>
                    </a:lnTo>
                    <a:close/>
                    <a:moveTo>
                      <a:pt x="682" y="190"/>
                    </a:moveTo>
                    <a:lnTo>
                      <a:pt x="625" y="190"/>
                    </a:lnTo>
                    <a:cubicBezTo>
                      <a:pt x="622" y="190"/>
                      <a:pt x="617" y="190"/>
                      <a:pt x="613" y="190"/>
                    </a:cubicBezTo>
                    <a:lnTo>
                      <a:pt x="564" y="141"/>
                    </a:lnTo>
                    <a:cubicBezTo>
                      <a:pt x="565" y="137"/>
                      <a:pt x="567" y="132"/>
                      <a:pt x="567" y="126"/>
                    </a:cubicBezTo>
                    <a:lnTo>
                      <a:pt x="567" y="69"/>
                    </a:lnTo>
                    <a:cubicBezTo>
                      <a:pt x="567" y="32"/>
                      <a:pt x="536" y="0"/>
                      <a:pt x="499" y="0"/>
                    </a:cubicBezTo>
                    <a:lnTo>
                      <a:pt x="441" y="0"/>
                    </a:lnTo>
                    <a:cubicBezTo>
                      <a:pt x="404" y="0"/>
                      <a:pt x="374" y="32"/>
                      <a:pt x="374" y="69"/>
                    </a:cubicBezTo>
                    <a:lnTo>
                      <a:pt x="374" y="126"/>
                    </a:lnTo>
                    <a:cubicBezTo>
                      <a:pt x="374" y="132"/>
                      <a:pt x="374" y="137"/>
                      <a:pt x="376" y="142"/>
                    </a:cubicBezTo>
                    <a:lnTo>
                      <a:pt x="327" y="191"/>
                    </a:lnTo>
                    <a:cubicBezTo>
                      <a:pt x="323" y="190"/>
                      <a:pt x="317" y="190"/>
                      <a:pt x="311" y="190"/>
                    </a:cubicBezTo>
                    <a:lnTo>
                      <a:pt x="253" y="190"/>
                    </a:lnTo>
                    <a:cubicBezTo>
                      <a:pt x="248" y="190"/>
                      <a:pt x="244" y="190"/>
                      <a:pt x="240" y="191"/>
                    </a:cubicBezTo>
                    <a:lnTo>
                      <a:pt x="191" y="142"/>
                    </a:lnTo>
                    <a:cubicBezTo>
                      <a:pt x="191" y="137"/>
                      <a:pt x="192" y="132"/>
                      <a:pt x="192" y="126"/>
                    </a:cubicBezTo>
                    <a:lnTo>
                      <a:pt x="192" y="69"/>
                    </a:lnTo>
                    <a:cubicBezTo>
                      <a:pt x="192" y="32"/>
                      <a:pt x="161" y="0"/>
                      <a:pt x="124" y="0"/>
                    </a:cubicBezTo>
                    <a:lnTo>
                      <a:pt x="66" y="0"/>
                    </a:lnTo>
                    <a:cubicBezTo>
                      <a:pt x="29" y="0"/>
                      <a:pt x="0" y="32"/>
                      <a:pt x="0" y="69"/>
                    </a:cubicBezTo>
                    <a:lnTo>
                      <a:pt x="0" y="126"/>
                    </a:lnTo>
                    <a:cubicBezTo>
                      <a:pt x="0" y="163"/>
                      <a:pt x="29" y="193"/>
                      <a:pt x="66" y="193"/>
                    </a:cubicBezTo>
                    <a:lnTo>
                      <a:pt x="124" y="193"/>
                    </a:lnTo>
                    <a:cubicBezTo>
                      <a:pt x="129" y="193"/>
                      <a:pt x="132" y="193"/>
                      <a:pt x="136" y="193"/>
                    </a:cubicBezTo>
                    <a:lnTo>
                      <a:pt x="188" y="244"/>
                    </a:lnTo>
                    <a:cubicBezTo>
                      <a:pt x="186" y="248"/>
                      <a:pt x="186" y="252"/>
                      <a:pt x="186" y="256"/>
                    </a:cubicBezTo>
                    <a:lnTo>
                      <a:pt x="186" y="314"/>
                    </a:lnTo>
                    <a:cubicBezTo>
                      <a:pt x="186" y="351"/>
                      <a:pt x="216" y="382"/>
                      <a:pt x="253" y="382"/>
                    </a:cubicBezTo>
                    <a:lnTo>
                      <a:pt x="311" y="382"/>
                    </a:lnTo>
                    <a:cubicBezTo>
                      <a:pt x="348" y="382"/>
                      <a:pt x="379" y="351"/>
                      <a:pt x="379" y="314"/>
                    </a:cubicBezTo>
                    <a:lnTo>
                      <a:pt x="379" y="256"/>
                    </a:lnTo>
                    <a:cubicBezTo>
                      <a:pt x="379" y="253"/>
                      <a:pt x="377" y="249"/>
                      <a:pt x="377" y="246"/>
                    </a:cubicBezTo>
                    <a:lnTo>
                      <a:pt x="431" y="193"/>
                    </a:lnTo>
                    <a:cubicBezTo>
                      <a:pt x="434" y="193"/>
                      <a:pt x="438" y="193"/>
                      <a:pt x="441" y="193"/>
                    </a:cubicBezTo>
                    <a:lnTo>
                      <a:pt x="499" y="193"/>
                    </a:lnTo>
                    <a:cubicBezTo>
                      <a:pt x="503" y="193"/>
                      <a:pt x="506" y="193"/>
                      <a:pt x="511" y="193"/>
                    </a:cubicBezTo>
                    <a:lnTo>
                      <a:pt x="560" y="242"/>
                    </a:lnTo>
                    <a:cubicBezTo>
                      <a:pt x="558" y="246"/>
                      <a:pt x="558" y="252"/>
                      <a:pt x="558" y="256"/>
                    </a:cubicBezTo>
                    <a:lnTo>
                      <a:pt x="558" y="314"/>
                    </a:lnTo>
                    <a:cubicBezTo>
                      <a:pt x="558" y="351"/>
                      <a:pt x="588" y="382"/>
                      <a:pt x="625" y="382"/>
                    </a:cubicBezTo>
                    <a:lnTo>
                      <a:pt x="682" y="382"/>
                    </a:lnTo>
                    <a:cubicBezTo>
                      <a:pt x="721" y="382"/>
                      <a:pt x="751" y="351"/>
                      <a:pt x="751" y="314"/>
                    </a:cubicBezTo>
                    <a:lnTo>
                      <a:pt x="751" y="256"/>
                    </a:lnTo>
                    <a:cubicBezTo>
                      <a:pt x="751" y="219"/>
                      <a:pt x="721" y="190"/>
                      <a:pt x="682" y="19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66" name="TextBox 36">
              <a:extLst>
                <a:ext uri="{FF2B5EF4-FFF2-40B4-BE49-F238E27FC236}">
                  <a16:creationId xmlns:a16="http://schemas.microsoft.com/office/drawing/2014/main" id="{88A830CA-5490-D640-8015-5985123BAFB3}"/>
                </a:ext>
              </a:extLst>
            </p:cNvPr>
            <p:cNvSpPr txBox="1"/>
            <p:nvPr/>
          </p:nvSpPr>
          <p:spPr>
            <a:xfrm>
              <a:off x="1567941" y="7036378"/>
              <a:ext cx="3931944" cy="1716496"/>
            </a:xfrm>
            <a:prstGeom prst="rect">
              <a:avLst/>
            </a:prstGeom>
            <a:noFill/>
          </p:spPr>
          <p:txBody>
            <a:bodyPr wrap="square" rtlCol="0">
              <a:spAutoFit/>
            </a:bodyPr>
            <a:lstStyle/>
            <a:p>
              <a:pPr>
                <a:lnSpc>
                  <a:spcPts val="4299"/>
                </a:lnSpc>
              </a:pPr>
              <a:r>
                <a:rPr lang="en-US" sz="2800" dirty="0">
                  <a:solidFill>
                    <a:schemeClr val="bg1"/>
                  </a:solidFill>
                  <a:latin typeface="Poppins ExtraLight" pitchFamily="2" charset="77"/>
                  <a:ea typeface="Lato Light" panose="020F0502020204030203" pitchFamily="34" charset="0"/>
                  <a:cs typeface="Poppins ExtraLight" pitchFamily="2" charset="77"/>
                </a:rPr>
                <a:t>That’s why we provide point and click solutions.</a:t>
              </a:r>
              <a:endParaRPr lang="en-US" sz="2800" dirty="0">
                <a:solidFill>
                  <a:schemeClr val="bg1"/>
                </a:solidFill>
                <a:latin typeface="Poppins ExtraLight" pitchFamily="2" charset="77"/>
                <a:ea typeface="Roboto Light" panose="02000000000000000000" pitchFamily="2" charset="0"/>
                <a:cs typeface="Poppins ExtraLight" pitchFamily="2" charset="77"/>
              </a:endParaRPr>
            </a:p>
          </p:txBody>
        </p:sp>
      </p:grpSp>
      <p:grpSp>
        <p:nvGrpSpPr>
          <p:cNvPr id="10" name="Grupo 9">
            <a:extLst>
              <a:ext uri="{FF2B5EF4-FFF2-40B4-BE49-F238E27FC236}">
                <a16:creationId xmlns:a16="http://schemas.microsoft.com/office/drawing/2014/main" id="{1023B968-7B09-0344-8A7C-62918BB2FD1B}"/>
              </a:ext>
            </a:extLst>
          </p:cNvPr>
          <p:cNvGrpSpPr/>
          <p:nvPr/>
        </p:nvGrpSpPr>
        <p:grpSpPr>
          <a:xfrm>
            <a:off x="-627846" y="9727218"/>
            <a:ext cx="6267517" cy="2341724"/>
            <a:chOff x="-627846" y="9727218"/>
            <a:chExt cx="6267517" cy="2341724"/>
          </a:xfrm>
        </p:grpSpPr>
        <p:sp>
          <p:nvSpPr>
            <p:cNvPr id="67" name="TextBox 123">
              <a:extLst>
                <a:ext uri="{FF2B5EF4-FFF2-40B4-BE49-F238E27FC236}">
                  <a16:creationId xmlns:a16="http://schemas.microsoft.com/office/drawing/2014/main" id="{7A41E948-6B72-D040-B9BB-3D941CCFBD7E}"/>
                </a:ext>
              </a:extLst>
            </p:cNvPr>
            <p:cNvSpPr txBox="1"/>
            <p:nvPr/>
          </p:nvSpPr>
          <p:spPr>
            <a:xfrm rot="5400000">
              <a:off x="1656053" y="8085324"/>
              <a:ext cx="2341724" cy="5625512"/>
            </a:xfrm>
            <a:prstGeom prst="rect">
              <a:avLst/>
            </a:prstGeom>
            <a:gradFill>
              <a:gsLst>
                <a:gs pos="100000">
                  <a:schemeClr val="accent4"/>
                </a:gs>
                <a:gs pos="0">
                  <a:schemeClr val="accent3"/>
                </a:gs>
              </a:gsLst>
              <a:lin ang="13200000" scaled="0"/>
            </a:gradFill>
            <a:ln w="28575" cmpd="sng">
              <a:noFill/>
            </a:ln>
          </p:spPr>
          <p:txBody>
            <a:bodyPr wrap="square" lIns="243840" tIns="121920" rIns="243840" bIns="121920" rtlCol="0" anchor="b" anchorCtr="0">
              <a:spAutoFit/>
            </a:bodyPr>
            <a:lstStyle/>
            <a:p>
              <a:pPr algn="ctr">
                <a:lnSpc>
                  <a:spcPts val="6080"/>
                </a:lnSpc>
              </a:pPr>
              <a:endParaRPr lang="en-US" dirty="0">
                <a:solidFill>
                  <a:srgbClr val="FFFFFF"/>
                </a:solidFill>
                <a:latin typeface="Lato" panose="020F0502020204030203" pitchFamily="34" charset="0"/>
                <a:ea typeface="Lato" panose="020F0502020204030203" pitchFamily="34" charset="0"/>
                <a:cs typeface="Lato" panose="020F0502020204030203" pitchFamily="34" charset="0"/>
              </a:endParaRPr>
            </a:p>
          </p:txBody>
        </p:sp>
        <p:sp>
          <p:nvSpPr>
            <p:cNvPr id="68" name="TextBox 36">
              <a:extLst>
                <a:ext uri="{FF2B5EF4-FFF2-40B4-BE49-F238E27FC236}">
                  <a16:creationId xmlns:a16="http://schemas.microsoft.com/office/drawing/2014/main" id="{390F8012-056F-4E49-B87F-632A4E333F1D}"/>
                </a:ext>
              </a:extLst>
            </p:cNvPr>
            <p:cNvSpPr txBox="1"/>
            <p:nvPr/>
          </p:nvSpPr>
          <p:spPr>
            <a:xfrm>
              <a:off x="1631003" y="10063358"/>
              <a:ext cx="3931944" cy="1716496"/>
            </a:xfrm>
            <a:prstGeom prst="rect">
              <a:avLst/>
            </a:prstGeom>
            <a:noFill/>
          </p:spPr>
          <p:txBody>
            <a:bodyPr wrap="square" rtlCol="0">
              <a:spAutoFit/>
            </a:bodyPr>
            <a:lstStyle/>
            <a:p>
              <a:pPr>
                <a:lnSpc>
                  <a:spcPts val="4299"/>
                </a:lnSpc>
              </a:pPr>
              <a:r>
                <a:rPr lang="en-US" sz="2800" dirty="0">
                  <a:solidFill>
                    <a:schemeClr val="bg1"/>
                  </a:solidFill>
                  <a:latin typeface="Poppins ExtraLight" pitchFamily="2" charset="77"/>
                  <a:ea typeface="Lato Light" panose="020F0502020204030203" pitchFamily="34" charset="0"/>
                  <a:cs typeface="Poppins ExtraLight" pitchFamily="2" charset="77"/>
                </a:rPr>
                <a:t>That’s why we provide point and click solutions.</a:t>
              </a:r>
              <a:endParaRPr lang="en-US" sz="2800" dirty="0">
                <a:solidFill>
                  <a:schemeClr val="bg1"/>
                </a:solidFill>
                <a:latin typeface="Poppins ExtraLight" pitchFamily="2" charset="77"/>
                <a:ea typeface="Roboto Light" panose="02000000000000000000" pitchFamily="2" charset="0"/>
                <a:cs typeface="Poppins ExtraLight" pitchFamily="2" charset="77"/>
              </a:endParaRPr>
            </a:p>
          </p:txBody>
        </p:sp>
        <p:grpSp>
          <p:nvGrpSpPr>
            <p:cNvPr id="69" name="Group 38">
              <a:extLst>
                <a:ext uri="{FF2B5EF4-FFF2-40B4-BE49-F238E27FC236}">
                  <a16:creationId xmlns:a16="http://schemas.microsoft.com/office/drawing/2014/main" id="{D214271B-1A9F-1E4A-A32D-B4AE06375886}"/>
                </a:ext>
              </a:extLst>
            </p:cNvPr>
            <p:cNvGrpSpPr>
              <a:grpSpLocks noChangeAspect="1"/>
            </p:cNvGrpSpPr>
            <p:nvPr/>
          </p:nvGrpSpPr>
          <p:grpSpPr>
            <a:xfrm>
              <a:off x="-627846" y="9938704"/>
              <a:ext cx="1861200" cy="1874127"/>
              <a:chOff x="5231890" y="4370690"/>
              <a:chExt cx="1078109" cy="1085596"/>
            </a:xfrm>
            <a:solidFill>
              <a:schemeClr val="bg1">
                <a:alpha val="40000"/>
              </a:schemeClr>
            </a:solidFill>
          </p:grpSpPr>
          <p:sp>
            <p:nvSpPr>
              <p:cNvPr id="70" name="Freeform 23">
                <a:extLst>
                  <a:ext uri="{FF2B5EF4-FFF2-40B4-BE49-F238E27FC236}">
                    <a16:creationId xmlns:a16="http://schemas.microsoft.com/office/drawing/2014/main" id="{BA575C9E-9AA9-8749-8E3A-2FA5F368C8DE}"/>
                  </a:ext>
                </a:extLst>
              </p:cNvPr>
              <p:cNvSpPr>
                <a:spLocks noChangeArrowheads="1"/>
              </p:cNvSpPr>
              <p:nvPr/>
            </p:nvSpPr>
            <p:spPr bwMode="auto">
              <a:xfrm>
                <a:off x="5231890" y="4378177"/>
                <a:ext cx="1078109" cy="1078109"/>
              </a:xfrm>
              <a:custGeom>
                <a:avLst/>
                <a:gdLst>
                  <a:gd name="T0" fmla="*/ 443509 w 1269"/>
                  <a:gd name="T1" fmla="*/ 430157 h 1268"/>
                  <a:gd name="T2" fmla="*/ 46477 w 1269"/>
                  <a:gd name="T3" fmla="*/ 430157 h 1268"/>
                  <a:gd name="T4" fmla="*/ 46477 w 1269"/>
                  <a:gd name="T5" fmla="*/ 430157 h 1268"/>
                  <a:gd name="T6" fmla="*/ 26661 w 1269"/>
                  <a:gd name="T7" fmla="*/ 410326 h 1268"/>
                  <a:gd name="T8" fmla="*/ 26661 w 1269"/>
                  <a:gd name="T9" fmla="*/ 12980 h 1268"/>
                  <a:gd name="T10" fmla="*/ 26661 w 1269"/>
                  <a:gd name="T11" fmla="*/ 12980 h 1268"/>
                  <a:gd name="T12" fmla="*/ 13330 w 1269"/>
                  <a:gd name="T13" fmla="*/ 0 h 1268"/>
                  <a:gd name="T14" fmla="*/ 13330 w 1269"/>
                  <a:gd name="T15" fmla="*/ 0 h 1268"/>
                  <a:gd name="T16" fmla="*/ 0 w 1269"/>
                  <a:gd name="T17" fmla="*/ 12980 h 1268"/>
                  <a:gd name="T18" fmla="*/ 0 w 1269"/>
                  <a:gd name="T19" fmla="*/ 410326 h 1268"/>
                  <a:gd name="T20" fmla="*/ 0 w 1269"/>
                  <a:gd name="T21" fmla="*/ 410326 h 1268"/>
                  <a:gd name="T22" fmla="*/ 46477 w 1269"/>
                  <a:gd name="T23" fmla="*/ 456839 h 1268"/>
                  <a:gd name="T24" fmla="*/ 443509 w 1269"/>
                  <a:gd name="T25" fmla="*/ 456839 h 1268"/>
                  <a:gd name="T26" fmla="*/ 443509 w 1269"/>
                  <a:gd name="T27" fmla="*/ 456839 h 1268"/>
                  <a:gd name="T28" fmla="*/ 456840 w 1269"/>
                  <a:gd name="T29" fmla="*/ 443498 h 1268"/>
                  <a:gd name="T30" fmla="*/ 456840 w 1269"/>
                  <a:gd name="T31" fmla="*/ 443498 h 1268"/>
                  <a:gd name="T32" fmla="*/ 443509 w 1269"/>
                  <a:gd name="T33" fmla="*/ 430157 h 12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269" h="1268">
                    <a:moveTo>
                      <a:pt x="1231" y="1193"/>
                    </a:moveTo>
                    <a:lnTo>
                      <a:pt x="129" y="1193"/>
                    </a:lnTo>
                    <a:cubicBezTo>
                      <a:pt x="99" y="1193"/>
                      <a:pt x="74" y="1168"/>
                      <a:pt x="74" y="1138"/>
                    </a:cubicBezTo>
                    <a:lnTo>
                      <a:pt x="74" y="36"/>
                    </a:lnTo>
                    <a:cubicBezTo>
                      <a:pt x="74" y="16"/>
                      <a:pt x="58" y="0"/>
                      <a:pt x="37" y="0"/>
                    </a:cubicBezTo>
                    <a:cubicBezTo>
                      <a:pt x="16" y="0"/>
                      <a:pt x="0" y="16"/>
                      <a:pt x="0" y="36"/>
                    </a:cubicBezTo>
                    <a:lnTo>
                      <a:pt x="0" y="1138"/>
                    </a:lnTo>
                    <a:cubicBezTo>
                      <a:pt x="0" y="1209"/>
                      <a:pt x="58" y="1267"/>
                      <a:pt x="129" y="1267"/>
                    </a:cubicBezTo>
                    <a:lnTo>
                      <a:pt x="1231" y="1267"/>
                    </a:lnTo>
                    <a:cubicBezTo>
                      <a:pt x="1250" y="1267"/>
                      <a:pt x="1268" y="1251"/>
                      <a:pt x="1268" y="1230"/>
                    </a:cubicBezTo>
                    <a:cubicBezTo>
                      <a:pt x="1268" y="1209"/>
                      <a:pt x="1250" y="1193"/>
                      <a:pt x="1231" y="119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 name="Freeform 24">
                <a:extLst>
                  <a:ext uri="{FF2B5EF4-FFF2-40B4-BE49-F238E27FC236}">
                    <a16:creationId xmlns:a16="http://schemas.microsoft.com/office/drawing/2014/main" id="{DD9D14C7-2A89-8A4D-88F4-00269B249913}"/>
                  </a:ext>
                </a:extLst>
              </p:cNvPr>
              <p:cNvSpPr>
                <a:spLocks noChangeArrowheads="1"/>
              </p:cNvSpPr>
              <p:nvPr/>
            </p:nvSpPr>
            <p:spPr bwMode="auto">
              <a:xfrm>
                <a:off x="6167748" y="4748778"/>
                <a:ext cx="63637" cy="576489"/>
              </a:xfrm>
              <a:custGeom>
                <a:avLst/>
                <a:gdLst>
                  <a:gd name="T0" fmla="*/ 13314 w 75"/>
                  <a:gd name="T1" fmla="*/ 244115 h 679"/>
                  <a:gd name="T2" fmla="*/ 13314 w 75"/>
                  <a:gd name="T3" fmla="*/ 244115 h 679"/>
                  <a:gd name="T4" fmla="*/ 26627 w 75"/>
                  <a:gd name="T5" fmla="*/ 230433 h 679"/>
                  <a:gd name="T6" fmla="*/ 26627 w 75"/>
                  <a:gd name="T7" fmla="*/ 13322 h 679"/>
                  <a:gd name="T8" fmla="*/ 26627 w 75"/>
                  <a:gd name="T9" fmla="*/ 13322 h 679"/>
                  <a:gd name="T10" fmla="*/ 13314 w 75"/>
                  <a:gd name="T11" fmla="*/ 0 h 679"/>
                  <a:gd name="T12" fmla="*/ 13314 w 75"/>
                  <a:gd name="T13" fmla="*/ 0 h 679"/>
                  <a:gd name="T14" fmla="*/ 0 w 75"/>
                  <a:gd name="T15" fmla="*/ 13322 h 679"/>
                  <a:gd name="T16" fmla="*/ 0 w 75"/>
                  <a:gd name="T17" fmla="*/ 230433 h 679"/>
                  <a:gd name="T18" fmla="*/ 0 w 75"/>
                  <a:gd name="T19" fmla="*/ 230433 h 679"/>
                  <a:gd name="T20" fmla="*/ 13314 w 75"/>
                  <a:gd name="T21" fmla="*/ 244115 h 6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679">
                    <a:moveTo>
                      <a:pt x="37" y="678"/>
                    </a:moveTo>
                    <a:lnTo>
                      <a:pt x="37" y="678"/>
                    </a:lnTo>
                    <a:cubicBezTo>
                      <a:pt x="58" y="678"/>
                      <a:pt x="74" y="661"/>
                      <a:pt x="74" y="640"/>
                    </a:cubicBezTo>
                    <a:lnTo>
                      <a:pt x="74" y="37"/>
                    </a:lnTo>
                    <a:cubicBezTo>
                      <a:pt x="74" y="16"/>
                      <a:pt x="58" y="0"/>
                      <a:pt x="37" y="0"/>
                    </a:cubicBezTo>
                    <a:cubicBezTo>
                      <a:pt x="16" y="0"/>
                      <a:pt x="0" y="16"/>
                      <a:pt x="0" y="37"/>
                    </a:cubicBezTo>
                    <a:lnTo>
                      <a:pt x="0" y="640"/>
                    </a:lnTo>
                    <a:cubicBezTo>
                      <a:pt x="0" y="661"/>
                      <a:pt x="16" y="678"/>
                      <a:pt x="37" y="6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2" name="Freeform 25">
                <a:extLst>
                  <a:ext uri="{FF2B5EF4-FFF2-40B4-BE49-F238E27FC236}">
                    <a16:creationId xmlns:a16="http://schemas.microsoft.com/office/drawing/2014/main" id="{3B427ACD-17E3-3340-AB87-422B5BFEFE68}"/>
                  </a:ext>
                </a:extLst>
              </p:cNvPr>
              <p:cNvSpPr>
                <a:spLocks noChangeArrowheads="1"/>
              </p:cNvSpPr>
              <p:nvPr/>
            </p:nvSpPr>
            <p:spPr bwMode="auto">
              <a:xfrm>
                <a:off x="6051700" y="4861081"/>
                <a:ext cx="63640" cy="464186"/>
              </a:xfrm>
              <a:custGeom>
                <a:avLst/>
                <a:gdLst>
                  <a:gd name="T0" fmla="*/ 0 w 76"/>
                  <a:gd name="T1" fmla="*/ 13340 h 546"/>
                  <a:gd name="T2" fmla="*/ 0 w 76"/>
                  <a:gd name="T3" fmla="*/ 183150 h 546"/>
                  <a:gd name="T4" fmla="*/ 0 w 76"/>
                  <a:gd name="T5" fmla="*/ 183150 h 546"/>
                  <a:gd name="T6" fmla="*/ 13494 w 76"/>
                  <a:gd name="T7" fmla="*/ 196489 h 546"/>
                  <a:gd name="T8" fmla="*/ 13494 w 76"/>
                  <a:gd name="T9" fmla="*/ 196489 h 546"/>
                  <a:gd name="T10" fmla="*/ 26633 w 76"/>
                  <a:gd name="T11" fmla="*/ 183150 h 546"/>
                  <a:gd name="T12" fmla="*/ 26633 w 76"/>
                  <a:gd name="T13" fmla="*/ 13340 h 546"/>
                  <a:gd name="T14" fmla="*/ 26633 w 76"/>
                  <a:gd name="T15" fmla="*/ 13340 h 546"/>
                  <a:gd name="T16" fmla="*/ 13494 w 76"/>
                  <a:gd name="T17" fmla="*/ 0 h 546"/>
                  <a:gd name="T18" fmla="*/ 13494 w 76"/>
                  <a:gd name="T19" fmla="*/ 0 h 546"/>
                  <a:gd name="T20" fmla="*/ 0 w 76"/>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546">
                    <a:moveTo>
                      <a:pt x="0" y="37"/>
                    </a:moveTo>
                    <a:lnTo>
                      <a:pt x="0" y="508"/>
                    </a:lnTo>
                    <a:cubicBezTo>
                      <a:pt x="0" y="528"/>
                      <a:pt x="19" y="545"/>
                      <a:pt x="38" y="545"/>
                    </a:cubicBezTo>
                    <a:cubicBezTo>
                      <a:pt x="59" y="545"/>
                      <a:pt x="75" y="528"/>
                      <a:pt x="75" y="508"/>
                    </a:cubicBezTo>
                    <a:lnTo>
                      <a:pt x="75" y="37"/>
                    </a:lnTo>
                    <a:cubicBezTo>
                      <a:pt x="75" y="17"/>
                      <a:pt x="59" y="0"/>
                      <a:pt x="38" y="0"/>
                    </a:cubicBezTo>
                    <a:cubicBezTo>
                      <a:pt x="19"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 name="Freeform 26">
                <a:extLst>
                  <a:ext uri="{FF2B5EF4-FFF2-40B4-BE49-F238E27FC236}">
                    <a16:creationId xmlns:a16="http://schemas.microsoft.com/office/drawing/2014/main" id="{00F6336F-009D-0549-8F22-A7F1A2743E49}"/>
                  </a:ext>
                </a:extLst>
              </p:cNvPr>
              <p:cNvSpPr>
                <a:spLocks noChangeArrowheads="1"/>
              </p:cNvSpPr>
              <p:nvPr/>
            </p:nvSpPr>
            <p:spPr bwMode="auto">
              <a:xfrm>
                <a:off x="5939397" y="5029534"/>
                <a:ext cx="63640" cy="295732"/>
              </a:xfrm>
              <a:custGeom>
                <a:avLst/>
                <a:gdLst>
                  <a:gd name="T0" fmla="*/ 0 w 76"/>
                  <a:gd name="T1" fmla="*/ 13373 h 347"/>
                  <a:gd name="T2" fmla="*/ 0 w 76"/>
                  <a:gd name="T3" fmla="*/ 111679 h 347"/>
                  <a:gd name="T4" fmla="*/ 0 w 76"/>
                  <a:gd name="T5" fmla="*/ 111679 h 347"/>
                  <a:gd name="T6" fmla="*/ 13139 w 76"/>
                  <a:gd name="T7" fmla="*/ 125052 h 347"/>
                  <a:gd name="T8" fmla="*/ 13139 w 76"/>
                  <a:gd name="T9" fmla="*/ 125052 h 347"/>
                  <a:gd name="T10" fmla="*/ 26633 w 76"/>
                  <a:gd name="T11" fmla="*/ 111679 h 347"/>
                  <a:gd name="T12" fmla="*/ 26633 w 76"/>
                  <a:gd name="T13" fmla="*/ 13373 h 347"/>
                  <a:gd name="T14" fmla="*/ 26633 w 76"/>
                  <a:gd name="T15" fmla="*/ 13373 h 347"/>
                  <a:gd name="T16" fmla="*/ 13139 w 76"/>
                  <a:gd name="T17" fmla="*/ 0 h 347"/>
                  <a:gd name="T18" fmla="*/ 13139 w 76"/>
                  <a:gd name="T19" fmla="*/ 0 h 347"/>
                  <a:gd name="T20" fmla="*/ 0 w 76"/>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0" y="37"/>
                    </a:moveTo>
                    <a:lnTo>
                      <a:pt x="0" y="309"/>
                    </a:lnTo>
                    <a:cubicBezTo>
                      <a:pt x="0" y="329"/>
                      <a:pt x="17" y="346"/>
                      <a:pt x="37" y="346"/>
                    </a:cubicBezTo>
                    <a:cubicBezTo>
                      <a:pt x="57" y="346"/>
                      <a:pt x="75" y="329"/>
                      <a:pt x="75" y="309"/>
                    </a:cubicBezTo>
                    <a:lnTo>
                      <a:pt x="75" y="37"/>
                    </a:lnTo>
                    <a:cubicBezTo>
                      <a:pt x="75" y="16"/>
                      <a:pt x="57" y="0"/>
                      <a:pt x="37" y="0"/>
                    </a:cubicBezTo>
                    <a:cubicBezTo>
                      <a:pt x="17"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4" name="Freeform 27">
                <a:extLst>
                  <a:ext uri="{FF2B5EF4-FFF2-40B4-BE49-F238E27FC236}">
                    <a16:creationId xmlns:a16="http://schemas.microsoft.com/office/drawing/2014/main" id="{50B2D626-AD2D-5448-BE57-CE0474EB2A3E}"/>
                  </a:ext>
                </a:extLst>
              </p:cNvPr>
              <p:cNvSpPr>
                <a:spLocks noChangeArrowheads="1"/>
              </p:cNvSpPr>
              <p:nvPr/>
            </p:nvSpPr>
            <p:spPr bwMode="auto">
              <a:xfrm>
                <a:off x="5823352" y="5029534"/>
                <a:ext cx="63637"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7 w 75"/>
                  <a:gd name="T11" fmla="*/ 111679 h 347"/>
                  <a:gd name="T12" fmla="*/ 26627 w 75"/>
                  <a:gd name="T13" fmla="*/ 13373 h 347"/>
                  <a:gd name="T14" fmla="*/ 26627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8" y="346"/>
                      <a:pt x="74" y="329"/>
                      <a:pt x="74" y="309"/>
                    </a:cubicBezTo>
                    <a:lnTo>
                      <a:pt x="74" y="37"/>
                    </a:lnTo>
                    <a:cubicBezTo>
                      <a:pt x="74" y="16"/>
                      <a:pt x="58"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5" name="Freeform 28">
                <a:extLst>
                  <a:ext uri="{FF2B5EF4-FFF2-40B4-BE49-F238E27FC236}">
                    <a16:creationId xmlns:a16="http://schemas.microsoft.com/office/drawing/2014/main" id="{D9D9B260-EC98-9140-B25A-8B9447A16FF7}"/>
                  </a:ext>
                </a:extLst>
              </p:cNvPr>
              <p:cNvSpPr>
                <a:spLocks noChangeArrowheads="1"/>
              </p:cNvSpPr>
              <p:nvPr/>
            </p:nvSpPr>
            <p:spPr bwMode="auto">
              <a:xfrm>
                <a:off x="5707305" y="4861081"/>
                <a:ext cx="63640" cy="464186"/>
              </a:xfrm>
              <a:custGeom>
                <a:avLst/>
                <a:gdLst>
                  <a:gd name="T0" fmla="*/ 0 w 75"/>
                  <a:gd name="T1" fmla="*/ 13340 h 546"/>
                  <a:gd name="T2" fmla="*/ 0 w 75"/>
                  <a:gd name="T3" fmla="*/ 183150 h 546"/>
                  <a:gd name="T4" fmla="*/ 0 w 75"/>
                  <a:gd name="T5" fmla="*/ 183150 h 546"/>
                  <a:gd name="T6" fmla="*/ 13314 w 75"/>
                  <a:gd name="T7" fmla="*/ 196489 h 546"/>
                  <a:gd name="T8" fmla="*/ 13314 w 75"/>
                  <a:gd name="T9" fmla="*/ 196489 h 546"/>
                  <a:gd name="T10" fmla="*/ 26628 w 75"/>
                  <a:gd name="T11" fmla="*/ 183150 h 546"/>
                  <a:gd name="T12" fmla="*/ 26628 w 75"/>
                  <a:gd name="T13" fmla="*/ 13340 h 546"/>
                  <a:gd name="T14" fmla="*/ 26628 w 75"/>
                  <a:gd name="T15" fmla="*/ 13340 h 546"/>
                  <a:gd name="T16" fmla="*/ 13314 w 75"/>
                  <a:gd name="T17" fmla="*/ 0 h 546"/>
                  <a:gd name="T18" fmla="*/ 13314 w 75"/>
                  <a:gd name="T19" fmla="*/ 0 h 546"/>
                  <a:gd name="T20" fmla="*/ 0 w 75"/>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546">
                    <a:moveTo>
                      <a:pt x="0" y="37"/>
                    </a:moveTo>
                    <a:lnTo>
                      <a:pt x="0" y="508"/>
                    </a:lnTo>
                    <a:cubicBezTo>
                      <a:pt x="0" y="528"/>
                      <a:pt x="17" y="545"/>
                      <a:pt x="37" y="545"/>
                    </a:cubicBezTo>
                    <a:cubicBezTo>
                      <a:pt x="58" y="545"/>
                      <a:pt x="74" y="528"/>
                      <a:pt x="74" y="508"/>
                    </a:cubicBezTo>
                    <a:lnTo>
                      <a:pt x="74" y="37"/>
                    </a:lnTo>
                    <a:cubicBezTo>
                      <a:pt x="74" y="17"/>
                      <a:pt x="58" y="0"/>
                      <a:pt x="37" y="0"/>
                    </a:cubicBezTo>
                    <a:cubicBezTo>
                      <a:pt x="17"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6" name="Freeform 29">
                <a:extLst>
                  <a:ext uri="{FF2B5EF4-FFF2-40B4-BE49-F238E27FC236}">
                    <a16:creationId xmlns:a16="http://schemas.microsoft.com/office/drawing/2014/main" id="{9AEC98D4-D5C1-6745-BA3D-09D65954B17C}"/>
                  </a:ext>
                </a:extLst>
              </p:cNvPr>
              <p:cNvSpPr>
                <a:spLocks noChangeArrowheads="1"/>
              </p:cNvSpPr>
              <p:nvPr/>
            </p:nvSpPr>
            <p:spPr bwMode="auto">
              <a:xfrm>
                <a:off x="5591259" y="4947179"/>
                <a:ext cx="63637" cy="378088"/>
              </a:xfrm>
              <a:custGeom>
                <a:avLst/>
                <a:gdLst>
                  <a:gd name="T0" fmla="*/ 0 w 75"/>
                  <a:gd name="T1" fmla="*/ 13272 h 447"/>
                  <a:gd name="T2" fmla="*/ 0 w 75"/>
                  <a:gd name="T3" fmla="*/ 146707 h 447"/>
                  <a:gd name="T4" fmla="*/ 0 w 75"/>
                  <a:gd name="T5" fmla="*/ 146707 h 447"/>
                  <a:gd name="T6" fmla="*/ 13314 w 75"/>
                  <a:gd name="T7" fmla="*/ 159979 h 447"/>
                  <a:gd name="T8" fmla="*/ 13314 w 75"/>
                  <a:gd name="T9" fmla="*/ 159979 h 447"/>
                  <a:gd name="T10" fmla="*/ 26627 w 75"/>
                  <a:gd name="T11" fmla="*/ 146707 h 447"/>
                  <a:gd name="T12" fmla="*/ 26627 w 75"/>
                  <a:gd name="T13" fmla="*/ 13272 h 447"/>
                  <a:gd name="T14" fmla="*/ 26627 w 75"/>
                  <a:gd name="T15" fmla="*/ 13272 h 447"/>
                  <a:gd name="T16" fmla="*/ 13314 w 75"/>
                  <a:gd name="T17" fmla="*/ 0 h 447"/>
                  <a:gd name="T18" fmla="*/ 13314 w 75"/>
                  <a:gd name="T19" fmla="*/ 0 h 447"/>
                  <a:gd name="T20" fmla="*/ 0 w 75"/>
                  <a:gd name="T21" fmla="*/ 13272 h 4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447">
                    <a:moveTo>
                      <a:pt x="0" y="37"/>
                    </a:moveTo>
                    <a:lnTo>
                      <a:pt x="0" y="409"/>
                    </a:lnTo>
                    <a:cubicBezTo>
                      <a:pt x="0" y="429"/>
                      <a:pt x="16" y="446"/>
                      <a:pt x="37" y="446"/>
                    </a:cubicBezTo>
                    <a:cubicBezTo>
                      <a:pt x="57" y="446"/>
                      <a:pt x="74" y="429"/>
                      <a:pt x="74" y="409"/>
                    </a:cubicBezTo>
                    <a:lnTo>
                      <a:pt x="74" y="37"/>
                    </a:lnTo>
                    <a:cubicBezTo>
                      <a:pt x="74" y="17"/>
                      <a:pt x="57" y="0"/>
                      <a:pt x="37" y="0"/>
                    </a:cubicBezTo>
                    <a:cubicBezTo>
                      <a:pt x="16"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7" name="Freeform 30">
                <a:extLst>
                  <a:ext uri="{FF2B5EF4-FFF2-40B4-BE49-F238E27FC236}">
                    <a16:creationId xmlns:a16="http://schemas.microsoft.com/office/drawing/2014/main" id="{EE138A94-7F50-CA4C-820D-65AFCCE230A5}"/>
                  </a:ext>
                </a:extLst>
              </p:cNvPr>
              <p:cNvSpPr>
                <a:spLocks noChangeArrowheads="1"/>
              </p:cNvSpPr>
              <p:nvPr/>
            </p:nvSpPr>
            <p:spPr bwMode="auto">
              <a:xfrm>
                <a:off x="5475212" y="5029534"/>
                <a:ext cx="63640"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8 w 75"/>
                  <a:gd name="T11" fmla="*/ 111679 h 347"/>
                  <a:gd name="T12" fmla="*/ 26628 w 75"/>
                  <a:gd name="T13" fmla="*/ 13373 h 347"/>
                  <a:gd name="T14" fmla="*/ 26628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7" y="346"/>
                      <a:pt x="74" y="329"/>
                      <a:pt x="74" y="309"/>
                    </a:cubicBezTo>
                    <a:lnTo>
                      <a:pt x="74" y="37"/>
                    </a:lnTo>
                    <a:cubicBezTo>
                      <a:pt x="74" y="16"/>
                      <a:pt x="57"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8" name="Freeform 31">
                <a:extLst>
                  <a:ext uri="{FF2B5EF4-FFF2-40B4-BE49-F238E27FC236}">
                    <a16:creationId xmlns:a16="http://schemas.microsoft.com/office/drawing/2014/main" id="{B6001279-9D38-3E41-A3ED-0823AD2DAAD9}"/>
                  </a:ext>
                </a:extLst>
              </p:cNvPr>
              <p:cNvSpPr>
                <a:spLocks noChangeArrowheads="1"/>
              </p:cNvSpPr>
              <p:nvPr/>
            </p:nvSpPr>
            <p:spPr bwMode="auto">
              <a:xfrm>
                <a:off x="5359166" y="5029534"/>
                <a:ext cx="63637" cy="295732"/>
              </a:xfrm>
              <a:custGeom>
                <a:avLst/>
                <a:gdLst>
                  <a:gd name="T0" fmla="*/ 13138 w 76"/>
                  <a:gd name="T1" fmla="*/ 125052 h 347"/>
                  <a:gd name="T2" fmla="*/ 13138 w 76"/>
                  <a:gd name="T3" fmla="*/ 125052 h 347"/>
                  <a:gd name="T4" fmla="*/ 26632 w 76"/>
                  <a:gd name="T5" fmla="*/ 111318 h 347"/>
                  <a:gd name="T6" fmla="*/ 26632 w 76"/>
                  <a:gd name="T7" fmla="*/ 13373 h 347"/>
                  <a:gd name="T8" fmla="*/ 26632 w 76"/>
                  <a:gd name="T9" fmla="*/ 13373 h 347"/>
                  <a:gd name="T10" fmla="*/ 13138 w 76"/>
                  <a:gd name="T11" fmla="*/ 0 h 347"/>
                  <a:gd name="T12" fmla="*/ 13138 w 76"/>
                  <a:gd name="T13" fmla="*/ 0 h 347"/>
                  <a:gd name="T14" fmla="*/ 0 w 76"/>
                  <a:gd name="T15" fmla="*/ 13373 h 347"/>
                  <a:gd name="T16" fmla="*/ 0 w 76"/>
                  <a:gd name="T17" fmla="*/ 111318 h 347"/>
                  <a:gd name="T18" fmla="*/ 0 w 76"/>
                  <a:gd name="T19" fmla="*/ 111318 h 347"/>
                  <a:gd name="T20" fmla="*/ 13138 w 76"/>
                  <a:gd name="T21" fmla="*/ 125052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37" y="346"/>
                    </a:moveTo>
                    <a:lnTo>
                      <a:pt x="37" y="346"/>
                    </a:lnTo>
                    <a:cubicBezTo>
                      <a:pt x="58" y="346"/>
                      <a:pt x="75" y="329"/>
                      <a:pt x="75" y="308"/>
                    </a:cubicBezTo>
                    <a:lnTo>
                      <a:pt x="75" y="37"/>
                    </a:lnTo>
                    <a:cubicBezTo>
                      <a:pt x="75" y="16"/>
                      <a:pt x="58" y="0"/>
                      <a:pt x="37" y="0"/>
                    </a:cubicBezTo>
                    <a:cubicBezTo>
                      <a:pt x="18" y="0"/>
                      <a:pt x="0" y="16"/>
                      <a:pt x="0" y="37"/>
                    </a:cubicBezTo>
                    <a:lnTo>
                      <a:pt x="0" y="308"/>
                    </a:lnTo>
                    <a:cubicBezTo>
                      <a:pt x="0" y="329"/>
                      <a:pt x="18" y="346"/>
                      <a:pt x="37" y="34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9" name="Freeform 32">
                <a:extLst>
                  <a:ext uri="{FF2B5EF4-FFF2-40B4-BE49-F238E27FC236}">
                    <a16:creationId xmlns:a16="http://schemas.microsoft.com/office/drawing/2014/main" id="{9D04ECA4-7432-9941-859A-6D8FC2FC8091}"/>
                  </a:ext>
                </a:extLst>
              </p:cNvPr>
              <p:cNvSpPr>
                <a:spLocks noChangeArrowheads="1"/>
              </p:cNvSpPr>
              <p:nvPr/>
            </p:nvSpPr>
            <p:spPr bwMode="auto">
              <a:xfrm>
                <a:off x="5441522" y="4370690"/>
                <a:ext cx="658844" cy="479159"/>
              </a:xfrm>
              <a:custGeom>
                <a:avLst/>
                <a:gdLst>
                  <a:gd name="T0" fmla="*/ 229353 w 776"/>
                  <a:gd name="T1" fmla="*/ 117396 h 566"/>
                  <a:gd name="T2" fmla="*/ 222872 w 776"/>
                  <a:gd name="T3" fmla="*/ 120628 h 566"/>
                  <a:gd name="T4" fmla="*/ 220352 w 776"/>
                  <a:gd name="T5" fmla="*/ 118114 h 566"/>
                  <a:gd name="T6" fmla="*/ 219631 w 776"/>
                  <a:gd name="T7" fmla="*/ 114165 h 566"/>
                  <a:gd name="T8" fmla="*/ 213871 w 776"/>
                  <a:gd name="T9" fmla="*/ 91907 h 566"/>
                  <a:gd name="T10" fmla="*/ 190467 w 776"/>
                  <a:gd name="T11" fmla="*/ 89753 h 566"/>
                  <a:gd name="T12" fmla="*/ 38526 w 776"/>
                  <a:gd name="T13" fmla="*/ 175197 h 566"/>
                  <a:gd name="T14" fmla="*/ 28804 w 776"/>
                  <a:gd name="T15" fmla="*/ 172684 h 566"/>
                  <a:gd name="T16" fmla="*/ 27724 w 776"/>
                  <a:gd name="T17" fmla="*/ 167658 h 566"/>
                  <a:gd name="T18" fmla="*/ 183626 w 776"/>
                  <a:gd name="T19" fmla="*/ 77187 h 566"/>
                  <a:gd name="T20" fmla="*/ 193708 w 776"/>
                  <a:gd name="T21" fmla="*/ 56365 h 566"/>
                  <a:gd name="T22" fmla="*/ 177505 w 776"/>
                  <a:gd name="T23" fmla="*/ 39491 h 566"/>
                  <a:gd name="T24" fmla="*/ 173905 w 776"/>
                  <a:gd name="T25" fmla="*/ 36978 h 566"/>
                  <a:gd name="T26" fmla="*/ 173185 w 776"/>
                  <a:gd name="T27" fmla="*/ 33388 h 566"/>
                  <a:gd name="T28" fmla="*/ 173185 w 776"/>
                  <a:gd name="T29" fmla="*/ 33388 h 566"/>
                  <a:gd name="T30" fmla="*/ 244115 w 776"/>
                  <a:gd name="T31" fmla="*/ 44158 h 566"/>
                  <a:gd name="T32" fmla="*/ 249516 w 776"/>
                  <a:gd name="T33" fmla="*/ 47748 h 566"/>
                  <a:gd name="T34" fmla="*/ 249876 w 776"/>
                  <a:gd name="T35" fmla="*/ 54211 h 566"/>
                  <a:gd name="T36" fmla="*/ 272919 w 776"/>
                  <a:gd name="T37" fmla="*/ 35183 h 566"/>
                  <a:gd name="T38" fmla="*/ 185066 w 776"/>
                  <a:gd name="T39" fmla="*/ 3590 h 566"/>
                  <a:gd name="T40" fmla="*/ 147261 w 776"/>
                  <a:gd name="T41" fmla="*/ 27644 h 566"/>
                  <a:gd name="T42" fmla="*/ 151582 w 776"/>
                  <a:gd name="T43" fmla="*/ 51339 h 566"/>
                  <a:gd name="T44" fmla="*/ 159503 w 776"/>
                  <a:gd name="T45" fmla="*/ 59955 h 566"/>
                  <a:gd name="T46" fmla="*/ 18363 w 776"/>
                  <a:gd name="T47" fmla="*/ 140014 h 566"/>
                  <a:gd name="T48" fmla="*/ 2160 w 776"/>
                  <a:gd name="T49" fmla="*/ 160478 h 566"/>
                  <a:gd name="T50" fmla="*/ 5401 w 776"/>
                  <a:gd name="T51" fmla="*/ 185967 h 566"/>
                  <a:gd name="T52" fmla="*/ 25564 w 776"/>
                  <a:gd name="T53" fmla="*/ 201764 h 566"/>
                  <a:gd name="T54" fmla="*/ 34565 w 776"/>
                  <a:gd name="T55" fmla="*/ 202841 h 566"/>
                  <a:gd name="T56" fmla="*/ 192988 w 776"/>
                  <a:gd name="T57" fmla="*/ 118833 h 566"/>
                  <a:gd name="T58" fmla="*/ 196228 w 776"/>
                  <a:gd name="T59" fmla="*/ 130321 h 566"/>
                  <a:gd name="T60" fmla="*/ 214951 w 776"/>
                  <a:gd name="T61" fmla="*/ 146117 h 566"/>
                  <a:gd name="T62" fmla="*/ 254916 w 776"/>
                  <a:gd name="T63" fmla="*/ 126013 h 566"/>
                  <a:gd name="T64" fmla="*/ 275799 w 776"/>
                  <a:gd name="T65" fmla="*/ 62827 h 5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76" h="566">
                    <a:moveTo>
                      <a:pt x="694" y="151"/>
                    </a:moveTo>
                    <a:lnTo>
                      <a:pt x="637" y="327"/>
                    </a:lnTo>
                    <a:cubicBezTo>
                      <a:pt x="634" y="334"/>
                      <a:pt x="627" y="339"/>
                      <a:pt x="619" y="336"/>
                    </a:cubicBezTo>
                    <a:cubicBezTo>
                      <a:pt x="615" y="334"/>
                      <a:pt x="612" y="331"/>
                      <a:pt x="612" y="329"/>
                    </a:cubicBezTo>
                    <a:cubicBezTo>
                      <a:pt x="610" y="327"/>
                      <a:pt x="608" y="322"/>
                      <a:pt x="610" y="318"/>
                    </a:cubicBezTo>
                    <a:cubicBezTo>
                      <a:pt x="619" y="294"/>
                      <a:pt x="612" y="271"/>
                      <a:pt x="594" y="256"/>
                    </a:cubicBezTo>
                    <a:cubicBezTo>
                      <a:pt x="575" y="240"/>
                      <a:pt x="550" y="238"/>
                      <a:pt x="529" y="250"/>
                    </a:cubicBezTo>
                    <a:lnTo>
                      <a:pt x="107" y="488"/>
                    </a:lnTo>
                    <a:cubicBezTo>
                      <a:pt x="98" y="495"/>
                      <a:pt x="84" y="492"/>
                      <a:pt x="80" y="481"/>
                    </a:cubicBezTo>
                    <a:cubicBezTo>
                      <a:pt x="77" y="476"/>
                      <a:pt x="76" y="472"/>
                      <a:pt x="77" y="467"/>
                    </a:cubicBezTo>
                    <a:cubicBezTo>
                      <a:pt x="79" y="462"/>
                      <a:pt x="83" y="457"/>
                      <a:pt x="87" y="455"/>
                    </a:cubicBezTo>
                    <a:lnTo>
                      <a:pt x="510" y="215"/>
                    </a:lnTo>
                    <a:cubicBezTo>
                      <a:pt x="530" y="203"/>
                      <a:pt x="542" y="180"/>
                      <a:pt x="538" y="157"/>
                    </a:cubicBezTo>
                    <a:cubicBezTo>
                      <a:pt x="534" y="133"/>
                      <a:pt x="517" y="114"/>
                      <a:pt x="493" y="110"/>
                    </a:cubicBezTo>
                    <a:cubicBezTo>
                      <a:pt x="487" y="110"/>
                      <a:pt x="485" y="105"/>
                      <a:pt x="483" y="103"/>
                    </a:cubicBezTo>
                    <a:cubicBezTo>
                      <a:pt x="483" y="102"/>
                      <a:pt x="480" y="98"/>
                      <a:pt x="481" y="93"/>
                    </a:cubicBezTo>
                    <a:cubicBezTo>
                      <a:pt x="483" y="87"/>
                      <a:pt x="489" y="82"/>
                      <a:pt x="495" y="82"/>
                    </a:cubicBezTo>
                    <a:lnTo>
                      <a:pt x="678" y="123"/>
                    </a:lnTo>
                    <a:cubicBezTo>
                      <a:pt x="687" y="124"/>
                      <a:pt x="692" y="130"/>
                      <a:pt x="693" y="133"/>
                    </a:cubicBezTo>
                    <a:cubicBezTo>
                      <a:pt x="694" y="136"/>
                      <a:pt x="697" y="143"/>
                      <a:pt x="694" y="151"/>
                    </a:cubicBezTo>
                    <a:close/>
                    <a:moveTo>
                      <a:pt x="758" y="98"/>
                    </a:moveTo>
                    <a:lnTo>
                      <a:pt x="758" y="98"/>
                    </a:lnTo>
                    <a:cubicBezTo>
                      <a:pt x="745" y="73"/>
                      <a:pt x="721" y="56"/>
                      <a:pt x="694" y="50"/>
                    </a:cubicBezTo>
                    <a:lnTo>
                      <a:pt x="514" y="10"/>
                    </a:lnTo>
                    <a:cubicBezTo>
                      <a:pt x="466" y="0"/>
                      <a:pt x="421" y="29"/>
                      <a:pt x="409" y="77"/>
                    </a:cubicBezTo>
                    <a:cubicBezTo>
                      <a:pt x="404" y="99"/>
                      <a:pt x="408" y="124"/>
                      <a:pt x="421" y="143"/>
                    </a:cubicBezTo>
                    <a:cubicBezTo>
                      <a:pt x="426" y="152"/>
                      <a:pt x="434" y="161"/>
                      <a:pt x="443" y="167"/>
                    </a:cubicBezTo>
                    <a:lnTo>
                      <a:pt x="51" y="390"/>
                    </a:lnTo>
                    <a:cubicBezTo>
                      <a:pt x="28" y="403"/>
                      <a:pt x="14" y="422"/>
                      <a:pt x="6" y="447"/>
                    </a:cubicBezTo>
                    <a:cubicBezTo>
                      <a:pt x="0" y="471"/>
                      <a:pt x="3" y="496"/>
                      <a:pt x="15" y="518"/>
                    </a:cubicBezTo>
                    <a:cubicBezTo>
                      <a:pt x="27" y="541"/>
                      <a:pt x="47" y="555"/>
                      <a:pt x="71" y="562"/>
                    </a:cubicBezTo>
                    <a:cubicBezTo>
                      <a:pt x="80" y="565"/>
                      <a:pt x="89" y="565"/>
                      <a:pt x="96" y="565"/>
                    </a:cubicBezTo>
                    <a:cubicBezTo>
                      <a:pt x="112" y="565"/>
                      <a:pt x="129" y="562"/>
                      <a:pt x="144" y="554"/>
                    </a:cubicBezTo>
                    <a:lnTo>
                      <a:pt x="536" y="331"/>
                    </a:lnTo>
                    <a:cubicBezTo>
                      <a:pt x="536" y="342"/>
                      <a:pt x="539" y="352"/>
                      <a:pt x="545" y="363"/>
                    </a:cubicBezTo>
                    <a:cubicBezTo>
                      <a:pt x="555" y="383"/>
                      <a:pt x="573" y="399"/>
                      <a:pt x="597" y="407"/>
                    </a:cubicBezTo>
                    <a:cubicBezTo>
                      <a:pt x="643" y="422"/>
                      <a:pt x="692" y="397"/>
                      <a:pt x="708" y="351"/>
                    </a:cubicBezTo>
                    <a:lnTo>
                      <a:pt x="766" y="175"/>
                    </a:lnTo>
                    <a:cubicBezTo>
                      <a:pt x="775" y="150"/>
                      <a:pt x="771" y="121"/>
                      <a:pt x="758" y="9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sp>
        <p:nvSpPr>
          <p:cNvPr id="3" name="Marcador de imagen 2"/>
          <p:cNvSpPr>
            <a:spLocks noGrp="1"/>
          </p:cNvSpPr>
          <p:nvPr>
            <p:ph type="pic" sz="quarter" idx="36"/>
          </p:nvPr>
        </p:nvSpPr>
        <p:spPr/>
      </p:sp>
    </p:spTree>
    <p:extLst>
      <p:ext uri="{BB962C8B-B14F-4D97-AF65-F5344CB8AC3E}">
        <p14:creationId xmlns:p14="http://schemas.microsoft.com/office/powerpoint/2010/main" val="1249938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3" name="Marcador de imagen 2"/>
          <p:cNvSpPr>
            <a:spLocks noGrp="1"/>
          </p:cNvSpPr>
          <p:nvPr>
            <p:ph type="pic" sz="quarter" idx="15"/>
          </p:nvPr>
        </p:nvSpPr>
        <p:spPr/>
      </p:sp>
      <p:sp>
        <p:nvSpPr>
          <p:cNvPr id="4" name="Marcador de imagen 3"/>
          <p:cNvSpPr>
            <a:spLocks noGrp="1"/>
          </p:cNvSpPr>
          <p:nvPr>
            <p:ph type="pic" sz="quarter" idx="16"/>
          </p:nvPr>
        </p:nvSpPr>
        <p:spPr/>
      </p:sp>
      <p:sp>
        <p:nvSpPr>
          <p:cNvPr id="7" name="Marcador de imagen 6"/>
          <p:cNvSpPr>
            <a:spLocks noGrp="1"/>
          </p:cNvSpPr>
          <p:nvPr>
            <p:ph type="pic" sz="quarter" idx="17"/>
          </p:nvPr>
        </p:nvSpPr>
        <p:spPr/>
      </p:sp>
      <p:sp>
        <p:nvSpPr>
          <p:cNvPr id="9" name="TextBox 8">
            <a:extLst>
              <a:ext uri="{FF2B5EF4-FFF2-40B4-BE49-F238E27FC236}">
                <a16:creationId xmlns:a16="http://schemas.microsoft.com/office/drawing/2014/main" id="{10BAB834-84FA-3A4B-9D99-444FCB5FA429}"/>
              </a:ext>
            </a:extLst>
          </p:cNvPr>
          <p:cNvSpPr txBox="1"/>
          <p:nvPr/>
        </p:nvSpPr>
        <p:spPr>
          <a:xfrm>
            <a:off x="-494670" y="12102339"/>
            <a:ext cx="14685526" cy="1015663"/>
          </a:xfrm>
          <a:prstGeom prst="rect">
            <a:avLst/>
          </a:prstGeom>
          <a:noFill/>
          <a:ln>
            <a:noFill/>
          </a:ln>
        </p:spPr>
        <p:txBody>
          <a:bodyPr wrap="square" rtlCol="0">
            <a:spAutoFit/>
          </a:bodyPr>
          <a:lstStyle/>
          <a:p>
            <a:pPr algn="ctr"/>
            <a:r>
              <a:rPr lang="en-US" sz="6000" b="1" dirty="0">
                <a:solidFill>
                  <a:schemeClr val="tx2"/>
                </a:solidFill>
                <a:latin typeface="Montserrat Semi" pitchFamily="2" charset="77"/>
                <a:ea typeface="Roboto Medium" panose="02000000000000000000" pitchFamily="2" charset="0"/>
                <a:cs typeface="Poppins Medium" pitchFamily="2" charset="77"/>
              </a:rPr>
              <a:t>Our History From The Beginning</a:t>
            </a:r>
          </a:p>
        </p:txBody>
      </p:sp>
      <p:sp>
        <p:nvSpPr>
          <p:cNvPr id="11" name="TextBox 10">
            <a:extLst>
              <a:ext uri="{FF2B5EF4-FFF2-40B4-BE49-F238E27FC236}">
                <a16:creationId xmlns:a16="http://schemas.microsoft.com/office/drawing/2014/main" id="{267BC940-9566-FD44-B631-3B433F465985}"/>
              </a:ext>
            </a:extLst>
          </p:cNvPr>
          <p:cNvSpPr txBox="1"/>
          <p:nvPr/>
        </p:nvSpPr>
        <p:spPr>
          <a:xfrm>
            <a:off x="567258" y="597998"/>
            <a:ext cx="4410182" cy="461665"/>
          </a:xfrm>
          <a:prstGeom prst="rect">
            <a:avLst/>
          </a:prstGeom>
          <a:noFill/>
        </p:spPr>
        <p:txBody>
          <a:bodyPr wrap="none" rtlCol="0">
            <a:spAutoFit/>
          </a:bodyPr>
          <a:lstStyle/>
          <a:p>
            <a:pPr algn="ctr"/>
            <a:r>
              <a:rPr lang="en-US" sz="2400" spc="300" dirty="0">
                <a:solidFill>
                  <a:schemeClr val="tx2"/>
                </a:solidFill>
                <a:latin typeface="Poppins" pitchFamily="2" charset="77"/>
                <a:ea typeface="Lato Medium" panose="020F0502020204030203" pitchFamily="34" charset="0"/>
                <a:cs typeface="Poppins" pitchFamily="2" charset="77"/>
              </a:rPr>
              <a:t>WRITE SOMETHING HERE</a:t>
            </a:r>
          </a:p>
        </p:txBody>
      </p:sp>
      <p:sp>
        <p:nvSpPr>
          <p:cNvPr id="8" name="Rectangle 7">
            <a:extLst>
              <a:ext uri="{FF2B5EF4-FFF2-40B4-BE49-F238E27FC236}">
                <a16:creationId xmlns:a16="http://schemas.microsoft.com/office/drawing/2014/main" id="{2C25E4D7-A33F-434D-A58B-5C337E705C44}"/>
              </a:ext>
            </a:extLst>
          </p:cNvPr>
          <p:cNvSpPr/>
          <p:nvPr/>
        </p:nvSpPr>
        <p:spPr>
          <a:xfrm>
            <a:off x="2030069" y="7597186"/>
            <a:ext cx="5105400" cy="34096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2E2E79A-15B0-5049-B119-AACD8042E18E}"/>
              </a:ext>
            </a:extLst>
          </p:cNvPr>
          <p:cNvSpPr/>
          <p:nvPr/>
        </p:nvSpPr>
        <p:spPr>
          <a:xfrm>
            <a:off x="7532302" y="7592789"/>
            <a:ext cx="5105400" cy="33969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ACE2372-44C0-C344-A84B-46792416ED51}"/>
              </a:ext>
            </a:extLst>
          </p:cNvPr>
          <p:cNvSpPr/>
          <p:nvPr/>
        </p:nvSpPr>
        <p:spPr>
          <a:xfrm>
            <a:off x="13052484" y="7580077"/>
            <a:ext cx="5105400" cy="340966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1A6C52B-F051-274E-9CEA-14AF844AB2E8}"/>
              </a:ext>
            </a:extLst>
          </p:cNvPr>
          <p:cNvSpPr/>
          <p:nvPr/>
        </p:nvSpPr>
        <p:spPr>
          <a:xfrm>
            <a:off x="18572666" y="7580076"/>
            <a:ext cx="5105400" cy="342677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upo 4">
            <a:extLst>
              <a:ext uri="{FF2B5EF4-FFF2-40B4-BE49-F238E27FC236}">
                <a16:creationId xmlns:a16="http://schemas.microsoft.com/office/drawing/2014/main" id="{0D20EA29-1210-3644-A077-BAC737B24807}"/>
              </a:ext>
            </a:extLst>
          </p:cNvPr>
          <p:cNvGrpSpPr/>
          <p:nvPr/>
        </p:nvGrpSpPr>
        <p:grpSpPr>
          <a:xfrm>
            <a:off x="2316002" y="8081354"/>
            <a:ext cx="4634736" cy="2474664"/>
            <a:chOff x="2213357" y="9854515"/>
            <a:chExt cx="4634736" cy="2474664"/>
          </a:xfrm>
        </p:grpSpPr>
        <p:sp>
          <p:nvSpPr>
            <p:cNvPr id="31" name="Subtitle 2">
              <a:extLst>
                <a:ext uri="{FF2B5EF4-FFF2-40B4-BE49-F238E27FC236}">
                  <a16:creationId xmlns:a16="http://schemas.microsoft.com/office/drawing/2014/main" id="{E86879A5-5A47-F34E-AC10-A034C12713FC}"/>
                </a:ext>
              </a:extLst>
            </p:cNvPr>
            <p:cNvSpPr txBox="1">
              <a:spLocks/>
            </p:cNvSpPr>
            <p:nvPr/>
          </p:nvSpPr>
          <p:spPr>
            <a:xfrm>
              <a:off x="2213357" y="10500846"/>
              <a:ext cx="4634736" cy="182833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dirty="0">
                  <a:solidFill>
                    <a:schemeClr val="bg1"/>
                  </a:solidFill>
                  <a:latin typeface="Poppins Light" pitchFamily="2" charset="77"/>
                  <a:ea typeface="Lato Light" panose="020F0502020204030203" pitchFamily="34" charset="0"/>
                  <a:cs typeface="Poppins Light" pitchFamily="2" charset="77"/>
                </a:rPr>
                <a:t>Service being offered by a company. Ideally, a product should meet a certain.</a:t>
              </a:r>
            </a:p>
          </p:txBody>
        </p:sp>
        <p:sp>
          <p:nvSpPr>
            <p:cNvPr id="32" name="Rectangle 31">
              <a:extLst>
                <a:ext uri="{FF2B5EF4-FFF2-40B4-BE49-F238E27FC236}">
                  <a16:creationId xmlns:a16="http://schemas.microsoft.com/office/drawing/2014/main" id="{88C10C19-3CF8-E741-A144-0C6B7B4DACED}"/>
                </a:ext>
              </a:extLst>
            </p:cNvPr>
            <p:cNvSpPr/>
            <p:nvPr/>
          </p:nvSpPr>
          <p:spPr>
            <a:xfrm>
              <a:off x="2714281" y="9854515"/>
              <a:ext cx="3632887" cy="646331"/>
            </a:xfrm>
            <a:prstGeom prst="rect">
              <a:avLst/>
            </a:prstGeom>
          </p:spPr>
          <p:txBody>
            <a:bodyPr wrap="square">
              <a:spAutoFit/>
            </a:bodyPr>
            <a:lstStyle/>
            <a:p>
              <a:pPr algn="ctr"/>
              <a:r>
                <a:rPr lang="en-US" b="1" dirty="0">
                  <a:solidFill>
                    <a:schemeClr val="bg1"/>
                  </a:solidFill>
                  <a:latin typeface="Montserrat Semi" pitchFamily="2" charset="77"/>
                  <a:ea typeface="Lato" panose="020F0502020204030203" pitchFamily="34" charset="0"/>
                  <a:cs typeface="Poppins Medium" pitchFamily="2" charset="77"/>
                </a:rPr>
                <a:t>Title One</a:t>
              </a:r>
            </a:p>
          </p:txBody>
        </p:sp>
      </p:grpSp>
      <p:grpSp>
        <p:nvGrpSpPr>
          <p:cNvPr id="6" name="Grupo 5">
            <a:extLst>
              <a:ext uri="{FF2B5EF4-FFF2-40B4-BE49-F238E27FC236}">
                <a16:creationId xmlns:a16="http://schemas.microsoft.com/office/drawing/2014/main" id="{5722643F-DC9D-6547-8EA4-FCF1C780C5F9}"/>
              </a:ext>
            </a:extLst>
          </p:cNvPr>
          <p:cNvGrpSpPr/>
          <p:nvPr/>
        </p:nvGrpSpPr>
        <p:grpSpPr>
          <a:xfrm>
            <a:off x="7822519" y="8090933"/>
            <a:ext cx="4634736" cy="2474664"/>
            <a:chOff x="7318757" y="9854515"/>
            <a:chExt cx="4634736" cy="2474664"/>
          </a:xfrm>
        </p:grpSpPr>
        <p:sp>
          <p:nvSpPr>
            <p:cNvPr id="34" name="Subtitle 2">
              <a:extLst>
                <a:ext uri="{FF2B5EF4-FFF2-40B4-BE49-F238E27FC236}">
                  <a16:creationId xmlns:a16="http://schemas.microsoft.com/office/drawing/2014/main" id="{47DF9B49-386F-BB45-8685-F9072E3AA863}"/>
                </a:ext>
              </a:extLst>
            </p:cNvPr>
            <p:cNvSpPr txBox="1">
              <a:spLocks/>
            </p:cNvSpPr>
            <p:nvPr/>
          </p:nvSpPr>
          <p:spPr>
            <a:xfrm>
              <a:off x="7318757" y="10500846"/>
              <a:ext cx="4634736" cy="182833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dirty="0">
                  <a:solidFill>
                    <a:schemeClr val="bg1"/>
                  </a:solidFill>
                  <a:latin typeface="Poppins ExtraLight" pitchFamily="2" charset="77"/>
                  <a:ea typeface="Lato Light" panose="020F0502020204030203" pitchFamily="34" charset="0"/>
                  <a:cs typeface="Poppins ExtraLight" pitchFamily="2" charset="77"/>
                </a:rPr>
                <a:t>Service being offered by a company. Ideally, a product should meet a certain.</a:t>
              </a:r>
            </a:p>
          </p:txBody>
        </p:sp>
        <p:sp>
          <p:nvSpPr>
            <p:cNvPr id="35" name="Rectangle 34">
              <a:extLst>
                <a:ext uri="{FF2B5EF4-FFF2-40B4-BE49-F238E27FC236}">
                  <a16:creationId xmlns:a16="http://schemas.microsoft.com/office/drawing/2014/main" id="{86105085-2521-AA4E-8FD1-CF757F25ED86}"/>
                </a:ext>
              </a:extLst>
            </p:cNvPr>
            <p:cNvSpPr/>
            <p:nvPr/>
          </p:nvSpPr>
          <p:spPr>
            <a:xfrm>
              <a:off x="7819681" y="9854515"/>
              <a:ext cx="3632887" cy="646331"/>
            </a:xfrm>
            <a:prstGeom prst="rect">
              <a:avLst/>
            </a:prstGeom>
          </p:spPr>
          <p:txBody>
            <a:bodyPr wrap="square">
              <a:spAutoFit/>
            </a:bodyPr>
            <a:lstStyle/>
            <a:p>
              <a:pPr algn="ctr"/>
              <a:r>
                <a:rPr lang="en-US" b="1" dirty="0">
                  <a:solidFill>
                    <a:schemeClr val="bg1"/>
                  </a:solidFill>
                  <a:latin typeface="Montserrat Semi" pitchFamily="2" charset="77"/>
                  <a:ea typeface="Lato" panose="020F0502020204030203" pitchFamily="34" charset="0"/>
                  <a:cs typeface="Poppins Medium" pitchFamily="2" charset="77"/>
                </a:rPr>
                <a:t>Title Two</a:t>
              </a:r>
            </a:p>
          </p:txBody>
        </p:sp>
      </p:grpSp>
      <p:sp>
        <p:nvSpPr>
          <p:cNvPr id="42" name="TextBox 41">
            <a:extLst>
              <a:ext uri="{FF2B5EF4-FFF2-40B4-BE49-F238E27FC236}">
                <a16:creationId xmlns:a16="http://schemas.microsoft.com/office/drawing/2014/main" id="{44E9E99A-9982-8747-8395-CF10B2F9665A}"/>
              </a:ext>
            </a:extLst>
          </p:cNvPr>
          <p:cNvSpPr txBox="1"/>
          <p:nvPr/>
        </p:nvSpPr>
        <p:spPr>
          <a:xfrm>
            <a:off x="2551346" y="3246247"/>
            <a:ext cx="4164046" cy="338554"/>
          </a:xfrm>
          <a:prstGeom prst="rect">
            <a:avLst/>
          </a:prstGeom>
          <a:noFill/>
        </p:spPr>
        <p:txBody>
          <a:bodyPr wrap="square" rtlCol="0">
            <a:spAutoFit/>
          </a:bodyPr>
          <a:lstStyle/>
          <a:p>
            <a:pPr algn="ctr"/>
            <a:r>
              <a:rPr lang="en-US" sz="1600" spc="300" dirty="0">
                <a:solidFill>
                  <a:schemeClr val="bg1"/>
                </a:solidFill>
                <a:latin typeface="Poppins" pitchFamily="2" charset="77"/>
                <a:ea typeface="Lato Medium" panose="020F0502020204030203" pitchFamily="34" charset="0"/>
                <a:cs typeface="Poppins" pitchFamily="2" charset="77"/>
              </a:rPr>
              <a:t>WRITE YOUR TITLE</a:t>
            </a:r>
          </a:p>
        </p:txBody>
      </p:sp>
      <p:grpSp>
        <p:nvGrpSpPr>
          <p:cNvPr id="72" name="Group 71">
            <a:extLst>
              <a:ext uri="{FF2B5EF4-FFF2-40B4-BE49-F238E27FC236}">
                <a16:creationId xmlns:a16="http://schemas.microsoft.com/office/drawing/2014/main" id="{A0604351-7077-5E4A-B7D8-8958CD625A27}"/>
              </a:ext>
            </a:extLst>
          </p:cNvPr>
          <p:cNvGrpSpPr/>
          <p:nvPr/>
        </p:nvGrpSpPr>
        <p:grpSpPr>
          <a:xfrm>
            <a:off x="1490079" y="7737799"/>
            <a:ext cx="1078109" cy="1078108"/>
            <a:chOff x="5123329" y="2255652"/>
            <a:chExt cx="1078109" cy="1078108"/>
          </a:xfrm>
          <a:solidFill>
            <a:schemeClr val="bg1">
              <a:alpha val="30000"/>
            </a:schemeClr>
          </a:solidFill>
        </p:grpSpPr>
        <p:sp>
          <p:nvSpPr>
            <p:cNvPr id="73" name="Freeform 72">
              <a:extLst>
                <a:ext uri="{FF2B5EF4-FFF2-40B4-BE49-F238E27FC236}">
                  <a16:creationId xmlns:a16="http://schemas.microsoft.com/office/drawing/2014/main" id="{7FB445BB-19DD-AC4F-B41E-615A025B56AE}"/>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4" name="Freeform 73">
              <a:extLst>
                <a:ext uri="{FF2B5EF4-FFF2-40B4-BE49-F238E27FC236}">
                  <a16:creationId xmlns:a16="http://schemas.microsoft.com/office/drawing/2014/main" id="{F8093463-1A7E-1546-9C5D-E6309DFC83FD}"/>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5" name="Freeform 74">
              <a:extLst>
                <a:ext uri="{FF2B5EF4-FFF2-40B4-BE49-F238E27FC236}">
                  <a16:creationId xmlns:a16="http://schemas.microsoft.com/office/drawing/2014/main" id="{2CE8D556-B2CE-3645-BADC-2057E1E2B689}"/>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7" name="TextBox 16">
            <a:extLst>
              <a:ext uri="{FF2B5EF4-FFF2-40B4-BE49-F238E27FC236}">
                <a16:creationId xmlns:a16="http://schemas.microsoft.com/office/drawing/2014/main" id="{80DDDC10-AB9C-474B-9D2C-C3D78CC33052}"/>
              </a:ext>
            </a:extLst>
          </p:cNvPr>
          <p:cNvSpPr txBox="1"/>
          <p:nvPr/>
        </p:nvSpPr>
        <p:spPr>
          <a:xfrm flipH="1">
            <a:off x="2175829" y="6633811"/>
            <a:ext cx="5105398" cy="1200329"/>
          </a:xfrm>
          <a:prstGeom prst="rect">
            <a:avLst/>
          </a:prstGeom>
          <a:noFill/>
          <a:ln>
            <a:noFill/>
          </a:ln>
        </p:spPr>
        <p:txBody>
          <a:bodyPr wrap="square" rtlCol="0">
            <a:spAutoFit/>
          </a:bodyPr>
          <a:lstStyle/>
          <a:p>
            <a:pPr algn="r"/>
            <a:r>
              <a:rPr lang="en-US" sz="7200" b="1" spc="600" dirty="0">
                <a:solidFill>
                  <a:schemeClr val="bg1"/>
                </a:solidFill>
                <a:latin typeface="Montserrat Black" pitchFamily="2" charset="77"/>
                <a:ea typeface="Lato" panose="020F0502020204030203" pitchFamily="34" charset="0"/>
                <a:cs typeface="Poppins Medium" pitchFamily="2" charset="77"/>
              </a:rPr>
              <a:t>2016</a:t>
            </a:r>
          </a:p>
        </p:txBody>
      </p:sp>
      <p:grpSp>
        <p:nvGrpSpPr>
          <p:cNvPr id="81" name="Grupo 80">
            <a:extLst>
              <a:ext uri="{FF2B5EF4-FFF2-40B4-BE49-F238E27FC236}">
                <a16:creationId xmlns:a16="http://schemas.microsoft.com/office/drawing/2014/main" id="{E5B24851-2F7E-1941-ABB2-D86EFF11FDF2}"/>
              </a:ext>
            </a:extLst>
          </p:cNvPr>
          <p:cNvGrpSpPr/>
          <p:nvPr/>
        </p:nvGrpSpPr>
        <p:grpSpPr>
          <a:xfrm>
            <a:off x="13238609" y="8047577"/>
            <a:ext cx="4634736" cy="2474664"/>
            <a:chOff x="7318757" y="9854515"/>
            <a:chExt cx="4634736" cy="2474664"/>
          </a:xfrm>
        </p:grpSpPr>
        <p:sp>
          <p:nvSpPr>
            <p:cNvPr id="82" name="Subtitle 2">
              <a:extLst>
                <a:ext uri="{FF2B5EF4-FFF2-40B4-BE49-F238E27FC236}">
                  <a16:creationId xmlns:a16="http://schemas.microsoft.com/office/drawing/2014/main" id="{A8873483-137F-D442-8BAA-40FE8C65E57D}"/>
                </a:ext>
              </a:extLst>
            </p:cNvPr>
            <p:cNvSpPr txBox="1">
              <a:spLocks/>
            </p:cNvSpPr>
            <p:nvPr/>
          </p:nvSpPr>
          <p:spPr>
            <a:xfrm>
              <a:off x="7318757" y="10500846"/>
              <a:ext cx="4634736" cy="182833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dirty="0">
                  <a:solidFill>
                    <a:schemeClr val="bg1"/>
                  </a:solidFill>
                  <a:latin typeface="Poppins ExtraLight" pitchFamily="2" charset="77"/>
                  <a:ea typeface="Lato Light" panose="020F0502020204030203" pitchFamily="34" charset="0"/>
                  <a:cs typeface="Poppins ExtraLight" pitchFamily="2" charset="77"/>
                </a:rPr>
                <a:t>Service being offered by a company. Ideally, a product should meet a certain.</a:t>
              </a:r>
            </a:p>
          </p:txBody>
        </p:sp>
        <p:sp>
          <p:nvSpPr>
            <p:cNvPr id="83" name="Rectangle 34">
              <a:extLst>
                <a:ext uri="{FF2B5EF4-FFF2-40B4-BE49-F238E27FC236}">
                  <a16:creationId xmlns:a16="http://schemas.microsoft.com/office/drawing/2014/main" id="{CEEF24A0-DD45-364F-980F-D325EAC4DA20}"/>
                </a:ext>
              </a:extLst>
            </p:cNvPr>
            <p:cNvSpPr/>
            <p:nvPr/>
          </p:nvSpPr>
          <p:spPr>
            <a:xfrm>
              <a:off x="7819681" y="9854515"/>
              <a:ext cx="3632887" cy="646331"/>
            </a:xfrm>
            <a:prstGeom prst="rect">
              <a:avLst/>
            </a:prstGeom>
          </p:spPr>
          <p:txBody>
            <a:bodyPr wrap="square">
              <a:spAutoFit/>
            </a:bodyPr>
            <a:lstStyle/>
            <a:p>
              <a:pPr algn="ctr"/>
              <a:r>
                <a:rPr lang="en-US" b="1" dirty="0">
                  <a:solidFill>
                    <a:schemeClr val="bg1"/>
                  </a:solidFill>
                  <a:latin typeface="Montserrat Semi" pitchFamily="2" charset="77"/>
                  <a:ea typeface="Lato" panose="020F0502020204030203" pitchFamily="34" charset="0"/>
                  <a:cs typeface="Poppins Medium" pitchFamily="2" charset="77"/>
                </a:rPr>
                <a:t>Title Three</a:t>
              </a:r>
            </a:p>
          </p:txBody>
        </p:sp>
      </p:grpSp>
      <p:grpSp>
        <p:nvGrpSpPr>
          <p:cNvPr id="87" name="Grupo 86">
            <a:extLst>
              <a:ext uri="{FF2B5EF4-FFF2-40B4-BE49-F238E27FC236}">
                <a16:creationId xmlns:a16="http://schemas.microsoft.com/office/drawing/2014/main" id="{DA5F7FF4-F13D-614F-B79E-123798D5C07E}"/>
              </a:ext>
            </a:extLst>
          </p:cNvPr>
          <p:cNvGrpSpPr/>
          <p:nvPr/>
        </p:nvGrpSpPr>
        <p:grpSpPr>
          <a:xfrm>
            <a:off x="18807998" y="8094202"/>
            <a:ext cx="4634736" cy="2474664"/>
            <a:chOff x="7318757" y="9854515"/>
            <a:chExt cx="4634736" cy="2474664"/>
          </a:xfrm>
        </p:grpSpPr>
        <p:sp>
          <p:nvSpPr>
            <p:cNvPr id="88" name="Subtitle 2">
              <a:extLst>
                <a:ext uri="{FF2B5EF4-FFF2-40B4-BE49-F238E27FC236}">
                  <a16:creationId xmlns:a16="http://schemas.microsoft.com/office/drawing/2014/main" id="{AFA9F58E-ACB6-8146-B267-BB03C62A577E}"/>
                </a:ext>
              </a:extLst>
            </p:cNvPr>
            <p:cNvSpPr txBox="1">
              <a:spLocks/>
            </p:cNvSpPr>
            <p:nvPr/>
          </p:nvSpPr>
          <p:spPr>
            <a:xfrm>
              <a:off x="7318757" y="10500846"/>
              <a:ext cx="4634736" cy="182833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dirty="0">
                  <a:solidFill>
                    <a:schemeClr val="bg1"/>
                  </a:solidFill>
                  <a:latin typeface="Poppins ExtraLight" pitchFamily="2" charset="77"/>
                  <a:ea typeface="Lato Light" panose="020F0502020204030203" pitchFamily="34" charset="0"/>
                  <a:cs typeface="Poppins ExtraLight" pitchFamily="2" charset="77"/>
                </a:rPr>
                <a:t>Service being offered by a company. Ideally, a product should meet a certain.</a:t>
              </a:r>
            </a:p>
          </p:txBody>
        </p:sp>
        <p:sp>
          <p:nvSpPr>
            <p:cNvPr id="89" name="Rectangle 34">
              <a:extLst>
                <a:ext uri="{FF2B5EF4-FFF2-40B4-BE49-F238E27FC236}">
                  <a16:creationId xmlns:a16="http://schemas.microsoft.com/office/drawing/2014/main" id="{96AB0A07-F924-5A40-AEA3-92192FAE9818}"/>
                </a:ext>
              </a:extLst>
            </p:cNvPr>
            <p:cNvSpPr/>
            <p:nvPr/>
          </p:nvSpPr>
          <p:spPr>
            <a:xfrm>
              <a:off x="7819681" y="9854515"/>
              <a:ext cx="3632887" cy="646331"/>
            </a:xfrm>
            <a:prstGeom prst="rect">
              <a:avLst/>
            </a:prstGeom>
          </p:spPr>
          <p:txBody>
            <a:bodyPr wrap="square">
              <a:spAutoFit/>
            </a:bodyPr>
            <a:lstStyle/>
            <a:p>
              <a:pPr algn="ctr"/>
              <a:r>
                <a:rPr lang="en-US" b="1" dirty="0">
                  <a:solidFill>
                    <a:schemeClr val="bg1"/>
                  </a:solidFill>
                  <a:latin typeface="Montserrat Semi" pitchFamily="2" charset="77"/>
                  <a:ea typeface="Lato" panose="020F0502020204030203" pitchFamily="34" charset="0"/>
                  <a:cs typeface="Poppins Medium" pitchFamily="2" charset="77"/>
                </a:rPr>
                <a:t>Title Four</a:t>
              </a:r>
            </a:p>
          </p:txBody>
        </p:sp>
      </p:grpSp>
      <p:sp>
        <p:nvSpPr>
          <p:cNvPr id="96" name="TextBox 16">
            <a:extLst>
              <a:ext uri="{FF2B5EF4-FFF2-40B4-BE49-F238E27FC236}">
                <a16:creationId xmlns:a16="http://schemas.microsoft.com/office/drawing/2014/main" id="{7CC1EF17-3F6D-F343-ABEB-60E242711D2B}"/>
              </a:ext>
            </a:extLst>
          </p:cNvPr>
          <p:cNvSpPr txBox="1"/>
          <p:nvPr/>
        </p:nvSpPr>
        <p:spPr>
          <a:xfrm flipH="1">
            <a:off x="7686291" y="6633811"/>
            <a:ext cx="5105398" cy="1200329"/>
          </a:xfrm>
          <a:prstGeom prst="rect">
            <a:avLst/>
          </a:prstGeom>
          <a:noFill/>
          <a:ln>
            <a:noFill/>
          </a:ln>
        </p:spPr>
        <p:txBody>
          <a:bodyPr wrap="square" rtlCol="0">
            <a:spAutoFit/>
          </a:bodyPr>
          <a:lstStyle/>
          <a:p>
            <a:pPr algn="r"/>
            <a:r>
              <a:rPr lang="en-US" sz="7200" b="1" spc="600" dirty="0">
                <a:solidFill>
                  <a:schemeClr val="bg1"/>
                </a:solidFill>
                <a:latin typeface="Montserrat Black" pitchFamily="2" charset="77"/>
                <a:ea typeface="Lato" panose="020F0502020204030203" pitchFamily="34" charset="0"/>
                <a:cs typeface="Poppins Medium" pitchFamily="2" charset="77"/>
              </a:rPr>
              <a:t>2017</a:t>
            </a:r>
          </a:p>
        </p:txBody>
      </p:sp>
      <p:sp>
        <p:nvSpPr>
          <p:cNvPr id="97" name="TextBox 16">
            <a:extLst>
              <a:ext uri="{FF2B5EF4-FFF2-40B4-BE49-F238E27FC236}">
                <a16:creationId xmlns:a16="http://schemas.microsoft.com/office/drawing/2014/main" id="{7965A9B5-71A1-FD4B-8B43-FCEBDF1C0E8D}"/>
              </a:ext>
            </a:extLst>
          </p:cNvPr>
          <p:cNvSpPr txBox="1"/>
          <p:nvPr/>
        </p:nvSpPr>
        <p:spPr>
          <a:xfrm flipH="1">
            <a:off x="13172690" y="6657875"/>
            <a:ext cx="5105398" cy="1200329"/>
          </a:xfrm>
          <a:prstGeom prst="rect">
            <a:avLst/>
          </a:prstGeom>
          <a:noFill/>
          <a:ln>
            <a:noFill/>
          </a:ln>
        </p:spPr>
        <p:txBody>
          <a:bodyPr wrap="square" rtlCol="0">
            <a:spAutoFit/>
          </a:bodyPr>
          <a:lstStyle/>
          <a:p>
            <a:pPr algn="r"/>
            <a:r>
              <a:rPr lang="en-US" sz="7200" b="1" spc="600" dirty="0">
                <a:solidFill>
                  <a:schemeClr val="bg1"/>
                </a:solidFill>
                <a:latin typeface="Montserrat Black" pitchFamily="2" charset="77"/>
                <a:ea typeface="Lato" panose="020F0502020204030203" pitchFamily="34" charset="0"/>
                <a:cs typeface="Poppins Medium" pitchFamily="2" charset="77"/>
              </a:rPr>
              <a:t>2018</a:t>
            </a:r>
          </a:p>
        </p:txBody>
      </p:sp>
      <p:sp>
        <p:nvSpPr>
          <p:cNvPr id="98" name="TextBox 16">
            <a:extLst>
              <a:ext uri="{FF2B5EF4-FFF2-40B4-BE49-F238E27FC236}">
                <a16:creationId xmlns:a16="http://schemas.microsoft.com/office/drawing/2014/main" id="{595E9484-61E0-B947-B1C2-A519901F63BC}"/>
              </a:ext>
            </a:extLst>
          </p:cNvPr>
          <p:cNvSpPr txBox="1"/>
          <p:nvPr/>
        </p:nvSpPr>
        <p:spPr>
          <a:xfrm flipH="1">
            <a:off x="18683151" y="6609748"/>
            <a:ext cx="5105398" cy="1200329"/>
          </a:xfrm>
          <a:prstGeom prst="rect">
            <a:avLst/>
          </a:prstGeom>
          <a:noFill/>
          <a:ln>
            <a:noFill/>
          </a:ln>
        </p:spPr>
        <p:txBody>
          <a:bodyPr wrap="square" rtlCol="0">
            <a:spAutoFit/>
          </a:bodyPr>
          <a:lstStyle/>
          <a:p>
            <a:pPr algn="r"/>
            <a:r>
              <a:rPr lang="en-US" sz="7200" b="1" spc="600" dirty="0">
                <a:solidFill>
                  <a:schemeClr val="bg1"/>
                </a:solidFill>
                <a:latin typeface="Montserrat Black" pitchFamily="2" charset="77"/>
                <a:ea typeface="Lato" panose="020F0502020204030203" pitchFamily="34" charset="0"/>
                <a:cs typeface="Poppins Medium" pitchFamily="2" charset="77"/>
              </a:rPr>
              <a:t>2019</a:t>
            </a:r>
          </a:p>
        </p:txBody>
      </p:sp>
      <p:sp>
        <p:nvSpPr>
          <p:cNvPr id="99" name="TextBox 41">
            <a:extLst>
              <a:ext uri="{FF2B5EF4-FFF2-40B4-BE49-F238E27FC236}">
                <a16:creationId xmlns:a16="http://schemas.microsoft.com/office/drawing/2014/main" id="{B21C4541-C54E-594C-A6BF-D46E7AD351DE}"/>
              </a:ext>
            </a:extLst>
          </p:cNvPr>
          <p:cNvSpPr txBox="1"/>
          <p:nvPr/>
        </p:nvSpPr>
        <p:spPr>
          <a:xfrm>
            <a:off x="8002979" y="3246247"/>
            <a:ext cx="4164046" cy="338554"/>
          </a:xfrm>
          <a:prstGeom prst="rect">
            <a:avLst/>
          </a:prstGeom>
          <a:noFill/>
        </p:spPr>
        <p:txBody>
          <a:bodyPr wrap="square" rtlCol="0">
            <a:spAutoFit/>
          </a:bodyPr>
          <a:lstStyle/>
          <a:p>
            <a:pPr algn="ctr"/>
            <a:r>
              <a:rPr lang="en-US" sz="1600" spc="300" dirty="0">
                <a:solidFill>
                  <a:schemeClr val="bg1"/>
                </a:solidFill>
                <a:latin typeface="Poppins" pitchFamily="2" charset="77"/>
                <a:ea typeface="Lato Medium" panose="020F0502020204030203" pitchFamily="34" charset="0"/>
                <a:cs typeface="Poppins" pitchFamily="2" charset="77"/>
              </a:rPr>
              <a:t>WRITE YOUR TITLE</a:t>
            </a:r>
          </a:p>
        </p:txBody>
      </p:sp>
      <p:sp>
        <p:nvSpPr>
          <p:cNvPr id="100" name="TextBox 41">
            <a:extLst>
              <a:ext uri="{FF2B5EF4-FFF2-40B4-BE49-F238E27FC236}">
                <a16:creationId xmlns:a16="http://schemas.microsoft.com/office/drawing/2014/main" id="{B72B4BB6-E4BF-814A-83C8-486E7EB9FAB5}"/>
              </a:ext>
            </a:extLst>
          </p:cNvPr>
          <p:cNvSpPr txBox="1"/>
          <p:nvPr/>
        </p:nvSpPr>
        <p:spPr>
          <a:xfrm>
            <a:off x="13519835" y="3246247"/>
            <a:ext cx="4164046" cy="338554"/>
          </a:xfrm>
          <a:prstGeom prst="rect">
            <a:avLst/>
          </a:prstGeom>
          <a:noFill/>
        </p:spPr>
        <p:txBody>
          <a:bodyPr wrap="square" rtlCol="0">
            <a:spAutoFit/>
          </a:bodyPr>
          <a:lstStyle/>
          <a:p>
            <a:pPr algn="ctr"/>
            <a:r>
              <a:rPr lang="en-US" sz="1600" spc="300" dirty="0">
                <a:solidFill>
                  <a:schemeClr val="bg1"/>
                </a:solidFill>
                <a:latin typeface="Poppins" pitchFamily="2" charset="77"/>
                <a:ea typeface="Lato Medium" panose="020F0502020204030203" pitchFamily="34" charset="0"/>
                <a:cs typeface="Poppins" pitchFamily="2" charset="77"/>
              </a:rPr>
              <a:t>WRITE YOUR TITLE</a:t>
            </a:r>
          </a:p>
        </p:txBody>
      </p:sp>
      <p:sp>
        <p:nvSpPr>
          <p:cNvPr id="101" name="TextBox 41">
            <a:extLst>
              <a:ext uri="{FF2B5EF4-FFF2-40B4-BE49-F238E27FC236}">
                <a16:creationId xmlns:a16="http://schemas.microsoft.com/office/drawing/2014/main" id="{11C97BC8-A542-9742-AA0D-CBEC47DDF16E}"/>
              </a:ext>
            </a:extLst>
          </p:cNvPr>
          <p:cNvSpPr txBox="1"/>
          <p:nvPr/>
        </p:nvSpPr>
        <p:spPr>
          <a:xfrm>
            <a:off x="19028880" y="3243699"/>
            <a:ext cx="4164046" cy="338554"/>
          </a:xfrm>
          <a:prstGeom prst="rect">
            <a:avLst/>
          </a:prstGeom>
          <a:noFill/>
        </p:spPr>
        <p:txBody>
          <a:bodyPr wrap="square" rtlCol="0">
            <a:spAutoFit/>
          </a:bodyPr>
          <a:lstStyle/>
          <a:p>
            <a:pPr algn="ctr"/>
            <a:r>
              <a:rPr lang="en-US" sz="1600" spc="300" dirty="0">
                <a:solidFill>
                  <a:schemeClr val="bg1"/>
                </a:solidFill>
                <a:latin typeface="Poppins" pitchFamily="2" charset="77"/>
                <a:ea typeface="Lato Medium" panose="020F0502020204030203" pitchFamily="34" charset="0"/>
                <a:cs typeface="Poppins" pitchFamily="2" charset="77"/>
              </a:rPr>
              <a:t>WRITE YOUR TITLE</a:t>
            </a:r>
          </a:p>
        </p:txBody>
      </p:sp>
      <p:grpSp>
        <p:nvGrpSpPr>
          <p:cNvPr id="103" name="Group 68">
            <a:extLst>
              <a:ext uri="{FF2B5EF4-FFF2-40B4-BE49-F238E27FC236}">
                <a16:creationId xmlns:a16="http://schemas.microsoft.com/office/drawing/2014/main" id="{FE6340EF-11FC-744D-A531-286721880A03}"/>
              </a:ext>
            </a:extLst>
          </p:cNvPr>
          <p:cNvGrpSpPr/>
          <p:nvPr/>
        </p:nvGrpSpPr>
        <p:grpSpPr>
          <a:xfrm>
            <a:off x="7190091" y="7730282"/>
            <a:ext cx="1078109" cy="1006982"/>
            <a:chOff x="8657130" y="2323034"/>
            <a:chExt cx="1078109" cy="1006982"/>
          </a:xfrm>
          <a:solidFill>
            <a:schemeClr val="bg1">
              <a:alpha val="30000"/>
            </a:schemeClr>
          </a:solidFill>
        </p:grpSpPr>
        <p:sp>
          <p:nvSpPr>
            <p:cNvPr id="104" name="Freeform 69">
              <a:extLst>
                <a:ext uri="{FF2B5EF4-FFF2-40B4-BE49-F238E27FC236}">
                  <a16:creationId xmlns:a16="http://schemas.microsoft.com/office/drawing/2014/main" id="{0932C654-452D-054D-A10E-7E78F2E9EBA2}"/>
                </a:ext>
              </a:extLst>
            </p:cNvPr>
            <p:cNvSpPr>
              <a:spLocks noChangeArrowheads="1"/>
            </p:cNvSpPr>
            <p:nvPr/>
          </p:nvSpPr>
          <p:spPr bwMode="auto">
            <a:xfrm>
              <a:off x="8657130" y="2323034"/>
              <a:ext cx="1078109" cy="1006982"/>
            </a:xfrm>
            <a:custGeom>
              <a:avLst/>
              <a:gdLst>
                <a:gd name="T0" fmla="*/ 228239 w 1268"/>
                <a:gd name="T1" fmla="*/ 347237 h 1188"/>
                <a:gd name="T2" fmla="*/ 228239 w 1268"/>
                <a:gd name="T3" fmla="*/ 347237 h 1188"/>
                <a:gd name="T4" fmla="*/ 198673 w 1268"/>
                <a:gd name="T5" fmla="*/ 345440 h 1188"/>
                <a:gd name="T6" fmla="*/ 198673 w 1268"/>
                <a:gd name="T7" fmla="*/ 345440 h 1188"/>
                <a:gd name="T8" fmla="*/ 183890 w 1268"/>
                <a:gd name="T9" fmla="*/ 350832 h 1188"/>
                <a:gd name="T10" fmla="*/ 183890 w 1268"/>
                <a:gd name="T11" fmla="*/ 350832 h 1188"/>
                <a:gd name="T12" fmla="*/ 119709 w 1268"/>
                <a:gd name="T13" fmla="*/ 389294 h 1188"/>
                <a:gd name="T14" fmla="*/ 119709 w 1268"/>
                <a:gd name="T15" fmla="*/ 389294 h 1188"/>
                <a:gd name="T16" fmla="*/ 72835 w 1268"/>
                <a:gd name="T17" fmla="*/ 398280 h 1188"/>
                <a:gd name="T18" fmla="*/ 72835 w 1268"/>
                <a:gd name="T19" fmla="*/ 398280 h 1188"/>
                <a:gd name="T20" fmla="*/ 90503 w 1268"/>
                <a:gd name="T21" fmla="*/ 380307 h 1188"/>
                <a:gd name="T22" fmla="*/ 90503 w 1268"/>
                <a:gd name="T23" fmla="*/ 380307 h 1188"/>
                <a:gd name="T24" fmla="*/ 107449 w 1268"/>
                <a:gd name="T25" fmla="*/ 333937 h 1188"/>
                <a:gd name="T26" fmla="*/ 107449 w 1268"/>
                <a:gd name="T27" fmla="*/ 333937 h 1188"/>
                <a:gd name="T28" fmla="*/ 106368 w 1268"/>
                <a:gd name="T29" fmla="*/ 322435 h 1188"/>
                <a:gd name="T30" fmla="*/ 106368 w 1268"/>
                <a:gd name="T31" fmla="*/ 322435 h 1188"/>
                <a:gd name="T32" fmla="*/ 98796 w 1268"/>
                <a:gd name="T33" fmla="*/ 309494 h 1188"/>
                <a:gd name="T34" fmla="*/ 98796 w 1268"/>
                <a:gd name="T35" fmla="*/ 309494 h 1188"/>
                <a:gd name="T36" fmla="*/ 26682 w 1268"/>
                <a:gd name="T37" fmla="*/ 186559 h 1188"/>
                <a:gd name="T38" fmla="*/ 26682 w 1268"/>
                <a:gd name="T39" fmla="*/ 186559 h 1188"/>
                <a:gd name="T40" fmla="*/ 228239 w 1268"/>
                <a:gd name="T41" fmla="*/ 26600 h 1188"/>
                <a:gd name="T42" fmla="*/ 228239 w 1268"/>
                <a:gd name="T43" fmla="*/ 26600 h 1188"/>
                <a:gd name="T44" fmla="*/ 429797 w 1268"/>
                <a:gd name="T45" fmla="*/ 186559 h 1188"/>
                <a:gd name="T46" fmla="*/ 429797 w 1268"/>
                <a:gd name="T47" fmla="*/ 186559 h 1188"/>
                <a:gd name="T48" fmla="*/ 228239 w 1268"/>
                <a:gd name="T49" fmla="*/ 347237 h 1188"/>
                <a:gd name="T50" fmla="*/ 388692 w 1268"/>
                <a:gd name="T51" fmla="*/ 53559 h 1188"/>
                <a:gd name="T52" fmla="*/ 388692 w 1268"/>
                <a:gd name="T53" fmla="*/ 53559 h 1188"/>
                <a:gd name="T54" fmla="*/ 228239 w 1268"/>
                <a:gd name="T55" fmla="*/ 0 h 1188"/>
                <a:gd name="T56" fmla="*/ 228239 w 1268"/>
                <a:gd name="T57" fmla="*/ 0 h 1188"/>
                <a:gd name="T58" fmla="*/ 67787 w 1268"/>
                <a:gd name="T59" fmla="*/ 53559 h 1188"/>
                <a:gd name="T60" fmla="*/ 67787 w 1268"/>
                <a:gd name="T61" fmla="*/ 53559 h 1188"/>
                <a:gd name="T62" fmla="*/ 0 w 1268"/>
                <a:gd name="T63" fmla="*/ 186559 h 1188"/>
                <a:gd name="T64" fmla="*/ 0 w 1268"/>
                <a:gd name="T65" fmla="*/ 186559 h 1188"/>
                <a:gd name="T66" fmla="*/ 80046 w 1268"/>
                <a:gd name="T67" fmla="*/ 329264 h 1188"/>
                <a:gd name="T68" fmla="*/ 80046 w 1268"/>
                <a:gd name="T69" fmla="*/ 329264 h 1188"/>
                <a:gd name="T70" fmla="*/ 80407 w 1268"/>
                <a:gd name="T71" fmla="*/ 333937 h 1188"/>
                <a:gd name="T72" fmla="*/ 80407 w 1268"/>
                <a:gd name="T73" fmla="*/ 333937 h 1188"/>
                <a:gd name="T74" fmla="*/ 38941 w 1268"/>
                <a:gd name="T75" fmla="*/ 388934 h 1188"/>
                <a:gd name="T76" fmla="*/ 38941 w 1268"/>
                <a:gd name="T77" fmla="*/ 388934 h 1188"/>
                <a:gd name="T78" fmla="*/ 28485 w 1268"/>
                <a:gd name="T79" fmla="*/ 406548 h 1188"/>
                <a:gd name="T80" fmla="*/ 28485 w 1268"/>
                <a:gd name="T81" fmla="*/ 406548 h 1188"/>
                <a:gd name="T82" fmla="*/ 34615 w 1268"/>
                <a:gd name="T83" fmla="*/ 421286 h 1188"/>
                <a:gd name="T84" fmla="*/ 34615 w 1268"/>
                <a:gd name="T85" fmla="*/ 421286 h 1188"/>
                <a:gd name="T86" fmla="*/ 48677 w 1268"/>
                <a:gd name="T87" fmla="*/ 426678 h 1188"/>
                <a:gd name="T88" fmla="*/ 48677 w 1268"/>
                <a:gd name="T89" fmla="*/ 426678 h 1188"/>
                <a:gd name="T90" fmla="*/ 49758 w 1268"/>
                <a:gd name="T91" fmla="*/ 426678 h 1188"/>
                <a:gd name="T92" fmla="*/ 49758 w 1268"/>
                <a:gd name="T93" fmla="*/ 426678 h 1188"/>
                <a:gd name="T94" fmla="*/ 199755 w 1268"/>
                <a:gd name="T95" fmla="*/ 372399 h 1188"/>
                <a:gd name="T96" fmla="*/ 199755 w 1268"/>
                <a:gd name="T97" fmla="*/ 372399 h 1188"/>
                <a:gd name="T98" fmla="*/ 228239 w 1268"/>
                <a:gd name="T99" fmla="*/ 374197 h 1188"/>
                <a:gd name="T100" fmla="*/ 228239 w 1268"/>
                <a:gd name="T101" fmla="*/ 374197 h 1188"/>
                <a:gd name="T102" fmla="*/ 388692 w 1268"/>
                <a:gd name="T103" fmla="*/ 320278 h 1188"/>
                <a:gd name="T104" fmla="*/ 388692 w 1268"/>
                <a:gd name="T105" fmla="*/ 320278 h 1188"/>
                <a:gd name="T106" fmla="*/ 456839 w 1268"/>
                <a:gd name="T107" fmla="*/ 186559 h 1188"/>
                <a:gd name="T108" fmla="*/ 456839 w 1268"/>
                <a:gd name="T109" fmla="*/ 186559 h 1188"/>
                <a:gd name="T110" fmla="*/ 388692 w 1268"/>
                <a:gd name="T111" fmla="*/ 53559 h 11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188">
                  <a:moveTo>
                    <a:pt x="633" y="966"/>
                  </a:moveTo>
                  <a:lnTo>
                    <a:pt x="633" y="966"/>
                  </a:lnTo>
                  <a:cubicBezTo>
                    <a:pt x="606" y="966"/>
                    <a:pt x="577" y="965"/>
                    <a:pt x="551" y="961"/>
                  </a:cubicBezTo>
                  <a:cubicBezTo>
                    <a:pt x="535" y="959"/>
                    <a:pt x="522" y="965"/>
                    <a:pt x="510" y="976"/>
                  </a:cubicBezTo>
                  <a:cubicBezTo>
                    <a:pt x="458" y="1026"/>
                    <a:pt x="400" y="1062"/>
                    <a:pt x="332" y="1083"/>
                  </a:cubicBezTo>
                  <a:cubicBezTo>
                    <a:pt x="293" y="1095"/>
                    <a:pt x="251" y="1104"/>
                    <a:pt x="202" y="1108"/>
                  </a:cubicBezTo>
                  <a:cubicBezTo>
                    <a:pt x="221" y="1094"/>
                    <a:pt x="237" y="1076"/>
                    <a:pt x="251" y="1058"/>
                  </a:cubicBezTo>
                  <a:cubicBezTo>
                    <a:pt x="282" y="1018"/>
                    <a:pt x="298" y="974"/>
                    <a:pt x="298" y="929"/>
                  </a:cubicBezTo>
                  <a:cubicBezTo>
                    <a:pt x="298" y="917"/>
                    <a:pt x="296" y="907"/>
                    <a:pt x="295" y="897"/>
                  </a:cubicBezTo>
                  <a:cubicBezTo>
                    <a:pt x="293" y="882"/>
                    <a:pt x="286" y="870"/>
                    <a:pt x="274" y="861"/>
                  </a:cubicBezTo>
                  <a:cubicBezTo>
                    <a:pt x="146" y="777"/>
                    <a:pt x="74" y="651"/>
                    <a:pt x="74" y="519"/>
                  </a:cubicBezTo>
                  <a:cubicBezTo>
                    <a:pt x="74" y="273"/>
                    <a:pt x="324" y="74"/>
                    <a:pt x="633" y="74"/>
                  </a:cubicBezTo>
                  <a:cubicBezTo>
                    <a:pt x="942" y="74"/>
                    <a:pt x="1192" y="273"/>
                    <a:pt x="1192" y="519"/>
                  </a:cubicBezTo>
                  <a:cubicBezTo>
                    <a:pt x="1192" y="766"/>
                    <a:pt x="942" y="966"/>
                    <a:pt x="633" y="966"/>
                  </a:cubicBezTo>
                  <a:close/>
                  <a:moveTo>
                    <a:pt x="1078" y="149"/>
                  </a:moveTo>
                  <a:lnTo>
                    <a:pt x="1078" y="149"/>
                  </a:lnTo>
                  <a:cubicBezTo>
                    <a:pt x="958" y="53"/>
                    <a:pt x="801" y="0"/>
                    <a:pt x="633" y="0"/>
                  </a:cubicBezTo>
                  <a:cubicBezTo>
                    <a:pt x="465" y="0"/>
                    <a:pt x="307" y="53"/>
                    <a:pt x="188" y="149"/>
                  </a:cubicBezTo>
                  <a:cubicBezTo>
                    <a:pt x="67" y="248"/>
                    <a:pt x="0" y="380"/>
                    <a:pt x="0" y="519"/>
                  </a:cubicBezTo>
                  <a:cubicBezTo>
                    <a:pt x="0" y="673"/>
                    <a:pt x="80" y="817"/>
                    <a:pt x="222" y="916"/>
                  </a:cubicBezTo>
                  <a:cubicBezTo>
                    <a:pt x="223" y="920"/>
                    <a:pt x="223" y="925"/>
                    <a:pt x="223" y="929"/>
                  </a:cubicBezTo>
                  <a:cubicBezTo>
                    <a:pt x="223" y="974"/>
                    <a:pt x="193" y="1038"/>
                    <a:pt x="108" y="1082"/>
                  </a:cubicBezTo>
                  <a:cubicBezTo>
                    <a:pt x="91" y="1092"/>
                    <a:pt x="79" y="1110"/>
                    <a:pt x="79" y="1131"/>
                  </a:cubicBezTo>
                  <a:cubicBezTo>
                    <a:pt x="79" y="1147"/>
                    <a:pt x="85" y="1162"/>
                    <a:pt x="96" y="1172"/>
                  </a:cubicBezTo>
                  <a:cubicBezTo>
                    <a:pt x="107" y="1183"/>
                    <a:pt x="120" y="1187"/>
                    <a:pt x="135" y="1187"/>
                  </a:cubicBezTo>
                  <a:cubicBezTo>
                    <a:pt x="137" y="1187"/>
                    <a:pt x="137" y="1187"/>
                    <a:pt x="138" y="1187"/>
                  </a:cubicBezTo>
                  <a:cubicBezTo>
                    <a:pt x="268" y="1183"/>
                    <a:pt x="419" y="1160"/>
                    <a:pt x="554" y="1036"/>
                  </a:cubicBezTo>
                  <a:cubicBezTo>
                    <a:pt x="579" y="1039"/>
                    <a:pt x="606" y="1041"/>
                    <a:pt x="633" y="1041"/>
                  </a:cubicBezTo>
                  <a:cubicBezTo>
                    <a:pt x="801" y="1041"/>
                    <a:pt x="959" y="987"/>
                    <a:pt x="1078" y="891"/>
                  </a:cubicBezTo>
                  <a:cubicBezTo>
                    <a:pt x="1199" y="792"/>
                    <a:pt x="1267" y="660"/>
                    <a:pt x="1267" y="519"/>
                  </a:cubicBezTo>
                  <a:cubicBezTo>
                    <a:pt x="1267" y="380"/>
                    <a:pt x="1199" y="248"/>
                    <a:pt x="1078" y="1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105" name="Freeform 70">
              <a:extLst>
                <a:ext uri="{FF2B5EF4-FFF2-40B4-BE49-F238E27FC236}">
                  <a16:creationId xmlns:a16="http://schemas.microsoft.com/office/drawing/2014/main" id="{3960B708-0EFC-7746-B9BD-C2594E618D7E}"/>
                </a:ext>
              </a:extLst>
            </p:cNvPr>
            <p:cNvSpPr>
              <a:spLocks noChangeArrowheads="1"/>
            </p:cNvSpPr>
            <p:nvPr/>
          </p:nvSpPr>
          <p:spPr bwMode="auto">
            <a:xfrm>
              <a:off x="8877993" y="2629995"/>
              <a:ext cx="640126" cy="325677"/>
            </a:xfrm>
            <a:custGeom>
              <a:avLst/>
              <a:gdLst>
                <a:gd name="T0" fmla="*/ 228144 w 752"/>
                <a:gd name="T1" fmla="*/ 111067 h 383"/>
                <a:gd name="T2" fmla="*/ 244388 w 752"/>
                <a:gd name="T3" fmla="*/ 95200 h 383"/>
                <a:gd name="T4" fmla="*/ 109740 w 752"/>
                <a:gd name="T5" fmla="*/ 111067 h 383"/>
                <a:gd name="T6" fmla="*/ 93857 w 752"/>
                <a:gd name="T7" fmla="*/ 95200 h 383"/>
                <a:gd name="T8" fmla="*/ 109740 w 752"/>
                <a:gd name="T9" fmla="*/ 111067 h 383"/>
                <a:gd name="T10" fmla="*/ 42596 w 752"/>
                <a:gd name="T11" fmla="*/ 27406 h 383"/>
                <a:gd name="T12" fmla="*/ 26352 w 752"/>
                <a:gd name="T13" fmla="*/ 42912 h 383"/>
                <a:gd name="T14" fmla="*/ 162083 w 752"/>
                <a:gd name="T15" fmla="*/ 27406 h 383"/>
                <a:gd name="T16" fmla="*/ 177244 w 752"/>
                <a:gd name="T17" fmla="*/ 42912 h 383"/>
                <a:gd name="T18" fmla="*/ 162083 w 752"/>
                <a:gd name="T19" fmla="*/ 27406 h 383"/>
                <a:gd name="T20" fmla="*/ 225617 w 752"/>
                <a:gd name="T21" fmla="*/ 68515 h 383"/>
                <a:gd name="T22" fmla="*/ 221285 w 752"/>
                <a:gd name="T23" fmla="*/ 68515 h 383"/>
                <a:gd name="T24" fmla="*/ 203597 w 752"/>
                <a:gd name="T25" fmla="*/ 50845 h 383"/>
                <a:gd name="T26" fmla="*/ 204679 w 752"/>
                <a:gd name="T27" fmla="*/ 24882 h 383"/>
                <a:gd name="T28" fmla="*/ 180132 w 752"/>
                <a:gd name="T29" fmla="*/ 0 h 383"/>
                <a:gd name="T30" fmla="*/ 159195 w 752"/>
                <a:gd name="T31" fmla="*/ 0 h 383"/>
                <a:gd name="T32" fmla="*/ 135009 w 752"/>
                <a:gd name="T33" fmla="*/ 45436 h 383"/>
                <a:gd name="T34" fmla="*/ 135731 w 752"/>
                <a:gd name="T35" fmla="*/ 51206 h 383"/>
                <a:gd name="T36" fmla="*/ 118043 w 752"/>
                <a:gd name="T37" fmla="*/ 68876 h 383"/>
                <a:gd name="T38" fmla="*/ 91330 w 752"/>
                <a:gd name="T39" fmla="*/ 68515 h 383"/>
                <a:gd name="T40" fmla="*/ 86637 w 752"/>
                <a:gd name="T41" fmla="*/ 68876 h 383"/>
                <a:gd name="T42" fmla="*/ 68948 w 752"/>
                <a:gd name="T43" fmla="*/ 51206 h 383"/>
                <a:gd name="T44" fmla="*/ 69309 w 752"/>
                <a:gd name="T45" fmla="*/ 24882 h 383"/>
                <a:gd name="T46" fmla="*/ 44762 w 752"/>
                <a:gd name="T47" fmla="*/ 0 h 383"/>
                <a:gd name="T48" fmla="*/ 23825 w 752"/>
                <a:gd name="T49" fmla="*/ 0 h 383"/>
                <a:gd name="T50" fmla="*/ 0 w 752"/>
                <a:gd name="T51" fmla="*/ 45436 h 383"/>
                <a:gd name="T52" fmla="*/ 23825 w 752"/>
                <a:gd name="T53" fmla="*/ 69597 h 383"/>
                <a:gd name="T54" fmla="*/ 44762 w 752"/>
                <a:gd name="T55" fmla="*/ 69597 h 383"/>
                <a:gd name="T56" fmla="*/ 67866 w 752"/>
                <a:gd name="T57" fmla="*/ 87988 h 383"/>
                <a:gd name="T58" fmla="*/ 67144 w 752"/>
                <a:gd name="T59" fmla="*/ 92315 h 383"/>
                <a:gd name="T60" fmla="*/ 67144 w 752"/>
                <a:gd name="T61" fmla="*/ 113230 h 383"/>
                <a:gd name="T62" fmla="*/ 112267 w 752"/>
                <a:gd name="T63" fmla="*/ 137751 h 383"/>
                <a:gd name="T64" fmla="*/ 136814 w 752"/>
                <a:gd name="T65" fmla="*/ 113230 h 383"/>
                <a:gd name="T66" fmla="*/ 136814 w 752"/>
                <a:gd name="T67" fmla="*/ 92315 h 383"/>
                <a:gd name="T68" fmla="*/ 155585 w 752"/>
                <a:gd name="T69" fmla="*/ 69597 h 383"/>
                <a:gd name="T70" fmla="*/ 159195 w 752"/>
                <a:gd name="T71" fmla="*/ 69597 h 383"/>
                <a:gd name="T72" fmla="*/ 180132 w 752"/>
                <a:gd name="T73" fmla="*/ 69597 h 383"/>
                <a:gd name="T74" fmla="*/ 202153 w 752"/>
                <a:gd name="T75" fmla="*/ 87267 h 383"/>
                <a:gd name="T76" fmla="*/ 201431 w 752"/>
                <a:gd name="T77" fmla="*/ 92315 h 383"/>
                <a:gd name="T78" fmla="*/ 201431 w 752"/>
                <a:gd name="T79" fmla="*/ 113230 h 383"/>
                <a:gd name="T80" fmla="*/ 246193 w 752"/>
                <a:gd name="T81" fmla="*/ 137751 h 383"/>
                <a:gd name="T82" fmla="*/ 271101 w 752"/>
                <a:gd name="T83" fmla="*/ 113230 h 383"/>
                <a:gd name="T84" fmla="*/ 271101 w 752"/>
                <a:gd name="T85" fmla="*/ 92315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383">
                  <a:moveTo>
                    <a:pt x="677" y="308"/>
                  </a:moveTo>
                  <a:lnTo>
                    <a:pt x="632" y="308"/>
                  </a:lnTo>
                  <a:lnTo>
                    <a:pt x="632" y="264"/>
                  </a:lnTo>
                  <a:lnTo>
                    <a:pt x="677" y="264"/>
                  </a:lnTo>
                  <a:lnTo>
                    <a:pt x="677" y="308"/>
                  </a:lnTo>
                  <a:close/>
                  <a:moveTo>
                    <a:pt x="304" y="308"/>
                  </a:moveTo>
                  <a:lnTo>
                    <a:pt x="260" y="308"/>
                  </a:lnTo>
                  <a:lnTo>
                    <a:pt x="260" y="264"/>
                  </a:lnTo>
                  <a:lnTo>
                    <a:pt x="304" y="264"/>
                  </a:lnTo>
                  <a:lnTo>
                    <a:pt x="304" y="308"/>
                  </a:lnTo>
                  <a:close/>
                  <a:moveTo>
                    <a:pt x="73" y="76"/>
                  </a:moveTo>
                  <a:lnTo>
                    <a:pt x="118" y="76"/>
                  </a:lnTo>
                  <a:lnTo>
                    <a:pt x="118" y="119"/>
                  </a:lnTo>
                  <a:lnTo>
                    <a:pt x="73" y="119"/>
                  </a:lnTo>
                  <a:lnTo>
                    <a:pt x="73" y="76"/>
                  </a:lnTo>
                  <a:close/>
                  <a:moveTo>
                    <a:pt x="449" y="76"/>
                  </a:moveTo>
                  <a:lnTo>
                    <a:pt x="491" y="76"/>
                  </a:lnTo>
                  <a:lnTo>
                    <a:pt x="491" y="119"/>
                  </a:lnTo>
                  <a:lnTo>
                    <a:pt x="449" y="119"/>
                  </a:lnTo>
                  <a:lnTo>
                    <a:pt x="449" y="76"/>
                  </a:lnTo>
                  <a:close/>
                  <a:moveTo>
                    <a:pt x="682" y="190"/>
                  </a:moveTo>
                  <a:lnTo>
                    <a:pt x="625" y="190"/>
                  </a:lnTo>
                  <a:cubicBezTo>
                    <a:pt x="622" y="190"/>
                    <a:pt x="617" y="190"/>
                    <a:pt x="613" y="190"/>
                  </a:cubicBezTo>
                  <a:lnTo>
                    <a:pt x="564" y="141"/>
                  </a:lnTo>
                  <a:cubicBezTo>
                    <a:pt x="565" y="137"/>
                    <a:pt x="567" y="132"/>
                    <a:pt x="567" y="126"/>
                  </a:cubicBezTo>
                  <a:lnTo>
                    <a:pt x="567" y="69"/>
                  </a:lnTo>
                  <a:cubicBezTo>
                    <a:pt x="567" y="32"/>
                    <a:pt x="536" y="0"/>
                    <a:pt x="499" y="0"/>
                  </a:cubicBezTo>
                  <a:lnTo>
                    <a:pt x="441" y="0"/>
                  </a:lnTo>
                  <a:cubicBezTo>
                    <a:pt x="404" y="0"/>
                    <a:pt x="374" y="32"/>
                    <a:pt x="374" y="69"/>
                  </a:cubicBezTo>
                  <a:lnTo>
                    <a:pt x="374" y="126"/>
                  </a:lnTo>
                  <a:cubicBezTo>
                    <a:pt x="374" y="132"/>
                    <a:pt x="374" y="137"/>
                    <a:pt x="376" y="142"/>
                  </a:cubicBezTo>
                  <a:lnTo>
                    <a:pt x="327" y="191"/>
                  </a:lnTo>
                  <a:cubicBezTo>
                    <a:pt x="323" y="190"/>
                    <a:pt x="317" y="190"/>
                    <a:pt x="311" y="190"/>
                  </a:cubicBezTo>
                  <a:lnTo>
                    <a:pt x="253" y="190"/>
                  </a:lnTo>
                  <a:cubicBezTo>
                    <a:pt x="248" y="190"/>
                    <a:pt x="244" y="190"/>
                    <a:pt x="240" y="191"/>
                  </a:cubicBezTo>
                  <a:lnTo>
                    <a:pt x="191" y="142"/>
                  </a:lnTo>
                  <a:cubicBezTo>
                    <a:pt x="191" y="137"/>
                    <a:pt x="192" y="132"/>
                    <a:pt x="192" y="126"/>
                  </a:cubicBezTo>
                  <a:lnTo>
                    <a:pt x="192" y="69"/>
                  </a:lnTo>
                  <a:cubicBezTo>
                    <a:pt x="192" y="32"/>
                    <a:pt x="161" y="0"/>
                    <a:pt x="124" y="0"/>
                  </a:cubicBezTo>
                  <a:lnTo>
                    <a:pt x="66" y="0"/>
                  </a:lnTo>
                  <a:cubicBezTo>
                    <a:pt x="29" y="0"/>
                    <a:pt x="0" y="32"/>
                    <a:pt x="0" y="69"/>
                  </a:cubicBezTo>
                  <a:lnTo>
                    <a:pt x="0" y="126"/>
                  </a:lnTo>
                  <a:cubicBezTo>
                    <a:pt x="0" y="163"/>
                    <a:pt x="29" y="193"/>
                    <a:pt x="66" y="193"/>
                  </a:cubicBezTo>
                  <a:lnTo>
                    <a:pt x="124" y="193"/>
                  </a:lnTo>
                  <a:cubicBezTo>
                    <a:pt x="129" y="193"/>
                    <a:pt x="132" y="193"/>
                    <a:pt x="136" y="193"/>
                  </a:cubicBezTo>
                  <a:lnTo>
                    <a:pt x="188" y="244"/>
                  </a:lnTo>
                  <a:cubicBezTo>
                    <a:pt x="186" y="248"/>
                    <a:pt x="186" y="252"/>
                    <a:pt x="186" y="256"/>
                  </a:cubicBezTo>
                  <a:lnTo>
                    <a:pt x="186" y="314"/>
                  </a:lnTo>
                  <a:cubicBezTo>
                    <a:pt x="186" y="351"/>
                    <a:pt x="216" y="382"/>
                    <a:pt x="253" y="382"/>
                  </a:cubicBezTo>
                  <a:lnTo>
                    <a:pt x="311" y="382"/>
                  </a:lnTo>
                  <a:cubicBezTo>
                    <a:pt x="348" y="382"/>
                    <a:pt x="379" y="351"/>
                    <a:pt x="379" y="314"/>
                  </a:cubicBezTo>
                  <a:lnTo>
                    <a:pt x="379" y="256"/>
                  </a:lnTo>
                  <a:cubicBezTo>
                    <a:pt x="379" y="253"/>
                    <a:pt x="377" y="249"/>
                    <a:pt x="377" y="246"/>
                  </a:cubicBezTo>
                  <a:lnTo>
                    <a:pt x="431" y="193"/>
                  </a:lnTo>
                  <a:cubicBezTo>
                    <a:pt x="434" y="193"/>
                    <a:pt x="438" y="193"/>
                    <a:pt x="441" y="193"/>
                  </a:cubicBezTo>
                  <a:lnTo>
                    <a:pt x="499" y="193"/>
                  </a:lnTo>
                  <a:cubicBezTo>
                    <a:pt x="503" y="193"/>
                    <a:pt x="506" y="193"/>
                    <a:pt x="511" y="193"/>
                  </a:cubicBezTo>
                  <a:lnTo>
                    <a:pt x="560" y="242"/>
                  </a:lnTo>
                  <a:cubicBezTo>
                    <a:pt x="558" y="246"/>
                    <a:pt x="558" y="252"/>
                    <a:pt x="558" y="256"/>
                  </a:cubicBezTo>
                  <a:lnTo>
                    <a:pt x="558" y="314"/>
                  </a:lnTo>
                  <a:cubicBezTo>
                    <a:pt x="558" y="351"/>
                    <a:pt x="588" y="382"/>
                    <a:pt x="625" y="382"/>
                  </a:cubicBezTo>
                  <a:lnTo>
                    <a:pt x="682" y="382"/>
                  </a:lnTo>
                  <a:cubicBezTo>
                    <a:pt x="721" y="382"/>
                    <a:pt x="751" y="351"/>
                    <a:pt x="751" y="314"/>
                  </a:cubicBezTo>
                  <a:lnTo>
                    <a:pt x="751" y="256"/>
                  </a:lnTo>
                  <a:cubicBezTo>
                    <a:pt x="751" y="219"/>
                    <a:pt x="721" y="190"/>
                    <a:pt x="682" y="19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106" name="Group 57">
            <a:extLst>
              <a:ext uri="{FF2B5EF4-FFF2-40B4-BE49-F238E27FC236}">
                <a16:creationId xmlns:a16="http://schemas.microsoft.com/office/drawing/2014/main" id="{E130EA03-29BF-4948-ACF5-69F4A68DD8BC}"/>
              </a:ext>
            </a:extLst>
          </p:cNvPr>
          <p:cNvGrpSpPr/>
          <p:nvPr/>
        </p:nvGrpSpPr>
        <p:grpSpPr>
          <a:xfrm>
            <a:off x="12833781" y="7761182"/>
            <a:ext cx="953594" cy="960216"/>
            <a:chOff x="5231890" y="4370690"/>
            <a:chExt cx="1078109" cy="1085596"/>
          </a:xfrm>
          <a:solidFill>
            <a:schemeClr val="bg1">
              <a:alpha val="30000"/>
            </a:schemeClr>
          </a:solidFill>
        </p:grpSpPr>
        <p:sp>
          <p:nvSpPr>
            <p:cNvPr id="107" name="Freeform 23">
              <a:extLst>
                <a:ext uri="{FF2B5EF4-FFF2-40B4-BE49-F238E27FC236}">
                  <a16:creationId xmlns:a16="http://schemas.microsoft.com/office/drawing/2014/main" id="{82DB60CC-3123-A541-96EE-CDAA81036F24}"/>
                </a:ext>
              </a:extLst>
            </p:cNvPr>
            <p:cNvSpPr>
              <a:spLocks noChangeArrowheads="1"/>
            </p:cNvSpPr>
            <p:nvPr/>
          </p:nvSpPr>
          <p:spPr bwMode="auto">
            <a:xfrm>
              <a:off x="5231890" y="4378177"/>
              <a:ext cx="1078109" cy="1078109"/>
            </a:xfrm>
            <a:custGeom>
              <a:avLst/>
              <a:gdLst>
                <a:gd name="T0" fmla="*/ 443509 w 1269"/>
                <a:gd name="T1" fmla="*/ 430157 h 1268"/>
                <a:gd name="T2" fmla="*/ 46477 w 1269"/>
                <a:gd name="T3" fmla="*/ 430157 h 1268"/>
                <a:gd name="T4" fmla="*/ 46477 w 1269"/>
                <a:gd name="T5" fmla="*/ 430157 h 1268"/>
                <a:gd name="T6" fmla="*/ 26661 w 1269"/>
                <a:gd name="T7" fmla="*/ 410326 h 1268"/>
                <a:gd name="T8" fmla="*/ 26661 w 1269"/>
                <a:gd name="T9" fmla="*/ 12980 h 1268"/>
                <a:gd name="T10" fmla="*/ 26661 w 1269"/>
                <a:gd name="T11" fmla="*/ 12980 h 1268"/>
                <a:gd name="T12" fmla="*/ 13330 w 1269"/>
                <a:gd name="T13" fmla="*/ 0 h 1268"/>
                <a:gd name="T14" fmla="*/ 13330 w 1269"/>
                <a:gd name="T15" fmla="*/ 0 h 1268"/>
                <a:gd name="T16" fmla="*/ 0 w 1269"/>
                <a:gd name="T17" fmla="*/ 12980 h 1268"/>
                <a:gd name="T18" fmla="*/ 0 w 1269"/>
                <a:gd name="T19" fmla="*/ 410326 h 1268"/>
                <a:gd name="T20" fmla="*/ 0 w 1269"/>
                <a:gd name="T21" fmla="*/ 410326 h 1268"/>
                <a:gd name="T22" fmla="*/ 46477 w 1269"/>
                <a:gd name="T23" fmla="*/ 456839 h 1268"/>
                <a:gd name="T24" fmla="*/ 443509 w 1269"/>
                <a:gd name="T25" fmla="*/ 456839 h 1268"/>
                <a:gd name="T26" fmla="*/ 443509 w 1269"/>
                <a:gd name="T27" fmla="*/ 456839 h 1268"/>
                <a:gd name="T28" fmla="*/ 456840 w 1269"/>
                <a:gd name="T29" fmla="*/ 443498 h 1268"/>
                <a:gd name="T30" fmla="*/ 456840 w 1269"/>
                <a:gd name="T31" fmla="*/ 443498 h 1268"/>
                <a:gd name="T32" fmla="*/ 443509 w 1269"/>
                <a:gd name="T33" fmla="*/ 430157 h 12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269" h="1268">
                  <a:moveTo>
                    <a:pt x="1231" y="1193"/>
                  </a:moveTo>
                  <a:lnTo>
                    <a:pt x="129" y="1193"/>
                  </a:lnTo>
                  <a:cubicBezTo>
                    <a:pt x="99" y="1193"/>
                    <a:pt x="74" y="1168"/>
                    <a:pt x="74" y="1138"/>
                  </a:cubicBezTo>
                  <a:lnTo>
                    <a:pt x="74" y="36"/>
                  </a:lnTo>
                  <a:cubicBezTo>
                    <a:pt x="74" y="16"/>
                    <a:pt x="58" y="0"/>
                    <a:pt x="37" y="0"/>
                  </a:cubicBezTo>
                  <a:cubicBezTo>
                    <a:pt x="16" y="0"/>
                    <a:pt x="0" y="16"/>
                    <a:pt x="0" y="36"/>
                  </a:cubicBezTo>
                  <a:lnTo>
                    <a:pt x="0" y="1138"/>
                  </a:lnTo>
                  <a:cubicBezTo>
                    <a:pt x="0" y="1209"/>
                    <a:pt x="58" y="1267"/>
                    <a:pt x="129" y="1267"/>
                  </a:cubicBezTo>
                  <a:lnTo>
                    <a:pt x="1231" y="1267"/>
                  </a:lnTo>
                  <a:cubicBezTo>
                    <a:pt x="1250" y="1267"/>
                    <a:pt x="1268" y="1251"/>
                    <a:pt x="1268" y="1230"/>
                  </a:cubicBezTo>
                  <a:cubicBezTo>
                    <a:pt x="1268" y="1209"/>
                    <a:pt x="1250" y="1193"/>
                    <a:pt x="1231" y="119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8" name="Freeform 24">
              <a:extLst>
                <a:ext uri="{FF2B5EF4-FFF2-40B4-BE49-F238E27FC236}">
                  <a16:creationId xmlns:a16="http://schemas.microsoft.com/office/drawing/2014/main" id="{AE3AF78B-8104-AA43-8C71-7381A017F68B}"/>
                </a:ext>
              </a:extLst>
            </p:cNvPr>
            <p:cNvSpPr>
              <a:spLocks noChangeArrowheads="1"/>
            </p:cNvSpPr>
            <p:nvPr/>
          </p:nvSpPr>
          <p:spPr bwMode="auto">
            <a:xfrm>
              <a:off x="6167748" y="4748778"/>
              <a:ext cx="63637" cy="576489"/>
            </a:xfrm>
            <a:custGeom>
              <a:avLst/>
              <a:gdLst>
                <a:gd name="T0" fmla="*/ 13314 w 75"/>
                <a:gd name="T1" fmla="*/ 244115 h 679"/>
                <a:gd name="T2" fmla="*/ 13314 w 75"/>
                <a:gd name="T3" fmla="*/ 244115 h 679"/>
                <a:gd name="T4" fmla="*/ 26627 w 75"/>
                <a:gd name="T5" fmla="*/ 230433 h 679"/>
                <a:gd name="T6" fmla="*/ 26627 w 75"/>
                <a:gd name="T7" fmla="*/ 13322 h 679"/>
                <a:gd name="T8" fmla="*/ 26627 w 75"/>
                <a:gd name="T9" fmla="*/ 13322 h 679"/>
                <a:gd name="T10" fmla="*/ 13314 w 75"/>
                <a:gd name="T11" fmla="*/ 0 h 679"/>
                <a:gd name="T12" fmla="*/ 13314 w 75"/>
                <a:gd name="T13" fmla="*/ 0 h 679"/>
                <a:gd name="T14" fmla="*/ 0 w 75"/>
                <a:gd name="T15" fmla="*/ 13322 h 679"/>
                <a:gd name="T16" fmla="*/ 0 w 75"/>
                <a:gd name="T17" fmla="*/ 230433 h 679"/>
                <a:gd name="T18" fmla="*/ 0 w 75"/>
                <a:gd name="T19" fmla="*/ 230433 h 679"/>
                <a:gd name="T20" fmla="*/ 13314 w 75"/>
                <a:gd name="T21" fmla="*/ 244115 h 6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679">
                  <a:moveTo>
                    <a:pt x="37" y="678"/>
                  </a:moveTo>
                  <a:lnTo>
                    <a:pt x="37" y="678"/>
                  </a:lnTo>
                  <a:cubicBezTo>
                    <a:pt x="58" y="678"/>
                    <a:pt x="74" y="661"/>
                    <a:pt x="74" y="640"/>
                  </a:cubicBezTo>
                  <a:lnTo>
                    <a:pt x="74" y="37"/>
                  </a:lnTo>
                  <a:cubicBezTo>
                    <a:pt x="74" y="16"/>
                    <a:pt x="58" y="0"/>
                    <a:pt x="37" y="0"/>
                  </a:cubicBezTo>
                  <a:cubicBezTo>
                    <a:pt x="16" y="0"/>
                    <a:pt x="0" y="16"/>
                    <a:pt x="0" y="37"/>
                  </a:cubicBezTo>
                  <a:lnTo>
                    <a:pt x="0" y="640"/>
                  </a:lnTo>
                  <a:cubicBezTo>
                    <a:pt x="0" y="661"/>
                    <a:pt x="16" y="678"/>
                    <a:pt x="37" y="6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9" name="Freeform 25">
              <a:extLst>
                <a:ext uri="{FF2B5EF4-FFF2-40B4-BE49-F238E27FC236}">
                  <a16:creationId xmlns:a16="http://schemas.microsoft.com/office/drawing/2014/main" id="{E0617D1A-009B-1046-BD11-B4E79F6E972C}"/>
                </a:ext>
              </a:extLst>
            </p:cNvPr>
            <p:cNvSpPr>
              <a:spLocks noChangeArrowheads="1"/>
            </p:cNvSpPr>
            <p:nvPr/>
          </p:nvSpPr>
          <p:spPr bwMode="auto">
            <a:xfrm>
              <a:off x="6051700" y="4861081"/>
              <a:ext cx="63640" cy="464186"/>
            </a:xfrm>
            <a:custGeom>
              <a:avLst/>
              <a:gdLst>
                <a:gd name="T0" fmla="*/ 0 w 76"/>
                <a:gd name="T1" fmla="*/ 13340 h 546"/>
                <a:gd name="T2" fmla="*/ 0 w 76"/>
                <a:gd name="T3" fmla="*/ 183150 h 546"/>
                <a:gd name="T4" fmla="*/ 0 w 76"/>
                <a:gd name="T5" fmla="*/ 183150 h 546"/>
                <a:gd name="T6" fmla="*/ 13494 w 76"/>
                <a:gd name="T7" fmla="*/ 196489 h 546"/>
                <a:gd name="T8" fmla="*/ 13494 w 76"/>
                <a:gd name="T9" fmla="*/ 196489 h 546"/>
                <a:gd name="T10" fmla="*/ 26633 w 76"/>
                <a:gd name="T11" fmla="*/ 183150 h 546"/>
                <a:gd name="T12" fmla="*/ 26633 w 76"/>
                <a:gd name="T13" fmla="*/ 13340 h 546"/>
                <a:gd name="T14" fmla="*/ 26633 w 76"/>
                <a:gd name="T15" fmla="*/ 13340 h 546"/>
                <a:gd name="T16" fmla="*/ 13494 w 76"/>
                <a:gd name="T17" fmla="*/ 0 h 546"/>
                <a:gd name="T18" fmla="*/ 13494 w 76"/>
                <a:gd name="T19" fmla="*/ 0 h 546"/>
                <a:gd name="T20" fmla="*/ 0 w 76"/>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546">
                  <a:moveTo>
                    <a:pt x="0" y="37"/>
                  </a:moveTo>
                  <a:lnTo>
                    <a:pt x="0" y="508"/>
                  </a:lnTo>
                  <a:cubicBezTo>
                    <a:pt x="0" y="528"/>
                    <a:pt x="19" y="545"/>
                    <a:pt x="38" y="545"/>
                  </a:cubicBezTo>
                  <a:cubicBezTo>
                    <a:pt x="59" y="545"/>
                    <a:pt x="75" y="528"/>
                    <a:pt x="75" y="508"/>
                  </a:cubicBezTo>
                  <a:lnTo>
                    <a:pt x="75" y="37"/>
                  </a:lnTo>
                  <a:cubicBezTo>
                    <a:pt x="75" y="17"/>
                    <a:pt x="59" y="0"/>
                    <a:pt x="38" y="0"/>
                  </a:cubicBezTo>
                  <a:cubicBezTo>
                    <a:pt x="19"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0" name="Freeform 26">
              <a:extLst>
                <a:ext uri="{FF2B5EF4-FFF2-40B4-BE49-F238E27FC236}">
                  <a16:creationId xmlns:a16="http://schemas.microsoft.com/office/drawing/2014/main" id="{B2515CDC-B306-4744-803E-E9E4B3E541B2}"/>
                </a:ext>
              </a:extLst>
            </p:cNvPr>
            <p:cNvSpPr>
              <a:spLocks noChangeArrowheads="1"/>
            </p:cNvSpPr>
            <p:nvPr/>
          </p:nvSpPr>
          <p:spPr bwMode="auto">
            <a:xfrm>
              <a:off x="5939397" y="5029534"/>
              <a:ext cx="63640" cy="295732"/>
            </a:xfrm>
            <a:custGeom>
              <a:avLst/>
              <a:gdLst>
                <a:gd name="T0" fmla="*/ 0 w 76"/>
                <a:gd name="T1" fmla="*/ 13373 h 347"/>
                <a:gd name="T2" fmla="*/ 0 w 76"/>
                <a:gd name="T3" fmla="*/ 111679 h 347"/>
                <a:gd name="T4" fmla="*/ 0 w 76"/>
                <a:gd name="T5" fmla="*/ 111679 h 347"/>
                <a:gd name="T6" fmla="*/ 13139 w 76"/>
                <a:gd name="T7" fmla="*/ 125052 h 347"/>
                <a:gd name="T8" fmla="*/ 13139 w 76"/>
                <a:gd name="T9" fmla="*/ 125052 h 347"/>
                <a:gd name="T10" fmla="*/ 26633 w 76"/>
                <a:gd name="T11" fmla="*/ 111679 h 347"/>
                <a:gd name="T12" fmla="*/ 26633 w 76"/>
                <a:gd name="T13" fmla="*/ 13373 h 347"/>
                <a:gd name="T14" fmla="*/ 26633 w 76"/>
                <a:gd name="T15" fmla="*/ 13373 h 347"/>
                <a:gd name="T16" fmla="*/ 13139 w 76"/>
                <a:gd name="T17" fmla="*/ 0 h 347"/>
                <a:gd name="T18" fmla="*/ 13139 w 76"/>
                <a:gd name="T19" fmla="*/ 0 h 347"/>
                <a:gd name="T20" fmla="*/ 0 w 76"/>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0" y="37"/>
                  </a:moveTo>
                  <a:lnTo>
                    <a:pt x="0" y="309"/>
                  </a:lnTo>
                  <a:cubicBezTo>
                    <a:pt x="0" y="329"/>
                    <a:pt x="17" y="346"/>
                    <a:pt x="37" y="346"/>
                  </a:cubicBezTo>
                  <a:cubicBezTo>
                    <a:pt x="57" y="346"/>
                    <a:pt x="75" y="329"/>
                    <a:pt x="75" y="309"/>
                  </a:cubicBezTo>
                  <a:lnTo>
                    <a:pt x="75" y="37"/>
                  </a:lnTo>
                  <a:cubicBezTo>
                    <a:pt x="75" y="16"/>
                    <a:pt x="57" y="0"/>
                    <a:pt x="37" y="0"/>
                  </a:cubicBezTo>
                  <a:cubicBezTo>
                    <a:pt x="17"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1" name="Freeform 27">
              <a:extLst>
                <a:ext uri="{FF2B5EF4-FFF2-40B4-BE49-F238E27FC236}">
                  <a16:creationId xmlns:a16="http://schemas.microsoft.com/office/drawing/2014/main" id="{11BBC583-510A-F443-A378-61741ED38E04}"/>
                </a:ext>
              </a:extLst>
            </p:cNvPr>
            <p:cNvSpPr>
              <a:spLocks noChangeArrowheads="1"/>
            </p:cNvSpPr>
            <p:nvPr/>
          </p:nvSpPr>
          <p:spPr bwMode="auto">
            <a:xfrm>
              <a:off x="5823352" y="5029534"/>
              <a:ext cx="63637"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7 w 75"/>
                <a:gd name="T11" fmla="*/ 111679 h 347"/>
                <a:gd name="T12" fmla="*/ 26627 w 75"/>
                <a:gd name="T13" fmla="*/ 13373 h 347"/>
                <a:gd name="T14" fmla="*/ 26627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8" y="346"/>
                    <a:pt x="74" y="329"/>
                    <a:pt x="74" y="309"/>
                  </a:cubicBezTo>
                  <a:lnTo>
                    <a:pt x="74" y="37"/>
                  </a:lnTo>
                  <a:cubicBezTo>
                    <a:pt x="74" y="16"/>
                    <a:pt x="58"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 name="Freeform 28">
              <a:extLst>
                <a:ext uri="{FF2B5EF4-FFF2-40B4-BE49-F238E27FC236}">
                  <a16:creationId xmlns:a16="http://schemas.microsoft.com/office/drawing/2014/main" id="{D677FC0C-C7C0-324B-A659-2D8426874316}"/>
                </a:ext>
              </a:extLst>
            </p:cNvPr>
            <p:cNvSpPr>
              <a:spLocks noChangeArrowheads="1"/>
            </p:cNvSpPr>
            <p:nvPr/>
          </p:nvSpPr>
          <p:spPr bwMode="auto">
            <a:xfrm>
              <a:off x="5707305" y="4861081"/>
              <a:ext cx="63640" cy="464186"/>
            </a:xfrm>
            <a:custGeom>
              <a:avLst/>
              <a:gdLst>
                <a:gd name="T0" fmla="*/ 0 w 75"/>
                <a:gd name="T1" fmla="*/ 13340 h 546"/>
                <a:gd name="T2" fmla="*/ 0 w 75"/>
                <a:gd name="T3" fmla="*/ 183150 h 546"/>
                <a:gd name="T4" fmla="*/ 0 w 75"/>
                <a:gd name="T5" fmla="*/ 183150 h 546"/>
                <a:gd name="T6" fmla="*/ 13314 w 75"/>
                <a:gd name="T7" fmla="*/ 196489 h 546"/>
                <a:gd name="T8" fmla="*/ 13314 w 75"/>
                <a:gd name="T9" fmla="*/ 196489 h 546"/>
                <a:gd name="T10" fmla="*/ 26628 w 75"/>
                <a:gd name="T11" fmla="*/ 183150 h 546"/>
                <a:gd name="T12" fmla="*/ 26628 w 75"/>
                <a:gd name="T13" fmla="*/ 13340 h 546"/>
                <a:gd name="T14" fmla="*/ 26628 w 75"/>
                <a:gd name="T15" fmla="*/ 13340 h 546"/>
                <a:gd name="T16" fmla="*/ 13314 w 75"/>
                <a:gd name="T17" fmla="*/ 0 h 546"/>
                <a:gd name="T18" fmla="*/ 13314 w 75"/>
                <a:gd name="T19" fmla="*/ 0 h 546"/>
                <a:gd name="T20" fmla="*/ 0 w 75"/>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546">
                  <a:moveTo>
                    <a:pt x="0" y="37"/>
                  </a:moveTo>
                  <a:lnTo>
                    <a:pt x="0" y="508"/>
                  </a:lnTo>
                  <a:cubicBezTo>
                    <a:pt x="0" y="528"/>
                    <a:pt x="17" y="545"/>
                    <a:pt x="37" y="545"/>
                  </a:cubicBezTo>
                  <a:cubicBezTo>
                    <a:pt x="58" y="545"/>
                    <a:pt x="74" y="528"/>
                    <a:pt x="74" y="508"/>
                  </a:cubicBezTo>
                  <a:lnTo>
                    <a:pt x="74" y="37"/>
                  </a:lnTo>
                  <a:cubicBezTo>
                    <a:pt x="74" y="17"/>
                    <a:pt x="58" y="0"/>
                    <a:pt x="37" y="0"/>
                  </a:cubicBezTo>
                  <a:cubicBezTo>
                    <a:pt x="17"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 name="Freeform 29">
              <a:extLst>
                <a:ext uri="{FF2B5EF4-FFF2-40B4-BE49-F238E27FC236}">
                  <a16:creationId xmlns:a16="http://schemas.microsoft.com/office/drawing/2014/main" id="{2A19A67E-D65F-684E-A4A3-B02CD6E9B8D7}"/>
                </a:ext>
              </a:extLst>
            </p:cNvPr>
            <p:cNvSpPr>
              <a:spLocks noChangeArrowheads="1"/>
            </p:cNvSpPr>
            <p:nvPr/>
          </p:nvSpPr>
          <p:spPr bwMode="auto">
            <a:xfrm>
              <a:off x="5591259" y="4947179"/>
              <a:ext cx="63637" cy="378088"/>
            </a:xfrm>
            <a:custGeom>
              <a:avLst/>
              <a:gdLst>
                <a:gd name="T0" fmla="*/ 0 w 75"/>
                <a:gd name="T1" fmla="*/ 13272 h 447"/>
                <a:gd name="T2" fmla="*/ 0 w 75"/>
                <a:gd name="T3" fmla="*/ 146707 h 447"/>
                <a:gd name="T4" fmla="*/ 0 w 75"/>
                <a:gd name="T5" fmla="*/ 146707 h 447"/>
                <a:gd name="T6" fmla="*/ 13314 w 75"/>
                <a:gd name="T7" fmla="*/ 159979 h 447"/>
                <a:gd name="T8" fmla="*/ 13314 w 75"/>
                <a:gd name="T9" fmla="*/ 159979 h 447"/>
                <a:gd name="T10" fmla="*/ 26627 w 75"/>
                <a:gd name="T11" fmla="*/ 146707 h 447"/>
                <a:gd name="T12" fmla="*/ 26627 w 75"/>
                <a:gd name="T13" fmla="*/ 13272 h 447"/>
                <a:gd name="T14" fmla="*/ 26627 w 75"/>
                <a:gd name="T15" fmla="*/ 13272 h 447"/>
                <a:gd name="T16" fmla="*/ 13314 w 75"/>
                <a:gd name="T17" fmla="*/ 0 h 447"/>
                <a:gd name="T18" fmla="*/ 13314 w 75"/>
                <a:gd name="T19" fmla="*/ 0 h 447"/>
                <a:gd name="T20" fmla="*/ 0 w 75"/>
                <a:gd name="T21" fmla="*/ 13272 h 4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447">
                  <a:moveTo>
                    <a:pt x="0" y="37"/>
                  </a:moveTo>
                  <a:lnTo>
                    <a:pt x="0" y="409"/>
                  </a:lnTo>
                  <a:cubicBezTo>
                    <a:pt x="0" y="429"/>
                    <a:pt x="16" y="446"/>
                    <a:pt x="37" y="446"/>
                  </a:cubicBezTo>
                  <a:cubicBezTo>
                    <a:pt x="57" y="446"/>
                    <a:pt x="74" y="429"/>
                    <a:pt x="74" y="409"/>
                  </a:cubicBezTo>
                  <a:lnTo>
                    <a:pt x="74" y="37"/>
                  </a:lnTo>
                  <a:cubicBezTo>
                    <a:pt x="74" y="17"/>
                    <a:pt x="57" y="0"/>
                    <a:pt x="37" y="0"/>
                  </a:cubicBezTo>
                  <a:cubicBezTo>
                    <a:pt x="16"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4" name="Freeform 30">
              <a:extLst>
                <a:ext uri="{FF2B5EF4-FFF2-40B4-BE49-F238E27FC236}">
                  <a16:creationId xmlns:a16="http://schemas.microsoft.com/office/drawing/2014/main" id="{42A1461B-A52F-004E-AECD-92AE4DCBE461}"/>
                </a:ext>
              </a:extLst>
            </p:cNvPr>
            <p:cNvSpPr>
              <a:spLocks noChangeArrowheads="1"/>
            </p:cNvSpPr>
            <p:nvPr/>
          </p:nvSpPr>
          <p:spPr bwMode="auto">
            <a:xfrm>
              <a:off x="5475212" y="5029534"/>
              <a:ext cx="63640"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8 w 75"/>
                <a:gd name="T11" fmla="*/ 111679 h 347"/>
                <a:gd name="T12" fmla="*/ 26628 w 75"/>
                <a:gd name="T13" fmla="*/ 13373 h 347"/>
                <a:gd name="T14" fmla="*/ 26628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7" y="346"/>
                    <a:pt x="74" y="329"/>
                    <a:pt x="74" y="309"/>
                  </a:cubicBezTo>
                  <a:lnTo>
                    <a:pt x="74" y="37"/>
                  </a:lnTo>
                  <a:cubicBezTo>
                    <a:pt x="74" y="16"/>
                    <a:pt x="57"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5" name="Freeform 31">
              <a:extLst>
                <a:ext uri="{FF2B5EF4-FFF2-40B4-BE49-F238E27FC236}">
                  <a16:creationId xmlns:a16="http://schemas.microsoft.com/office/drawing/2014/main" id="{F6B0F1A9-48DF-4C4D-957D-B30BD18B3059}"/>
                </a:ext>
              </a:extLst>
            </p:cNvPr>
            <p:cNvSpPr>
              <a:spLocks noChangeArrowheads="1"/>
            </p:cNvSpPr>
            <p:nvPr/>
          </p:nvSpPr>
          <p:spPr bwMode="auto">
            <a:xfrm>
              <a:off x="5359166" y="5029534"/>
              <a:ext cx="63637" cy="295732"/>
            </a:xfrm>
            <a:custGeom>
              <a:avLst/>
              <a:gdLst>
                <a:gd name="T0" fmla="*/ 13138 w 76"/>
                <a:gd name="T1" fmla="*/ 125052 h 347"/>
                <a:gd name="T2" fmla="*/ 13138 w 76"/>
                <a:gd name="T3" fmla="*/ 125052 h 347"/>
                <a:gd name="T4" fmla="*/ 26632 w 76"/>
                <a:gd name="T5" fmla="*/ 111318 h 347"/>
                <a:gd name="T6" fmla="*/ 26632 w 76"/>
                <a:gd name="T7" fmla="*/ 13373 h 347"/>
                <a:gd name="T8" fmla="*/ 26632 w 76"/>
                <a:gd name="T9" fmla="*/ 13373 h 347"/>
                <a:gd name="T10" fmla="*/ 13138 w 76"/>
                <a:gd name="T11" fmla="*/ 0 h 347"/>
                <a:gd name="T12" fmla="*/ 13138 w 76"/>
                <a:gd name="T13" fmla="*/ 0 h 347"/>
                <a:gd name="T14" fmla="*/ 0 w 76"/>
                <a:gd name="T15" fmla="*/ 13373 h 347"/>
                <a:gd name="T16" fmla="*/ 0 w 76"/>
                <a:gd name="T17" fmla="*/ 111318 h 347"/>
                <a:gd name="T18" fmla="*/ 0 w 76"/>
                <a:gd name="T19" fmla="*/ 111318 h 347"/>
                <a:gd name="T20" fmla="*/ 13138 w 76"/>
                <a:gd name="T21" fmla="*/ 125052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37" y="346"/>
                  </a:moveTo>
                  <a:lnTo>
                    <a:pt x="37" y="346"/>
                  </a:lnTo>
                  <a:cubicBezTo>
                    <a:pt x="58" y="346"/>
                    <a:pt x="75" y="329"/>
                    <a:pt x="75" y="308"/>
                  </a:cubicBezTo>
                  <a:lnTo>
                    <a:pt x="75" y="37"/>
                  </a:lnTo>
                  <a:cubicBezTo>
                    <a:pt x="75" y="16"/>
                    <a:pt x="58" y="0"/>
                    <a:pt x="37" y="0"/>
                  </a:cubicBezTo>
                  <a:cubicBezTo>
                    <a:pt x="18" y="0"/>
                    <a:pt x="0" y="16"/>
                    <a:pt x="0" y="37"/>
                  </a:cubicBezTo>
                  <a:lnTo>
                    <a:pt x="0" y="308"/>
                  </a:lnTo>
                  <a:cubicBezTo>
                    <a:pt x="0" y="329"/>
                    <a:pt x="18" y="346"/>
                    <a:pt x="37" y="34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6" name="Freeform 32">
              <a:extLst>
                <a:ext uri="{FF2B5EF4-FFF2-40B4-BE49-F238E27FC236}">
                  <a16:creationId xmlns:a16="http://schemas.microsoft.com/office/drawing/2014/main" id="{AE1FF034-006D-BE4E-89BD-E16662CC6BD3}"/>
                </a:ext>
              </a:extLst>
            </p:cNvPr>
            <p:cNvSpPr>
              <a:spLocks noChangeArrowheads="1"/>
            </p:cNvSpPr>
            <p:nvPr/>
          </p:nvSpPr>
          <p:spPr bwMode="auto">
            <a:xfrm>
              <a:off x="5441522" y="4370690"/>
              <a:ext cx="658844" cy="479159"/>
            </a:xfrm>
            <a:custGeom>
              <a:avLst/>
              <a:gdLst>
                <a:gd name="T0" fmla="*/ 229353 w 776"/>
                <a:gd name="T1" fmla="*/ 117396 h 566"/>
                <a:gd name="T2" fmla="*/ 222872 w 776"/>
                <a:gd name="T3" fmla="*/ 120628 h 566"/>
                <a:gd name="T4" fmla="*/ 220352 w 776"/>
                <a:gd name="T5" fmla="*/ 118114 h 566"/>
                <a:gd name="T6" fmla="*/ 219631 w 776"/>
                <a:gd name="T7" fmla="*/ 114165 h 566"/>
                <a:gd name="T8" fmla="*/ 213871 w 776"/>
                <a:gd name="T9" fmla="*/ 91907 h 566"/>
                <a:gd name="T10" fmla="*/ 190467 w 776"/>
                <a:gd name="T11" fmla="*/ 89753 h 566"/>
                <a:gd name="T12" fmla="*/ 38526 w 776"/>
                <a:gd name="T13" fmla="*/ 175197 h 566"/>
                <a:gd name="T14" fmla="*/ 28804 w 776"/>
                <a:gd name="T15" fmla="*/ 172684 h 566"/>
                <a:gd name="T16" fmla="*/ 27724 w 776"/>
                <a:gd name="T17" fmla="*/ 167658 h 566"/>
                <a:gd name="T18" fmla="*/ 183626 w 776"/>
                <a:gd name="T19" fmla="*/ 77187 h 566"/>
                <a:gd name="T20" fmla="*/ 193708 w 776"/>
                <a:gd name="T21" fmla="*/ 56365 h 566"/>
                <a:gd name="T22" fmla="*/ 177505 w 776"/>
                <a:gd name="T23" fmla="*/ 39491 h 566"/>
                <a:gd name="T24" fmla="*/ 173905 w 776"/>
                <a:gd name="T25" fmla="*/ 36978 h 566"/>
                <a:gd name="T26" fmla="*/ 173185 w 776"/>
                <a:gd name="T27" fmla="*/ 33388 h 566"/>
                <a:gd name="T28" fmla="*/ 173185 w 776"/>
                <a:gd name="T29" fmla="*/ 33388 h 566"/>
                <a:gd name="T30" fmla="*/ 244115 w 776"/>
                <a:gd name="T31" fmla="*/ 44158 h 566"/>
                <a:gd name="T32" fmla="*/ 249516 w 776"/>
                <a:gd name="T33" fmla="*/ 47748 h 566"/>
                <a:gd name="T34" fmla="*/ 249876 w 776"/>
                <a:gd name="T35" fmla="*/ 54211 h 566"/>
                <a:gd name="T36" fmla="*/ 272919 w 776"/>
                <a:gd name="T37" fmla="*/ 35183 h 566"/>
                <a:gd name="T38" fmla="*/ 185066 w 776"/>
                <a:gd name="T39" fmla="*/ 3590 h 566"/>
                <a:gd name="T40" fmla="*/ 147261 w 776"/>
                <a:gd name="T41" fmla="*/ 27644 h 566"/>
                <a:gd name="T42" fmla="*/ 151582 w 776"/>
                <a:gd name="T43" fmla="*/ 51339 h 566"/>
                <a:gd name="T44" fmla="*/ 159503 w 776"/>
                <a:gd name="T45" fmla="*/ 59955 h 566"/>
                <a:gd name="T46" fmla="*/ 18363 w 776"/>
                <a:gd name="T47" fmla="*/ 140014 h 566"/>
                <a:gd name="T48" fmla="*/ 2160 w 776"/>
                <a:gd name="T49" fmla="*/ 160478 h 566"/>
                <a:gd name="T50" fmla="*/ 5401 w 776"/>
                <a:gd name="T51" fmla="*/ 185967 h 566"/>
                <a:gd name="T52" fmla="*/ 25564 w 776"/>
                <a:gd name="T53" fmla="*/ 201764 h 566"/>
                <a:gd name="T54" fmla="*/ 34565 w 776"/>
                <a:gd name="T55" fmla="*/ 202841 h 566"/>
                <a:gd name="T56" fmla="*/ 192988 w 776"/>
                <a:gd name="T57" fmla="*/ 118833 h 566"/>
                <a:gd name="T58" fmla="*/ 196228 w 776"/>
                <a:gd name="T59" fmla="*/ 130321 h 566"/>
                <a:gd name="T60" fmla="*/ 214951 w 776"/>
                <a:gd name="T61" fmla="*/ 146117 h 566"/>
                <a:gd name="T62" fmla="*/ 254916 w 776"/>
                <a:gd name="T63" fmla="*/ 126013 h 566"/>
                <a:gd name="T64" fmla="*/ 275799 w 776"/>
                <a:gd name="T65" fmla="*/ 62827 h 5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76" h="566">
                  <a:moveTo>
                    <a:pt x="694" y="151"/>
                  </a:moveTo>
                  <a:lnTo>
                    <a:pt x="637" y="327"/>
                  </a:lnTo>
                  <a:cubicBezTo>
                    <a:pt x="634" y="334"/>
                    <a:pt x="627" y="339"/>
                    <a:pt x="619" y="336"/>
                  </a:cubicBezTo>
                  <a:cubicBezTo>
                    <a:pt x="615" y="334"/>
                    <a:pt x="612" y="331"/>
                    <a:pt x="612" y="329"/>
                  </a:cubicBezTo>
                  <a:cubicBezTo>
                    <a:pt x="610" y="327"/>
                    <a:pt x="608" y="322"/>
                    <a:pt x="610" y="318"/>
                  </a:cubicBezTo>
                  <a:cubicBezTo>
                    <a:pt x="619" y="294"/>
                    <a:pt x="612" y="271"/>
                    <a:pt x="594" y="256"/>
                  </a:cubicBezTo>
                  <a:cubicBezTo>
                    <a:pt x="575" y="240"/>
                    <a:pt x="550" y="238"/>
                    <a:pt x="529" y="250"/>
                  </a:cubicBezTo>
                  <a:lnTo>
                    <a:pt x="107" y="488"/>
                  </a:lnTo>
                  <a:cubicBezTo>
                    <a:pt x="98" y="495"/>
                    <a:pt x="84" y="492"/>
                    <a:pt x="80" y="481"/>
                  </a:cubicBezTo>
                  <a:cubicBezTo>
                    <a:pt x="77" y="476"/>
                    <a:pt x="76" y="472"/>
                    <a:pt x="77" y="467"/>
                  </a:cubicBezTo>
                  <a:cubicBezTo>
                    <a:pt x="79" y="462"/>
                    <a:pt x="83" y="457"/>
                    <a:pt x="87" y="455"/>
                  </a:cubicBezTo>
                  <a:lnTo>
                    <a:pt x="510" y="215"/>
                  </a:lnTo>
                  <a:cubicBezTo>
                    <a:pt x="530" y="203"/>
                    <a:pt x="542" y="180"/>
                    <a:pt x="538" y="157"/>
                  </a:cubicBezTo>
                  <a:cubicBezTo>
                    <a:pt x="534" y="133"/>
                    <a:pt x="517" y="114"/>
                    <a:pt x="493" y="110"/>
                  </a:cubicBezTo>
                  <a:cubicBezTo>
                    <a:pt x="487" y="110"/>
                    <a:pt x="485" y="105"/>
                    <a:pt x="483" y="103"/>
                  </a:cubicBezTo>
                  <a:cubicBezTo>
                    <a:pt x="483" y="102"/>
                    <a:pt x="480" y="98"/>
                    <a:pt x="481" y="93"/>
                  </a:cubicBezTo>
                  <a:cubicBezTo>
                    <a:pt x="483" y="87"/>
                    <a:pt x="489" y="82"/>
                    <a:pt x="495" y="82"/>
                  </a:cubicBezTo>
                  <a:lnTo>
                    <a:pt x="678" y="123"/>
                  </a:lnTo>
                  <a:cubicBezTo>
                    <a:pt x="687" y="124"/>
                    <a:pt x="692" y="130"/>
                    <a:pt x="693" y="133"/>
                  </a:cubicBezTo>
                  <a:cubicBezTo>
                    <a:pt x="694" y="136"/>
                    <a:pt x="697" y="143"/>
                    <a:pt x="694" y="151"/>
                  </a:cubicBezTo>
                  <a:close/>
                  <a:moveTo>
                    <a:pt x="758" y="98"/>
                  </a:moveTo>
                  <a:lnTo>
                    <a:pt x="758" y="98"/>
                  </a:lnTo>
                  <a:cubicBezTo>
                    <a:pt x="745" y="73"/>
                    <a:pt x="721" y="56"/>
                    <a:pt x="694" y="50"/>
                  </a:cubicBezTo>
                  <a:lnTo>
                    <a:pt x="514" y="10"/>
                  </a:lnTo>
                  <a:cubicBezTo>
                    <a:pt x="466" y="0"/>
                    <a:pt x="421" y="29"/>
                    <a:pt x="409" y="77"/>
                  </a:cubicBezTo>
                  <a:cubicBezTo>
                    <a:pt x="404" y="99"/>
                    <a:pt x="408" y="124"/>
                    <a:pt x="421" y="143"/>
                  </a:cubicBezTo>
                  <a:cubicBezTo>
                    <a:pt x="426" y="152"/>
                    <a:pt x="434" y="161"/>
                    <a:pt x="443" y="167"/>
                  </a:cubicBezTo>
                  <a:lnTo>
                    <a:pt x="51" y="390"/>
                  </a:lnTo>
                  <a:cubicBezTo>
                    <a:pt x="28" y="403"/>
                    <a:pt x="14" y="422"/>
                    <a:pt x="6" y="447"/>
                  </a:cubicBezTo>
                  <a:cubicBezTo>
                    <a:pt x="0" y="471"/>
                    <a:pt x="3" y="496"/>
                    <a:pt x="15" y="518"/>
                  </a:cubicBezTo>
                  <a:cubicBezTo>
                    <a:pt x="27" y="541"/>
                    <a:pt x="47" y="555"/>
                    <a:pt x="71" y="562"/>
                  </a:cubicBezTo>
                  <a:cubicBezTo>
                    <a:pt x="80" y="565"/>
                    <a:pt x="89" y="565"/>
                    <a:pt x="96" y="565"/>
                  </a:cubicBezTo>
                  <a:cubicBezTo>
                    <a:pt x="112" y="565"/>
                    <a:pt x="129" y="562"/>
                    <a:pt x="144" y="554"/>
                  </a:cubicBezTo>
                  <a:lnTo>
                    <a:pt x="536" y="331"/>
                  </a:lnTo>
                  <a:cubicBezTo>
                    <a:pt x="536" y="342"/>
                    <a:pt x="539" y="352"/>
                    <a:pt x="545" y="363"/>
                  </a:cubicBezTo>
                  <a:cubicBezTo>
                    <a:pt x="555" y="383"/>
                    <a:pt x="573" y="399"/>
                    <a:pt x="597" y="407"/>
                  </a:cubicBezTo>
                  <a:cubicBezTo>
                    <a:pt x="643" y="422"/>
                    <a:pt x="692" y="397"/>
                    <a:pt x="708" y="351"/>
                  </a:cubicBezTo>
                  <a:lnTo>
                    <a:pt x="766" y="175"/>
                  </a:lnTo>
                  <a:cubicBezTo>
                    <a:pt x="775" y="150"/>
                    <a:pt x="771" y="121"/>
                    <a:pt x="758" y="9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117" name="Group 49">
            <a:extLst>
              <a:ext uri="{FF2B5EF4-FFF2-40B4-BE49-F238E27FC236}">
                <a16:creationId xmlns:a16="http://schemas.microsoft.com/office/drawing/2014/main" id="{1563143D-C847-804C-8C66-09B708241EE7}"/>
              </a:ext>
            </a:extLst>
          </p:cNvPr>
          <p:cNvGrpSpPr/>
          <p:nvPr/>
        </p:nvGrpSpPr>
        <p:grpSpPr>
          <a:xfrm>
            <a:off x="18151944" y="7793950"/>
            <a:ext cx="1081851" cy="823555"/>
            <a:chOff x="17083598" y="2386671"/>
            <a:chExt cx="1081851" cy="823555"/>
          </a:xfrm>
          <a:solidFill>
            <a:schemeClr val="bg1">
              <a:alpha val="30000"/>
            </a:schemeClr>
          </a:solidFill>
        </p:grpSpPr>
        <p:sp>
          <p:nvSpPr>
            <p:cNvPr id="118" name="Freeform 16">
              <a:extLst>
                <a:ext uri="{FF2B5EF4-FFF2-40B4-BE49-F238E27FC236}">
                  <a16:creationId xmlns:a16="http://schemas.microsoft.com/office/drawing/2014/main" id="{F053F438-2E2A-4A40-81D0-6B95872FF673}"/>
                </a:ext>
              </a:extLst>
            </p:cNvPr>
            <p:cNvSpPr>
              <a:spLocks noChangeArrowheads="1"/>
            </p:cNvSpPr>
            <p:nvPr/>
          </p:nvSpPr>
          <p:spPr bwMode="auto">
            <a:xfrm>
              <a:off x="17495376" y="2667430"/>
              <a:ext cx="262040" cy="265783"/>
            </a:xfrm>
            <a:custGeom>
              <a:avLst/>
              <a:gdLst>
                <a:gd name="T0" fmla="*/ 83434 w 309"/>
                <a:gd name="T1" fmla="*/ 32306 h 314"/>
                <a:gd name="T2" fmla="*/ 83434 w 309"/>
                <a:gd name="T3" fmla="*/ 79329 h 314"/>
                <a:gd name="T4" fmla="*/ 83434 w 309"/>
                <a:gd name="T5" fmla="*/ 79329 h 314"/>
                <a:gd name="T6" fmla="*/ 77680 w 309"/>
                <a:gd name="T7" fmla="*/ 85790 h 314"/>
                <a:gd name="T8" fmla="*/ 32367 w 309"/>
                <a:gd name="T9" fmla="*/ 85790 h 314"/>
                <a:gd name="T10" fmla="*/ 32367 w 309"/>
                <a:gd name="T11" fmla="*/ 85790 h 314"/>
                <a:gd name="T12" fmla="*/ 26612 w 309"/>
                <a:gd name="T13" fmla="*/ 79329 h 314"/>
                <a:gd name="T14" fmla="*/ 26612 w 309"/>
                <a:gd name="T15" fmla="*/ 32306 h 314"/>
                <a:gd name="T16" fmla="*/ 26612 w 309"/>
                <a:gd name="T17" fmla="*/ 32306 h 314"/>
                <a:gd name="T18" fmla="*/ 32367 w 309"/>
                <a:gd name="T19" fmla="*/ 26204 h 314"/>
                <a:gd name="T20" fmla="*/ 77680 w 309"/>
                <a:gd name="T21" fmla="*/ 26204 h 314"/>
                <a:gd name="T22" fmla="*/ 77680 w 309"/>
                <a:gd name="T23" fmla="*/ 26204 h 314"/>
                <a:gd name="T24" fmla="*/ 83434 w 309"/>
                <a:gd name="T25" fmla="*/ 32306 h 314"/>
                <a:gd name="T26" fmla="*/ 32367 w 309"/>
                <a:gd name="T27" fmla="*/ 0 h 314"/>
                <a:gd name="T28" fmla="*/ 32367 w 309"/>
                <a:gd name="T29" fmla="*/ 0 h 314"/>
                <a:gd name="T30" fmla="*/ 0 w 309"/>
                <a:gd name="T31" fmla="*/ 32306 h 314"/>
                <a:gd name="T32" fmla="*/ 0 w 309"/>
                <a:gd name="T33" fmla="*/ 79329 h 314"/>
                <a:gd name="T34" fmla="*/ 0 w 309"/>
                <a:gd name="T35" fmla="*/ 79329 h 314"/>
                <a:gd name="T36" fmla="*/ 32367 w 309"/>
                <a:gd name="T37" fmla="*/ 112353 h 314"/>
                <a:gd name="T38" fmla="*/ 77680 w 309"/>
                <a:gd name="T39" fmla="*/ 112353 h 314"/>
                <a:gd name="T40" fmla="*/ 77680 w 309"/>
                <a:gd name="T41" fmla="*/ 112353 h 314"/>
                <a:gd name="T42" fmla="*/ 110765 w 309"/>
                <a:gd name="T43" fmla="*/ 79329 h 314"/>
                <a:gd name="T44" fmla="*/ 110765 w 309"/>
                <a:gd name="T45" fmla="*/ 32306 h 314"/>
                <a:gd name="T46" fmla="*/ 110765 w 309"/>
                <a:gd name="T47" fmla="*/ 32306 h 314"/>
                <a:gd name="T48" fmla="*/ 77680 w 309"/>
                <a:gd name="T49" fmla="*/ 0 h 314"/>
                <a:gd name="T50" fmla="*/ 32367 w 309"/>
                <a:gd name="T51" fmla="*/ 0 h 31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09" h="314">
                  <a:moveTo>
                    <a:pt x="232" y="90"/>
                  </a:moveTo>
                  <a:lnTo>
                    <a:pt x="232" y="221"/>
                  </a:lnTo>
                  <a:cubicBezTo>
                    <a:pt x="232" y="232"/>
                    <a:pt x="225" y="239"/>
                    <a:pt x="216" y="239"/>
                  </a:cubicBezTo>
                  <a:lnTo>
                    <a:pt x="90" y="239"/>
                  </a:lnTo>
                  <a:cubicBezTo>
                    <a:pt x="81" y="239"/>
                    <a:pt x="74" y="232"/>
                    <a:pt x="74" y="221"/>
                  </a:cubicBezTo>
                  <a:lnTo>
                    <a:pt x="74" y="90"/>
                  </a:lnTo>
                  <a:cubicBezTo>
                    <a:pt x="74" y="81"/>
                    <a:pt x="81" y="73"/>
                    <a:pt x="90" y="73"/>
                  </a:cubicBezTo>
                  <a:lnTo>
                    <a:pt x="216" y="73"/>
                  </a:lnTo>
                  <a:cubicBezTo>
                    <a:pt x="225" y="73"/>
                    <a:pt x="232" y="81"/>
                    <a:pt x="232" y="90"/>
                  </a:cubicBezTo>
                  <a:close/>
                  <a:moveTo>
                    <a:pt x="90" y="0"/>
                  </a:moveTo>
                  <a:lnTo>
                    <a:pt x="90" y="0"/>
                  </a:lnTo>
                  <a:cubicBezTo>
                    <a:pt x="40" y="0"/>
                    <a:pt x="0" y="39"/>
                    <a:pt x="0" y="90"/>
                  </a:cubicBezTo>
                  <a:lnTo>
                    <a:pt x="0" y="221"/>
                  </a:lnTo>
                  <a:cubicBezTo>
                    <a:pt x="0" y="272"/>
                    <a:pt x="40" y="313"/>
                    <a:pt x="90" y="313"/>
                  </a:cubicBezTo>
                  <a:lnTo>
                    <a:pt x="216" y="313"/>
                  </a:lnTo>
                  <a:cubicBezTo>
                    <a:pt x="266" y="313"/>
                    <a:pt x="308" y="272"/>
                    <a:pt x="308" y="221"/>
                  </a:cubicBezTo>
                  <a:lnTo>
                    <a:pt x="308" y="90"/>
                  </a:lnTo>
                  <a:cubicBezTo>
                    <a:pt x="308" y="39"/>
                    <a:pt x="266" y="0"/>
                    <a:pt x="216" y="0"/>
                  </a:cubicBezTo>
                  <a:lnTo>
                    <a:pt x="9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9" name="Freeform 17">
              <a:extLst>
                <a:ext uri="{FF2B5EF4-FFF2-40B4-BE49-F238E27FC236}">
                  <a16:creationId xmlns:a16="http://schemas.microsoft.com/office/drawing/2014/main" id="{544A0AEB-F33C-0E46-A2D5-0FAA1936A184}"/>
                </a:ext>
              </a:extLst>
            </p:cNvPr>
            <p:cNvSpPr>
              <a:spLocks noChangeArrowheads="1"/>
            </p:cNvSpPr>
            <p:nvPr/>
          </p:nvSpPr>
          <p:spPr bwMode="auto">
            <a:xfrm>
              <a:off x="17413020" y="2955673"/>
              <a:ext cx="426751" cy="254553"/>
            </a:xfrm>
            <a:custGeom>
              <a:avLst/>
              <a:gdLst>
                <a:gd name="T0" fmla="*/ 150993 w 501"/>
                <a:gd name="T1" fmla="*/ 78970 h 298"/>
                <a:gd name="T2" fmla="*/ 150993 w 501"/>
                <a:gd name="T3" fmla="*/ 78970 h 298"/>
                <a:gd name="T4" fmla="*/ 146658 w 501"/>
                <a:gd name="T5" fmla="*/ 80781 h 298"/>
                <a:gd name="T6" fmla="*/ 33955 w 501"/>
                <a:gd name="T7" fmla="*/ 80781 h 298"/>
                <a:gd name="T8" fmla="*/ 33955 w 501"/>
                <a:gd name="T9" fmla="*/ 80781 h 298"/>
                <a:gd name="T10" fmla="*/ 29621 w 501"/>
                <a:gd name="T11" fmla="*/ 78970 h 298"/>
                <a:gd name="T12" fmla="*/ 29621 w 501"/>
                <a:gd name="T13" fmla="*/ 78970 h 298"/>
                <a:gd name="T14" fmla="*/ 28537 w 501"/>
                <a:gd name="T15" fmla="*/ 73899 h 298"/>
                <a:gd name="T16" fmla="*/ 40096 w 501"/>
                <a:gd name="T17" fmla="*/ 30791 h 298"/>
                <a:gd name="T18" fmla="*/ 40096 w 501"/>
                <a:gd name="T19" fmla="*/ 30791 h 298"/>
                <a:gd name="T20" fmla="*/ 45515 w 501"/>
                <a:gd name="T21" fmla="*/ 26806 h 298"/>
                <a:gd name="T22" fmla="*/ 135099 w 501"/>
                <a:gd name="T23" fmla="*/ 26806 h 298"/>
                <a:gd name="T24" fmla="*/ 135099 w 501"/>
                <a:gd name="T25" fmla="*/ 26806 h 298"/>
                <a:gd name="T26" fmla="*/ 140518 w 501"/>
                <a:gd name="T27" fmla="*/ 30791 h 298"/>
                <a:gd name="T28" fmla="*/ 152077 w 501"/>
                <a:gd name="T29" fmla="*/ 73899 h 298"/>
                <a:gd name="T30" fmla="*/ 152077 w 501"/>
                <a:gd name="T31" fmla="*/ 73899 h 298"/>
                <a:gd name="T32" fmla="*/ 150993 w 501"/>
                <a:gd name="T33" fmla="*/ 78970 h 298"/>
                <a:gd name="T34" fmla="*/ 166526 w 501"/>
                <a:gd name="T35" fmla="*/ 24271 h 298"/>
                <a:gd name="T36" fmla="*/ 166526 w 501"/>
                <a:gd name="T37" fmla="*/ 24271 h 298"/>
                <a:gd name="T38" fmla="*/ 135099 w 501"/>
                <a:gd name="T39" fmla="*/ 0 h 298"/>
                <a:gd name="T40" fmla="*/ 45515 w 501"/>
                <a:gd name="T41" fmla="*/ 0 h 298"/>
                <a:gd name="T42" fmla="*/ 45515 w 501"/>
                <a:gd name="T43" fmla="*/ 0 h 298"/>
                <a:gd name="T44" fmla="*/ 14449 w 501"/>
                <a:gd name="T45" fmla="*/ 24271 h 298"/>
                <a:gd name="T46" fmla="*/ 2890 w 501"/>
                <a:gd name="T47" fmla="*/ 67016 h 298"/>
                <a:gd name="T48" fmla="*/ 2890 w 501"/>
                <a:gd name="T49" fmla="*/ 67016 h 298"/>
                <a:gd name="T50" fmla="*/ 8308 w 501"/>
                <a:gd name="T51" fmla="*/ 95271 h 298"/>
                <a:gd name="T52" fmla="*/ 8308 w 501"/>
                <a:gd name="T53" fmla="*/ 95271 h 298"/>
                <a:gd name="T54" fmla="*/ 33955 w 501"/>
                <a:gd name="T55" fmla="*/ 107588 h 298"/>
                <a:gd name="T56" fmla="*/ 146658 w 501"/>
                <a:gd name="T57" fmla="*/ 107588 h 298"/>
                <a:gd name="T58" fmla="*/ 146658 w 501"/>
                <a:gd name="T59" fmla="*/ 107588 h 298"/>
                <a:gd name="T60" fmla="*/ 172306 w 501"/>
                <a:gd name="T61" fmla="*/ 95271 h 298"/>
                <a:gd name="T62" fmla="*/ 172306 w 501"/>
                <a:gd name="T63" fmla="*/ 95271 h 298"/>
                <a:gd name="T64" fmla="*/ 177724 w 501"/>
                <a:gd name="T65" fmla="*/ 67016 h 298"/>
                <a:gd name="T66" fmla="*/ 166526 w 501"/>
                <a:gd name="T67" fmla="*/ 24271 h 2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01" h="298">
                  <a:moveTo>
                    <a:pt x="418" y="218"/>
                  </a:moveTo>
                  <a:lnTo>
                    <a:pt x="418" y="218"/>
                  </a:lnTo>
                  <a:cubicBezTo>
                    <a:pt x="416" y="220"/>
                    <a:pt x="412" y="223"/>
                    <a:pt x="406" y="223"/>
                  </a:cubicBezTo>
                  <a:lnTo>
                    <a:pt x="94" y="223"/>
                  </a:lnTo>
                  <a:cubicBezTo>
                    <a:pt x="88" y="223"/>
                    <a:pt x="83" y="220"/>
                    <a:pt x="82" y="218"/>
                  </a:cubicBezTo>
                  <a:cubicBezTo>
                    <a:pt x="81" y="216"/>
                    <a:pt x="77" y="210"/>
                    <a:pt x="79" y="204"/>
                  </a:cubicBezTo>
                  <a:lnTo>
                    <a:pt x="111" y="85"/>
                  </a:lnTo>
                  <a:cubicBezTo>
                    <a:pt x="113" y="78"/>
                    <a:pt x="119" y="74"/>
                    <a:pt x="126" y="74"/>
                  </a:cubicBezTo>
                  <a:lnTo>
                    <a:pt x="374" y="74"/>
                  </a:lnTo>
                  <a:cubicBezTo>
                    <a:pt x="381" y="74"/>
                    <a:pt x="387" y="78"/>
                    <a:pt x="389" y="85"/>
                  </a:cubicBezTo>
                  <a:lnTo>
                    <a:pt x="421" y="204"/>
                  </a:lnTo>
                  <a:cubicBezTo>
                    <a:pt x="423" y="210"/>
                    <a:pt x="419" y="216"/>
                    <a:pt x="418" y="218"/>
                  </a:cubicBezTo>
                  <a:close/>
                  <a:moveTo>
                    <a:pt x="461" y="67"/>
                  </a:moveTo>
                  <a:lnTo>
                    <a:pt x="461" y="67"/>
                  </a:lnTo>
                  <a:cubicBezTo>
                    <a:pt x="449" y="27"/>
                    <a:pt x="414" y="0"/>
                    <a:pt x="374" y="0"/>
                  </a:cubicBezTo>
                  <a:lnTo>
                    <a:pt x="126" y="0"/>
                  </a:lnTo>
                  <a:cubicBezTo>
                    <a:pt x="86" y="0"/>
                    <a:pt x="51" y="27"/>
                    <a:pt x="40" y="67"/>
                  </a:cubicBezTo>
                  <a:lnTo>
                    <a:pt x="8" y="185"/>
                  </a:lnTo>
                  <a:cubicBezTo>
                    <a:pt x="0" y="211"/>
                    <a:pt x="6" y="240"/>
                    <a:pt x="23" y="263"/>
                  </a:cubicBezTo>
                  <a:cubicBezTo>
                    <a:pt x="40" y="285"/>
                    <a:pt x="65" y="297"/>
                    <a:pt x="94" y="297"/>
                  </a:cubicBezTo>
                  <a:lnTo>
                    <a:pt x="406" y="297"/>
                  </a:lnTo>
                  <a:cubicBezTo>
                    <a:pt x="434" y="297"/>
                    <a:pt x="459" y="285"/>
                    <a:pt x="477" y="263"/>
                  </a:cubicBezTo>
                  <a:cubicBezTo>
                    <a:pt x="495" y="240"/>
                    <a:pt x="500" y="211"/>
                    <a:pt x="492" y="185"/>
                  </a:cubicBezTo>
                  <a:lnTo>
                    <a:pt x="461" y="6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0" name="Freeform 18">
              <a:extLst>
                <a:ext uri="{FF2B5EF4-FFF2-40B4-BE49-F238E27FC236}">
                  <a16:creationId xmlns:a16="http://schemas.microsoft.com/office/drawing/2014/main" id="{18BDD33E-DC6A-3A43-9DA7-D5E1AE04435D}"/>
                </a:ext>
              </a:extLst>
            </p:cNvPr>
            <p:cNvSpPr>
              <a:spLocks noChangeArrowheads="1"/>
            </p:cNvSpPr>
            <p:nvPr/>
          </p:nvSpPr>
          <p:spPr bwMode="auto">
            <a:xfrm>
              <a:off x="17147236" y="2704864"/>
              <a:ext cx="205890" cy="209632"/>
            </a:xfrm>
            <a:custGeom>
              <a:avLst/>
              <a:gdLst>
                <a:gd name="T0" fmla="*/ 26480 w 244"/>
                <a:gd name="T1" fmla="*/ 29276 h 249"/>
                <a:gd name="T2" fmla="*/ 26480 w 244"/>
                <a:gd name="T3" fmla="*/ 29276 h 249"/>
                <a:gd name="T4" fmla="*/ 29343 w 244"/>
                <a:gd name="T5" fmla="*/ 26777 h 249"/>
                <a:gd name="T6" fmla="*/ 57612 w 244"/>
                <a:gd name="T7" fmla="*/ 26777 h 249"/>
                <a:gd name="T8" fmla="*/ 57612 w 244"/>
                <a:gd name="T9" fmla="*/ 26777 h 249"/>
                <a:gd name="T10" fmla="*/ 60475 w 244"/>
                <a:gd name="T11" fmla="*/ 29276 h 249"/>
                <a:gd name="T12" fmla="*/ 60475 w 244"/>
                <a:gd name="T13" fmla="*/ 58910 h 249"/>
                <a:gd name="T14" fmla="*/ 60475 w 244"/>
                <a:gd name="T15" fmla="*/ 58910 h 249"/>
                <a:gd name="T16" fmla="*/ 57612 w 244"/>
                <a:gd name="T17" fmla="*/ 62123 h 249"/>
                <a:gd name="T18" fmla="*/ 29343 w 244"/>
                <a:gd name="T19" fmla="*/ 62123 h 249"/>
                <a:gd name="T20" fmla="*/ 29343 w 244"/>
                <a:gd name="T21" fmla="*/ 62123 h 249"/>
                <a:gd name="T22" fmla="*/ 26480 w 244"/>
                <a:gd name="T23" fmla="*/ 58910 h 249"/>
                <a:gd name="T24" fmla="*/ 26480 w 244"/>
                <a:gd name="T25" fmla="*/ 29276 h 249"/>
                <a:gd name="T26" fmla="*/ 29343 w 244"/>
                <a:gd name="T27" fmla="*/ 88543 h 249"/>
                <a:gd name="T28" fmla="*/ 57612 w 244"/>
                <a:gd name="T29" fmla="*/ 88543 h 249"/>
                <a:gd name="T30" fmla="*/ 57612 w 244"/>
                <a:gd name="T31" fmla="*/ 88543 h 249"/>
                <a:gd name="T32" fmla="*/ 86955 w 244"/>
                <a:gd name="T33" fmla="*/ 58910 h 249"/>
                <a:gd name="T34" fmla="*/ 86955 w 244"/>
                <a:gd name="T35" fmla="*/ 29276 h 249"/>
                <a:gd name="T36" fmla="*/ 86955 w 244"/>
                <a:gd name="T37" fmla="*/ 29276 h 249"/>
                <a:gd name="T38" fmla="*/ 57612 w 244"/>
                <a:gd name="T39" fmla="*/ 0 h 249"/>
                <a:gd name="T40" fmla="*/ 29343 w 244"/>
                <a:gd name="T41" fmla="*/ 0 h 249"/>
                <a:gd name="T42" fmla="*/ 29343 w 244"/>
                <a:gd name="T43" fmla="*/ 0 h 249"/>
                <a:gd name="T44" fmla="*/ 0 w 244"/>
                <a:gd name="T45" fmla="*/ 29276 h 249"/>
                <a:gd name="T46" fmla="*/ 0 w 244"/>
                <a:gd name="T47" fmla="*/ 58910 h 249"/>
                <a:gd name="T48" fmla="*/ 0 w 244"/>
                <a:gd name="T49" fmla="*/ 58910 h 249"/>
                <a:gd name="T50" fmla="*/ 29343 w 244"/>
                <a:gd name="T51" fmla="*/ 88543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4" h="249">
                  <a:moveTo>
                    <a:pt x="74" y="82"/>
                  </a:moveTo>
                  <a:lnTo>
                    <a:pt x="74" y="82"/>
                  </a:lnTo>
                  <a:cubicBezTo>
                    <a:pt x="74" y="77"/>
                    <a:pt x="77" y="75"/>
                    <a:pt x="82" y="75"/>
                  </a:cubicBezTo>
                  <a:lnTo>
                    <a:pt x="161" y="75"/>
                  </a:lnTo>
                  <a:cubicBezTo>
                    <a:pt x="165" y="75"/>
                    <a:pt x="169" y="77"/>
                    <a:pt x="169" y="82"/>
                  </a:cubicBezTo>
                  <a:lnTo>
                    <a:pt x="169" y="165"/>
                  </a:lnTo>
                  <a:cubicBezTo>
                    <a:pt x="169" y="170"/>
                    <a:pt x="165" y="174"/>
                    <a:pt x="161" y="174"/>
                  </a:cubicBezTo>
                  <a:lnTo>
                    <a:pt x="82" y="174"/>
                  </a:lnTo>
                  <a:cubicBezTo>
                    <a:pt x="77" y="174"/>
                    <a:pt x="74" y="170"/>
                    <a:pt x="74" y="165"/>
                  </a:cubicBezTo>
                  <a:lnTo>
                    <a:pt x="74" y="82"/>
                  </a:lnTo>
                  <a:close/>
                  <a:moveTo>
                    <a:pt x="82" y="248"/>
                  </a:moveTo>
                  <a:lnTo>
                    <a:pt x="161" y="248"/>
                  </a:lnTo>
                  <a:cubicBezTo>
                    <a:pt x="206" y="248"/>
                    <a:pt x="243" y="211"/>
                    <a:pt x="243" y="165"/>
                  </a:cubicBezTo>
                  <a:lnTo>
                    <a:pt x="243" y="82"/>
                  </a:lnTo>
                  <a:cubicBezTo>
                    <a:pt x="243" y="37"/>
                    <a:pt x="206" y="0"/>
                    <a:pt x="161" y="0"/>
                  </a:cubicBezTo>
                  <a:lnTo>
                    <a:pt x="82" y="0"/>
                  </a:lnTo>
                  <a:cubicBezTo>
                    <a:pt x="37" y="0"/>
                    <a:pt x="0" y="37"/>
                    <a:pt x="0" y="82"/>
                  </a:cubicBezTo>
                  <a:lnTo>
                    <a:pt x="0" y="165"/>
                  </a:lnTo>
                  <a:cubicBezTo>
                    <a:pt x="0" y="211"/>
                    <a:pt x="37" y="248"/>
                    <a:pt x="82" y="24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1" name="Freeform 19">
              <a:extLst>
                <a:ext uri="{FF2B5EF4-FFF2-40B4-BE49-F238E27FC236}">
                  <a16:creationId xmlns:a16="http://schemas.microsoft.com/office/drawing/2014/main" id="{307B25EA-C0C8-C04B-983F-DC0104F9A02F}"/>
                </a:ext>
              </a:extLst>
            </p:cNvPr>
            <p:cNvSpPr>
              <a:spLocks noChangeArrowheads="1"/>
            </p:cNvSpPr>
            <p:nvPr/>
          </p:nvSpPr>
          <p:spPr bwMode="auto">
            <a:xfrm>
              <a:off x="17083598" y="2936957"/>
              <a:ext cx="325677" cy="202145"/>
            </a:xfrm>
            <a:custGeom>
              <a:avLst/>
              <a:gdLst>
                <a:gd name="T0" fmla="*/ 109698 w 384"/>
                <a:gd name="T1" fmla="*/ 58711 h 238"/>
                <a:gd name="T2" fmla="*/ 28054 w 384"/>
                <a:gd name="T3" fmla="*/ 58711 h 238"/>
                <a:gd name="T4" fmla="*/ 28054 w 384"/>
                <a:gd name="T5" fmla="*/ 58711 h 238"/>
                <a:gd name="T6" fmla="*/ 28054 w 384"/>
                <a:gd name="T7" fmla="*/ 57990 h 238"/>
                <a:gd name="T8" fmla="*/ 36686 w 384"/>
                <a:gd name="T9" fmla="*/ 27014 h 238"/>
                <a:gd name="T10" fmla="*/ 36686 w 384"/>
                <a:gd name="T11" fmla="*/ 27014 h 238"/>
                <a:gd name="T12" fmla="*/ 36686 w 384"/>
                <a:gd name="T13" fmla="*/ 27014 h 238"/>
                <a:gd name="T14" fmla="*/ 101786 w 384"/>
                <a:gd name="T15" fmla="*/ 27014 h 238"/>
                <a:gd name="T16" fmla="*/ 101786 w 384"/>
                <a:gd name="T17" fmla="*/ 27014 h 238"/>
                <a:gd name="T18" fmla="*/ 101786 w 384"/>
                <a:gd name="T19" fmla="*/ 27014 h 238"/>
                <a:gd name="T20" fmla="*/ 110058 w 384"/>
                <a:gd name="T21" fmla="*/ 57990 h 238"/>
                <a:gd name="T22" fmla="*/ 110058 w 384"/>
                <a:gd name="T23" fmla="*/ 57990 h 238"/>
                <a:gd name="T24" fmla="*/ 109698 w 384"/>
                <a:gd name="T25" fmla="*/ 58711 h 238"/>
                <a:gd name="T26" fmla="*/ 127322 w 384"/>
                <a:gd name="T27" fmla="*/ 20171 h 238"/>
                <a:gd name="T28" fmla="*/ 127322 w 384"/>
                <a:gd name="T29" fmla="*/ 20171 h 238"/>
                <a:gd name="T30" fmla="*/ 101786 w 384"/>
                <a:gd name="T31" fmla="*/ 0 h 238"/>
                <a:gd name="T32" fmla="*/ 36686 w 384"/>
                <a:gd name="T33" fmla="*/ 0 h 238"/>
                <a:gd name="T34" fmla="*/ 36686 w 384"/>
                <a:gd name="T35" fmla="*/ 0 h 238"/>
                <a:gd name="T36" fmla="*/ 10430 w 384"/>
                <a:gd name="T37" fmla="*/ 20171 h 238"/>
                <a:gd name="T38" fmla="*/ 2518 w 384"/>
                <a:gd name="T39" fmla="*/ 51147 h 238"/>
                <a:gd name="T40" fmla="*/ 2518 w 384"/>
                <a:gd name="T41" fmla="*/ 51147 h 238"/>
                <a:gd name="T42" fmla="*/ 6834 w 384"/>
                <a:gd name="T43" fmla="*/ 74559 h 238"/>
                <a:gd name="T44" fmla="*/ 6834 w 384"/>
                <a:gd name="T45" fmla="*/ 74559 h 238"/>
                <a:gd name="T46" fmla="*/ 28773 w 384"/>
                <a:gd name="T47" fmla="*/ 85365 h 238"/>
                <a:gd name="T48" fmla="*/ 109698 w 384"/>
                <a:gd name="T49" fmla="*/ 85365 h 238"/>
                <a:gd name="T50" fmla="*/ 109698 w 384"/>
                <a:gd name="T51" fmla="*/ 85365 h 238"/>
                <a:gd name="T52" fmla="*/ 131638 w 384"/>
                <a:gd name="T53" fmla="*/ 74559 h 238"/>
                <a:gd name="T54" fmla="*/ 131638 w 384"/>
                <a:gd name="T55" fmla="*/ 74559 h 238"/>
                <a:gd name="T56" fmla="*/ 135954 w 384"/>
                <a:gd name="T57" fmla="*/ 51147 h 238"/>
                <a:gd name="T58" fmla="*/ 127322 w 384"/>
                <a:gd name="T59" fmla="*/ 20171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4" h="238">
                  <a:moveTo>
                    <a:pt x="305" y="163"/>
                  </a:moveTo>
                  <a:lnTo>
                    <a:pt x="78" y="163"/>
                  </a:lnTo>
                  <a:cubicBezTo>
                    <a:pt x="78" y="163"/>
                    <a:pt x="78" y="163"/>
                    <a:pt x="78" y="161"/>
                  </a:cubicBezTo>
                  <a:lnTo>
                    <a:pt x="102" y="75"/>
                  </a:lnTo>
                  <a:lnTo>
                    <a:pt x="283" y="75"/>
                  </a:lnTo>
                  <a:lnTo>
                    <a:pt x="306" y="161"/>
                  </a:lnTo>
                  <a:cubicBezTo>
                    <a:pt x="306" y="163"/>
                    <a:pt x="305" y="163"/>
                    <a:pt x="305" y="163"/>
                  </a:cubicBezTo>
                  <a:close/>
                  <a:moveTo>
                    <a:pt x="354" y="56"/>
                  </a:moveTo>
                  <a:lnTo>
                    <a:pt x="354" y="56"/>
                  </a:lnTo>
                  <a:cubicBezTo>
                    <a:pt x="345" y="23"/>
                    <a:pt x="316" y="0"/>
                    <a:pt x="283" y="0"/>
                  </a:cubicBezTo>
                  <a:lnTo>
                    <a:pt x="102" y="0"/>
                  </a:lnTo>
                  <a:cubicBezTo>
                    <a:pt x="69" y="0"/>
                    <a:pt x="38" y="23"/>
                    <a:pt x="29" y="56"/>
                  </a:cubicBezTo>
                  <a:lnTo>
                    <a:pt x="7" y="142"/>
                  </a:lnTo>
                  <a:cubicBezTo>
                    <a:pt x="0" y="164"/>
                    <a:pt x="6" y="189"/>
                    <a:pt x="19" y="207"/>
                  </a:cubicBezTo>
                  <a:cubicBezTo>
                    <a:pt x="34" y="226"/>
                    <a:pt x="56" y="237"/>
                    <a:pt x="80" y="237"/>
                  </a:cubicBezTo>
                  <a:lnTo>
                    <a:pt x="305" y="237"/>
                  </a:lnTo>
                  <a:cubicBezTo>
                    <a:pt x="329" y="237"/>
                    <a:pt x="351" y="226"/>
                    <a:pt x="366" y="207"/>
                  </a:cubicBezTo>
                  <a:cubicBezTo>
                    <a:pt x="379" y="189"/>
                    <a:pt x="383" y="164"/>
                    <a:pt x="378" y="142"/>
                  </a:cubicBezTo>
                  <a:lnTo>
                    <a:pt x="354" y="5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 name="Freeform 20">
              <a:extLst>
                <a:ext uri="{FF2B5EF4-FFF2-40B4-BE49-F238E27FC236}">
                  <a16:creationId xmlns:a16="http://schemas.microsoft.com/office/drawing/2014/main" id="{5C1F6C16-EEC8-854C-941B-DEB59FAEE345}"/>
                </a:ext>
              </a:extLst>
            </p:cNvPr>
            <p:cNvSpPr>
              <a:spLocks noChangeArrowheads="1"/>
            </p:cNvSpPr>
            <p:nvPr/>
          </p:nvSpPr>
          <p:spPr bwMode="auto">
            <a:xfrm>
              <a:off x="17899667" y="2704864"/>
              <a:ext cx="209632" cy="209632"/>
            </a:xfrm>
            <a:custGeom>
              <a:avLst/>
              <a:gdLst>
                <a:gd name="T0" fmla="*/ 61686 w 245"/>
                <a:gd name="T1" fmla="*/ 29276 h 249"/>
                <a:gd name="T2" fmla="*/ 61686 w 245"/>
                <a:gd name="T3" fmla="*/ 58910 h 249"/>
                <a:gd name="T4" fmla="*/ 61686 w 245"/>
                <a:gd name="T5" fmla="*/ 58910 h 249"/>
                <a:gd name="T6" fmla="*/ 58420 w 245"/>
                <a:gd name="T7" fmla="*/ 62123 h 249"/>
                <a:gd name="T8" fmla="*/ 30117 w 245"/>
                <a:gd name="T9" fmla="*/ 62123 h 249"/>
                <a:gd name="T10" fmla="*/ 30117 w 245"/>
                <a:gd name="T11" fmla="*/ 62123 h 249"/>
                <a:gd name="T12" fmla="*/ 27214 w 245"/>
                <a:gd name="T13" fmla="*/ 58910 h 249"/>
                <a:gd name="T14" fmla="*/ 27214 w 245"/>
                <a:gd name="T15" fmla="*/ 29276 h 249"/>
                <a:gd name="T16" fmla="*/ 27214 w 245"/>
                <a:gd name="T17" fmla="*/ 29276 h 249"/>
                <a:gd name="T18" fmla="*/ 30117 w 245"/>
                <a:gd name="T19" fmla="*/ 26777 h 249"/>
                <a:gd name="T20" fmla="*/ 58420 w 245"/>
                <a:gd name="T21" fmla="*/ 26777 h 249"/>
                <a:gd name="T22" fmla="*/ 58420 w 245"/>
                <a:gd name="T23" fmla="*/ 26777 h 249"/>
                <a:gd name="T24" fmla="*/ 61686 w 245"/>
                <a:gd name="T25" fmla="*/ 29276 h 249"/>
                <a:gd name="T26" fmla="*/ 0 w 245"/>
                <a:gd name="T27" fmla="*/ 29276 h 249"/>
                <a:gd name="T28" fmla="*/ 0 w 245"/>
                <a:gd name="T29" fmla="*/ 58910 h 249"/>
                <a:gd name="T30" fmla="*/ 0 w 245"/>
                <a:gd name="T31" fmla="*/ 58910 h 249"/>
                <a:gd name="T32" fmla="*/ 30117 w 245"/>
                <a:gd name="T33" fmla="*/ 88543 h 249"/>
                <a:gd name="T34" fmla="*/ 58420 w 245"/>
                <a:gd name="T35" fmla="*/ 88543 h 249"/>
                <a:gd name="T36" fmla="*/ 58420 w 245"/>
                <a:gd name="T37" fmla="*/ 88543 h 249"/>
                <a:gd name="T38" fmla="*/ 88537 w 245"/>
                <a:gd name="T39" fmla="*/ 58910 h 249"/>
                <a:gd name="T40" fmla="*/ 88537 w 245"/>
                <a:gd name="T41" fmla="*/ 29276 h 249"/>
                <a:gd name="T42" fmla="*/ 88537 w 245"/>
                <a:gd name="T43" fmla="*/ 29276 h 249"/>
                <a:gd name="T44" fmla="*/ 58420 w 245"/>
                <a:gd name="T45" fmla="*/ 0 h 249"/>
                <a:gd name="T46" fmla="*/ 30117 w 245"/>
                <a:gd name="T47" fmla="*/ 0 h 249"/>
                <a:gd name="T48" fmla="*/ 30117 w 245"/>
                <a:gd name="T49" fmla="*/ 0 h 249"/>
                <a:gd name="T50" fmla="*/ 0 w 245"/>
                <a:gd name="T51" fmla="*/ 29276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5" h="249">
                  <a:moveTo>
                    <a:pt x="170" y="82"/>
                  </a:moveTo>
                  <a:lnTo>
                    <a:pt x="170" y="165"/>
                  </a:lnTo>
                  <a:cubicBezTo>
                    <a:pt x="170" y="170"/>
                    <a:pt x="166" y="174"/>
                    <a:pt x="161" y="174"/>
                  </a:cubicBezTo>
                  <a:lnTo>
                    <a:pt x="83" y="174"/>
                  </a:lnTo>
                  <a:cubicBezTo>
                    <a:pt x="79" y="174"/>
                    <a:pt x="75" y="170"/>
                    <a:pt x="75" y="165"/>
                  </a:cubicBezTo>
                  <a:lnTo>
                    <a:pt x="75" y="82"/>
                  </a:lnTo>
                  <a:cubicBezTo>
                    <a:pt x="75" y="77"/>
                    <a:pt x="79" y="75"/>
                    <a:pt x="83" y="75"/>
                  </a:cubicBezTo>
                  <a:lnTo>
                    <a:pt x="161" y="75"/>
                  </a:lnTo>
                  <a:cubicBezTo>
                    <a:pt x="166" y="75"/>
                    <a:pt x="170" y="77"/>
                    <a:pt x="170" y="82"/>
                  </a:cubicBezTo>
                  <a:close/>
                  <a:moveTo>
                    <a:pt x="0" y="82"/>
                  </a:moveTo>
                  <a:lnTo>
                    <a:pt x="0" y="165"/>
                  </a:lnTo>
                  <a:cubicBezTo>
                    <a:pt x="0" y="211"/>
                    <a:pt x="37" y="248"/>
                    <a:pt x="83" y="248"/>
                  </a:cubicBezTo>
                  <a:lnTo>
                    <a:pt x="161" y="248"/>
                  </a:lnTo>
                  <a:cubicBezTo>
                    <a:pt x="207" y="248"/>
                    <a:pt x="244" y="211"/>
                    <a:pt x="244" y="165"/>
                  </a:cubicBezTo>
                  <a:lnTo>
                    <a:pt x="244" y="82"/>
                  </a:lnTo>
                  <a:cubicBezTo>
                    <a:pt x="244" y="37"/>
                    <a:pt x="207" y="0"/>
                    <a:pt x="161" y="0"/>
                  </a:cubicBezTo>
                  <a:lnTo>
                    <a:pt x="83" y="0"/>
                  </a:lnTo>
                  <a:cubicBezTo>
                    <a:pt x="37" y="0"/>
                    <a:pt x="0" y="37"/>
                    <a:pt x="0" y="8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3" name="Freeform 21">
              <a:extLst>
                <a:ext uri="{FF2B5EF4-FFF2-40B4-BE49-F238E27FC236}">
                  <a16:creationId xmlns:a16="http://schemas.microsoft.com/office/drawing/2014/main" id="{5CFC4889-C9AA-DC4E-8216-80DC6926BA2A}"/>
                </a:ext>
              </a:extLst>
            </p:cNvPr>
            <p:cNvSpPr>
              <a:spLocks noChangeArrowheads="1"/>
            </p:cNvSpPr>
            <p:nvPr/>
          </p:nvSpPr>
          <p:spPr bwMode="auto">
            <a:xfrm>
              <a:off x="17839772" y="2936957"/>
              <a:ext cx="325677" cy="202145"/>
            </a:xfrm>
            <a:custGeom>
              <a:avLst/>
              <a:gdLst>
                <a:gd name="T0" fmla="*/ 109413 w 385"/>
                <a:gd name="T1" fmla="*/ 58711 h 238"/>
                <a:gd name="T2" fmla="*/ 28340 w 385"/>
                <a:gd name="T3" fmla="*/ 58711 h 238"/>
                <a:gd name="T4" fmla="*/ 28340 w 385"/>
                <a:gd name="T5" fmla="*/ 58711 h 238"/>
                <a:gd name="T6" fmla="*/ 28340 w 385"/>
                <a:gd name="T7" fmla="*/ 57990 h 238"/>
                <a:gd name="T8" fmla="*/ 36232 w 385"/>
                <a:gd name="T9" fmla="*/ 27014 h 238"/>
                <a:gd name="T10" fmla="*/ 36232 w 385"/>
                <a:gd name="T11" fmla="*/ 27014 h 238"/>
                <a:gd name="T12" fmla="*/ 36591 w 385"/>
                <a:gd name="T13" fmla="*/ 27014 h 238"/>
                <a:gd name="T14" fmla="*/ 101163 w 385"/>
                <a:gd name="T15" fmla="*/ 27014 h 238"/>
                <a:gd name="T16" fmla="*/ 101163 w 385"/>
                <a:gd name="T17" fmla="*/ 27014 h 238"/>
                <a:gd name="T18" fmla="*/ 101521 w 385"/>
                <a:gd name="T19" fmla="*/ 27014 h 238"/>
                <a:gd name="T20" fmla="*/ 109413 w 385"/>
                <a:gd name="T21" fmla="*/ 57990 h 238"/>
                <a:gd name="T22" fmla="*/ 109413 w 385"/>
                <a:gd name="T23" fmla="*/ 57990 h 238"/>
                <a:gd name="T24" fmla="*/ 109413 w 385"/>
                <a:gd name="T25" fmla="*/ 58711 h 238"/>
                <a:gd name="T26" fmla="*/ 135601 w 385"/>
                <a:gd name="T27" fmla="*/ 51147 h 238"/>
                <a:gd name="T28" fmla="*/ 126991 w 385"/>
                <a:gd name="T29" fmla="*/ 20171 h 238"/>
                <a:gd name="T30" fmla="*/ 126991 w 385"/>
                <a:gd name="T31" fmla="*/ 20171 h 238"/>
                <a:gd name="T32" fmla="*/ 101163 w 385"/>
                <a:gd name="T33" fmla="*/ 0 h 238"/>
                <a:gd name="T34" fmla="*/ 36591 w 385"/>
                <a:gd name="T35" fmla="*/ 0 h 238"/>
                <a:gd name="T36" fmla="*/ 36591 w 385"/>
                <a:gd name="T37" fmla="*/ 0 h 238"/>
                <a:gd name="T38" fmla="*/ 10762 w 385"/>
                <a:gd name="T39" fmla="*/ 20171 h 238"/>
                <a:gd name="T40" fmla="*/ 2511 w 385"/>
                <a:gd name="T41" fmla="*/ 51147 h 238"/>
                <a:gd name="T42" fmla="*/ 2511 w 385"/>
                <a:gd name="T43" fmla="*/ 51147 h 238"/>
                <a:gd name="T44" fmla="*/ 7175 w 385"/>
                <a:gd name="T45" fmla="*/ 74559 h 238"/>
                <a:gd name="T46" fmla="*/ 7175 w 385"/>
                <a:gd name="T47" fmla="*/ 74559 h 238"/>
                <a:gd name="T48" fmla="*/ 28340 w 385"/>
                <a:gd name="T49" fmla="*/ 85365 h 238"/>
                <a:gd name="T50" fmla="*/ 109413 w 385"/>
                <a:gd name="T51" fmla="*/ 85365 h 238"/>
                <a:gd name="T52" fmla="*/ 109413 w 385"/>
                <a:gd name="T53" fmla="*/ 85365 h 238"/>
                <a:gd name="T54" fmla="*/ 130937 w 385"/>
                <a:gd name="T55" fmla="*/ 74559 h 238"/>
                <a:gd name="T56" fmla="*/ 130937 w 385"/>
                <a:gd name="T57" fmla="*/ 74559 h 238"/>
                <a:gd name="T58" fmla="*/ 135601 w 385"/>
                <a:gd name="T59" fmla="*/ 51147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5" h="238">
                  <a:moveTo>
                    <a:pt x="305" y="163"/>
                  </a:moveTo>
                  <a:lnTo>
                    <a:pt x="79" y="163"/>
                  </a:lnTo>
                  <a:cubicBezTo>
                    <a:pt x="79" y="163"/>
                    <a:pt x="77" y="163"/>
                    <a:pt x="79" y="161"/>
                  </a:cubicBezTo>
                  <a:lnTo>
                    <a:pt x="101" y="75"/>
                  </a:lnTo>
                  <a:cubicBezTo>
                    <a:pt x="102" y="75"/>
                    <a:pt x="102" y="75"/>
                    <a:pt x="102" y="75"/>
                  </a:cubicBezTo>
                  <a:lnTo>
                    <a:pt x="282" y="75"/>
                  </a:lnTo>
                  <a:lnTo>
                    <a:pt x="283" y="75"/>
                  </a:lnTo>
                  <a:lnTo>
                    <a:pt x="305" y="161"/>
                  </a:lnTo>
                  <a:cubicBezTo>
                    <a:pt x="307" y="163"/>
                    <a:pt x="305" y="163"/>
                    <a:pt x="305" y="163"/>
                  </a:cubicBezTo>
                  <a:close/>
                  <a:moveTo>
                    <a:pt x="378" y="142"/>
                  </a:moveTo>
                  <a:lnTo>
                    <a:pt x="354" y="56"/>
                  </a:lnTo>
                  <a:cubicBezTo>
                    <a:pt x="345" y="23"/>
                    <a:pt x="316" y="0"/>
                    <a:pt x="282" y="0"/>
                  </a:cubicBezTo>
                  <a:lnTo>
                    <a:pt x="102" y="0"/>
                  </a:lnTo>
                  <a:cubicBezTo>
                    <a:pt x="68" y="0"/>
                    <a:pt x="39" y="23"/>
                    <a:pt x="30" y="56"/>
                  </a:cubicBezTo>
                  <a:lnTo>
                    <a:pt x="7" y="142"/>
                  </a:lnTo>
                  <a:cubicBezTo>
                    <a:pt x="0" y="164"/>
                    <a:pt x="5" y="189"/>
                    <a:pt x="20" y="207"/>
                  </a:cubicBezTo>
                  <a:cubicBezTo>
                    <a:pt x="35" y="226"/>
                    <a:pt x="55" y="237"/>
                    <a:pt x="79" y="237"/>
                  </a:cubicBezTo>
                  <a:lnTo>
                    <a:pt x="305" y="237"/>
                  </a:lnTo>
                  <a:cubicBezTo>
                    <a:pt x="329" y="237"/>
                    <a:pt x="350" y="226"/>
                    <a:pt x="365" y="207"/>
                  </a:cubicBezTo>
                  <a:cubicBezTo>
                    <a:pt x="380" y="189"/>
                    <a:pt x="384" y="164"/>
                    <a:pt x="378" y="1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4" name="Freeform 22">
              <a:extLst>
                <a:ext uri="{FF2B5EF4-FFF2-40B4-BE49-F238E27FC236}">
                  <a16:creationId xmlns:a16="http://schemas.microsoft.com/office/drawing/2014/main" id="{166554EF-3D79-4249-AE33-0FDCF04BF833}"/>
                </a:ext>
              </a:extLst>
            </p:cNvPr>
            <p:cNvSpPr>
              <a:spLocks noChangeArrowheads="1"/>
            </p:cNvSpPr>
            <p:nvPr/>
          </p:nvSpPr>
          <p:spPr bwMode="auto">
            <a:xfrm>
              <a:off x="17244565" y="2386671"/>
              <a:ext cx="763660" cy="288246"/>
            </a:xfrm>
            <a:custGeom>
              <a:avLst/>
              <a:gdLst>
                <a:gd name="T0" fmla="*/ 9366 w 899"/>
                <a:gd name="T1" fmla="*/ 118653 h 341"/>
                <a:gd name="T2" fmla="*/ 9366 w 899"/>
                <a:gd name="T3" fmla="*/ 118653 h 341"/>
                <a:gd name="T4" fmla="*/ 27018 w 899"/>
                <a:gd name="T5" fmla="*/ 112201 h 341"/>
                <a:gd name="T6" fmla="*/ 27018 w 899"/>
                <a:gd name="T7" fmla="*/ 112201 h 341"/>
                <a:gd name="T8" fmla="*/ 80692 w 899"/>
                <a:gd name="T9" fmla="*/ 50186 h 341"/>
                <a:gd name="T10" fmla="*/ 80692 w 899"/>
                <a:gd name="T11" fmla="*/ 50186 h 341"/>
                <a:gd name="T12" fmla="*/ 162105 w 899"/>
                <a:gd name="T13" fmla="*/ 26527 h 341"/>
                <a:gd name="T14" fmla="*/ 162105 w 899"/>
                <a:gd name="T15" fmla="*/ 26527 h 341"/>
                <a:gd name="T16" fmla="*/ 242797 w 899"/>
                <a:gd name="T17" fmla="*/ 50186 h 341"/>
                <a:gd name="T18" fmla="*/ 242797 w 899"/>
                <a:gd name="T19" fmla="*/ 50186 h 341"/>
                <a:gd name="T20" fmla="*/ 295752 w 899"/>
                <a:gd name="T21" fmla="*/ 111125 h 341"/>
                <a:gd name="T22" fmla="*/ 295752 w 899"/>
                <a:gd name="T23" fmla="*/ 111125 h 341"/>
                <a:gd name="T24" fmla="*/ 314124 w 899"/>
                <a:gd name="T25" fmla="*/ 117936 h 341"/>
                <a:gd name="T26" fmla="*/ 314124 w 899"/>
                <a:gd name="T27" fmla="*/ 117936 h 341"/>
                <a:gd name="T28" fmla="*/ 320608 w 899"/>
                <a:gd name="T29" fmla="*/ 99654 h 341"/>
                <a:gd name="T30" fmla="*/ 320608 w 899"/>
                <a:gd name="T31" fmla="*/ 99654 h 341"/>
                <a:gd name="T32" fmla="*/ 256847 w 899"/>
                <a:gd name="T33" fmla="*/ 27961 h 341"/>
                <a:gd name="T34" fmla="*/ 256847 w 899"/>
                <a:gd name="T35" fmla="*/ 27961 h 341"/>
                <a:gd name="T36" fmla="*/ 162105 w 899"/>
                <a:gd name="T37" fmla="*/ 0 h 341"/>
                <a:gd name="T38" fmla="*/ 162105 w 899"/>
                <a:gd name="T39" fmla="*/ 0 h 341"/>
                <a:gd name="T40" fmla="*/ 65923 w 899"/>
                <a:gd name="T41" fmla="*/ 27961 h 341"/>
                <a:gd name="T42" fmla="*/ 65923 w 899"/>
                <a:gd name="T43" fmla="*/ 27961 h 341"/>
                <a:gd name="T44" fmla="*/ 2522 w 899"/>
                <a:gd name="T45" fmla="*/ 101088 h 341"/>
                <a:gd name="T46" fmla="*/ 2522 w 899"/>
                <a:gd name="T47" fmla="*/ 101088 h 341"/>
                <a:gd name="T48" fmla="*/ 9366 w 899"/>
                <a:gd name="T49" fmla="*/ 118653 h 3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99" h="341">
                  <a:moveTo>
                    <a:pt x="26" y="331"/>
                  </a:moveTo>
                  <a:lnTo>
                    <a:pt x="26" y="331"/>
                  </a:lnTo>
                  <a:cubicBezTo>
                    <a:pt x="45" y="340"/>
                    <a:pt x="69" y="326"/>
                    <a:pt x="75" y="313"/>
                  </a:cubicBezTo>
                  <a:cubicBezTo>
                    <a:pt x="108" y="242"/>
                    <a:pt x="159" y="183"/>
                    <a:pt x="224" y="140"/>
                  </a:cubicBezTo>
                  <a:cubicBezTo>
                    <a:pt x="292" y="97"/>
                    <a:pt x="369" y="74"/>
                    <a:pt x="450" y="74"/>
                  </a:cubicBezTo>
                  <a:cubicBezTo>
                    <a:pt x="528" y="74"/>
                    <a:pt x="606" y="97"/>
                    <a:pt x="674" y="140"/>
                  </a:cubicBezTo>
                  <a:cubicBezTo>
                    <a:pt x="737" y="182"/>
                    <a:pt x="789" y="241"/>
                    <a:pt x="821" y="310"/>
                  </a:cubicBezTo>
                  <a:cubicBezTo>
                    <a:pt x="830" y="329"/>
                    <a:pt x="853" y="337"/>
                    <a:pt x="872" y="329"/>
                  </a:cubicBezTo>
                  <a:cubicBezTo>
                    <a:pt x="890" y="319"/>
                    <a:pt x="898" y="297"/>
                    <a:pt x="890" y="278"/>
                  </a:cubicBezTo>
                  <a:cubicBezTo>
                    <a:pt x="851" y="196"/>
                    <a:pt x="789" y="127"/>
                    <a:pt x="713" y="78"/>
                  </a:cubicBezTo>
                  <a:cubicBezTo>
                    <a:pt x="635" y="26"/>
                    <a:pt x="543" y="0"/>
                    <a:pt x="450" y="0"/>
                  </a:cubicBezTo>
                  <a:cubicBezTo>
                    <a:pt x="355" y="0"/>
                    <a:pt x="263" y="28"/>
                    <a:pt x="183" y="78"/>
                  </a:cubicBezTo>
                  <a:cubicBezTo>
                    <a:pt x="106" y="128"/>
                    <a:pt x="45" y="199"/>
                    <a:pt x="7" y="282"/>
                  </a:cubicBezTo>
                  <a:cubicBezTo>
                    <a:pt x="0" y="300"/>
                    <a:pt x="7" y="322"/>
                    <a:pt x="26" y="3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682076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4444533-DB79-BA45-90AE-A806B4D613DE}"/>
              </a:ext>
            </a:extLst>
          </p:cNvPr>
          <p:cNvGrpSpPr/>
          <p:nvPr/>
        </p:nvGrpSpPr>
        <p:grpSpPr>
          <a:xfrm>
            <a:off x="4846062" y="1032440"/>
            <a:ext cx="14685526" cy="1514912"/>
            <a:chOff x="4846062" y="633855"/>
            <a:chExt cx="14685526" cy="1514912"/>
          </a:xfrm>
        </p:grpSpPr>
        <p:sp>
          <p:nvSpPr>
            <p:cNvPr id="9" name="TextBox 8">
              <a:extLst>
                <a:ext uri="{FF2B5EF4-FFF2-40B4-BE49-F238E27FC236}">
                  <a16:creationId xmlns:a16="http://schemas.microsoft.com/office/drawing/2014/main" id="{10BAB834-84FA-3A4B-9D99-444FCB5FA429}"/>
                </a:ext>
              </a:extLst>
            </p:cNvPr>
            <p:cNvSpPr txBox="1"/>
            <p:nvPr/>
          </p:nvSpPr>
          <p:spPr>
            <a:xfrm>
              <a:off x="4846062" y="1133104"/>
              <a:ext cx="14685526" cy="1015663"/>
            </a:xfrm>
            <a:prstGeom prst="rect">
              <a:avLst/>
            </a:prstGeom>
            <a:noFill/>
            <a:ln>
              <a:noFill/>
            </a:ln>
          </p:spPr>
          <p:txBody>
            <a:bodyPr wrap="square" rtlCol="0">
              <a:spAutoFit/>
            </a:bodyPr>
            <a:lstStyle/>
            <a:p>
              <a:pPr algn="ctr"/>
              <a:r>
                <a:rPr lang="en-US" sz="6000" dirty="0">
                  <a:solidFill>
                    <a:schemeClr val="tx2"/>
                  </a:solidFill>
                  <a:latin typeface="Montserrat" pitchFamily="2" charset="77"/>
                  <a:ea typeface="Roboto Medium" panose="02000000000000000000" pitchFamily="2" charset="0"/>
                  <a:cs typeface="Poppins Medium" pitchFamily="2" charset="77"/>
                </a:rPr>
                <a:t>Laptop Preview Sample</a:t>
              </a:r>
            </a:p>
          </p:txBody>
        </p:sp>
        <p:sp>
          <p:nvSpPr>
            <p:cNvPr id="11" name="TextBox 10">
              <a:extLst>
                <a:ext uri="{FF2B5EF4-FFF2-40B4-BE49-F238E27FC236}">
                  <a16:creationId xmlns:a16="http://schemas.microsoft.com/office/drawing/2014/main" id="{267BC940-9566-FD44-B631-3B433F465985}"/>
                </a:ext>
              </a:extLst>
            </p:cNvPr>
            <p:cNvSpPr txBox="1"/>
            <p:nvPr/>
          </p:nvSpPr>
          <p:spPr>
            <a:xfrm>
              <a:off x="10039839" y="633855"/>
              <a:ext cx="4297971" cy="461665"/>
            </a:xfrm>
            <a:prstGeom prst="rect">
              <a:avLst/>
            </a:prstGeom>
            <a:noFill/>
          </p:spPr>
          <p:txBody>
            <a:bodyPr wrap="none" rtlCol="0">
              <a:spAutoFit/>
            </a:bodyPr>
            <a:lstStyle/>
            <a:p>
              <a:pPr algn="ctr"/>
              <a:r>
                <a:rPr lang="en-US" sz="2400" spc="300" dirty="0">
                  <a:solidFill>
                    <a:schemeClr val="tx2"/>
                  </a:solidFill>
                  <a:latin typeface="Poppins ExtraLight" pitchFamily="2" charset="77"/>
                  <a:ea typeface="Lato Medium" panose="020F0502020204030203" pitchFamily="34" charset="0"/>
                  <a:cs typeface="Poppins ExtraLight" pitchFamily="2" charset="77"/>
                </a:rPr>
                <a:t>WRITE SOMETHING HERE</a:t>
              </a:r>
            </a:p>
          </p:txBody>
        </p:sp>
      </p:grpSp>
      <p:pic>
        <p:nvPicPr>
          <p:cNvPr id="104" name="Picture 103">
            <a:extLst>
              <a:ext uri="{FF2B5EF4-FFF2-40B4-BE49-F238E27FC236}">
                <a16:creationId xmlns:a16="http://schemas.microsoft.com/office/drawing/2014/main" id="{AED4E97A-2303-A34B-A021-572D1B910487}"/>
              </a:ext>
            </a:extLst>
          </p:cNvPr>
          <p:cNvPicPr>
            <a:picLocks noChangeAspect="1"/>
          </p:cNvPicPr>
          <p:nvPr/>
        </p:nvPicPr>
        <p:blipFill rotWithShape="1">
          <a:blip r:embed="rId3"/>
          <a:srcRect l="4792" t="12636" r="6089" b="14423"/>
          <a:stretch/>
        </p:blipFill>
        <p:spPr>
          <a:xfrm>
            <a:off x="689893" y="3915738"/>
            <a:ext cx="11285506" cy="7188804"/>
          </a:xfrm>
          <a:prstGeom prst="rect">
            <a:avLst/>
          </a:prstGeom>
        </p:spPr>
      </p:pic>
      <p:pic>
        <p:nvPicPr>
          <p:cNvPr id="107" name="Picture 106">
            <a:extLst>
              <a:ext uri="{FF2B5EF4-FFF2-40B4-BE49-F238E27FC236}">
                <a16:creationId xmlns:a16="http://schemas.microsoft.com/office/drawing/2014/main" id="{42D0449A-5DFA-8042-819A-B62A5C89A34E}"/>
              </a:ext>
            </a:extLst>
          </p:cNvPr>
          <p:cNvPicPr>
            <a:picLocks noChangeAspect="1"/>
          </p:cNvPicPr>
          <p:nvPr/>
        </p:nvPicPr>
        <p:blipFill rotWithShape="1">
          <a:blip r:embed="rId3"/>
          <a:srcRect l="4792" t="12636" r="6089" b="14423"/>
          <a:stretch/>
        </p:blipFill>
        <p:spPr>
          <a:xfrm>
            <a:off x="12402251" y="3915738"/>
            <a:ext cx="11285506" cy="7188804"/>
          </a:xfrm>
          <a:prstGeom prst="rect">
            <a:avLst/>
          </a:prstGeom>
        </p:spPr>
      </p:pic>
      <p:sp>
        <p:nvSpPr>
          <p:cNvPr id="116" name="TextBox 115">
            <a:extLst>
              <a:ext uri="{FF2B5EF4-FFF2-40B4-BE49-F238E27FC236}">
                <a16:creationId xmlns:a16="http://schemas.microsoft.com/office/drawing/2014/main" id="{CA0449DD-2D3F-C347-9389-7F7F4140EC9E}"/>
              </a:ext>
            </a:extLst>
          </p:cNvPr>
          <p:cNvSpPr txBox="1"/>
          <p:nvPr/>
        </p:nvSpPr>
        <p:spPr>
          <a:xfrm>
            <a:off x="3240068" y="11480661"/>
            <a:ext cx="6185156" cy="1156197"/>
          </a:xfrm>
          <a:prstGeom prst="rect">
            <a:avLst/>
          </a:prstGeom>
          <a:noFill/>
        </p:spPr>
        <p:txBody>
          <a:bodyPr wrap="square" rtlCol="0">
            <a:spAutoFit/>
          </a:bodyPr>
          <a:lstStyle/>
          <a:p>
            <a:pPr algn="ctr">
              <a:lnSpc>
                <a:spcPts val="4299"/>
              </a:lnSpc>
            </a:pPr>
            <a:r>
              <a:rPr lang="en-US" sz="2800" dirty="0">
                <a:solidFill>
                  <a:schemeClr val="tx2"/>
                </a:solidFill>
                <a:latin typeface="Poppins ExtraLight" pitchFamily="2" charset="77"/>
                <a:ea typeface="Lato Light" panose="020F0502020204030203" pitchFamily="34" charset="0"/>
                <a:cs typeface="Poppins ExtraLight" pitchFamily="2" charset="77"/>
              </a:rPr>
              <a:t>That’s why we provide point and click solutions that let you choose.</a:t>
            </a:r>
            <a:endParaRPr lang="en-US" sz="2800" dirty="0">
              <a:solidFill>
                <a:schemeClr val="tx2"/>
              </a:solidFill>
              <a:latin typeface="Poppins ExtraLight" pitchFamily="2" charset="77"/>
              <a:ea typeface="Roboto Light" panose="02000000000000000000" pitchFamily="2" charset="0"/>
              <a:cs typeface="Poppins ExtraLight" pitchFamily="2" charset="77"/>
            </a:endParaRPr>
          </a:p>
        </p:txBody>
      </p:sp>
      <p:sp>
        <p:nvSpPr>
          <p:cNvPr id="117" name="TextBox 116">
            <a:extLst>
              <a:ext uri="{FF2B5EF4-FFF2-40B4-BE49-F238E27FC236}">
                <a16:creationId xmlns:a16="http://schemas.microsoft.com/office/drawing/2014/main" id="{BBF6B1F9-D4F8-324A-A8D1-58BA16B57D6F}"/>
              </a:ext>
            </a:extLst>
          </p:cNvPr>
          <p:cNvSpPr txBox="1"/>
          <p:nvPr/>
        </p:nvSpPr>
        <p:spPr>
          <a:xfrm>
            <a:off x="15008892" y="11480661"/>
            <a:ext cx="6185156" cy="1156197"/>
          </a:xfrm>
          <a:prstGeom prst="rect">
            <a:avLst/>
          </a:prstGeom>
          <a:noFill/>
        </p:spPr>
        <p:txBody>
          <a:bodyPr wrap="square" rtlCol="0">
            <a:spAutoFit/>
          </a:bodyPr>
          <a:lstStyle/>
          <a:p>
            <a:pPr algn="ctr">
              <a:lnSpc>
                <a:spcPts val="4299"/>
              </a:lnSpc>
            </a:pPr>
            <a:r>
              <a:rPr lang="en-US" sz="2800" dirty="0">
                <a:solidFill>
                  <a:schemeClr val="tx2"/>
                </a:solidFill>
                <a:latin typeface="Poppins ExtraLight" pitchFamily="2" charset="77"/>
                <a:ea typeface="Lato Light" panose="020F0502020204030203" pitchFamily="34" charset="0"/>
                <a:cs typeface="Poppins ExtraLight" pitchFamily="2" charset="77"/>
              </a:rPr>
              <a:t>That’s why we provide point and click solutions that let you choose.</a:t>
            </a:r>
            <a:endParaRPr lang="en-US" sz="2800" dirty="0">
              <a:solidFill>
                <a:schemeClr val="tx2"/>
              </a:solidFill>
              <a:latin typeface="Poppins ExtraLight" pitchFamily="2" charset="77"/>
              <a:ea typeface="Roboto Light" panose="02000000000000000000" pitchFamily="2" charset="0"/>
              <a:cs typeface="Poppins ExtraLight" pitchFamily="2" charset="77"/>
            </a:endParaRPr>
          </a:p>
        </p:txBody>
      </p:sp>
      <p:sp>
        <p:nvSpPr>
          <p:cNvPr id="25" name="TextBox 65">
            <a:extLst>
              <a:ext uri="{FF2B5EF4-FFF2-40B4-BE49-F238E27FC236}">
                <a16:creationId xmlns:a16="http://schemas.microsoft.com/office/drawing/2014/main" id="{216E4E57-E3DF-1F42-8E09-2C903A153293}"/>
              </a:ext>
            </a:extLst>
          </p:cNvPr>
          <p:cNvSpPr txBox="1"/>
          <p:nvPr/>
        </p:nvSpPr>
        <p:spPr>
          <a:xfrm>
            <a:off x="15192661" y="10643648"/>
            <a:ext cx="5817618" cy="1015663"/>
          </a:xfrm>
          <a:prstGeom prst="rect">
            <a:avLst/>
          </a:prstGeom>
          <a:noFill/>
        </p:spPr>
        <p:txBody>
          <a:bodyPr wrap="none" rtlCol="0">
            <a:spAutoFit/>
          </a:bodyPr>
          <a:lstStyle/>
          <a:p>
            <a:pPr algn="ctr"/>
            <a:r>
              <a:rPr lang="en-US" sz="6000" b="1" dirty="0">
                <a:gradFill>
                  <a:gsLst>
                    <a:gs pos="100000">
                      <a:schemeClr val="accent4"/>
                    </a:gs>
                    <a:gs pos="1000">
                      <a:schemeClr val="accent3"/>
                    </a:gs>
                  </a:gsLst>
                  <a:lin ang="3600000" scaled="0"/>
                </a:gradFill>
                <a:latin typeface="Montserrat Semi" pitchFamily="2" charset="77"/>
                <a:ea typeface="Lato" panose="020F0502020204030203" pitchFamily="34" charset="0"/>
                <a:cs typeface="Poppins Medium" pitchFamily="2" charset="77"/>
              </a:rPr>
              <a:t>Andy McCleod</a:t>
            </a:r>
          </a:p>
        </p:txBody>
      </p:sp>
      <p:sp>
        <p:nvSpPr>
          <p:cNvPr id="26" name="TextBox 65">
            <a:extLst>
              <a:ext uri="{FF2B5EF4-FFF2-40B4-BE49-F238E27FC236}">
                <a16:creationId xmlns:a16="http://schemas.microsoft.com/office/drawing/2014/main" id="{9CF88923-FCF6-2C41-8DBC-42D0799D0325}"/>
              </a:ext>
            </a:extLst>
          </p:cNvPr>
          <p:cNvSpPr txBox="1"/>
          <p:nvPr/>
        </p:nvSpPr>
        <p:spPr>
          <a:xfrm>
            <a:off x="4028169" y="10612116"/>
            <a:ext cx="4608954" cy="1015663"/>
          </a:xfrm>
          <a:prstGeom prst="rect">
            <a:avLst/>
          </a:prstGeom>
          <a:noFill/>
        </p:spPr>
        <p:txBody>
          <a:bodyPr wrap="none" rtlCol="0">
            <a:spAutoFit/>
          </a:bodyPr>
          <a:lstStyle/>
          <a:p>
            <a:pPr algn="ctr"/>
            <a:r>
              <a:rPr lang="en-US" sz="6000" b="1" dirty="0">
                <a:gradFill>
                  <a:gsLst>
                    <a:gs pos="100000">
                      <a:schemeClr val="accent2"/>
                    </a:gs>
                    <a:gs pos="1000">
                      <a:schemeClr val="accent1"/>
                    </a:gs>
                  </a:gsLst>
                  <a:lin ang="3600000" scaled="0"/>
                </a:gradFill>
                <a:latin typeface="Montserrat Semi" pitchFamily="2" charset="77"/>
                <a:ea typeface="Lato" panose="020F0502020204030203" pitchFamily="34" charset="0"/>
                <a:cs typeface="Poppins Medium" pitchFamily="2" charset="77"/>
              </a:rPr>
              <a:t>Hanna Rice</a:t>
            </a:r>
          </a:p>
        </p:txBody>
      </p:sp>
      <p:grpSp>
        <p:nvGrpSpPr>
          <p:cNvPr id="27" name="Grupo 26">
            <a:extLst>
              <a:ext uri="{FF2B5EF4-FFF2-40B4-BE49-F238E27FC236}">
                <a16:creationId xmlns:a16="http://schemas.microsoft.com/office/drawing/2014/main" id="{AA278401-21F7-334F-9F9E-B00F62BF5079}"/>
              </a:ext>
            </a:extLst>
          </p:cNvPr>
          <p:cNvGrpSpPr/>
          <p:nvPr/>
        </p:nvGrpSpPr>
        <p:grpSpPr>
          <a:xfrm>
            <a:off x="-41085" y="12819712"/>
            <a:ext cx="24459818" cy="954087"/>
            <a:chOff x="-45593" y="5018905"/>
            <a:chExt cx="24459818" cy="954087"/>
          </a:xfrm>
        </p:grpSpPr>
        <p:sp>
          <p:nvSpPr>
            <p:cNvPr id="28" name="Rectángulo 27">
              <a:extLst>
                <a:ext uri="{FF2B5EF4-FFF2-40B4-BE49-F238E27FC236}">
                  <a16:creationId xmlns:a16="http://schemas.microsoft.com/office/drawing/2014/main" id="{FC2F22EF-FE5F-B64D-B4A0-A0EA4C87EA7B}"/>
                </a:ext>
              </a:extLst>
            </p:cNvPr>
            <p:cNvSpPr/>
            <p:nvPr/>
          </p:nvSpPr>
          <p:spPr>
            <a:xfrm>
              <a:off x="6071616" y="5018905"/>
              <a:ext cx="6117209" cy="9540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9" name="Rectángulo 28">
              <a:extLst>
                <a:ext uri="{FF2B5EF4-FFF2-40B4-BE49-F238E27FC236}">
                  <a16:creationId xmlns:a16="http://schemas.microsoft.com/office/drawing/2014/main" id="{E3DEB2A9-C89F-1C44-8AC9-5EB6B97A922E}"/>
                </a:ext>
              </a:extLst>
            </p:cNvPr>
            <p:cNvSpPr/>
            <p:nvPr/>
          </p:nvSpPr>
          <p:spPr>
            <a:xfrm>
              <a:off x="-45593" y="5018905"/>
              <a:ext cx="6117209" cy="9540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30" name="Rectángulo 29">
              <a:extLst>
                <a:ext uri="{FF2B5EF4-FFF2-40B4-BE49-F238E27FC236}">
                  <a16:creationId xmlns:a16="http://schemas.microsoft.com/office/drawing/2014/main" id="{08146EFA-9B3E-154A-86D3-0F18DCDD7C02}"/>
                </a:ext>
              </a:extLst>
            </p:cNvPr>
            <p:cNvSpPr/>
            <p:nvPr/>
          </p:nvSpPr>
          <p:spPr>
            <a:xfrm>
              <a:off x="12188824" y="5018905"/>
              <a:ext cx="6117209" cy="95408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1" name="Rectángulo 30">
              <a:extLst>
                <a:ext uri="{FF2B5EF4-FFF2-40B4-BE49-F238E27FC236}">
                  <a16:creationId xmlns:a16="http://schemas.microsoft.com/office/drawing/2014/main" id="{CA2B676E-5843-F146-96F6-5DB9ECA66CAB}"/>
                </a:ext>
              </a:extLst>
            </p:cNvPr>
            <p:cNvSpPr/>
            <p:nvPr/>
          </p:nvSpPr>
          <p:spPr>
            <a:xfrm>
              <a:off x="18297016" y="5018905"/>
              <a:ext cx="6117209" cy="9540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3" name="Marcador de imagen 2"/>
          <p:cNvSpPr>
            <a:spLocks noGrp="1"/>
          </p:cNvSpPr>
          <p:nvPr>
            <p:ph type="pic" sz="quarter" idx="36"/>
          </p:nvPr>
        </p:nvSpPr>
        <p:spPr/>
      </p:sp>
      <p:sp>
        <p:nvSpPr>
          <p:cNvPr id="4" name="Marcador de imagen 3"/>
          <p:cNvSpPr>
            <a:spLocks noGrp="1"/>
          </p:cNvSpPr>
          <p:nvPr>
            <p:ph type="pic" sz="quarter" idx="37"/>
          </p:nvPr>
        </p:nvSpPr>
        <p:spPr/>
      </p:sp>
    </p:spTree>
    <p:extLst>
      <p:ext uri="{BB962C8B-B14F-4D97-AF65-F5344CB8AC3E}">
        <p14:creationId xmlns:p14="http://schemas.microsoft.com/office/powerpoint/2010/main" val="36213442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9" name="Rectangle 14">
            <a:extLst>
              <a:ext uri="{FF2B5EF4-FFF2-40B4-BE49-F238E27FC236}">
                <a16:creationId xmlns:a16="http://schemas.microsoft.com/office/drawing/2014/main" id="{52A6F87D-CE47-E84F-977D-DEE256DAF296}"/>
              </a:ext>
            </a:extLst>
          </p:cNvPr>
          <p:cNvSpPr/>
          <p:nvPr/>
        </p:nvSpPr>
        <p:spPr>
          <a:xfrm rot="10800000" flipV="1">
            <a:off x="-5" y="0"/>
            <a:ext cx="12188829" cy="13701474"/>
          </a:xfrm>
          <a:prstGeom prst="rect">
            <a:avLst/>
          </a:prstGeom>
          <a:gradFill>
            <a:gsLst>
              <a:gs pos="100000">
                <a:schemeClr val="accent4"/>
              </a:gs>
              <a:gs pos="0">
                <a:schemeClr val="accent3"/>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9">
            <a:extLst>
              <a:ext uri="{FF2B5EF4-FFF2-40B4-BE49-F238E27FC236}">
                <a16:creationId xmlns:a16="http://schemas.microsoft.com/office/drawing/2014/main" id="{9AECA580-62B5-444B-A1C0-36E9C2660385}"/>
              </a:ext>
            </a:extLst>
          </p:cNvPr>
          <p:cNvSpPr txBox="1"/>
          <p:nvPr/>
        </p:nvSpPr>
        <p:spPr>
          <a:xfrm rot="16200000">
            <a:off x="-847450" y="4494531"/>
            <a:ext cx="3345788" cy="523220"/>
          </a:xfrm>
          <a:prstGeom prst="rect">
            <a:avLst/>
          </a:prstGeom>
          <a:noFill/>
        </p:spPr>
        <p:txBody>
          <a:bodyPr wrap="none" rtlCol="0">
            <a:spAutoFit/>
          </a:bodyPr>
          <a:lstStyle/>
          <a:p>
            <a:r>
              <a:rPr lang="en-US" sz="2800" b="1" spc="300" dirty="0">
                <a:solidFill>
                  <a:schemeClr val="bg1"/>
                </a:solidFill>
                <a:latin typeface="Poppins SemiBold" pitchFamily="2" charset="77"/>
                <a:ea typeface="Lato Medium" panose="020F0502020204030203" pitchFamily="34" charset="0"/>
                <a:cs typeface="Poppins SemiBold" pitchFamily="2" charset="77"/>
              </a:rPr>
              <a:t>BEN ANDERSON</a:t>
            </a:r>
          </a:p>
        </p:txBody>
      </p:sp>
      <p:sp>
        <p:nvSpPr>
          <p:cNvPr id="16" name="Rectángulo 15">
            <a:extLst>
              <a:ext uri="{FF2B5EF4-FFF2-40B4-BE49-F238E27FC236}">
                <a16:creationId xmlns:a16="http://schemas.microsoft.com/office/drawing/2014/main" id="{DBC74B9F-DBE5-6E4C-9F5D-75495EDA33B5}"/>
              </a:ext>
            </a:extLst>
          </p:cNvPr>
          <p:cNvSpPr/>
          <p:nvPr/>
        </p:nvSpPr>
        <p:spPr>
          <a:xfrm>
            <a:off x="605454" y="532873"/>
            <a:ext cx="3105337" cy="523220"/>
          </a:xfrm>
          <a:prstGeom prst="rect">
            <a:avLst/>
          </a:prstGeom>
        </p:spPr>
        <p:txBody>
          <a:bodyPr wrap="none">
            <a:spAutoFit/>
          </a:bodyPr>
          <a:lstStyle/>
          <a:p>
            <a:r>
              <a:rPr lang="en-US" sz="2800" spc="300" dirty="0">
                <a:solidFill>
                  <a:schemeClr val="bg1"/>
                </a:solidFill>
                <a:latin typeface="Poppins ExtraLight" pitchFamily="2" charset="77"/>
                <a:ea typeface="Lato Medium" panose="020F0502020204030203" pitchFamily="34" charset="0"/>
                <a:cs typeface="Poppins ExtraLight" pitchFamily="2" charset="77"/>
              </a:rPr>
              <a:t>PRESENTATION</a:t>
            </a:r>
            <a:endParaRPr lang="es-MX" sz="2800" dirty="0">
              <a:latin typeface="Poppins ExtraLight" pitchFamily="2" charset="77"/>
              <a:cs typeface="Poppins ExtraLight" pitchFamily="2" charset="77"/>
            </a:endParaRPr>
          </a:p>
        </p:txBody>
      </p:sp>
      <p:grpSp>
        <p:nvGrpSpPr>
          <p:cNvPr id="8" name="Group 7">
            <a:extLst>
              <a:ext uri="{FF2B5EF4-FFF2-40B4-BE49-F238E27FC236}">
                <a16:creationId xmlns:a16="http://schemas.microsoft.com/office/drawing/2014/main" id="{F4E32912-536F-A146-8B92-1D124FAEB4C8}"/>
              </a:ext>
            </a:extLst>
          </p:cNvPr>
          <p:cNvGrpSpPr/>
          <p:nvPr/>
        </p:nvGrpSpPr>
        <p:grpSpPr>
          <a:xfrm>
            <a:off x="563834" y="7550457"/>
            <a:ext cx="13940070" cy="4824719"/>
            <a:chOff x="-356707" y="2151726"/>
            <a:chExt cx="13940070" cy="4824719"/>
          </a:xfrm>
        </p:grpSpPr>
        <p:sp>
          <p:nvSpPr>
            <p:cNvPr id="12" name="TextBox 11">
              <a:extLst>
                <a:ext uri="{FF2B5EF4-FFF2-40B4-BE49-F238E27FC236}">
                  <a16:creationId xmlns:a16="http://schemas.microsoft.com/office/drawing/2014/main" id="{C5908923-8DEE-4B40-98D9-7664BA53ECA2}"/>
                </a:ext>
              </a:extLst>
            </p:cNvPr>
            <p:cNvSpPr txBox="1"/>
            <p:nvPr/>
          </p:nvSpPr>
          <p:spPr>
            <a:xfrm>
              <a:off x="-356707" y="2151726"/>
              <a:ext cx="13940070" cy="3170099"/>
            </a:xfrm>
            <a:prstGeom prst="rect">
              <a:avLst/>
            </a:prstGeom>
            <a:noFill/>
            <a:ln>
              <a:noFill/>
            </a:ln>
          </p:spPr>
          <p:txBody>
            <a:bodyPr wrap="square" rtlCol="0">
              <a:spAutoFit/>
            </a:bodyPr>
            <a:lstStyle/>
            <a:p>
              <a:r>
                <a:rPr lang="en-US" sz="10000" dirty="0">
                  <a:solidFill>
                    <a:schemeClr val="bg1"/>
                  </a:solidFill>
                  <a:latin typeface="Poppins Medium" pitchFamily="2" charset="77"/>
                  <a:ea typeface="Roboto Medium" panose="02000000000000000000" pitchFamily="2" charset="0"/>
                  <a:cs typeface="Poppins Medium" pitchFamily="2" charset="77"/>
                </a:rPr>
                <a:t>Diagram &amp;</a:t>
              </a:r>
            </a:p>
            <a:p>
              <a:r>
                <a:rPr lang="en-US" sz="10000" dirty="0">
                  <a:solidFill>
                    <a:schemeClr val="bg1"/>
                  </a:solidFill>
                  <a:latin typeface="Poppins Medium" pitchFamily="2" charset="77"/>
                  <a:ea typeface="Roboto Medium" panose="02000000000000000000" pitchFamily="2" charset="0"/>
                  <a:cs typeface="Poppins Medium" pitchFamily="2" charset="77"/>
                </a:rPr>
                <a:t>Process</a:t>
              </a:r>
            </a:p>
          </p:txBody>
        </p:sp>
        <p:sp>
          <p:nvSpPr>
            <p:cNvPr id="13" name="TextBox 12">
              <a:extLst>
                <a:ext uri="{FF2B5EF4-FFF2-40B4-BE49-F238E27FC236}">
                  <a16:creationId xmlns:a16="http://schemas.microsoft.com/office/drawing/2014/main" id="{360EE732-1302-7F48-9002-D1D3F9D5C570}"/>
                </a:ext>
              </a:extLst>
            </p:cNvPr>
            <p:cNvSpPr txBox="1"/>
            <p:nvPr/>
          </p:nvSpPr>
          <p:spPr>
            <a:xfrm>
              <a:off x="-273922" y="5321825"/>
              <a:ext cx="10168526" cy="1654620"/>
            </a:xfrm>
            <a:prstGeom prst="rect">
              <a:avLst/>
            </a:prstGeom>
            <a:noFill/>
          </p:spPr>
          <p:txBody>
            <a:bodyPr wrap="square" rtlCol="0">
              <a:spAutoFit/>
            </a:bodyPr>
            <a:lstStyle/>
            <a:p>
              <a:pPr>
                <a:lnSpc>
                  <a:spcPct val="150000"/>
                </a:lnSpc>
              </a:pPr>
              <a:r>
                <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grpSp>
    </p:spTree>
    <p:extLst>
      <p:ext uri="{BB962C8B-B14F-4D97-AF65-F5344CB8AC3E}">
        <p14:creationId xmlns:p14="http://schemas.microsoft.com/office/powerpoint/2010/main" val="26566759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ADCAF022-F239-254D-8A6F-F138A563A101}"/>
              </a:ext>
            </a:extLst>
          </p:cNvPr>
          <p:cNvSpPr/>
          <p:nvPr/>
        </p:nvSpPr>
        <p:spPr>
          <a:xfrm>
            <a:off x="0" y="0"/>
            <a:ext cx="24377650" cy="13716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s-MX" dirty="0"/>
          </a:p>
        </p:txBody>
      </p:sp>
      <p:sp>
        <p:nvSpPr>
          <p:cNvPr id="6" name="Oval 5">
            <a:extLst>
              <a:ext uri="{FF2B5EF4-FFF2-40B4-BE49-F238E27FC236}">
                <a16:creationId xmlns:a16="http://schemas.microsoft.com/office/drawing/2014/main" id="{574E84E1-BB61-D74C-A78C-B32524801600}"/>
              </a:ext>
            </a:extLst>
          </p:cNvPr>
          <p:cNvSpPr/>
          <p:nvPr/>
        </p:nvSpPr>
        <p:spPr>
          <a:xfrm>
            <a:off x="3856744" y="6588384"/>
            <a:ext cx="3151430" cy="3151430"/>
          </a:xfrm>
          <a:prstGeom prst="ellipse">
            <a:avLst/>
          </a:prstGeom>
          <a:gradFill>
            <a:gsLst>
              <a:gs pos="100000">
                <a:schemeClr val="accent2"/>
              </a:gs>
              <a:gs pos="0">
                <a:schemeClr val="accent1"/>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64444533-DB79-BA45-90AE-A806B4D613DE}"/>
              </a:ext>
            </a:extLst>
          </p:cNvPr>
          <p:cNvGrpSpPr/>
          <p:nvPr/>
        </p:nvGrpSpPr>
        <p:grpSpPr>
          <a:xfrm>
            <a:off x="4846062" y="1032440"/>
            <a:ext cx="14685526" cy="1514912"/>
            <a:chOff x="4846062" y="633855"/>
            <a:chExt cx="14685526" cy="1514912"/>
          </a:xfrm>
        </p:grpSpPr>
        <p:sp>
          <p:nvSpPr>
            <p:cNvPr id="9" name="TextBox 8">
              <a:extLst>
                <a:ext uri="{FF2B5EF4-FFF2-40B4-BE49-F238E27FC236}">
                  <a16:creationId xmlns:a16="http://schemas.microsoft.com/office/drawing/2014/main" id="{10BAB834-84FA-3A4B-9D99-444FCB5FA429}"/>
                </a:ext>
              </a:extLst>
            </p:cNvPr>
            <p:cNvSpPr txBox="1"/>
            <p:nvPr/>
          </p:nvSpPr>
          <p:spPr>
            <a:xfrm>
              <a:off x="4846062" y="1133104"/>
              <a:ext cx="14685526" cy="1015663"/>
            </a:xfrm>
            <a:prstGeom prst="rect">
              <a:avLst/>
            </a:prstGeom>
            <a:noFill/>
            <a:ln>
              <a:noFill/>
            </a:ln>
          </p:spPr>
          <p:txBody>
            <a:bodyPr wrap="square" rtlCol="0">
              <a:spAutoFit/>
            </a:bodyPr>
            <a:lstStyle/>
            <a:p>
              <a:pPr algn="ctr"/>
              <a:r>
                <a:rPr lang="en-US" sz="6000" dirty="0">
                  <a:solidFill>
                    <a:schemeClr val="bg1"/>
                  </a:solidFill>
                  <a:latin typeface="Montserrat" pitchFamily="2" charset="77"/>
                  <a:ea typeface="Roboto Medium" panose="02000000000000000000" pitchFamily="2" charset="0"/>
                  <a:cs typeface="Poppins Medium" pitchFamily="2" charset="77"/>
                </a:rPr>
                <a:t>Four Departments Analytics</a:t>
              </a:r>
            </a:p>
          </p:txBody>
        </p:sp>
        <p:sp>
          <p:nvSpPr>
            <p:cNvPr id="11" name="TextBox 10">
              <a:extLst>
                <a:ext uri="{FF2B5EF4-FFF2-40B4-BE49-F238E27FC236}">
                  <a16:creationId xmlns:a16="http://schemas.microsoft.com/office/drawing/2014/main" id="{267BC940-9566-FD44-B631-3B433F465985}"/>
                </a:ext>
              </a:extLst>
            </p:cNvPr>
            <p:cNvSpPr txBox="1"/>
            <p:nvPr/>
          </p:nvSpPr>
          <p:spPr>
            <a:xfrm>
              <a:off x="10039839" y="633855"/>
              <a:ext cx="4297971" cy="461665"/>
            </a:xfrm>
            <a:prstGeom prst="rect">
              <a:avLst/>
            </a:prstGeom>
            <a:noFill/>
          </p:spPr>
          <p:txBody>
            <a:bodyPr wrap="none" rtlCol="0">
              <a:spAutoFit/>
            </a:bodyPr>
            <a:lstStyle/>
            <a:p>
              <a:pPr algn="ctr"/>
              <a:r>
                <a:rPr lang="en-US" sz="2400" spc="300" dirty="0">
                  <a:solidFill>
                    <a:schemeClr val="bg1"/>
                  </a:solidFill>
                  <a:latin typeface="Poppins ExtraLight" pitchFamily="2" charset="77"/>
                  <a:ea typeface="Lato Medium" panose="020F0502020204030203" pitchFamily="34" charset="0"/>
                  <a:cs typeface="Poppins ExtraLight" pitchFamily="2" charset="77"/>
                </a:rPr>
                <a:t>WRITE SOMETHING HERE</a:t>
              </a:r>
            </a:p>
          </p:txBody>
        </p:sp>
      </p:grpSp>
      <p:sp>
        <p:nvSpPr>
          <p:cNvPr id="38" name="TextBox 37">
            <a:extLst>
              <a:ext uri="{FF2B5EF4-FFF2-40B4-BE49-F238E27FC236}">
                <a16:creationId xmlns:a16="http://schemas.microsoft.com/office/drawing/2014/main" id="{424F795D-DB95-7B4F-9378-47A1122DA1C0}"/>
              </a:ext>
            </a:extLst>
          </p:cNvPr>
          <p:cNvSpPr txBox="1"/>
          <p:nvPr/>
        </p:nvSpPr>
        <p:spPr>
          <a:xfrm>
            <a:off x="2552523" y="3594397"/>
            <a:ext cx="5665190" cy="1716496"/>
          </a:xfrm>
          <a:prstGeom prst="rect">
            <a:avLst/>
          </a:prstGeom>
          <a:noFill/>
        </p:spPr>
        <p:txBody>
          <a:bodyPr wrap="square" rtlCol="0">
            <a:spAutoFit/>
          </a:bodyPr>
          <a:lstStyle/>
          <a:p>
            <a:pPr algn="ctr">
              <a:lnSpc>
                <a:spcPts val="4299"/>
              </a:lnSpc>
            </a:pPr>
            <a:r>
              <a:rPr lang="en-US" sz="2800" dirty="0">
                <a:solidFill>
                  <a:schemeClr val="bg1"/>
                </a:solidFill>
                <a:latin typeface="Poppins ExtraLight" pitchFamily="2" charset="77"/>
                <a:ea typeface="Lato Light" panose="020F0502020204030203" pitchFamily="34" charset="0"/>
                <a:cs typeface="Poppins ExtraLight" pitchFamily="2" charset="77"/>
              </a:rPr>
              <a:t>That’s why we provide point and click solutions that let you choose.</a:t>
            </a:r>
            <a:endParaRPr lang="en-US" sz="2800" dirty="0">
              <a:solidFill>
                <a:schemeClr val="bg1"/>
              </a:solidFill>
              <a:latin typeface="Poppins ExtraLight" pitchFamily="2" charset="77"/>
              <a:ea typeface="Roboto Light" panose="02000000000000000000" pitchFamily="2" charset="0"/>
              <a:cs typeface="Poppins ExtraLight" pitchFamily="2" charset="77"/>
            </a:endParaRPr>
          </a:p>
        </p:txBody>
      </p:sp>
      <p:sp>
        <p:nvSpPr>
          <p:cNvPr id="41" name="TextBox 40">
            <a:extLst>
              <a:ext uri="{FF2B5EF4-FFF2-40B4-BE49-F238E27FC236}">
                <a16:creationId xmlns:a16="http://schemas.microsoft.com/office/drawing/2014/main" id="{1CD4A336-CEFF-4D46-B83F-FFD7E7437426}"/>
              </a:ext>
            </a:extLst>
          </p:cNvPr>
          <p:cNvSpPr txBox="1"/>
          <p:nvPr/>
        </p:nvSpPr>
        <p:spPr>
          <a:xfrm>
            <a:off x="6471349" y="10860473"/>
            <a:ext cx="5818230" cy="1716496"/>
          </a:xfrm>
          <a:prstGeom prst="rect">
            <a:avLst/>
          </a:prstGeom>
          <a:noFill/>
        </p:spPr>
        <p:txBody>
          <a:bodyPr wrap="square" rtlCol="0">
            <a:spAutoFit/>
          </a:bodyPr>
          <a:lstStyle/>
          <a:p>
            <a:pPr algn="ctr">
              <a:lnSpc>
                <a:spcPts val="4299"/>
              </a:lnSpc>
            </a:pPr>
            <a:r>
              <a:rPr lang="en-US" sz="2800" dirty="0">
                <a:solidFill>
                  <a:schemeClr val="bg1"/>
                </a:solidFill>
                <a:latin typeface="Poppins ExtraLight" pitchFamily="2" charset="77"/>
                <a:ea typeface="Lato Light" panose="020F0502020204030203" pitchFamily="34" charset="0"/>
                <a:cs typeface="Poppins ExtraLight" pitchFamily="2" charset="77"/>
              </a:rPr>
              <a:t>That’s why we provide point and click solutions that let you choose.</a:t>
            </a:r>
            <a:endParaRPr lang="en-US" sz="2800" dirty="0">
              <a:solidFill>
                <a:schemeClr val="bg1"/>
              </a:solidFill>
              <a:latin typeface="Poppins ExtraLight" pitchFamily="2" charset="77"/>
              <a:ea typeface="Roboto Light" panose="02000000000000000000" pitchFamily="2" charset="0"/>
              <a:cs typeface="Poppins ExtraLight" pitchFamily="2" charset="77"/>
            </a:endParaRPr>
          </a:p>
        </p:txBody>
      </p:sp>
      <p:sp>
        <p:nvSpPr>
          <p:cNvPr id="44" name="TextBox 43">
            <a:extLst>
              <a:ext uri="{FF2B5EF4-FFF2-40B4-BE49-F238E27FC236}">
                <a16:creationId xmlns:a16="http://schemas.microsoft.com/office/drawing/2014/main" id="{DF9E61BC-7DAA-294B-BFE3-A0350D5B772F}"/>
              </a:ext>
            </a:extLst>
          </p:cNvPr>
          <p:cNvSpPr txBox="1"/>
          <p:nvPr/>
        </p:nvSpPr>
        <p:spPr>
          <a:xfrm>
            <a:off x="14702272" y="10854933"/>
            <a:ext cx="5714920" cy="1716496"/>
          </a:xfrm>
          <a:prstGeom prst="rect">
            <a:avLst/>
          </a:prstGeom>
          <a:noFill/>
        </p:spPr>
        <p:txBody>
          <a:bodyPr wrap="square" rtlCol="0">
            <a:spAutoFit/>
          </a:bodyPr>
          <a:lstStyle/>
          <a:p>
            <a:pPr algn="ctr">
              <a:lnSpc>
                <a:spcPts val="4299"/>
              </a:lnSpc>
            </a:pPr>
            <a:r>
              <a:rPr lang="en-US" sz="2800" dirty="0">
                <a:solidFill>
                  <a:schemeClr val="bg1"/>
                </a:solidFill>
                <a:latin typeface="Poppins ExtraLight" pitchFamily="2" charset="77"/>
                <a:ea typeface="Lato Light" panose="020F0502020204030203" pitchFamily="34" charset="0"/>
                <a:cs typeface="Poppins ExtraLight" pitchFamily="2" charset="77"/>
              </a:rPr>
              <a:t>That’s why we provide point and click solutions that let you choose.</a:t>
            </a:r>
            <a:endParaRPr lang="en-US" sz="2800" dirty="0">
              <a:solidFill>
                <a:schemeClr val="bg1"/>
              </a:solidFill>
              <a:latin typeface="Poppins ExtraLight" pitchFamily="2" charset="77"/>
              <a:ea typeface="Roboto Light" panose="02000000000000000000" pitchFamily="2" charset="0"/>
              <a:cs typeface="Poppins ExtraLight" pitchFamily="2" charset="77"/>
            </a:endParaRPr>
          </a:p>
        </p:txBody>
      </p:sp>
      <p:sp>
        <p:nvSpPr>
          <p:cNvPr id="47" name="TextBox 46">
            <a:extLst>
              <a:ext uri="{FF2B5EF4-FFF2-40B4-BE49-F238E27FC236}">
                <a16:creationId xmlns:a16="http://schemas.microsoft.com/office/drawing/2014/main" id="{2FF480C5-636B-4448-81C0-1BD78A1C242F}"/>
              </a:ext>
            </a:extLst>
          </p:cNvPr>
          <p:cNvSpPr txBox="1"/>
          <p:nvPr/>
        </p:nvSpPr>
        <p:spPr>
          <a:xfrm>
            <a:off x="10555530" y="3630668"/>
            <a:ext cx="5665190" cy="1716496"/>
          </a:xfrm>
          <a:prstGeom prst="rect">
            <a:avLst/>
          </a:prstGeom>
          <a:noFill/>
        </p:spPr>
        <p:txBody>
          <a:bodyPr wrap="square" rtlCol="0">
            <a:spAutoFit/>
          </a:bodyPr>
          <a:lstStyle/>
          <a:p>
            <a:pPr algn="ctr">
              <a:lnSpc>
                <a:spcPts val="4299"/>
              </a:lnSpc>
            </a:pPr>
            <a:r>
              <a:rPr lang="en-US" sz="2800" dirty="0">
                <a:solidFill>
                  <a:schemeClr val="bg1"/>
                </a:solidFill>
                <a:latin typeface="Poppins ExtraLight" pitchFamily="2" charset="77"/>
                <a:ea typeface="Lato Light" panose="020F0502020204030203" pitchFamily="34" charset="0"/>
                <a:cs typeface="Poppins ExtraLight" pitchFamily="2" charset="77"/>
              </a:rPr>
              <a:t>That’s why we provide point and click solutions that let you choose.</a:t>
            </a:r>
            <a:endParaRPr lang="en-US" sz="2800" dirty="0">
              <a:solidFill>
                <a:schemeClr val="bg1"/>
              </a:solidFill>
              <a:latin typeface="Poppins ExtraLight" pitchFamily="2" charset="77"/>
              <a:ea typeface="Roboto Light" panose="02000000000000000000" pitchFamily="2" charset="0"/>
              <a:cs typeface="Poppins ExtraLight" pitchFamily="2" charset="77"/>
            </a:endParaRPr>
          </a:p>
        </p:txBody>
      </p:sp>
      <p:grpSp>
        <p:nvGrpSpPr>
          <p:cNvPr id="10" name="Grupo 9">
            <a:extLst>
              <a:ext uri="{FF2B5EF4-FFF2-40B4-BE49-F238E27FC236}">
                <a16:creationId xmlns:a16="http://schemas.microsoft.com/office/drawing/2014/main" id="{6AF289E7-1B39-D149-9EAD-CD5EFF2474EF}"/>
              </a:ext>
            </a:extLst>
          </p:cNvPr>
          <p:cNvGrpSpPr/>
          <p:nvPr/>
        </p:nvGrpSpPr>
        <p:grpSpPr>
          <a:xfrm>
            <a:off x="15822280" y="6532691"/>
            <a:ext cx="3151430" cy="3151430"/>
            <a:chOff x="17470157" y="6588384"/>
            <a:chExt cx="3151430" cy="3151430"/>
          </a:xfrm>
        </p:grpSpPr>
        <p:sp>
          <p:nvSpPr>
            <p:cNvPr id="53" name="Oval 52">
              <a:extLst>
                <a:ext uri="{FF2B5EF4-FFF2-40B4-BE49-F238E27FC236}">
                  <a16:creationId xmlns:a16="http://schemas.microsoft.com/office/drawing/2014/main" id="{C6C5B7FD-375E-CD44-A2B0-311B6A9357AB}"/>
                </a:ext>
              </a:extLst>
            </p:cNvPr>
            <p:cNvSpPr/>
            <p:nvPr/>
          </p:nvSpPr>
          <p:spPr>
            <a:xfrm>
              <a:off x="17470157" y="6588384"/>
              <a:ext cx="3151430" cy="3151430"/>
            </a:xfrm>
            <a:prstGeom prst="ellipse">
              <a:avLst/>
            </a:prstGeom>
            <a:gradFill>
              <a:gsLst>
                <a:gs pos="0">
                  <a:schemeClr val="accent4"/>
                </a:gs>
                <a:gs pos="100000">
                  <a:schemeClr val="accent5"/>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a:extLst>
                <a:ext uri="{FF2B5EF4-FFF2-40B4-BE49-F238E27FC236}">
                  <a16:creationId xmlns:a16="http://schemas.microsoft.com/office/drawing/2014/main" id="{ABEE05E5-16E0-CB47-83D6-D616918EA507}"/>
                </a:ext>
              </a:extLst>
            </p:cNvPr>
            <p:cNvGrpSpPr/>
            <p:nvPr/>
          </p:nvGrpSpPr>
          <p:grpSpPr>
            <a:xfrm>
              <a:off x="18387541" y="7598444"/>
              <a:ext cx="1316662" cy="1002302"/>
              <a:chOff x="17083598" y="2386671"/>
              <a:chExt cx="1081851" cy="823555"/>
            </a:xfrm>
            <a:solidFill>
              <a:schemeClr val="bg1"/>
            </a:solidFill>
          </p:grpSpPr>
          <p:sp>
            <p:nvSpPr>
              <p:cNvPr id="55" name="Freeform 16">
                <a:extLst>
                  <a:ext uri="{FF2B5EF4-FFF2-40B4-BE49-F238E27FC236}">
                    <a16:creationId xmlns:a16="http://schemas.microsoft.com/office/drawing/2014/main" id="{A7FF2FC6-0DC5-9D45-A96E-CA12870130F8}"/>
                  </a:ext>
                </a:extLst>
              </p:cNvPr>
              <p:cNvSpPr>
                <a:spLocks noChangeArrowheads="1"/>
              </p:cNvSpPr>
              <p:nvPr/>
            </p:nvSpPr>
            <p:spPr bwMode="auto">
              <a:xfrm>
                <a:off x="17495376" y="2667430"/>
                <a:ext cx="262040" cy="265783"/>
              </a:xfrm>
              <a:custGeom>
                <a:avLst/>
                <a:gdLst>
                  <a:gd name="T0" fmla="*/ 83434 w 309"/>
                  <a:gd name="T1" fmla="*/ 32306 h 314"/>
                  <a:gd name="T2" fmla="*/ 83434 w 309"/>
                  <a:gd name="T3" fmla="*/ 79329 h 314"/>
                  <a:gd name="T4" fmla="*/ 83434 w 309"/>
                  <a:gd name="T5" fmla="*/ 79329 h 314"/>
                  <a:gd name="T6" fmla="*/ 77680 w 309"/>
                  <a:gd name="T7" fmla="*/ 85790 h 314"/>
                  <a:gd name="T8" fmla="*/ 32367 w 309"/>
                  <a:gd name="T9" fmla="*/ 85790 h 314"/>
                  <a:gd name="T10" fmla="*/ 32367 w 309"/>
                  <a:gd name="T11" fmla="*/ 85790 h 314"/>
                  <a:gd name="T12" fmla="*/ 26612 w 309"/>
                  <a:gd name="T13" fmla="*/ 79329 h 314"/>
                  <a:gd name="T14" fmla="*/ 26612 w 309"/>
                  <a:gd name="T15" fmla="*/ 32306 h 314"/>
                  <a:gd name="T16" fmla="*/ 26612 w 309"/>
                  <a:gd name="T17" fmla="*/ 32306 h 314"/>
                  <a:gd name="T18" fmla="*/ 32367 w 309"/>
                  <a:gd name="T19" fmla="*/ 26204 h 314"/>
                  <a:gd name="T20" fmla="*/ 77680 w 309"/>
                  <a:gd name="T21" fmla="*/ 26204 h 314"/>
                  <a:gd name="T22" fmla="*/ 77680 w 309"/>
                  <a:gd name="T23" fmla="*/ 26204 h 314"/>
                  <a:gd name="T24" fmla="*/ 83434 w 309"/>
                  <a:gd name="T25" fmla="*/ 32306 h 314"/>
                  <a:gd name="T26" fmla="*/ 32367 w 309"/>
                  <a:gd name="T27" fmla="*/ 0 h 314"/>
                  <a:gd name="T28" fmla="*/ 32367 w 309"/>
                  <a:gd name="T29" fmla="*/ 0 h 314"/>
                  <a:gd name="T30" fmla="*/ 0 w 309"/>
                  <a:gd name="T31" fmla="*/ 32306 h 314"/>
                  <a:gd name="T32" fmla="*/ 0 w 309"/>
                  <a:gd name="T33" fmla="*/ 79329 h 314"/>
                  <a:gd name="T34" fmla="*/ 0 w 309"/>
                  <a:gd name="T35" fmla="*/ 79329 h 314"/>
                  <a:gd name="T36" fmla="*/ 32367 w 309"/>
                  <a:gd name="T37" fmla="*/ 112353 h 314"/>
                  <a:gd name="T38" fmla="*/ 77680 w 309"/>
                  <a:gd name="T39" fmla="*/ 112353 h 314"/>
                  <a:gd name="T40" fmla="*/ 77680 w 309"/>
                  <a:gd name="T41" fmla="*/ 112353 h 314"/>
                  <a:gd name="T42" fmla="*/ 110765 w 309"/>
                  <a:gd name="T43" fmla="*/ 79329 h 314"/>
                  <a:gd name="T44" fmla="*/ 110765 w 309"/>
                  <a:gd name="T45" fmla="*/ 32306 h 314"/>
                  <a:gd name="T46" fmla="*/ 110765 w 309"/>
                  <a:gd name="T47" fmla="*/ 32306 h 314"/>
                  <a:gd name="T48" fmla="*/ 77680 w 309"/>
                  <a:gd name="T49" fmla="*/ 0 h 314"/>
                  <a:gd name="T50" fmla="*/ 32367 w 309"/>
                  <a:gd name="T51" fmla="*/ 0 h 31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09" h="314">
                    <a:moveTo>
                      <a:pt x="232" y="90"/>
                    </a:moveTo>
                    <a:lnTo>
                      <a:pt x="232" y="221"/>
                    </a:lnTo>
                    <a:cubicBezTo>
                      <a:pt x="232" y="232"/>
                      <a:pt x="225" y="239"/>
                      <a:pt x="216" y="239"/>
                    </a:cubicBezTo>
                    <a:lnTo>
                      <a:pt x="90" y="239"/>
                    </a:lnTo>
                    <a:cubicBezTo>
                      <a:pt x="81" y="239"/>
                      <a:pt x="74" y="232"/>
                      <a:pt x="74" y="221"/>
                    </a:cubicBezTo>
                    <a:lnTo>
                      <a:pt x="74" y="90"/>
                    </a:lnTo>
                    <a:cubicBezTo>
                      <a:pt x="74" y="81"/>
                      <a:pt x="81" y="73"/>
                      <a:pt x="90" y="73"/>
                    </a:cubicBezTo>
                    <a:lnTo>
                      <a:pt x="216" y="73"/>
                    </a:lnTo>
                    <a:cubicBezTo>
                      <a:pt x="225" y="73"/>
                      <a:pt x="232" y="81"/>
                      <a:pt x="232" y="90"/>
                    </a:cubicBezTo>
                    <a:close/>
                    <a:moveTo>
                      <a:pt x="90" y="0"/>
                    </a:moveTo>
                    <a:lnTo>
                      <a:pt x="90" y="0"/>
                    </a:lnTo>
                    <a:cubicBezTo>
                      <a:pt x="40" y="0"/>
                      <a:pt x="0" y="39"/>
                      <a:pt x="0" y="90"/>
                    </a:cubicBezTo>
                    <a:lnTo>
                      <a:pt x="0" y="221"/>
                    </a:lnTo>
                    <a:cubicBezTo>
                      <a:pt x="0" y="272"/>
                      <a:pt x="40" y="313"/>
                      <a:pt x="90" y="313"/>
                    </a:cubicBezTo>
                    <a:lnTo>
                      <a:pt x="216" y="313"/>
                    </a:lnTo>
                    <a:cubicBezTo>
                      <a:pt x="266" y="313"/>
                      <a:pt x="308" y="272"/>
                      <a:pt x="308" y="221"/>
                    </a:cubicBezTo>
                    <a:lnTo>
                      <a:pt x="308" y="90"/>
                    </a:lnTo>
                    <a:cubicBezTo>
                      <a:pt x="308" y="39"/>
                      <a:pt x="266" y="0"/>
                      <a:pt x="216" y="0"/>
                    </a:cubicBezTo>
                    <a:lnTo>
                      <a:pt x="9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 name="Freeform 17">
                <a:extLst>
                  <a:ext uri="{FF2B5EF4-FFF2-40B4-BE49-F238E27FC236}">
                    <a16:creationId xmlns:a16="http://schemas.microsoft.com/office/drawing/2014/main" id="{4AF766EB-35C6-444C-8624-13B5AA3C15D0}"/>
                  </a:ext>
                </a:extLst>
              </p:cNvPr>
              <p:cNvSpPr>
                <a:spLocks noChangeArrowheads="1"/>
              </p:cNvSpPr>
              <p:nvPr/>
            </p:nvSpPr>
            <p:spPr bwMode="auto">
              <a:xfrm>
                <a:off x="17413020" y="2955673"/>
                <a:ext cx="426751" cy="254553"/>
              </a:xfrm>
              <a:custGeom>
                <a:avLst/>
                <a:gdLst>
                  <a:gd name="T0" fmla="*/ 150993 w 501"/>
                  <a:gd name="T1" fmla="*/ 78970 h 298"/>
                  <a:gd name="T2" fmla="*/ 150993 w 501"/>
                  <a:gd name="T3" fmla="*/ 78970 h 298"/>
                  <a:gd name="T4" fmla="*/ 146658 w 501"/>
                  <a:gd name="T5" fmla="*/ 80781 h 298"/>
                  <a:gd name="T6" fmla="*/ 33955 w 501"/>
                  <a:gd name="T7" fmla="*/ 80781 h 298"/>
                  <a:gd name="T8" fmla="*/ 33955 w 501"/>
                  <a:gd name="T9" fmla="*/ 80781 h 298"/>
                  <a:gd name="T10" fmla="*/ 29621 w 501"/>
                  <a:gd name="T11" fmla="*/ 78970 h 298"/>
                  <a:gd name="T12" fmla="*/ 29621 w 501"/>
                  <a:gd name="T13" fmla="*/ 78970 h 298"/>
                  <a:gd name="T14" fmla="*/ 28537 w 501"/>
                  <a:gd name="T15" fmla="*/ 73899 h 298"/>
                  <a:gd name="T16" fmla="*/ 40096 w 501"/>
                  <a:gd name="T17" fmla="*/ 30791 h 298"/>
                  <a:gd name="T18" fmla="*/ 40096 w 501"/>
                  <a:gd name="T19" fmla="*/ 30791 h 298"/>
                  <a:gd name="T20" fmla="*/ 45515 w 501"/>
                  <a:gd name="T21" fmla="*/ 26806 h 298"/>
                  <a:gd name="T22" fmla="*/ 135099 w 501"/>
                  <a:gd name="T23" fmla="*/ 26806 h 298"/>
                  <a:gd name="T24" fmla="*/ 135099 w 501"/>
                  <a:gd name="T25" fmla="*/ 26806 h 298"/>
                  <a:gd name="T26" fmla="*/ 140518 w 501"/>
                  <a:gd name="T27" fmla="*/ 30791 h 298"/>
                  <a:gd name="T28" fmla="*/ 152077 w 501"/>
                  <a:gd name="T29" fmla="*/ 73899 h 298"/>
                  <a:gd name="T30" fmla="*/ 152077 w 501"/>
                  <a:gd name="T31" fmla="*/ 73899 h 298"/>
                  <a:gd name="T32" fmla="*/ 150993 w 501"/>
                  <a:gd name="T33" fmla="*/ 78970 h 298"/>
                  <a:gd name="T34" fmla="*/ 166526 w 501"/>
                  <a:gd name="T35" fmla="*/ 24271 h 298"/>
                  <a:gd name="T36" fmla="*/ 166526 w 501"/>
                  <a:gd name="T37" fmla="*/ 24271 h 298"/>
                  <a:gd name="T38" fmla="*/ 135099 w 501"/>
                  <a:gd name="T39" fmla="*/ 0 h 298"/>
                  <a:gd name="T40" fmla="*/ 45515 w 501"/>
                  <a:gd name="T41" fmla="*/ 0 h 298"/>
                  <a:gd name="T42" fmla="*/ 45515 w 501"/>
                  <a:gd name="T43" fmla="*/ 0 h 298"/>
                  <a:gd name="T44" fmla="*/ 14449 w 501"/>
                  <a:gd name="T45" fmla="*/ 24271 h 298"/>
                  <a:gd name="T46" fmla="*/ 2890 w 501"/>
                  <a:gd name="T47" fmla="*/ 67016 h 298"/>
                  <a:gd name="T48" fmla="*/ 2890 w 501"/>
                  <a:gd name="T49" fmla="*/ 67016 h 298"/>
                  <a:gd name="T50" fmla="*/ 8308 w 501"/>
                  <a:gd name="T51" fmla="*/ 95271 h 298"/>
                  <a:gd name="T52" fmla="*/ 8308 w 501"/>
                  <a:gd name="T53" fmla="*/ 95271 h 298"/>
                  <a:gd name="T54" fmla="*/ 33955 w 501"/>
                  <a:gd name="T55" fmla="*/ 107588 h 298"/>
                  <a:gd name="T56" fmla="*/ 146658 w 501"/>
                  <a:gd name="T57" fmla="*/ 107588 h 298"/>
                  <a:gd name="T58" fmla="*/ 146658 w 501"/>
                  <a:gd name="T59" fmla="*/ 107588 h 298"/>
                  <a:gd name="T60" fmla="*/ 172306 w 501"/>
                  <a:gd name="T61" fmla="*/ 95271 h 298"/>
                  <a:gd name="T62" fmla="*/ 172306 w 501"/>
                  <a:gd name="T63" fmla="*/ 95271 h 298"/>
                  <a:gd name="T64" fmla="*/ 177724 w 501"/>
                  <a:gd name="T65" fmla="*/ 67016 h 298"/>
                  <a:gd name="T66" fmla="*/ 166526 w 501"/>
                  <a:gd name="T67" fmla="*/ 24271 h 2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01" h="298">
                    <a:moveTo>
                      <a:pt x="418" y="218"/>
                    </a:moveTo>
                    <a:lnTo>
                      <a:pt x="418" y="218"/>
                    </a:lnTo>
                    <a:cubicBezTo>
                      <a:pt x="416" y="220"/>
                      <a:pt x="412" y="223"/>
                      <a:pt x="406" y="223"/>
                    </a:cubicBezTo>
                    <a:lnTo>
                      <a:pt x="94" y="223"/>
                    </a:lnTo>
                    <a:cubicBezTo>
                      <a:pt x="88" y="223"/>
                      <a:pt x="83" y="220"/>
                      <a:pt x="82" y="218"/>
                    </a:cubicBezTo>
                    <a:cubicBezTo>
                      <a:pt x="81" y="216"/>
                      <a:pt x="77" y="210"/>
                      <a:pt x="79" y="204"/>
                    </a:cubicBezTo>
                    <a:lnTo>
                      <a:pt x="111" y="85"/>
                    </a:lnTo>
                    <a:cubicBezTo>
                      <a:pt x="113" y="78"/>
                      <a:pt x="119" y="74"/>
                      <a:pt x="126" y="74"/>
                    </a:cubicBezTo>
                    <a:lnTo>
                      <a:pt x="374" y="74"/>
                    </a:lnTo>
                    <a:cubicBezTo>
                      <a:pt x="381" y="74"/>
                      <a:pt x="387" y="78"/>
                      <a:pt x="389" y="85"/>
                    </a:cubicBezTo>
                    <a:lnTo>
                      <a:pt x="421" y="204"/>
                    </a:lnTo>
                    <a:cubicBezTo>
                      <a:pt x="423" y="210"/>
                      <a:pt x="419" y="216"/>
                      <a:pt x="418" y="218"/>
                    </a:cubicBezTo>
                    <a:close/>
                    <a:moveTo>
                      <a:pt x="461" y="67"/>
                    </a:moveTo>
                    <a:lnTo>
                      <a:pt x="461" y="67"/>
                    </a:lnTo>
                    <a:cubicBezTo>
                      <a:pt x="449" y="27"/>
                      <a:pt x="414" y="0"/>
                      <a:pt x="374" y="0"/>
                    </a:cubicBezTo>
                    <a:lnTo>
                      <a:pt x="126" y="0"/>
                    </a:lnTo>
                    <a:cubicBezTo>
                      <a:pt x="86" y="0"/>
                      <a:pt x="51" y="27"/>
                      <a:pt x="40" y="67"/>
                    </a:cubicBezTo>
                    <a:lnTo>
                      <a:pt x="8" y="185"/>
                    </a:lnTo>
                    <a:cubicBezTo>
                      <a:pt x="0" y="211"/>
                      <a:pt x="6" y="240"/>
                      <a:pt x="23" y="263"/>
                    </a:cubicBezTo>
                    <a:cubicBezTo>
                      <a:pt x="40" y="285"/>
                      <a:pt x="65" y="297"/>
                      <a:pt x="94" y="297"/>
                    </a:cubicBezTo>
                    <a:lnTo>
                      <a:pt x="406" y="297"/>
                    </a:lnTo>
                    <a:cubicBezTo>
                      <a:pt x="434" y="297"/>
                      <a:pt x="459" y="285"/>
                      <a:pt x="477" y="263"/>
                    </a:cubicBezTo>
                    <a:cubicBezTo>
                      <a:pt x="495" y="240"/>
                      <a:pt x="500" y="211"/>
                      <a:pt x="492" y="185"/>
                    </a:cubicBezTo>
                    <a:lnTo>
                      <a:pt x="461" y="6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 name="Freeform 18">
                <a:extLst>
                  <a:ext uri="{FF2B5EF4-FFF2-40B4-BE49-F238E27FC236}">
                    <a16:creationId xmlns:a16="http://schemas.microsoft.com/office/drawing/2014/main" id="{6D09B265-D249-9B4C-8999-A983EC86CD4E}"/>
                  </a:ext>
                </a:extLst>
              </p:cNvPr>
              <p:cNvSpPr>
                <a:spLocks noChangeArrowheads="1"/>
              </p:cNvSpPr>
              <p:nvPr/>
            </p:nvSpPr>
            <p:spPr bwMode="auto">
              <a:xfrm>
                <a:off x="17147236" y="2704864"/>
                <a:ext cx="205890" cy="209632"/>
              </a:xfrm>
              <a:custGeom>
                <a:avLst/>
                <a:gdLst>
                  <a:gd name="T0" fmla="*/ 26480 w 244"/>
                  <a:gd name="T1" fmla="*/ 29276 h 249"/>
                  <a:gd name="T2" fmla="*/ 26480 w 244"/>
                  <a:gd name="T3" fmla="*/ 29276 h 249"/>
                  <a:gd name="T4" fmla="*/ 29343 w 244"/>
                  <a:gd name="T5" fmla="*/ 26777 h 249"/>
                  <a:gd name="T6" fmla="*/ 57612 w 244"/>
                  <a:gd name="T7" fmla="*/ 26777 h 249"/>
                  <a:gd name="T8" fmla="*/ 57612 w 244"/>
                  <a:gd name="T9" fmla="*/ 26777 h 249"/>
                  <a:gd name="T10" fmla="*/ 60475 w 244"/>
                  <a:gd name="T11" fmla="*/ 29276 h 249"/>
                  <a:gd name="T12" fmla="*/ 60475 w 244"/>
                  <a:gd name="T13" fmla="*/ 58910 h 249"/>
                  <a:gd name="T14" fmla="*/ 60475 w 244"/>
                  <a:gd name="T15" fmla="*/ 58910 h 249"/>
                  <a:gd name="T16" fmla="*/ 57612 w 244"/>
                  <a:gd name="T17" fmla="*/ 62123 h 249"/>
                  <a:gd name="T18" fmla="*/ 29343 w 244"/>
                  <a:gd name="T19" fmla="*/ 62123 h 249"/>
                  <a:gd name="T20" fmla="*/ 29343 w 244"/>
                  <a:gd name="T21" fmla="*/ 62123 h 249"/>
                  <a:gd name="T22" fmla="*/ 26480 w 244"/>
                  <a:gd name="T23" fmla="*/ 58910 h 249"/>
                  <a:gd name="T24" fmla="*/ 26480 w 244"/>
                  <a:gd name="T25" fmla="*/ 29276 h 249"/>
                  <a:gd name="T26" fmla="*/ 29343 w 244"/>
                  <a:gd name="T27" fmla="*/ 88543 h 249"/>
                  <a:gd name="T28" fmla="*/ 57612 w 244"/>
                  <a:gd name="T29" fmla="*/ 88543 h 249"/>
                  <a:gd name="T30" fmla="*/ 57612 w 244"/>
                  <a:gd name="T31" fmla="*/ 88543 h 249"/>
                  <a:gd name="T32" fmla="*/ 86955 w 244"/>
                  <a:gd name="T33" fmla="*/ 58910 h 249"/>
                  <a:gd name="T34" fmla="*/ 86955 w 244"/>
                  <a:gd name="T35" fmla="*/ 29276 h 249"/>
                  <a:gd name="T36" fmla="*/ 86955 w 244"/>
                  <a:gd name="T37" fmla="*/ 29276 h 249"/>
                  <a:gd name="T38" fmla="*/ 57612 w 244"/>
                  <a:gd name="T39" fmla="*/ 0 h 249"/>
                  <a:gd name="T40" fmla="*/ 29343 w 244"/>
                  <a:gd name="T41" fmla="*/ 0 h 249"/>
                  <a:gd name="T42" fmla="*/ 29343 w 244"/>
                  <a:gd name="T43" fmla="*/ 0 h 249"/>
                  <a:gd name="T44" fmla="*/ 0 w 244"/>
                  <a:gd name="T45" fmla="*/ 29276 h 249"/>
                  <a:gd name="T46" fmla="*/ 0 w 244"/>
                  <a:gd name="T47" fmla="*/ 58910 h 249"/>
                  <a:gd name="T48" fmla="*/ 0 w 244"/>
                  <a:gd name="T49" fmla="*/ 58910 h 249"/>
                  <a:gd name="T50" fmla="*/ 29343 w 244"/>
                  <a:gd name="T51" fmla="*/ 88543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4" h="249">
                    <a:moveTo>
                      <a:pt x="74" y="82"/>
                    </a:moveTo>
                    <a:lnTo>
                      <a:pt x="74" y="82"/>
                    </a:lnTo>
                    <a:cubicBezTo>
                      <a:pt x="74" y="77"/>
                      <a:pt x="77" y="75"/>
                      <a:pt x="82" y="75"/>
                    </a:cubicBezTo>
                    <a:lnTo>
                      <a:pt x="161" y="75"/>
                    </a:lnTo>
                    <a:cubicBezTo>
                      <a:pt x="165" y="75"/>
                      <a:pt x="169" y="77"/>
                      <a:pt x="169" y="82"/>
                    </a:cubicBezTo>
                    <a:lnTo>
                      <a:pt x="169" y="165"/>
                    </a:lnTo>
                    <a:cubicBezTo>
                      <a:pt x="169" y="170"/>
                      <a:pt x="165" y="174"/>
                      <a:pt x="161" y="174"/>
                    </a:cubicBezTo>
                    <a:lnTo>
                      <a:pt x="82" y="174"/>
                    </a:lnTo>
                    <a:cubicBezTo>
                      <a:pt x="77" y="174"/>
                      <a:pt x="74" y="170"/>
                      <a:pt x="74" y="165"/>
                    </a:cubicBezTo>
                    <a:lnTo>
                      <a:pt x="74" y="82"/>
                    </a:lnTo>
                    <a:close/>
                    <a:moveTo>
                      <a:pt x="82" y="248"/>
                    </a:moveTo>
                    <a:lnTo>
                      <a:pt x="161" y="248"/>
                    </a:lnTo>
                    <a:cubicBezTo>
                      <a:pt x="206" y="248"/>
                      <a:pt x="243" y="211"/>
                      <a:pt x="243" y="165"/>
                    </a:cubicBezTo>
                    <a:lnTo>
                      <a:pt x="243" y="82"/>
                    </a:lnTo>
                    <a:cubicBezTo>
                      <a:pt x="243" y="37"/>
                      <a:pt x="206" y="0"/>
                      <a:pt x="161" y="0"/>
                    </a:cubicBezTo>
                    <a:lnTo>
                      <a:pt x="82" y="0"/>
                    </a:lnTo>
                    <a:cubicBezTo>
                      <a:pt x="37" y="0"/>
                      <a:pt x="0" y="37"/>
                      <a:pt x="0" y="82"/>
                    </a:cubicBezTo>
                    <a:lnTo>
                      <a:pt x="0" y="165"/>
                    </a:lnTo>
                    <a:cubicBezTo>
                      <a:pt x="0" y="211"/>
                      <a:pt x="37" y="248"/>
                      <a:pt x="82" y="24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8" name="Freeform 19">
                <a:extLst>
                  <a:ext uri="{FF2B5EF4-FFF2-40B4-BE49-F238E27FC236}">
                    <a16:creationId xmlns:a16="http://schemas.microsoft.com/office/drawing/2014/main" id="{BAD8E051-3677-9542-9D25-AA1E8942CD84}"/>
                  </a:ext>
                </a:extLst>
              </p:cNvPr>
              <p:cNvSpPr>
                <a:spLocks noChangeArrowheads="1"/>
              </p:cNvSpPr>
              <p:nvPr/>
            </p:nvSpPr>
            <p:spPr bwMode="auto">
              <a:xfrm>
                <a:off x="17083598" y="2936957"/>
                <a:ext cx="325677" cy="202145"/>
              </a:xfrm>
              <a:custGeom>
                <a:avLst/>
                <a:gdLst>
                  <a:gd name="T0" fmla="*/ 109698 w 384"/>
                  <a:gd name="T1" fmla="*/ 58711 h 238"/>
                  <a:gd name="T2" fmla="*/ 28054 w 384"/>
                  <a:gd name="T3" fmla="*/ 58711 h 238"/>
                  <a:gd name="T4" fmla="*/ 28054 w 384"/>
                  <a:gd name="T5" fmla="*/ 58711 h 238"/>
                  <a:gd name="T6" fmla="*/ 28054 w 384"/>
                  <a:gd name="T7" fmla="*/ 57990 h 238"/>
                  <a:gd name="T8" fmla="*/ 36686 w 384"/>
                  <a:gd name="T9" fmla="*/ 27014 h 238"/>
                  <a:gd name="T10" fmla="*/ 36686 w 384"/>
                  <a:gd name="T11" fmla="*/ 27014 h 238"/>
                  <a:gd name="T12" fmla="*/ 36686 w 384"/>
                  <a:gd name="T13" fmla="*/ 27014 h 238"/>
                  <a:gd name="T14" fmla="*/ 101786 w 384"/>
                  <a:gd name="T15" fmla="*/ 27014 h 238"/>
                  <a:gd name="T16" fmla="*/ 101786 w 384"/>
                  <a:gd name="T17" fmla="*/ 27014 h 238"/>
                  <a:gd name="T18" fmla="*/ 101786 w 384"/>
                  <a:gd name="T19" fmla="*/ 27014 h 238"/>
                  <a:gd name="T20" fmla="*/ 110058 w 384"/>
                  <a:gd name="T21" fmla="*/ 57990 h 238"/>
                  <a:gd name="T22" fmla="*/ 110058 w 384"/>
                  <a:gd name="T23" fmla="*/ 57990 h 238"/>
                  <a:gd name="T24" fmla="*/ 109698 w 384"/>
                  <a:gd name="T25" fmla="*/ 58711 h 238"/>
                  <a:gd name="T26" fmla="*/ 127322 w 384"/>
                  <a:gd name="T27" fmla="*/ 20171 h 238"/>
                  <a:gd name="T28" fmla="*/ 127322 w 384"/>
                  <a:gd name="T29" fmla="*/ 20171 h 238"/>
                  <a:gd name="T30" fmla="*/ 101786 w 384"/>
                  <a:gd name="T31" fmla="*/ 0 h 238"/>
                  <a:gd name="T32" fmla="*/ 36686 w 384"/>
                  <a:gd name="T33" fmla="*/ 0 h 238"/>
                  <a:gd name="T34" fmla="*/ 36686 w 384"/>
                  <a:gd name="T35" fmla="*/ 0 h 238"/>
                  <a:gd name="T36" fmla="*/ 10430 w 384"/>
                  <a:gd name="T37" fmla="*/ 20171 h 238"/>
                  <a:gd name="T38" fmla="*/ 2518 w 384"/>
                  <a:gd name="T39" fmla="*/ 51147 h 238"/>
                  <a:gd name="T40" fmla="*/ 2518 w 384"/>
                  <a:gd name="T41" fmla="*/ 51147 h 238"/>
                  <a:gd name="T42" fmla="*/ 6834 w 384"/>
                  <a:gd name="T43" fmla="*/ 74559 h 238"/>
                  <a:gd name="T44" fmla="*/ 6834 w 384"/>
                  <a:gd name="T45" fmla="*/ 74559 h 238"/>
                  <a:gd name="T46" fmla="*/ 28773 w 384"/>
                  <a:gd name="T47" fmla="*/ 85365 h 238"/>
                  <a:gd name="T48" fmla="*/ 109698 w 384"/>
                  <a:gd name="T49" fmla="*/ 85365 h 238"/>
                  <a:gd name="T50" fmla="*/ 109698 w 384"/>
                  <a:gd name="T51" fmla="*/ 85365 h 238"/>
                  <a:gd name="T52" fmla="*/ 131638 w 384"/>
                  <a:gd name="T53" fmla="*/ 74559 h 238"/>
                  <a:gd name="T54" fmla="*/ 131638 w 384"/>
                  <a:gd name="T55" fmla="*/ 74559 h 238"/>
                  <a:gd name="T56" fmla="*/ 135954 w 384"/>
                  <a:gd name="T57" fmla="*/ 51147 h 238"/>
                  <a:gd name="T58" fmla="*/ 127322 w 384"/>
                  <a:gd name="T59" fmla="*/ 20171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4" h="238">
                    <a:moveTo>
                      <a:pt x="305" y="163"/>
                    </a:moveTo>
                    <a:lnTo>
                      <a:pt x="78" y="163"/>
                    </a:lnTo>
                    <a:cubicBezTo>
                      <a:pt x="78" y="163"/>
                      <a:pt x="78" y="163"/>
                      <a:pt x="78" y="161"/>
                    </a:cubicBezTo>
                    <a:lnTo>
                      <a:pt x="102" y="75"/>
                    </a:lnTo>
                    <a:lnTo>
                      <a:pt x="283" y="75"/>
                    </a:lnTo>
                    <a:lnTo>
                      <a:pt x="306" y="161"/>
                    </a:lnTo>
                    <a:cubicBezTo>
                      <a:pt x="306" y="163"/>
                      <a:pt x="305" y="163"/>
                      <a:pt x="305" y="163"/>
                    </a:cubicBezTo>
                    <a:close/>
                    <a:moveTo>
                      <a:pt x="354" y="56"/>
                    </a:moveTo>
                    <a:lnTo>
                      <a:pt x="354" y="56"/>
                    </a:lnTo>
                    <a:cubicBezTo>
                      <a:pt x="345" y="23"/>
                      <a:pt x="316" y="0"/>
                      <a:pt x="283" y="0"/>
                    </a:cubicBezTo>
                    <a:lnTo>
                      <a:pt x="102" y="0"/>
                    </a:lnTo>
                    <a:cubicBezTo>
                      <a:pt x="69" y="0"/>
                      <a:pt x="38" y="23"/>
                      <a:pt x="29" y="56"/>
                    </a:cubicBezTo>
                    <a:lnTo>
                      <a:pt x="7" y="142"/>
                    </a:lnTo>
                    <a:cubicBezTo>
                      <a:pt x="0" y="164"/>
                      <a:pt x="6" y="189"/>
                      <a:pt x="19" y="207"/>
                    </a:cubicBezTo>
                    <a:cubicBezTo>
                      <a:pt x="34" y="226"/>
                      <a:pt x="56" y="237"/>
                      <a:pt x="80" y="237"/>
                    </a:cubicBezTo>
                    <a:lnTo>
                      <a:pt x="305" y="237"/>
                    </a:lnTo>
                    <a:cubicBezTo>
                      <a:pt x="329" y="237"/>
                      <a:pt x="351" y="226"/>
                      <a:pt x="366" y="207"/>
                    </a:cubicBezTo>
                    <a:cubicBezTo>
                      <a:pt x="379" y="189"/>
                      <a:pt x="383" y="164"/>
                      <a:pt x="378" y="142"/>
                    </a:cubicBezTo>
                    <a:lnTo>
                      <a:pt x="354" y="5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9" name="Freeform 20">
                <a:extLst>
                  <a:ext uri="{FF2B5EF4-FFF2-40B4-BE49-F238E27FC236}">
                    <a16:creationId xmlns:a16="http://schemas.microsoft.com/office/drawing/2014/main" id="{21563B35-1419-6B4E-A52F-79E6B658CD6F}"/>
                  </a:ext>
                </a:extLst>
              </p:cNvPr>
              <p:cNvSpPr>
                <a:spLocks noChangeArrowheads="1"/>
              </p:cNvSpPr>
              <p:nvPr/>
            </p:nvSpPr>
            <p:spPr bwMode="auto">
              <a:xfrm>
                <a:off x="17899667" y="2704864"/>
                <a:ext cx="209632" cy="209632"/>
              </a:xfrm>
              <a:custGeom>
                <a:avLst/>
                <a:gdLst>
                  <a:gd name="T0" fmla="*/ 61686 w 245"/>
                  <a:gd name="T1" fmla="*/ 29276 h 249"/>
                  <a:gd name="T2" fmla="*/ 61686 w 245"/>
                  <a:gd name="T3" fmla="*/ 58910 h 249"/>
                  <a:gd name="T4" fmla="*/ 61686 w 245"/>
                  <a:gd name="T5" fmla="*/ 58910 h 249"/>
                  <a:gd name="T6" fmla="*/ 58420 w 245"/>
                  <a:gd name="T7" fmla="*/ 62123 h 249"/>
                  <a:gd name="T8" fmla="*/ 30117 w 245"/>
                  <a:gd name="T9" fmla="*/ 62123 h 249"/>
                  <a:gd name="T10" fmla="*/ 30117 w 245"/>
                  <a:gd name="T11" fmla="*/ 62123 h 249"/>
                  <a:gd name="T12" fmla="*/ 27214 w 245"/>
                  <a:gd name="T13" fmla="*/ 58910 h 249"/>
                  <a:gd name="T14" fmla="*/ 27214 w 245"/>
                  <a:gd name="T15" fmla="*/ 29276 h 249"/>
                  <a:gd name="T16" fmla="*/ 27214 w 245"/>
                  <a:gd name="T17" fmla="*/ 29276 h 249"/>
                  <a:gd name="T18" fmla="*/ 30117 w 245"/>
                  <a:gd name="T19" fmla="*/ 26777 h 249"/>
                  <a:gd name="T20" fmla="*/ 58420 w 245"/>
                  <a:gd name="T21" fmla="*/ 26777 h 249"/>
                  <a:gd name="T22" fmla="*/ 58420 w 245"/>
                  <a:gd name="T23" fmla="*/ 26777 h 249"/>
                  <a:gd name="T24" fmla="*/ 61686 w 245"/>
                  <a:gd name="T25" fmla="*/ 29276 h 249"/>
                  <a:gd name="T26" fmla="*/ 0 w 245"/>
                  <a:gd name="T27" fmla="*/ 29276 h 249"/>
                  <a:gd name="T28" fmla="*/ 0 w 245"/>
                  <a:gd name="T29" fmla="*/ 58910 h 249"/>
                  <a:gd name="T30" fmla="*/ 0 w 245"/>
                  <a:gd name="T31" fmla="*/ 58910 h 249"/>
                  <a:gd name="T32" fmla="*/ 30117 w 245"/>
                  <a:gd name="T33" fmla="*/ 88543 h 249"/>
                  <a:gd name="T34" fmla="*/ 58420 w 245"/>
                  <a:gd name="T35" fmla="*/ 88543 h 249"/>
                  <a:gd name="T36" fmla="*/ 58420 w 245"/>
                  <a:gd name="T37" fmla="*/ 88543 h 249"/>
                  <a:gd name="T38" fmla="*/ 88537 w 245"/>
                  <a:gd name="T39" fmla="*/ 58910 h 249"/>
                  <a:gd name="T40" fmla="*/ 88537 w 245"/>
                  <a:gd name="T41" fmla="*/ 29276 h 249"/>
                  <a:gd name="T42" fmla="*/ 88537 w 245"/>
                  <a:gd name="T43" fmla="*/ 29276 h 249"/>
                  <a:gd name="T44" fmla="*/ 58420 w 245"/>
                  <a:gd name="T45" fmla="*/ 0 h 249"/>
                  <a:gd name="T46" fmla="*/ 30117 w 245"/>
                  <a:gd name="T47" fmla="*/ 0 h 249"/>
                  <a:gd name="T48" fmla="*/ 30117 w 245"/>
                  <a:gd name="T49" fmla="*/ 0 h 249"/>
                  <a:gd name="T50" fmla="*/ 0 w 245"/>
                  <a:gd name="T51" fmla="*/ 29276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5" h="249">
                    <a:moveTo>
                      <a:pt x="170" y="82"/>
                    </a:moveTo>
                    <a:lnTo>
                      <a:pt x="170" y="165"/>
                    </a:lnTo>
                    <a:cubicBezTo>
                      <a:pt x="170" y="170"/>
                      <a:pt x="166" y="174"/>
                      <a:pt x="161" y="174"/>
                    </a:cubicBezTo>
                    <a:lnTo>
                      <a:pt x="83" y="174"/>
                    </a:lnTo>
                    <a:cubicBezTo>
                      <a:pt x="79" y="174"/>
                      <a:pt x="75" y="170"/>
                      <a:pt x="75" y="165"/>
                    </a:cubicBezTo>
                    <a:lnTo>
                      <a:pt x="75" y="82"/>
                    </a:lnTo>
                    <a:cubicBezTo>
                      <a:pt x="75" y="77"/>
                      <a:pt x="79" y="75"/>
                      <a:pt x="83" y="75"/>
                    </a:cubicBezTo>
                    <a:lnTo>
                      <a:pt x="161" y="75"/>
                    </a:lnTo>
                    <a:cubicBezTo>
                      <a:pt x="166" y="75"/>
                      <a:pt x="170" y="77"/>
                      <a:pt x="170" y="82"/>
                    </a:cubicBezTo>
                    <a:close/>
                    <a:moveTo>
                      <a:pt x="0" y="82"/>
                    </a:moveTo>
                    <a:lnTo>
                      <a:pt x="0" y="165"/>
                    </a:lnTo>
                    <a:cubicBezTo>
                      <a:pt x="0" y="211"/>
                      <a:pt x="37" y="248"/>
                      <a:pt x="83" y="248"/>
                    </a:cubicBezTo>
                    <a:lnTo>
                      <a:pt x="161" y="248"/>
                    </a:lnTo>
                    <a:cubicBezTo>
                      <a:pt x="207" y="248"/>
                      <a:pt x="244" y="211"/>
                      <a:pt x="244" y="165"/>
                    </a:cubicBezTo>
                    <a:lnTo>
                      <a:pt x="244" y="82"/>
                    </a:lnTo>
                    <a:cubicBezTo>
                      <a:pt x="244" y="37"/>
                      <a:pt x="207" y="0"/>
                      <a:pt x="161" y="0"/>
                    </a:cubicBezTo>
                    <a:lnTo>
                      <a:pt x="83" y="0"/>
                    </a:lnTo>
                    <a:cubicBezTo>
                      <a:pt x="37" y="0"/>
                      <a:pt x="0" y="37"/>
                      <a:pt x="0" y="8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0" name="Freeform 21">
                <a:extLst>
                  <a:ext uri="{FF2B5EF4-FFF2-40B4-BE49-F238E27FC236}">
                    <a16:creationId xmlns:a16="http://schemas.microsoft.com/office/drawing/2014/main" id="{B8ADD124-94B1-424A-8852-727B08F3206E}"/>
                  </a:ext>
                </a:extLst>
              </p:cNvPr>
              <p:cNvSpPr>
                <a:spLocks noChangeArrowheads="1"/>
              </p:cNvSpPr>
              <p:nvPr/>
            </p:nvSpPr>
            <p:spPr bwMode="auto">
              <a:xfrm>
                <a:off x="17839772" y="2936957"/>
                <a:ext cx="325677" cy="202145"/>
              </a:xfrm>
              <a:custGeom>
                <a:avLst/>
                <a:gdLst>
                  <a:gd name="T0" fmla="*/ 109413 w 385"/>
                  <a:gd name="T1" fmla="*/ 58711 h 238"/>
                  <a:gd name="T2" fmla="*/ 28340 w 385"/>
                  <a:gd name="T3" fmla="*/ 58711 h 238"/>
                  <a:gd name="T4" fmla="*/ 28340 w 385"/>
                  <a:gd name="T5" fmla="*/ 58711 h 238"/>
                  <a:gd name="T6" fmla="*/ 28340 w 385"/>
                  <a:gd name="T7" fmla="*/ 57990 h 238"/>
                  <a:gd name="T8" fmla="*/ 36232 w 385"/>
                  <a:gd name="T9" fmla="*/ 27014 h 238"/>
                  <a:gd name="T10" fmla="*/ 36232 w 385"/>
                  <a:gd name="T11" fmla="*/ 27014 h 238"/>
                  <a:gd name="T12" fmla="*/ 36591 w 385"/>
                  <a:gd name="T13" fmla="*/ 27014 h 238"/>
                  <a:gd name="T14" fmla="*/ 101163 w 385"/>
                  <a:gd name="T15" fmla="*/ 27014 h 238"/>
                  <a:gd name="T16" fmla="*/ 101163 w 385"/>
                  <a:gd name="T17" fmla="*/ 27014 h 238"/>
                  <a:gd name="T18" fmla="*/ 101521 w 385"/>
                  <a:gd name="T19" fmla="*/ 27014 h 238"/>
                  <a:gd name="T20" fmla="*/ 109413 w 385"/>
                  <a:gd name="T21" fmla="*/ 57990 h 238"/>
                  <a:gd name="T22" fmla="*/ 109413 w 385"/>
                  <a:gd name="T23" fmla="*/ 57990 h 238"/>
                  <a:gd name="T24" fmla="*/ 109413 w 385"/>
                  <a:gd name="T25" fmla="*/ 58711 h 238"/>
                  <a:gd name="T26" fmla="*/ 135601 w 385"/>
                  <a:gd name="T27" fmla="*/ 51147 h 238"/>
                  <a:gd name="T28" fmla="*/ 126991 w 385"/>
                  <a:gd name="T29" fmla="*/ 20171 h 238"/>
                  <a:gd name="T30" fmla="*/ 126991 w 385"/>
                  <a:gd name="T31" fmla="*/ 20171 h 238"/>
                  <a:gd name="T32" fmla="*/ 101163 w 385"/>
                  <a:gd name="T33" fmla="*/ 0 h 238"/>
                  <a:gd name="T34" fmla="*/ 36591 w 385"/>
                  <a:gd name="T35" fmla="*/ 0 h 238"/>
                  <a:gd name="T36" fmla="*/ 36591 w 385"/>
                  <a:gd name="T37" fmla="*/ 0 h 238"/>
                  <a:gd name="T38" fmla="*/ 10762 w 385"/>
                  <a:gd name="T39" fmla="*/ 20171 h 238"/>
                  <a:gd name="T40" fmla="*/ 2511 w 385"/>
                  <a:gd name="T41" fmla="*/ 51147 h 238"/>
                  <a:gd name="T42" fmla="*/ 2511 w 385"/>
                  <a:gd name="T43" fmla="*/ 51147 h 238"/>
                  <a:gd name="T44" fmla="*/ 7175 w 385"/>
                  <a:gd name="T45" fmla="*/ 74559 h 238"/>
                  <a:gd name="T46" fmla="*/ 7175 w 385"/>
                  <a:gd name="T47" fmla="*/ 74559 h 238"/>
                  <a:gd name="T48" fmla="*/ 28340 w 385"/>
                  <a:gd name="T49" fmla="*/ 85365 h 238"/>
                  <a:gd name="T50" fmla="*/ 109413 w 385"/>
                  <a:gd name="T51" fmla="*/ 85365 h 238"/>
                  <a:gd name="T52" fmla="*/ 109413 w 385"/>
                  <a:gd name="T53" fmla="*/ 85365 h 238"/>
                  <a:gd name="T54" fmla="*/ 130937 w 385"/>
                  <a:gd name="T55" fmla="*/ 74559 h 238"/>
                  <a:gd name="T56" fmla="*/ 130937 w 385"/>
                  <a:gd name="T57" fmla="*/ 74559 h 238"/>
                  <a:gd name="T58" fmla="*/ 135601 w 385"/>
                  <a:gd name="T59" fmla="*/ 51147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5" h="238">
                    <a:moveTo>
                      <a:pt x="305" y="163"/>
                    </a:moveTo>
                    <a:lnTo>
                      <a:pt x="79" y="163"/>
                    </a:lnTo>
                    <a:cubicBezTo>
                      <a:pt x="79" y="163"/>
                      <a:pt x="77" y="163"/>
                      <a:pt x="79" y="161"/>
                    </a:cubicBezTo>
                    <a:lnTo>
                      <a:pt x="101" y="75"/>
                    </a:lnTo>
                    <a:cubicBezTo>
                      <a:pt x="102" y="75"/>
                      <a:pt x="102" y="75"/>
                      <a:pt x="102" y="75"/>
                    </a:cubicBezTo>
                    <a:lnTo>
                      <a:pt x="282" y="75"/>
                    </a:lnTo>
                    <a:lnTo>
                      <a:pt x="283" y="75"/>
                    </a:lnTo>
                    <a:lnTo>
                      <a:pt x="305" y="161"/>
                    </a:lnTo>
                    <a:cubicBezTo>
                      <a:pt x="307" y="163"/>
                      <a:pt x="305" y="163"/>
                      <a:pt x="305" y="163"/>
                    </a:cubicBezTo>
                    <a:close/>
                    <a:moveTo>
                      <a:pt x="378" y="142"/>
                    </a:moveTo>
                    <a:lnTo>
                      <a:pt x="354" y="56"/>
                    </a:lnTo>
                    <a:cubicBezTo>
                      <a:pt x="345" y="23"/>
                      <a:pt x="316" y="0"/>
                      <a:pt x="282" y="0"/>
                    </a:cubicBezTo>
                    <a:lnTo>
                      <a:pt x="102" y="0"/>
                    </a:lnTo>
                    <a:cubicBezTo>
                      <a:pt x="68" y="0"/>
                      <a:pt x="39" y="23"/>
                      <a:pt x="30" y="56"/>
                    </a:cubicBezTo>
                    <a:lnTo>
                      <a:pt x="7" y="142"/>
                    </a:lnTo>
                    <a:cubicBezTo>
                      <a:pt x="0" y="164"/>
                      <a:pt x="5" y="189"/>
                      <a:pt x="20" y="207"/>
                    </a:cubicBezTo>
                    <a:cubicBezTo>
                      <a:pt x="35" y="226"/>
                      <a:pt x="55" y="237"/>
                      <a:pt x="79" y="237"/>
                    </a:cubicBezTo>
                    <a:lnTo>
                      <a:pt x="305" y="237"/>
                    </a:lnTo>
                    <a:cubicBezTo>
                      <a:pt x="329" y="237"/>
                      <a:pt x="350" y="226"/>
                      <a:pt x="365" y="207"/>
                    </a:cubicBezTo>
                    <a:cubicBezTo>
                      <a:pt x="380" y="189"/>
                      <a:pt x="384" y="164"/>
                      <a:pt x="378" y="1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 name="Freeform 22">
                <a:extLst>
                  <a:ext uri="{FF2B5EF4-FFF2-40B4-BE49-F238E27FC236}">
                    <a16:creationId xmlns:a16="http://schemas.microsoft.com/office/drawing/2014/main" id="{DB05C83A-AFB7-E34D-B8FC-2824DDF68106}"/>
                  </a:ext>
                </a:extLst>
              </p:cNvPr>
              <p:cNvSpPr>
                <a:spLocks noChangeArrowheads="1"/>
              </p:cNvSpPr>
              <p:nvPr/>
            </p:nvSpPr>
            <p:spPr bwMode="auto">
              <a:xfrm>
                <a:off x="17244565" y="2386671"/>
                <a:ext cx="763660" cy="288246"/>
              </a:xfrm>
              <a:custGeom>
                <a:avLst/>
                <a:gdLst>
                  <a:gd name="T0" fmla="*/ 9366 w 899"/>
                  <a:gd name="T1" fmla="*/ 118653 h 341"/>
                  <a:gd name="T2" fmla="*/ 9366 w 899"/>
                  <a:gd name="T3" fmla="*/ 118653 h 341"/>
                  <a:gd name="T4" fmla="*/ 27018 w 899"/>
                  <a:gd name="T5" fmla="*/ 112201 h 341"/>
                  <a:gd name="T6" fmla="*/ 27018 w 899"/>
                  <a:gd name="T7" fmla="*/ 112201 h 341"/>
                  <a:gd name="T8" fmla="*/ 80692 w 899"/>
                  <a:gd name="T9" fmla="*/ 50186 h 341"/>
                  <a:gd name="T10" fmla="*/ 80692 w 899"/>
                  <a:gd name="T11" fmla="*/ 50186 h 341"/>
                  <a:gd name="T12" fmla="*/ 162105 w 899"/>
                  <a:gd name="T13" fmla="*/ 26527 h 341"/>
                  <a:gd name="T14" fmla="*/ 162105 w 899"/>
                  <a:gd name="T15" fmla="*/ 26527 h 341"/>
                  <a:gd name="T16" fmla="*/ 242797 w 899"/>
                  <a:gd name="T17" fmla="*/ 50186 h 341"/>
                  <a:gd name="T18" fmla="*/ 242797 w 899"/>
                  <a:gd name="T19" fmla="*/ 50186 h 341"/>
                  <a:gd name="T20" fmla="*/ 295752 w 899"/>
                  <a:gd name="T21" fmla="*/ 111125 h 341"/>
                  <a:gd name="T22" fmla="*/ 295752 w 899"/>
                  <a:gd name="T23" fmla="*/ 111125 h 341"/>
                  <a:gd name="T24" fmla="*/ 314124 w 899"/>
                  <a:gd name="T25" fmla="*/ 117936 h 341"/>
                  <a:gd name="T26" fmla="*/ 314124 w 899"/>
                  <a:gd name="T27" fmla="*/ 117936 h 341"/>
                  <a:gd name="T28" fmla="*/ 320608 w 899"/>
                  <a:gd name="T29" fmla="*/ 99654 h 341"/>
                  <a:gd name="T30" fmla="*/ 320608 w 899"/>
                  <a:gd name="T31" fmla="*/ 99654 h 341"/>
                  <a:gd name="T32" fmla="*/ 256847 w 899"/>
                  <a:gd name="T33" fmla="*/ 27961 h 341"/>
                  <a:gd name="T34" fmla="*/ 256847 w 899"/>
                  <a:gd name="T35" fmla="*/ 27961 h 341"/>
                  <a:gd name="T36" fmla="*/ 162105 w 899"/>
                  <a:gd name="T37" fmla="*/ 0 h 341"/>
                  <a:gd name="T38" fmla="*/ 162105 w 899"/>
                  <a:gd name="T39" fmla="*/ 0 h 341"/>
                  <a:gd name="T40" fmla="*/ 65923 w 899"/>
                  <a:gd name="T41" fmla="*/ 27961 h 341"/>
                  <a:gd name="T42" fmla="*/ 65923 w 899"/>
                  <a:gd name="T43" fmla="*/ 27961 h 341"/>
                  <a:gd name="T44" fmla="*/ 2522 w 899"/>
                  <a:gd name="T45" fmla="*/ 101088 h 341"/>
                  <a:gd name="T46" fmla="*/ 2522 w 899"/>
                  <a:gd name="T47" fmla="*/ 101088 h 341"/>
                  <a:gd name="T48" fmla="*/ 9366 w 899"/>
                  <a:gd name="T49" fmla="*/ 118653 h 3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99" h="341">
                    <a:moveTo>
                      <a:pt x="26" y="331"/>
                    </a:moveTo>
                    <a:lnTo>
                      <a:pt x="26" y="331"/>
                    </a:lnTo>
                    <a:cubicBezTo>
                      <a:pt x="45" y="340"/>
                      <a:pt x="69" y="326"/>
                      <a:pt x="75" y="313"/>
                    </a:cubicBezTo>
                    <a:cubicBezTo>
                      <a:pt x="108" y="242"/>
                      <a:pt x="159" y="183"/>
                      <a:pt x="224" y="140"/>
                    </a:cubicBezTo>
                    <a:cubicBezTo>
                      <a:pt x="292" y="97"/>
                      <a:pt x="369" y="74"/>
                      <a:pt x="450" y="74"/>
                    </a:cubicBezTo>
                    <a:cubicBezTo>
                      <a:pt x="528" y="74"/>
                      <a:pt x="606" y="97"/>
                      <a:pt x="674" y="140"/>
                    </a:cubicBezTo>
                    <a:cubicBezTo>
                      <a:pt x="737" y="182"/>
                      <a:pt x="789" y="241"/>
                      <a:pt x="821" y="310"/>
                    </a:cubicBezTo>
                    <a:cubicBezTo>
                      <a:pt x="830" y="329"/>
                      <a:pt x="853" y="337"/>
                      <a:pt x="872" y="329"/>
                    </a:cubicBezTo>
                    <a:cubicBezTo>
                      <a:pt x="890" y="319"/>
                      <a:pt x="898" y="297"/>
                      <a:pt x="890" y="278"/>
                    </a:cubicBezTo>
                    <a:cubicBezTo>
                      <a:pt x="851" y="196"/>
                      <a:pt x="789" y="127"/>
                      <a:pt x="713" y="78"/>
                    </a:cubicBezTo>
                    <a:cubicBezTo>
                      <a:pt x="635" y="26"/>
                      <a:pt x="543" y="0"/>
                      <a:pt x="450" y="0"/>
                    </a:cubicBezTo>
                    <a:cubicBezTo>
                      <a:pt x="355" y="0"/>
                      <a:pt x="263" y="28"/>
                      <a:pt x="183" y="78"/>
                    </a:cubicBezTo>
                    <a:cubicBezTo>
                      <a:pt x="106" y="128"/>
                      <a:pt x="45" y="199"/>
                      <a:pt x="7" y="282"/>
                    </a:cubicBezTo>
                    <a:cubicBezTo>
                      <a:pt x="0" y="300"/>
                      <a:pt x="7" y="322"/>
                      <a:pt x="26" y="3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8" name="Grupo 7">
            <a:extLst>
              <a:ext uri="{FF2B5EF4-FFF2-40B4-BE49-F238E27FC236}">
                <a16:creationId xmlns:a16="http://schemas.microsoft.com/office/drawing/2014/main" id="{EEB84BEE-6C0D-DB46-B681-8F148A886C9E}"/>
              </a:ext>
            </a:extLst>
          </p:cNvPr>
          <p:cNvGrpSpPr/>
          <p:nvPr/>
        </p:nvGrpSpPr>
        <p:grpSpPr>
          <a:xfrm>
            <a:off x="7804749" y="6481856"/>
            <a:ext cx="3151430" cy="3151430"/>
            <a:chOff x="8425663" y="6588384"/>
            <a:chExt cx="3151430" cy="3151430"/>
          </a:xfrm>
        </p:grpSpPr>
        <p:sp>
          <p:nvSpPr>
            <p:cNvPr id="51" name="Oval 50">
              <a:extLst>
                <a:ext uri="{FF2B5EF4-FFF2-40B4-BE49-F238E27FC236}">
                  <a16:creationId xmlns:a16="http://schemas.microsoft.com/office/drawing/2014/main" id="{47771003-334A-F842-91BA-3CB84FDEA24B}"/>
                </a:ext>
              </a:extLst>
            </p:cNvPr>
            <p:cNvSpPr/>
            <p:nvPr/>
          </p:nvSpPr>
          <p:spPr>
            <a:xfrm>
              <a:off x="8425663" y="6588384"/>
              <a:ext cx="3151430" cy="3151430"/>
            </a:xfrm>
            <a:prstGeom prst="ellipse">
              <a:avLst/>
            </a:prstGeom>
            <a:gradFill>
              <a:gsLst>
                <a:gs pos="100000">
                  <a:schemeClr val="accent3"/>
                </a:gs>
                <a:gs pos="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2" name="Group 61">
              <a:extLst>
                <a:ext uri="{FF2B5EF4-FFF2-40B4-BE49-F238E27FC236}">
                  <a16:creationId xmlns:a16="http://schemas.microsoft.com/office/drawing/2014/main" id="{92BA7529-7A1C-4B46-AD08-93A00B24C74E}"/>
                </a:ext>
              </a:extLst>
            </p:cNvPr>
            <p:cNvGrpSpPr/>
            <p:nvPr/>
          </p:nvGrpSpPr>
          <p:grpSpPr>
            <a:xfrm>
              <a:off x="9398164" y="7510289"/>
              <a:ext cx="1107092" cy="1307548"/>
              <a:chOff x="10356648" y="2255652"/>
              <a:chExt cx="909656" cy="1074364"/>
            </a:xfrm>
            <a:solidFill>
              <a:schemeClr val="bg1"/>
            </a:solidFill>
          </p:grpSpPr>
          <p:sp>
            <p:nvSpPr>
              <p:cNvPr id="63" name="Freeform 45">
                <a:extLst>
                  <a:ext uri="{FF2B5EF4-FFF2-40B4-BE49-F238E27FC236}">
                    <a16:creationId xmlns:a16="http://schemas.microsoft.com/office/drawing/2014/main" id="{25E9897F-1334-514F-837A-1ABD9D523F43}"/>
                  </a:ext>
                </a:extLst>
              </p:cNvPr>
              <p:cNvSpPr>
                <a:spLocks noChangeArrowheads="1"/>
              </p:cNvSpPr>
              <p:nvPr/>
            </p:nvSpPr>
            <p:spPr bwMode="auto">
              <a:xfrm>
                <a:off x="10356648" y="2255652"/>
                <a:ext cx="505365" cy="692534"/>
              </a:xfrm>
              <a:custGeom>
                <a:avLst/>
                <a:gdLst>
                  <a:gd name="T0" fmla="*/ 161454 w 596"/>
                  <a:gd name="T1" fmla="*/ 121650 h 816"/>
                  <a:gd name="T2" fmla="*/ 161454 w 596"/>
                  <a:gd name="T3" fmla="*/ 121650 h 816"/>
                  <a:gd name="T4" fmla="*/ 146351 w 596"/>
                  <a:gd name="T5" fmla="*/ 134966 h 816"/>
                  <a:gd name="T6" fmla="*/ 132687 w 596"/>
                  <a:gd name="T7" fmla="*/ 244739 h 816"/>
                  <a:gd name="T8" fmla="*/ 132687 w 596"/>
                  <a:gd name="T9" fmla="*/ 244739 h 816"/>
                  <a:gd name="T10" fmla="*/ 106797 w 596"/>
                  <a:gd name="T11" fmla="*/ 266694 h 816"/>
                  <a:gd name="T12" fmla="*/ 106797 w 596"/>
                  <a:gd name="T13" fmla="*/ 266694 h 816"/>
                  <a:gd name="T14" fmla="*/ 81266 w 596"/>
                  <a:gd name="T15" fmla="*/ 244739 h 816"/>
                  <a:gd name="T16" fmla="*/ 67602 w 596"/>
                  <a:gd name="T17" fmla="*/ 134966 h 816"/>
                  <a:gd name="T18" fmla="*/ 67602 w 596"/>
                  <a:gd name="T19" fmla="*/ 134966 h 816"/>
                  <a:gd name="T20" fmla="*/ 52499 w 596"/>
                  <a:gd name="T21" fmla="*/ 121650 h 816"/>
                  <a:gd name="T22" fmla="*/ 32003 w 596"/>
                  <a:gd name="T23" fmla="*/ 121650 h 816"/>
                  <a:gd name="T24" fmla="*/ 106797 w 596"/>
                  <a:gd name="T25" fmla="*/ 33112 h 816"/>
                  <a:gd name="T26" fmla="*/ 182310 w 596"/>
                  <a:gd name="T27" fmla="*/ 121650 h 816"/>
                  <a:gd name="T28" fmla="*/ 161454 w 596"/>
                  <a:gd name="T29" fmla="*/ 121650 h 816"/>
                  <a:gd name="T30" fmla="*/ 210358 w 596"/>
                  <a:gd name="T31" fmla="*/ 134966 h 816"/>
                  <a:gd name="T32" fmla="*/ 210358 w 596"/>
                  <a:gd name="T33" fmla="*/ 134966 h 816"/>
                  <a:gd name="T34" fmla="*/ 206402 w 596"/>
                  <a:gd name="T35" fmla="*/ 109773 h 816"/>
                  <a:gd name="T36" fmla="*/ 118663 w 596"/>
                  <a:gd name="T37" fmla="*/ 5399 h 816"/>
                  <a:gd name="T38" fmla="*/ 118663 w 596"/>
                  <a:gd name="T39" fmla="*/ 5399 h 816"/>
                  <a:gd name="T40" fmla="*/ 106797 w 596"/>
                  <a:gd name="T41" fmla="*/ 0 h 816"/>
                  <a:gd name="T42" fmla="*/ 106797 w 596"/>
                  <a:gd name="T43" fmla="*/ 0 h 816"/>
                  <a:gd name="T44" fmla="*/ 95290 w 596"/>
                  <a:gd name="T45" fmla="*/ 5399 h 816"/>
                  <a:gd name="T46" fmla="*/ 6832 w 596"/>
                  <a:gd name="T47" fmla="*/ 109773 h 816"/>
                  <a:gd name="T48" fmla="*/ 6832 w 596"/>
                  <a:gd name="T49" fmla="*/ 109773 h 816"/>
                  <a:gd name="T50" fmla="*/ 3596 w 596"/>
                  <a:gd name="T51" fmla="*/ 134966 h 816"/>
                  <a:gd name="T52" fmla="*/ 3596 w 596"/>
                  <a:gd name="T53" fmla="*/ 134966 h 816"/>
                  <a:gd name="T54" fmla="*/ 24811 w 596"/>
                  <a:gd name="T55" fmla="*/ 148643 h 816"/>
                  <a:gd name="T56" fmla="*/ 42431 w 596"/>
                  <a:gd name="T57" fmla="*/ 148643 h 816"/>
                  <a:gd name="T58" fmla="*/ 55017 w 596"/>
                  <a:gd name="T59" fmla="*/ 247978 h 816"/>
                  <a:gd name="T60" fmla="*/ 55017 w 596"/>
                  <a:gd name="T61" fmla="*/ 247978 h 816"/>
                  <a:gd name="T62" fmla="*/ 106797 w 596"/>
                  <a:gd name="T63" fmla="*/ 293327 h 816"/>
                  <a:gd name="T64" fmla="*/ 106797 w 596"/>
                  <a:gd name="T65" fmla="*/ 293327 h 816"/>
                  <a:gd name="T66" fmla="*/ 158937 w 596"/>
                  <a:gd name="T67" fmla="*/ 247978 h 816"/>
                  <a:gd name="T68" fmla="*/ 171522 w 596"/>
                  <a:gd name="T69" fmla="*/ 148643 h 816"/>
                  <a:gd name="T70" fmla="*/ 188423 w 596"/>
                  <a:gd name="T71" fmla="*/ 148643 h 816"/>
                  <a:gd name="T72" fmla="*/ 188423 w 596"/>
                  <a:gd name="T73" fmla="*/ 148643 h 816"/>
                  <a:gd name="T74" fmla="*/ 210358 w 596"/>
                  <a:gd name="T75" fmla="*/ 134966 h 81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596" h="816">
                    <a:moveTo>
                      <a:pt x="449" y="338"/>
                    </a:moveTo>
                    <a:lnTo>
                      <a:pt x="449" y="338"/>
                    </a:lnTo>
                    <a:cubicBezTo>
                      <a:pt x="426" y="338"/>
                      <a:pt x="409" y="354"/>
                      <a:pt x="407" y="375"/>
                    </a:cubicBezTo>
                    <a:lnTo>
                      <a:pt x="369" y="680"/>
                    </a:lnTo>
                    <a:cubicBezTo>
                      <a:pt x="364" y="714"/>
                      <a:pt x="333" y="741"/>
                      <a:pt x="297" y="741"/>
                    </a:cubicBezTo>
                    <a:cubicBezTo>
                      <a:pt x="262" y="741"/>
                      <a:pt x="231" y="714"/>
                      <a:pt x="226" y="680"/>
                    </a:cubicBezTo>
                    <a:lnTo>
                      <a:pt x="188" y="375"/>
                    </a:lnTo>
                    <a:cubicBezTo>
                      <a:pt x="185" y="354"/>
                      <a:pt x="167" y="338"/>
                      <a:pt x="146" y="338"/>
                    </a:cubicBezTo>
                    <a:lnTo>
                      <a:pt x="89" y="338"/>
                    </a:lnTo>
                    <a:lnTo>
                      <a:pt x="297" y="92"/>
                    </a:lnTo>
                    <a:lnTo>
                      <a:pt x="507" y="338"/>
                    </a:lnTo>
                    <a:lnTo>
                      <a:pt x="449" y="338"/>
                    </a:lnTo>
                    <a:close/>
                    <a:moveTo>
                      <a:pt x="585" y="375"/>
                    </a:moveTo>
                    <a:lnTo>
                      <a:pt x="585" y="375"/>
                    </a:lnTo>
                    <a:cubicBezTo>
                      <a:pt x="595" y="351"/>
                      <a:pt x="592" y="324"/>
                      <a:pt x="574" y="305"/>
                    </a:cubicBezTo>
                    <a:lnTo>
                      <a:pt x="330" y="15"/>
                    </a:lnTo>
                    <a:cubicBezTo>
                      <a:pt x="321" y="5"/>
                      <a:pt x="309" y="0"/>
                      <a:pt x="297" y="0"/>
                    </a:cubicBezTo>
                    <a:cubicBezTo>
                      <a:pt x="284" y="0"/>
                      <a:pt x="274" y="5"/>
                      <a:pt x="265" y="15"/>
                    </a:cubicBezTo>
                    <a:lnTo>
                      <a:pt x="19" y="305"/>
                    </a:lnTo>
                    <a:cubicBezTo>
                      <a:pt x="3" y="324"/>
                      <a:pt x="0" y="351"/>
                      <a:pt x="10" y="375"/>
                    </a:cubicBezTo>
                    <a:cubicBezTo>
                      <a:pt x="20" y="398"/>
                      <a:pt x="44" y="413"/>
                      <a:pt x="69" y="413"/>
                    </a:cubicBezTo>
                    <a:lnTo>
                      <a:pt x="118" y="413"/>
                    </a:lnTo>
                    <a:lnTo>
                      <a:pt x="153" y="689"/>
                    </a:lnTo>
                    <a:cubicBezTo>
                      <a:pt x="161" y="759"/>
                      <a:pt x="223" y="815"/>
                      <a:pt x="297" y="815"/>
                    </a:cubicBezTo>
                    <a:cubicBezTo>
                      <a:pt x="372" y="815"/>
                      <a:pt x="434" y="759"/>
                      <a:pt x="442" y="689"/>
                    </a:cubicBezTo>
                    <a:lnTo>
                      <a:pt x="477" y="413"/>
                    </a:lnTo>
                    <a:lnTo>
                      <a:pt x="524" y="413"/>
                    </a:lnTo>
                    <a:cubicBezTo>
                      <a:pt x="551" y="413"/>
                      <a:pt x="573" y="398"/>
                      <a:pt x="585" y="375"/>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4" name="Freeform 63">
                <a:extLst>
                  <a:ext uri="{FF2B5EF4-FFF2-40B4-BE49-F238E27FC236}">
                    <a16:creationId xmlns:a16="http://schemas.microsoft.com/office/drawing/2014/main" id="{0614E324-4EB0-5D43-A5BE-247FE0CA56A3}"/>
                  </a:ext>
                </a:extLst>
              </p:cNvPr>
              <p:cNvSpPr>
                <a:spLocks noChangeArrowheads="1"/>
              </p:cNvSpPr>
              <p:nvPr/>
            </p:nvSpPr>
            <p:spPr bwMode="auto">
              <a:xfrm>
                <a:off x="10760939" y="2637482"/>
                <a:ext cx="505365" cy="692534"/>
              </a:xfrm>
              <a:custGeom>
                <a:avLst/>
                <a:gdLst>
                  <a:gd name="T0" fmla="*/ 107157 w 596"/>
                  <a:gd name="T1" fmla="*/ 259855 h 816"/>
                  <a:gd name="T2" fmla="*/ 32003 w 596"/>
                  <a:gd name="T3" fmla="*/ 171677 h 816"/>
                  <a:gd name="T4" fmla="*/ 52859 w 596"/>
                  <a:gd name="T5" fmla="*/ 171677 h 816"/>
                  <a:gd name="T6" fmla="*/ 52859 w 596"/>
                  <a:gd name="T7" fmla="*/ 171677 h 816"/>
                  <a:gd name="T8" fmla="*/ 67602 w 596"/>
                  <a:gd name="T9" fmla="*/ 158361 h 816"/>
                  <a:gd name="T10" fmla="*/ 81626 w 596"/>
                  <a:gd name="T11" fmla="*/ 48948 h 816"/>
                  <a:gd name="T12" fmla="*/ 81626 w 596"/>
                  <a:gd name="T13" fmla="*/ 48948 h 816"/>
                  <a:gd name="T14" fmla="*/ 107157 w 596"/>
                  <a:gd name="T15" fmla="*/ 26633 h 816"/>
                  <a:gd name="T16" fmla="*/ 107157 w 596"/>
                  <a:gd name="T17" fmla="*/ 26633 h 816"/>
                  <a:gd name="T18" fmla="*/ 132687 w 596"/>
                  <a:gd name="T19" fmla="*/ 48948 h 816"/>
                  <a:gd name="T20" fmla="*/ 145992 w 596"/>
                  <a:gd name="T21" fmla="*/ 158361 h 816"/>
                  <a:gd name="T22" fmla="*/ 145992 w 596"/>
                  <a:gd name="T23" fmla="*/ 158361 h 816"/>
                  <a:gd name="T24" fmla="*/ 161094 w 596"/>
                  <a:gd name="T25" fmla="*/ 171677 h 816"/>
                  <a:gd name="T26" fmla="*/ 181591 w 596"/>
                  <a:gd name="T27" fmla="*/ 171677 h 816"/>
                  <a:gd name="T28" fmla="*/ 107157 w 596"/>
                  <a:gd name="T29" fmla="*/ 259855 h 816"/>
                  <a:gd name="T30" fmla="*/ 210358 w 596"/>
                  <a:gd name="T31" fmla="*/ 158361 h 816"/>
                  <a:gd name="T32" fmla="*/ 210358 w 596"/>
                  <a:gd name="T33" fmla="*/ 158361 h 816"/>
                  <a:gd name="T34" fmla="*/ 188782 w 596"/>
                  <a:gd name="T35" fmla="*/ 145044 h 816"/>
                  <a:gd name="T36" fmla="*/ 171522 w 596"/>
                  <a:gd name="T37" fmla="*/ 145044 h 816"/>
                  <a:gd name="T38" fmla="*/ 158577 w 596"/>
                  <a:gd name="T39" fmla="*/ 45709 h 816"/>
                  <a:gd name="T40" fmla="*/ 158577 w 596"/>
                  <a:gd name="T41" fmla="*/ 45709 h 816"/>
                  <a:gd name="T42" fmla="*/ 107157 w 596"/>
                  <a:gd name="T43" fmla="*/ 0 h 816"/>
                  <a:gd name="T44" fmla="*/ 107157 w 596"/>
                  <a:gd name="T45" fmla="*/ 0 h 816"/>
                  <a:gd name="T46" fmla="*/ 54657 w 596"/>
                  <a:gd name="T47" fmla="*/ 45709 h 816"/>
                  <a:gd name="T48" fmla="*/ 42791 w 596"/>
                  <a:gd name="T49" fmla="*/ 145044 h 816"/>
                  <a:gd name="T50" fmla="*/ 25171 w 596"/>
                  <a:gd name="T51" fmla="*/ 145044 h 816"/>
                  <a:gd name="T52" fmla="*/ 25171 w 596"/>
                  <a:gd name="T53" fmla="*/ 145044 h 816"/>
                  <a:gd name="T54" fmla="*/ 3596 w 596"/>
                  <a:gd name="T55" fmla="*/ 158361 h 816"/>
                  <a:gd name="T56" fmla="*/ 3596 w 596"/>
                  <a:gd name="T57" fmla="*/ 158361 h 816"/>
                  <a:gd name="T58" fmla="*/ 6832 w 596"/>
                  <a:gd name="T59" fmla="*/ 183194 h 816"/>
                  <a:gd name="T60" fmla="*/ 95290 w 596"/>
                  <a:gd name="T61" fmla="*/ 287569 h 816"/>
                  <a:gd name="T62" fmla="*/ 95290 w 596"/>
                  <a:gd name="T63" fmla="*/ 287569 h 816"/>
                  <a:gd name="T64" fmla="*/ 107157 w 596"/>
                  <a:gd name="T65" fmla="*/ 293327 h 816"/>
                  <a:gd name="T66" fmla="*/ 107157 w 596"/>
                  <a:gd name="T67" fmla="*/ 293327 h 816"/>
                  <a:gd name="T68" fmla="*/ 118304 w 596"/>
                  <a:gd name="T69" fmla="*/ 287569 h 816"/>
                  <a:gd name="T70" fmla="*/ 206762 w 596"/>
                  <a:gd name="T71" fmla="*/ 183194 h 816"/>
                  <a:gd name="T72" fmla="*/ 206762 w 596"/>
                  <a:gd name="T73" fmla="*/ 183194 h 816"/>
                  <a:gd name="T74" fmla="*/ 210358 w 596"/>
                  <a:gd name="T75" fmla="*/ 158361 h 81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596" h="816">
                    <a:moveTo>
                      <a:pt x="298" y="722"/>
                    </a:moveTo>
                    <a:lnTo>
                      <a:pt x="89" y="477"/>
                    </a:lnTo>
                    <a:lnTo>
                      <a:pt x="147" y="477"/>
                    </a:lnTo>
                    <a:cubicBezTo>
                      <a:pt x="167" y="477"/>
                      <a:pt x="185" y="460"/>
                      <a:pt x="188" y="440"/>
                    </a:cubicBezTo>
                    <a:lnTo>
                      <a:pt x="227" y="136"/>
                    </a:lnTo>
                    <a:cubicBezTo>
                      <a:pt x="231" y="100"/>
                      <a:pt x="261" y="74"/>
                      <a:pt x="298" y="74"/>
                    </a:cubicBezTo>
                    <a:cubicBezTo>
                      <a:pt x="334" y="74"/>
                      <a:pt x="364" y="100"/>
                      <a:pt x="369" y="136"/>
                    </a:cubicBezTo>
                    <a:lnTo>
                      <a:pt x="406" y="440"/>
                    </a:lnTo>
                    <a:cubicBezTo>
                      <a:pt x="408" y="460"/>
                      <a:pt x="427" y="477"/>
                      <a:pt x="448" y="477"/>
                    </a:cubicBezTo>
                    <a:lnTo>
                      <a:pt x="505" y="477"/>
                    </a:lnTo>
                    <a:lnTo>
                      <a:pt x="298" y="722"/>
                    </a:lnTo>
                    <a:close/>
                    <a:moveTo>
                      <a:pt x="585" y="440"/>
                    </a:moveTo>
                    <a:lnTo>
                      <a:pt x="585" y="440"/>
                    </a:lnTo>
                    <a:cubicBezTo>
                      <a:pt x="573" y="417"/>
                      <a:pt x="551" y="403"/>
                      <a:pt x="525" y="403"/>
                    </a:cubicBezTo>
                    <a:lnTo>
                      <a:pt x="477" y="403"/>
                    </a:lnTo>
                    <a:lnTo>
                      <a:pt x="441" y="127"/>
                    </a:lnTo>
                    <a:cubicBezTo>
                      <a:pt x="432" y="54"/>
                      <a:pt x="370" y="0"/>
                      <a:pt x="298" y="0"/>
                    </a:cubicBezTo>
                    <a:cubicBezTo>
                      <a:pt x="224" y="0"/>
                      <a:pt x="162" y="54"/>
                      <a:pt x="152" y="127"/>
                    </a:cubicBezTo>
                    <a:lnTo>
                      <a:pt x="119" y="403"/>
                    </a:lnTo>
                    <a:lnTo>
                      <a:pt x="70" y="403"/>
                    </a:lnTo>
                    <a:cubicBezTo>
                      <a:pt x="45" y="403"/>
                      <a:pt x="21" y="417"/>
                      <a:pt x="10" y="440"/>
                    </a:cubicBezTo>
                    <a:cubicBezTo>
                      <a:pt x="0" y="464"/>
                      <a:pt x="3" y="490"/>
                      <a:pt x="19" y="509"/>
                    </a:cubicBezTo>
                    <a:lnTo>
                      <a:pt x="265" y="799"/>
                    </a:lnTo>
                    <a:cubicBezTo>
                      <a:pt x="273" y="810"/>
                      <a:pt x="285" y="815"/>
                      <a:pt x="298" y="815"/>
                    </a:cubicBezTo>
                    <a:cubicBezTo>
                      <a:pt x="310" y="815"/>
                      <a:pt x="322" y="810"/>
                      <a:pt x="329" y="799"/>
                    </a:cubicBezTo>
                    <a:lnTo>
                      <a:pt x="575" y="509"/>
                    </a:lnTo>
                    <a:cubicBezTo>
                      <a:pt x="591" y="490"/>
                      <a:pt x="595" y="464"/>
                      <a:pt x="585" y="44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65" name="Group 64">
            <a:extLst>
              <a:ext uri="{FF2B5EF4-FFF2-40B4-BE49-F238E27FC236}">
                <a16:creationId xmlns:a16="http://schemas.microsoft.com/office/drawing/2014/main" id="{CB2F19CB-817C-934C-B7B5-8897675CA33A}"/>
              </a:ext>
            </a:extLst>
          </p:cNvPr>
          <p:cNvGrpSpPr/>
          <p:nvPr/>
        </p:nvGrpSpPr>
        <p:grpSpPr>
          <a:xfrm>
            <a:off x="4729064" y="7503277"/>
            <a:ext cx="1312106" cy="1312104"/>
            <a:chOff x="5123329" y="2255652"/>
            <a:chExt cx="1078109" cy="1078108"/>
          </a:xfrm>
          <a:solidFill>
            <a:schemeClr val="bg1"/>
          </a:solidFill>
        </p:grpSpPr>
        <p:sp>
          <p:nvSpPr>
            <p:cNvPr id="66" name="Freeform 65">
              <a:extLst>
                <a:ext uri="{FF2B5EF4-FFF2-40B4-BE49-F238E27FC236}">
                  <a16:creationId xmlns:a16="http://schemas.microsoft.com/office/drawing/2014/main" id="{89D1BA23-31CE-404D-95B7-9FF5F1C44255}"/>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7" name="Freeform 66">
              <a:extLst>
                <a:ext uri="{FF2B5EF4-FFF2-40B4-BE49-F238E27FC236}">
                  <a16:creationId xmlns:a16="http://schemas.microsoft.com/office/drawing/2014/main" id="{B5A9EEDF-0BB3-3A49-9588-4A9ABF339ACA}"/>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8" name="Freeform 67">
              <a:extLst>
                <a:ext uri="{FF2B5EF4-FFF2-40B4-BE49-F238E27FC236}">
                  <a16:creationId xmlns:a16="http://schemas.microsoft.com/office/drawing/2014/main" id="{E539A338-7D78-3C48-B9E3-529FB5675E8D}"/>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12" name="Grupo 11">
            <a:extLst>
              <a:ext uri="{FF2B5EF4-FFF2-40B4-BE49-F238E27FC236}">
                <a16:creationId xmlns:a16="http://schemas.microsoft.com/office/drawing/2014/main" id="{60F05746-DB1E-F749-AF23-85A1CD75FD05}"/>
              </a:ext>
            </a:extLst>
          </p:cNvPr>
          <p:cNvGrpSpPr/>
          <p:nvPr/>
        </p:nvGrpSpPr>
        <p:grpSpPr>
          <a:xfrm>
            <a:off x="11812410" y="6601391"/>
            <a:ext cx="3151430" cy="3151430"/>
            <a:chOff x="12964074" y="6588384"/>
            <a:chExt cx="3151430" cy="3151430"/>
          </a:xfrm>
        </p:grpSpPr>
        <p:sp>
          <p:nvSpPr>
            <p:cNvPr id="52" name="Oval 51">
              <a:extLst>
                <a:ext uri="{FF2B5EF4-FFF2-40B4-BE49-F238E27FC236}">
                  <a16:creationId xmlns:a16="http://schemas.microsoft.com/office/drawing/2014/main" id="{C7822E86-FC69-804D-85AA-E0AE4D62A653}"/>
                </a:ext>
              </a:extLst>
            </p:cNvPr>
            <p:cNvSpPr/>
            <p:nvPr/>
          </p:nvSpPr>
          <p:spPr>
            <a:xfrm>
              <a:off x="12964074" y="6588384"/>
              <a:ext cx="3151430" cy="3151430"/>
            </a:xfrm>
            <a:prstGeom prst="ellipse">
              <a:avLst/>
            </a:prstGeom>
            <a:gradFill>
              <a:gsLst>
                <a:gs pos="100000">
                  <a:schemeClr val="accent4"/>
                </a:gs>
                <a:gs pos="0">
                  <a:schemeClr val="accent3"/>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68">
              <a:extLst>
                <a:ext uri="{FF2B5EF4-FFF2-40B4-BE49-F238E27FC236}">
                  <a16:creationId xmlns:a16="http://schemas.microsoft.com/office/drawing/2014/main" id="{6E77A8E3-AA10-624C-934D-F72FE2EC2064}"/>
                </a:ext>
              </a:extLst>
            </p:cNvPr>
            <p:cNvGrpSpPr/>
            <p:nvPr/>
          </p:nvGrpSpPr>
          <p:grpSpPr>
            <a:xfrm>
              <a:off x="13838299" y="7671700"/>
              <a:ext cx="1471562" cy="956742"/>
              <a:chOff x="15384080" y="4524172"/>
              <a:chExt cx="1209128" cy="786121"/>
            </a:xfrm>
            <a:solidFill>
              <a:schemeClr val="bg1"/>
            </a:solidFill>
          </p:grpSpPr>
          <p:sp>
            <p:nvSpPr>
              <p:cNvPr id="70" name="Freeform 69">
                <a:extLst>
                  <a:ext uri="{FF2B5EF4-FFF2-40B4-BE49-F238E27FC236}">
                    <a16:creationId xmlns:a16="http://schemas.microsoft.com/office/drawing/2014/main" id="{BDC382F6-72D2-CB49-AD18-5F0557710EF8}"/>
                  </a:ext>
                </a:extLst>
              </p:cNvPr>
              <p:cNvSpPr>
                <a:spLocks noChangeArrowheads="1"/>
              </p:cNvSpPr>
              <p:nvPr/>
            </p:nvSpPr>
            <p:spPr bwMode="auto">
              <a:xfrm>
                <a:off x="15384080" y="4524172"/>
                <a:ext cx="1209128" cy="786121"/>
              </a:xfrm>
              <a:custGeom>
                <a:avLst/>
                <a:gdLst>
                  <a:gd name="T0" fmla="*/ 482155 w 1424"/>
                  <a:gd name="T1" fmla="*/ 189573 h 925"/>
                  <a:gd name="T2" fmla="*/ 415179 w 1424"/>
                  <a:gd name="T3" fmla="*/ 212639 h 925"/>
                  <a:gd name="T4" fmla="*/ 342802 w 1424"/>
                  <a:gd name="T5" fmla="*/ 212639 h 925"/>
                  <a:gd name="T6" fmla="*/ 244138 w 1424"/>
                  <a:gd name="T7" fmla="*/ 212639 h 925"/>
                  <a:gd name="T8" fmla="*/ 221453 w 1424"/>
                  <a:gd name="T9" fmla="*/ 52619 h 925"/>
                  <a:gd name="T10" fmla="*/ 244138 w 1424"/>
                  <a:gd name="T11" fmla="*/ 29553 h 925"/>
                  <a:gd name="T12" fmla="*/ 459109 w 1424"/>
                  <a:gd name="T13" fmla="*/ 29553 h 925"/>
                  <a:gd name="T14" fmla="*/ 482155 w 1424"/>
                  <a:gd name="T15" fmla="*/ 189573 h 925"/>
                  <a:gd name="T16" fmla="*/ 113067 w 1424"/>
                  <a:gd name="T17" fmla="*/ 282918 h 925"/>
                  <a:gd name="T18" fmla="*/ 46451 w 1424"/>
                  <a:gd name="T19" fmla="*/ 244355 h 925"/>
                  <a:gd name="T20" fmla="*/ 29887 w 1424"/>
                  <a:gd name="T21" fmla="*/ 227776 h 925"/>
                  <a:gd name="T22" fmla="*/ 29887 w 1424"/>
                  <a:gd name="T23" fmla="*/ 114249 h 925"/>
                  <a:gd name="T24" fmla="*/ 191566 w 1424"/>
                  <a:gd name="T25" fmla="*/ 98030 h 925"/>
                  <a:gd name="T26" fmla="*/ 64095 w 1424"/>
                  <a:gd name="T27" fmla="*/ 125781 h 925"/>
                  <a:gd name="T28" fmla="*/ 191566 w 1424"/>
                  <a:gd name="T29" fmla="*/ 156056 h 925"/>
                  <a:gd name="T30" fmla="*/ 64095 w 1424"/>
                  <a:gd name="T31" fmla="*/ 185609 h 925"/>
                  <a:gd name="T32" fmla="*/ 198407 w 1424"/>
                  <a:gd name="T33" fmla="*/ 215522 h 925"/>
                  <a:gd name="T34" fmla="*/ 232975 w 1424"/>
                  <a:gd name="T35" fmla="*/ 241832 h 925"/>
                  <a:gd name="T36" fmla="*/ 224693 w 1424"/>
                  <a:gd name="T37" fmla="*/ 244355 h 925"/>
                  <a:gd name="T38" fmla="*/ 459109 w 1424"/>
                  <a:gd name="T39" fmla="*/ 0 h 925"/>
                  <a:gd name="T40" fmla="*/ 244138 w 1424"/>
                  <a:gd name="T41" fmla="*/ 0 h 925"/>
                  <a:gd name="T42" fmla="*/ 191566 w 1424"/>
                  <a:gd name="T43" fmla="*/ 67756 h 925"/>
                  <a:gd name="T44" fmla="*/ 46451 w 1424"/>
                  <a:gd name="T45" fmla="*/ 67756 h 925"/>
                  <a:gd name="T46" fmla="*/ 0 w 1424"/>
                  <a:gd name="T47" fmla="*/ 227776 h 925"/>
                  <a:gd name="T48" fmla="*/ 46451 w 1424"/>
                  <a:gd name="T49" fmla="*/ 274269 h 925"/>
                  <a:gd name="T50" fmla="*/ 113067 w 1424"/>
                  <a:gd name="T51" fmla="*/ 333015 h 925"/>
                  <a:gd name="T52" fmla="*/ 224693 w 1424"/>
                  <a:gd name="T53" fmla="*/ 274269 h 925"/>
                  <a:gd name="T54" fmla="*/ 268264 w 1424"/>
                  <a:gd name="T55" fmla="*/ 242553 h 925"/>
                  <a:gd name="T56" fmla="*/ 379170 w 1424"/>
                  <a:gd name="T57" fmla="*/ 312111 h 925"/>
                  <a:gd name="T58" fmla="*/ 459109 w 1424"/>
                  <a:gd name="T59" fmla="*/ 242553 h 925"/>
                  <a:gd name="T60" fmla="*/ 512402 w 1424"/>
                  <a:gd name="T61" fmla="*/ 189573 h 925"/>
                  <a:gd name="T62" fmla="*/ 512402 w 1424"/>
                  <a:gd name="T63" fmla="*/ 52619 h 92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424" h="925">
                    <a:moveTo>
                      <a:pt x="1339" y="526"/>
                    </a:moveTo>
                    <a:lnTo>
                      <a:pt x="1339" y="526"/>
                    </a:lnTo>
                    <a:cubicBezTo>
                      <a:pt x="1339" y="562"/>
                      <a:pt x="1311" y="590"/>
                      <a:pt x="1275" y="590"/>
                    </a:cubicBezTo>
                    <a:lnTo>
                      <a:pt x="1153" y="590"/>
                    </a:lnTo>
                    <a:lnTo>
                      <a:pt x="1053" y="725"/>
                    </a:lnTo>
                    <a:lnTo>
                      <a:pt x="952" y="590"/>
                    </a:lnTo>
                    <a:lnTo>
                      <a:pt x="678" y="590"/>
                    </a:lnTo>
                    <a:cubicBezTo>
                      <a:pt x="645" y="590"/>
                      <a:pt x="615" y="562"/>
                      <a:pt x="615" y="526"/>
                    </a:cubicBezTo>
                    <a:lnTo>
                      <a:pt x="615" y="146"/>
                    </a:lnTo>
                    <a:cubicBezTo>
                      <a:pt x="615" y="111"/>
                      <a:pt x="645" y="82"/>
                      <a:pt x="678" y="82"/>
                    </a:cubicBezTo>
                    <a:lnTo>
                      <a:pt x="1275" y="82"/>
                    </a:lnTo>
                    <a:cubicBezTo>
                      <a:pt x="1311" y="82"/>
                      <a:pt x="1339" y="111"/>
                      <a:pt x="1339" y="146"/>
                    </a:cubicBezTo>
                    <a:lnTo>
                      <a:pt x="1339" y="526"/>
                    </a:lnTo>
                    <a:close/>
                    <a:moveTo>
                      <a:pt x="393" y="678"/>
                    </a:moveTo>
                    <a:lnTo>
                      <a:pt x="314" y="785"/>
                    </a:lnTo>
                    <a:lnTo>
                      <a:pt x="234" y="678"/>
                    </a:lnTo>
                    <a:lnTo>
                      <a:pt x="129" y="678"/>
                    </a:lnTo>
                    <a:cubicBezTo>
                      <a:pt x="104" y="678"/>
                      <a:pt x="83" y="657"/>
                      <a:pt x="83" y="632"/>
                    </a:cubicBezTo>
                    <a:lnTo>
                      <a:pt x="83" y="317"/>
                    </a:lnTo>
                    <a:cubicBezTo>
                      <a:pt x="83" y="291"/>
                      <a:pt x="104" y="272"/>
                      <a:pt x="129" y="272"/>
                    </a:cubicBezTo>
                    <a:lnTo>
                      <a:pt x="532" y="272"/>
                    </a:lnTo>
                    <a:lnTo>
                      <a:pt x="532" y="349"/>
                    </a:lnTo>
                    <a:lnTo>
                      <a:pt x="178" y="349"/>
                    </a:lnTo>
                    <a:lnTo>
                      <a:pt x="178" y="433"/>
                    </a:lnTo>
                    <a:lnTo>
                      <a:pt x="532" y="433"/>
                    </a:lnTo>
                    <a:lnTo>
                      <a:pt x="532" y="515"/>
                    </a:lnTo>
                    <a:lnTo>
                      <a:pt x="178" y="515"/>
                    </a:lnTo>
                    <a:lnTo>
                      <a:pt x="178" y="598"/>
                    </a:lnTo>
                    <a:lnTo>
                      <a:pt x="551" y="598"/>
                    </a:lnTo>
                    <a:cubicBezTo>
                      <a:pt x="570" y="635"/>
                      <a:pt x="606" y="661"/>
                      <a:pt x="647" y="671"/>
                    </a:cubicBezTo>
                    <a:cubicBezTo>
                      <a:pt x="640" y="675"/>
                      <a:pt x="633" y="678"/>
                      <a:pt x="624" y="678"/>
                    </a:cubicBezTo>
                    <a:lnTo>
                      <a:pt x="393" y="678"/>
                    </a:lnTo>
                    <a:close/>
                    <a:moveTo>
                      <a:pt x="1275" y="0"/>
                    </a:moveTo>
                    <a:lnTo>
                      <a:pt x="678" y="0"/>
                    </a:lnTo>
                    <a:cubicBezTo>
                      <a:pt x="597" y="0"/>
                      <a:pt x="532" y="65"/>
                      <a:pt x="532" y="146"/>
                    </a:cubicBezTo>
                    <a:lnTo>
                      <a:pt x="532" y="188"/>
                    </a:lnTo>
                    <a:lnTo>
                      <a:pt x="129" y="188"/>
                    </a:lnTo>
                    <a:cubicBezTo>
                      <a:pt x="58" y="188"/>
                      <a:pt x="0" y="245"/>
                      <a:pt x="0" y="317"/>
                    </a:cubicBezTo>
                    <a:lnTo>
                      <a:pt x="0" y="632"/>
                    </a:lnTo>
                    <a:cubicBezTo>
                      <a:pt x="0" y="703"/>
                      <a:pt x="58" y="761"/>
                      <a:pt x="129" y="761"/>
                    </a:cubicBezTo>
                    <a:lnTo>
                      <a:pt x="193" y="761"/>
                    </a:lnTo>
                    <a:lnTo>
                      <a:pt x="314" y="924"/>
                    </a:lnTo>
                    <a:lnTo>
                      <a:pt x="434" y="761"/>
                    </a:lnTo>
                    <a:lnTo>
                      <a:pt x="624" y="761"/>
                    </a:lnTo>
                    <a:cubicBezTo>
                      <a:pt x="680" y="761"/>
                      <a:pt x="727" y="724"/>
                      <a:pt x="745" y="673"/>
                    </a:cubicBezTo>
                    <a:lnTo>
                      <a:pt x="911" y="673"/>
                    </a:lnTo>
                    <a:lnTo>
                      <a:pt x="1053" y="866"/>
                    </a:lnTo>
                    <a:lnTo>
                      <a:pt x="1194" y="673"/>
                    </a:lnTo>
                    <a:lnTo>
                      <a:pt x="1275" y="673"/>
                    </a:lnTo>
                    <a:cubicBezTo>
                      <a:pt x="1357" y="673"/>
                      <a:pt x="1423" y="608"/>
                      <a:pt x="1423" y="526"/>
                    </a:cubicBezTo>
                    <a:lnTo>
                      <a:pt x="1423" y="146"/>
                    </a:lnTo>
                    <a:cubicBezTo>
                      <a:pt x="1423" y="65"/>
                      <a:pt x="1357" y="0"/>
                      <a:pt x="1275" y="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 name="Freeform 70">
                <a:extLst>
                  <a:ext uri="{FF2B5EF4-FFF2-40B4-BE49-F238E27FC236}">
                    <a16:creationId xmlns:a16="http://schemas.microsoft.com/office/drawing/2014/main" id="{A740B32F-1F32-294B-9D50-9897AAB81EF9}"/>
                  </a:ext>
                </a:extLst>
              </p:cNvPr>
              <p:cNvSpPr>
                <a:spLocks noChangeArrowheads="1"/>
              </p:cNvSpPr>
              <p:nvPr/>
            </p:nvSpPr>
            <p:spPr bwMode="auto">
              <a:xfrm>
                <a:off x="16012977" y="4692626"/>
                <a:ext cx="404291" cy="71126"/>
              </a:xfrm>
              <a:custGeom>
                <a:avLst/>
                <a:gdLst>
                  <a:gd name="T0" fmla="*/ 0 w 478"/>
                  <a:gd name="T1" fmla="*/ 0 h 84"/>
                  <a:gd name="T2" fmla="*/ 171091 w 478"/>
                  <a:gd name="T3" fmla="*/ 0 h 84"/>
                  <a:gd name="T4" fmla="*/ 171091 w 478"/>
                  <a:gd name="T5" fmla="*/ 29804 h 84"/>
                  <a:gd name="T6" fmla="*/ 0 w 478"/>
                  <a:gd name="T7" fmla="*/ 29804 h 84"/>
                  <a:gd name="T8" fmla="*/ 0 w 478"/>
                  <a:gd name="T9" fmla="*/ 0 h 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8" h="84">
                    <a:moveTo>
                      <a:pt x="0" y="0"/>
                    </a:moveTo>
                    <a:lnTo>
                      <a:pt x="477" y="0"/>
                    </a:lnTo>
                    <a:lnTo>
                      <a:pt x="477" y="83"/>
                    </a:lnTo>
                    <a:lnTo>
                      <a:pt x="0" y="83"/>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2" name="Freeform 71">
                <a:extLst>
                  <a:ext uri="{FF2B5EF4-FFF2-40B4-BE49-F238E27FC236}">
                    <a16:creationId xmlns:a16="http://schemas.microsoft.com/office/drawing/2014/main" id="{0ED96184-896C-2F4E-AFC5-B6AE7692B2C6}"/>
                  </a:ext>
                </a:extLst>
              </p:cNvPr>
              <p:cNvSpPr>
                <a:spLocks noChangeArrowheads="1"/>
              </p:cNvSpPr>
              <p:nvPr/>
            </p:nvSpPr>
            <p:spPr bwMode="auto">
              <a:xfrm>
                <a:off x="16012977" y="4834876"/>
                <a:ext cx="404291" cy="74869"/>
              </a:xfrm>
              <a:custGeom>
                <a:avLst/>
                <a:gdLst>
                  <a:gd name="T0" fmla="*/ 0 w 478"/>
                  <a:gd name="T1" fmla="*/ 0 h 86"/>
                  <a:gd name="T2" fmla="*/ 171091 w 478"/>
                  <a:gd name="T3" fmla="*/ 0 h 86"/>
                  <a:gd name="T4" fmla="*/ 171091 w 478"/>
                  <a:gd name="T5" fmla="*/ 31381 h 86"/>
                  <a:gd name="T6" fmla="*/ 0 w 478"/>
                  <a:gd name="T7" fmla="*/ 31381 h 86"/>
                  <a:gd name="T8" fmla="*/ 0 w 478"/>
                  <a:gd name="T9" fmla="*/ 0 h 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8" h="86">
                    <a:moveTo>
                      <a:pt x="0" y="0"/>
                    </a:moveTo>
                    <a:lnTo>
                      <a:pt x="477" y="0"/>
                    </a:lnTo>
                    <a:lnTo>
                      <a:pt x="477" y="85"/>
                    </a:lnTo>
                    <a:lnTo>
                      <a:pt x="0" y="85"/>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sp>
        <p:nvSpPr>
          <p:cNvPr id="42" name="Block Arc 51">
            <a:extLst>
              <a:ext uri="{FF2B5EF4-FFF2-40B4-BE49-F238E27FC236}">
                <a16:creationId xmlns:a16="http://schemas.microsoft.com/office/drawing/2014/main" id="{CCCD9AD7-75E6-B745-96E2-A1004A874CC0}"/>
              </a:ext>
            </a:extLst>
          </p:cNvPr>
          <p:cNvSpPr>
            <a:spLocks noChangeAspect="1"/>
          </p:cNvSpPr>
          <p:nvPr/>
        </p:nvSpPr>
        <p:spPr>
          <a:xfrm rot="10800000">
            <a:off x="3157266" y="5844345"/>
            <a:ext cx="4427567" cy="4593228"/>
          </a:xfrm>
          <a:prstGeom prst="blockArc">
            <a:avLst>
              <a:gd name="adj1" fmla="val 10800000"/>
              <a:gd name="adj2" fmla="val 0"/>
              <a:gd name="adj3" fmla="val 9694"/>
            </a:avLst>
          </a:prstGeom>
          <a:solidFill>
            <a:schemeClr val="tx1">
              <a:alpha val="1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598">
              <a:solidFill>
                <a:schemeClr val="tx1"/>
              </a:solidFill>
            </a:endParaRPr>
          </a:p>
        </p:txBody>
      </p:sp>
      <p:sp>
        <p:nvSpPr>
          <p:cNvPr id="45" name="Block Arc 53">
            <a:extLst>
              <a:ext uri="{FF2B5EF4-FFF2-40B4-BE49-F238E27FC236}">
                <a16:creationId xmlns:a16="http://schemas.microsoft.com/office/drawing/2014/main" id="{FFBDD84F-8ACA-7941-B05C-E1362569442E}"/>
              </a:ext>
            </a:extLst>
          </p:cNvPr>
          <p:cNvSpPr>
            <a:spLocks noChangeAspect="1"/>
          </p:cNvSpPr>
          <p:nvPr/>
        </p:nvSpPr>
        <p:spPr>
          <a:xfrm>
            <a:off x="7170251" y="5834399"/>
            <a:ext cx="4427567" cy="4593228"/>
          </a:xfrm>
          <a:prstGeom prst="blockArc">
            <a:avLst>
              <a:gd name="adj1" fmla="val 10800000"/>
              <a:gd name="adj2" fmla="val 0"/>
              <a:gd name="adj3" fmla="val 9694"/>
            </a:avLst>
          </a:prstGeom>
          <a:solidFill>
            <a:schemeClr val="tx1">
              <a:alpha val="1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598">
              <a:solidFill>
                <a:schemeClr val="tx1"/>
              </a:solidFill>
            </a:endParaRPr>
          </a:p>
        </p:txBody>
      </p:sp>
      <p:sp>
        <p:nvSpPr>
          <p:cNvPr id="46" name="Block Arc 55">
            <a:extLst>
              <a:ext uri="{FF2B5EF4-FFF2-40B4-BE49-F238E27FC236}">
                <a16:creationId xmlns:a16="http://schemas.microsoft.com/office/drawing/2014/main" id="{132D60B3-1A52-0C4C-BC36-F66C14D6FB43}"/>
              </a:ext>
            </a:extLst>
          </p:cNvPr>
          <p:cNvSpPr>
            <a:spLocks noChangeAspect="1"/>
          </p:cNvSpPr>
          <p:nvPr/>
        </p:nvSpPr>
        <p:spPr>
          <a:xfrm rot="10800000">
            <a:off x="11177232" y="5834401"/>
            <a:ext cx="4427567" cy="4593228"/>
          </a:xfrm>
          <a:prstGeom prst="blockArc">
            <a:avLst>
              <a:gd name="adj1" fmla="val 10800000"/>
              <a:gd name="adj2" fmla="val 0"/>
              <a:gd name="adj3" fmla="val 9694"/>
            </a:avLst>
          </a:prstGeom>
          <a:solidFill>
            <a:schemeClr val="tx1">
              <a:alpha val="1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598">
              <a:solidFill>
                <a:schemeClr val="tx1"/>
              </a:solidFill>
            </a:endParaRPr>
          </a:p>
        </p:txBody>
      </p:sp>
      <p:sp>
        <p:nvSpPr>
          <p:cNvPr id="48" name="Block Arc 62">
            <a:extLst>
              <a:ext uri="{FF2B5EF4-FFF2-40B4-BE49-F238E27FC236}">
                <a16:creationId xmlns:a16="http://schemas.microsoft.com/office/drawing/2014/main" id="{409A5BAD-BADD-2F4C-8910-298CB2AF3A68}"/>
              </a:ext>
            </a:extLst>
          </p:cNvPr>
          <p:cNvSpPr>
            <a:spLocks noChangeAspect="1"/>
          </p:cNvSpPr>
          <p:nvPr/>
        </p:nvSpPr>
        <p:spPr>
          <a:xfrm>
            <a:off x="15184212" y="5834404"/>
            <a:ext cx="4427567" cy="4593228"/>
          </a:xfrm>
          <a:prstGeom prst="blockArc">
            <a:avLst>
              <a:gd name="adj1" fmla="val 10800000"/>
              <a:gd name="adj2" fmla="val 0"/>
              <a:gd name="adj3" fmla="val 9694"/>
            </a:avLst>
          </a:prstGeom>
          <a:solidFill>
            <a:schemeClr val="tx1">
              <a:alpha val="1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598">
              <a:solidFill>
                <a:schemeClr val="tx1"/>
              </a:solidFill>
            </a:endParaRPr>
          </a:p>
        </p:txBody>
      </p:sp>
      <p:sp>
        <p:nvSpPr>
          <p:cNvPr id="49" name="Block Arc 52">
            <a:extLst>
              <a:ext uri="{FF2B5EF4-FFF2-40B4-BE49-F238E27FC236}">
                <a16:creationId xmlns:a16="http://schemas.microsoft.com/office/drawing/2014/main" id="{B85526FA-6897-0C46-848E-39A3BE7CA1B8}"/>
              </a:ext>
            </a:extLst>
          </p:cNvPr>
          <p:cNvSpPr>
            <a:spLocks noChangeAspect="1"/>
          </p:cNvSpPr>
          <p:nvPr/>
        </p:nvSpPr>
        <p:spPr>
          <a:xfrm rot="10800000">
            <a:off x="7170251" y="5834399"/>
            <a:ext cx="4427567" cy="4593228"/>
          </a:xfrm>
          <a:prstGeom prst="blockArc">
            <a:avLst>
              <a:gd name="adj1" fmla="val 10800000"/>
              <a:gd name="adj2" fmla="val 0"/>
              <a:gd name="adj3" fmla="val 9694"/>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598">
              <a:solidFill>
                <a:schemeClr val="tx1"/>
              </a:solidFill>
            </a:endParaRPr>
          </a:p>
        </p:txBody>
      </p:sp>
      <p:sp>
        <p:nvSpPr>
          <p:cNvPr id="50" name="Block Arc 61">
            <a:extLst>
              <a:ext uri="{FF2B5EF4-FFF2-40B4-BE49-F238E27FC236}">
                <a16:creationId xmlns:a16="http://schemas.microsoft.com/office/drawing/2014/main" id="{26CB1F93-6AB7-2C4E-84FF-EB8A4AE5F186}"/>
              </a:ext>
            </a:extLst>
          </p:cNvPr>
          <p:cNvSpPr>
            <a:spLocks noChangeAspect="1"/>
          </p:cNvSpPr>
          <p:nvPr/>
        </p:nvSpPr>
        <p:spPr>
          <a:xfrm rot="10800000">
            <a:off x="15184212" y="5834404"/>
            <a:ext cx="4427567" cy="4593228"/>
          </a:xfrm>
          <a:prstGeom prst="blockArc">
            <a:avLst>
              <a:gd name="adj1" fmla="val 10800000"/>
              <a:gd name="adj2" fmla="val 0"/>
              <a:gd name="adj3" fmla="val 9694"/>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598">
              <a:solidFill>
                <a:schemeClr val="tx1"/>
              </a:solidFill>
            </a:endParaRPr>
          </a:p>
        </p:txBody>
      </p:sp>
      <p:sp>
        <p:nvSpPr>
          <p:cNvPr id="73" name="Block Arc 54">
            <a:extLst>
              <a:ext uri="{FF2B5EF4-FFF2-40B4-BE49-F238E27FC236}">
                <a16:creationId xmlns:a16="http://schemas.microsoft.com/office/drawing/2014/main" id="{9653E778-DA59-D147-8CE5-03360CA35080}"/>
              </a:ext>
            </a:extLst>
          </p:cNvPr>
          <p:cNvSpPr>
            <a:spLocks noChangeAspect="1"/>
          </p:cNvSpPr>
          <p:nvPr/>
        </p:nvSpPr>
        <p:spPr>
          <a:xfrm>
            <a:off x="11177232" y="5834401"/>
            <a:ext cx="4427567" cy="4593228"/>
          </a:xfrm>
          <a:prstGeom prst="blockArc">
            <a:avLst>
              <a:gd name="adj1" fmla="val 10800000"/>
              <a:gd name="adj2" fmla="val 0"/>
              <a:gd name="adj3" fmla="val 9694"/>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598">
              <a:solidFill>
                <a:schemeClr val="tx1"/>
              </a:solidFill>
            </a:endParaRPr>
          </a:p>
        </p:txBody>
      </p:sp>
      <p:sp>
        <p:nvSpPr>
          <p:cNvPr id="43" name="Block Arc 2">
            <a:extLst>
              <a:ext uri="{FF2B5EF4-FFF2-40B4-BE49-F238E27FC236}">
                <a16:creationId xmlns:a16="http://schemas.microsoft.com/office/drawing/2014/main" id="{FEF40B57-7E02-9342-85A9-923BA152DE48}"/>
              </a:ext>
            </a:extLst>
          </p:cNvPr>
          <p:cNvSpPr>
            <a:spLocks noChangeAspect="1"/>
          </p:cNvSpPr>
          <p:nvPr/>
        </p:nvSpPr>
        <p:spPr>
          <a:xfrm>
            <a:off x="3157266" y="5844345"/>
            <a:ext cx="4427567" cy="4593228"/>
          </a:xfrm>
          <a:prstGeom prst="blockArc">
            <a:avLst>
              <a:gd name="adj1" fmla="val 10800000"/>
              <a:gd name="adj2" fmla="val 0"/>
              <a:gd name="adj3" fmla="val 9694"/>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598">
              <a:solidFill>
                <a:schemeClr val="tx1"/>
              </a:solidFill>
            </a:endParaRPr>
          </a:p>
        </p:txBody>
      </p:sp>
    </p:spTree>
    <p:extLst>
      <p:ext uri="{BB962C8B-B14F-4D97-AF65-F5344CB8AC3E}">
        <p14:creationId xmlns:p14="http://schemas.microsoft.com/office/powerpoint/2010/main" val="19526144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ectángulo 79">
            <a:extLst>
              <a:ext uri="{FF2B5EF4-FFF2-40B4-BE49-F238E27FC236}">
                <a16:creationId xmlns:a16="http://schemas.microsoft.com/office/drawing/2014/main" id="{556D7A4B-6402-1B4B-80E8-C32CE79DF9E5}"/>
              </a:ext>
            </a:extLst>
          </p:cNvPr>
          <p:cNvSpPr/>
          <p:nvPr/>
        </p:nvSpPr>
        <p:spPr>
          <a:xfrm>
            <a:off x="0" y="0"/>
            <a:ext cx="24377650" cy="13716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s-MX" dirty="0"/>
          </a:p>
        </p:txBody>
      </p:sp>
      <p:sp>
        <p:nvSpPr>
          <p:cNvPr id="94" name="Rectángulo 93">
            <a:extLst>
              <a:ext uri="{FF2B5EF4-FFF2-40B4-BE49-F238E27FC236}">
                <a16:creationId xmlns:a16="http://schemas.microsoft.com/office/drawing/2014/main" id="{48668713-7C64-8C4C-85A5-B97D9C5D65DC}"/>
              </a:ext>
            </a:extLst>
          </p:cNvPr>
          <p:cNvSpPr/>
          <p:nvPr/>
        </p:nvSpPr>
        <p:spPr>
          <a:xfrm>
            <a:off x="6968359" y="3373821"/>
            <a:ext cx="5202621" cy="10342179"/>
          </a:xfrm>
          <a:prstGeom prst="rect">
            <a:avLst/>
          </a:prstGeom>
          <a:gradFill>
            <a:gsLst>
              <a:gs pos="100000">
                <a:schemeClr val="accent3"/>
              </a:gs>
              <a:gs pos="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0" name="Rectángulo 99">
            <a:extLst>
              <a:ext uri="{FF2B5EF4-FFF2-40B4-BE49-F238E27FC236}">
                <a16:creationId xmlns:a16="http://schemas.microsoft.com/office/drawing/2014/main" id="{B870C891-C360-CB48-92E6-CF9755D63206}"/>
              </a:ext>
            </a:extLst>
          </p:cNvPr>
          <p:cNvSpPr/>
          <p:nvPr/>
        </p:nvSpPr>
        <p:spPr>
          <a:xfrm>
            <a:off x="12170803" y="3373821"/>
            <a:ext cx="5202621" cy="10342179"/>
          </a:xfrm>
          <a:prstGeom prst="rect">
            <a:avLst/>
          </a:prstGeom>
          <a:gradFill>
            <a:gsLst>
              <a:gs pos="100000">
                <a:schemeClr val="accent4"/>
              </a:gs>
              <a:gs pos="0">
                <a:schemeClr val="accent3"/>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1" name="Rectángulo 100">
            <a:extLst>
              <a:ext uri="{FF2B5EF4-FFF2-40B4-BE49-F238E27FC236}">
                <a16:creationId xmlns:a16="http://schemas.microsoft.com/office/drawing/2014/main" id="{5C6A32BE-9E67-EE4A-BE28-9D2CF468A57F}"/>
              </a:ext>
            </a:extLst>
          </p:cNvPr>
          <p:cNvSpPr/>
          <p:nvPr/>
        </p:nvSpPr>
        <p:spPr>
          <a:xfrm>
            <a:off x="17373423" y="3373821"/>
            <a:ext cx="5202621" cy="10342179"/>
          </a:xfrm>
          <a:prstGeom prst="rect">
            <a:avLst/>
          </a:prstGeom>
          <a:gradFill>
            <a:gsLst>
              <a:gs pos="100000">
                <a:schemeClr val="accent5"/>
              </a:gs>
              <a:gs pos="0">
                <a:schemeClr val="accent4"/>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Rectángulo 12">
            <a:extLst>
              <a:ext uri="{FF2B5EF4-FFF2-40B4-BE49-F238E27FC236}">
                <a16:creationId xmlns:a16="http://schemas.microsoft.com/office/drawing/2014/main" id="{4228F088-2BE7-A44A-8C4C-2B2F06B5B96C}"/>
              </a:ext>
            </a:extLst>
          </p:cNvPr>
          <p:cNvSpPr/>
          <p:nvPr/>
        </p:nvSpPr>
        <p:spPr>
          <a:xfrm>
            <a:off x="1797269" y="3373821"/>
            <a:ext cx="5202621" cy="10342179"/>
          </a:xfrm>
          <a:prstGeom prst="rect">
            <a:avLst/>
          </a:prstGeom>
          <a:gradFill>
            <a:gsLst>
              <a:gs pos="100000">
                <a:schemeClr val="accent2"/>
              </a:gs>
              <a:gs pos="0">
                <a:schemeClr val="accent1"/>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2" name="Group 1">
            <a:extLst>
              <a:ext uri="{FF2B5EF4-FFF2-40B4-BE49-F238E27FC236}">
                <a16:creationId xmlns:a16="http://schemas.microsoft.com/office/drawing/2014/main" id="{64444533-DB79-BA45-90AE-A806B4D613DE}"/>
              </a:ext>
            </a:extLst>
          </p:cNvPr>
          <p:cNvGrpSpPr/>
          <p:nvPr/>
        </p:nvGrpSpPr>
        <p:grpSpPr>
          <a:xfrm>
            <a:off x="4846062" y="1032440"/>
            <a:ext cx="14685526" cy="1514912"/>
            <a:chOff x="4846062" y="633855"/>
            <a:chExt cx="14685526" cy="1514912"/>
          </a:xfrm>
        </p:grpSpPr>
        <p:sp>
          <p:nvSpPr>
            <p:cNvPr id="9" name="TextBox 8">
              <a:extLst>
                <a:ext uri="{FF2B5EF4-FFF2-40B4-BE49-F238E27FC236}">
                  <a16:creationId xmlns:a16="http://schemas.microsoft.com/office/drawing/2014/main" id="{10BAB834-84FA-3A4B-9D99-444FCB5FA429}"/>
                </a:ext>
              </a:extLst>
            </p:cNvPr>
            <p:cNvSpPr txBox="1"/>
            <p:nvPr/>
          </p:nvSpPr>
          <p:spPr>
            <a:xfrm>
              <a:off x="4846062" y="1133104"/>
              <a:ext cx="14685526" cy="1015663"/>
            </a:xfrm>
            <a:prstGeom prst="rect">
              <a:avLst/>
            </a:prstGeom>
            <a:noFill/>
            <a:ln>
              <a:noFill/>
            </a:ln>
          </p:spPr>
          <p:txBody>
            <a:bodyPr wrap="square" rtlCol="0">
              <a:spAutoFit/>
            </a:bodyPr>
            <a:lstStyle/>
            <a:p>
              <a:pPr algn="ctr"/>
              <a:r>
                <a:rPr lang="en-US" sz="6000" dirty="0">
                  <a:solidFill>
                    <a:schemeClr val="bg1"/>
                  </a:solidFill>
                  <a:latin typeface="Montserrat" pitchFamily="2" charset="77"/>
                  <a:ea typeface="Roboto Medium" panose="02000000000000000000" pitchFamily="2" charset="0"/>
                  <a:cs typeface="Poppins ExtraLight" pitchFamily="2" charset="77"/>
                </a:rPr>
                <a:t>Four Departments Analytics</a:t>
              </a:r>
            </a:p>
          </p:txBody>
        </p:sp>
        <p:sp>
          <p:nvSpPr>
            <p:cNvPr id="11" name="TextBox 10">
              <a:extLst>
                <a:ext uri="{FF2B5EF4-FFF2-40B4-BE49-F238E27FC236}">
                  <a16:creationId xmlns:a16="http://schemas.microsoft.com/office/drawing/2014/main" id="{267BC940-9566-FD44-B631-3B433F465985}"/>
                </a:ext>
              </a:extLst>
            </p:cNvPr>
            <p:cNvSpPr txBox="1"/>
            <p:nvPr/>
          </p:nvSpPr>
          <p:spPr>
            <a:xfrm>
              <a:off x="10039839" y="633855"/>
              <a:ext cx="4297971" cy="461665"/>
            </a:xfrm>
            <a:prstGeom prst="rect">
              <a:avLst/>
            </a:prstGeom>
            <a:noFill/>
          </p:spPr>
          <p:txBody>
            <a:bodyPr wrap="none" rtlCol="0">
              <a:spAutoFit/>
            </a:bodyPr>
            <a:lstStyle/>
            <a:p>
              <a:pPr algn="ctr"/>
              <a:r>
                <a:rPr lang="en-US" sz="2400" spc="300" dirty="0">
                  <a:solidFill>
                    <a:schemeClr val="bg1"/>
                  </a:solidFill>
                  <a:latin typeface="Poppins ExtraLight" pitchFamily="2" charset="77"/>
                  <a:ea typeface="Lato Medium" panose="020F0502020204030203" pitchFamily="34" charset="0"/>
                  <a:cs typeface="Poppins ExtraLight" pitchFamily="2" charset="77"/>
                </a:rPr>
                <a:t>WRITE SOMETHING HERE</a:t>
              </a:r>
            </a:p>
          </p:txBody>
        </p:sp>
      </p:grpSp>
      <p:grpSp>
        <p:nvGrpSpPr>
          <p:cNvPr id="10" name="Grupo 9">
            <a:extLst>
              <a:ext uri="{FF2B5EF4-FFF2-40B4-BE49-F238E27FC236}">
                <a16:creationId xmlns:a16="http://schemas.microsoft.com/office/drawing/2014/main" id="{E570E1A2-965D-6442-B1D3-82B196955842}"/>
              </a:ext>
            </a:extLst>
          </p:cNvPr>
          <p:cNvGrpSpPr/>
          <p:nvPr/>
        </p:nvGrpSpPr>
        <p:grpSpPr>
          <a:xfrm>
            <a:off x="7927817" y="4947839"/>
            <a:ext cx="3300760" cy="3300760"/>
            <a:chOff x="7927817" y="4947839"/>
            <a:chExt cx="3300760" cy="3300760"/>
          </a:xfrm>
        </p:grpSpPr>
        <p:sp>
          <p:nvSpPr>
            <p:cNvPr id="48" name="Rectángulo 47">
              <a:extLst>
                <a:ext uri="{FF2B5EF4-FFF2-40B4-BE49-F238E27FC236}">
                  <a16:creationId xmlns:a16="http://schemas.microsoft.com/office/drawing/2014/main" id="{FBE17C3F-1F2C-284A-ACEF-55344B66BF21}"/>
                </a:ext>
              </a:extLst>
            </p:cNvPr>
            <p:cNvSpPr/>
            <p:nvPr/>
          </p:nvSpPr>
          <p:spPr>
            <a:xfrm>
              <a:off x="7927817" y="4947839"/>
              <a:ext cx="3300760" cy="330076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135" name="Group 134">
              <a:extLst>
                <a:ext uri="{FF2B5EF4-FFF2-40B4-BE49-F238E27FC236}">
                  <a16:creationId xmlns:a16="http://schemas.microsoft.com/office/drawing/2014/main" id="{7EABB4AB-9FEC-C247-9978-DFF7DFB9D61F}"/>
                </a:ext>
              </a:extLst>
            </p:cNvPr>
            <p:cNvGrpSpPr/>
            <p:nvPr/>
          </p:nvGrpSpPr>
          <p:grpSpPr>
            <a:xfrm>
              <a:off x="9107666" y="6086322"/>
              <a:ext cx="915894" cy="1081730"/>
              <a:chOff x="10356648" y="2255652"/>
              <a:chExt cx="909656" cy="1074364"/>
            </a:xfrm>
            <a:solidFill>
              <a:schemeClr val="bg1"/>
            </a:solidFill>
          </p:grpSpPr>
          <p:sp>
            <p:nvSpPr>
              <p:cNvPr id="136" name="Freeform 45">
                <a:extLst>
                  <a:ext uri="{FF2B5EF4-FFF2-40B4-BE49-F238E27FC236}">
                    <a16:creationId xmlns:a16="http://schemas.microsoft.com/office/drawing/2014/main" id="{4DAA1D57-D75B-3D44-9C8D-D17F60C4749B}"/>
                  </a:ext>
                </a:extLst>
              </p:cNvPr>
              <p:cNvSpPr>
                <a:spLocks noChangeArrowheads="1"/>
              </p:cNvSpPr>
              <p:nvPr/>
            </p:nvSpPr>
            <p:spPr bwMode="auto">
              <a:xfrm>
                <a:off x="10356648" y="2255652"/>
                <a:ext cx="505365" cy="692534"/>
              </a:xfrm>
              <a:custGeom>
                <a:avLst/>
                <a:gdLst>
                  <a:gd name="T0" fmla="*/ 161454 w 596"/>
                  <a:gd name="T1" fmla="*/ 121650 h 816"/>
                  <a:gd name="T2" fmla="*/ 161454 w 596"/>
                  <a:gd name="T3" fmla="*/ 121650 h 816"/>
                  <a:gd name="T4" fmla="*/ 146351 w 596"/>
                  <a:gd name="T5" fmla="*/ 134966 h 816"/>
                  <a:gd name="T6" fmla="*/ 132687 w 596"/>
                  <a:gd name="T7" fmla="*/ 244739 h 816"/>
                  <a:gd name="T8" fmla="*/ 132687 w 596"/>
                  <a:gd name="T9" fmla="*/ 244739 h 816"/>
                  <a:gd name="T10" fmla="*/ 106797 w 596"/>
                  <a:gd name="T11" fmla="*/ 266694 h 816"/>
                  <a:gd name="T12" fmla="*/ 106797 w 596"/>
                  <a:gd name="T13" fmla="*/ 266694 h 816"/>
                  <a:gd name="T14" fmla="*/ 81266 w 596"/>
                  <a:gd name="T15" fmla="*/ 244739 h 816"/>
                  <a:gd name="T16" fmla="*/ 67602 w 596"/>
                  <a:gd name="T17" fmla="*/ 134966 h 816"/>
                  <a:gd name="T18" fmla="*/ 67602 w 596"/>
                  <a:gd name="T19" fmla="*/ 134966 h 816"/>
                  <a:gd name="T20" fmla="*/ 52499 w 596"/>
                  <a:gd name="T21" fmla="*/ 121650 h 816"/>
                  <a:gd name="T22" fmla="*/ 32003 w 596"/>
                  <a:gd name="T23" fmla="*/ 121650 h 816"/>
                  <a:gd name="T24" fmla="*/ 106797 w 596"/>
                  <a:gd name="T25" fmla="*/ 33112 h 816"/>
                  <a:gd name="T26" fmla="*/ 182310 w 596"/>
                  <a:gd name="T27" fmla="*/ 121650 h 816"/>
                  <a:gd name="T28" fmla="*/ 161454 w 596"/>
                  <a:gd name="T29" fmla="*/ 121650 h 816"/>
                  <a:gd name="T30" fmla="*/ 210358 w 596"/>
                  <a:gd name="T31" fmla="*/ 134966 h 816"/>
                  <a:gd name="T32" fmla="*/ 210358 w 596"/>
                  <a:gd name="T33" fmla="*/ 134966 h 816"/>
                  <a:gd name="T34" fmla="*/ 206402 w 596"/>
                  <a:gd name="T35" fmla="*/ 109773 h 816"/>
                  <a:gd name="T36" fmla="*/ 118663 w 596"/>
                  <a:gd name="T37" fmla="*/ 5399 h 816"/>
                  <a:gd name="T38" fmla="*/ 118663 w 596"/>
                  <a:gd name="T39" fmla="*/ 5399 h 816"/>
                  <a:gd name="T40" fmla="*/ 106797 w 596"/>
                  <a:gd name="T41" fmla="*/ 0 h 816"/>
                  <a:gd name="T42" fmla="*/ 106797 w 596"/>
                  <a:gd name="T43" fmla="*/ 0 h 816"/>
                  <a:gd name="T44" fmla="*/ 95290 w 596"/>
                  <a:gd name="T45" fmla="*/ 5399 h 816"/>
                  <a:gd name="T46" fmla="*/ 6832 w 596"/>
                  <a:gd name="T47" fmla="*/ 109773 h 816"/>
                  <a:gd name="T48" fmla="*/ 6832 w 596"/>
                  <a:gd name="T49" fmla="*/ 109773 h 816"/>
                  <a:gd name="T50" fmla="*/ 3596 w 596"/>
                  <a:gd name="T51" fmla="*/ 134966 h 816"/>
                  <a:gd name="T52" fmla="*/ 3596 w 596"/>
                  <a:gd name="T53" fmla="*/ 134966 h 816"/>
                  <a:gd name="T54" fmla="*/ 24811 w 596"/>
                  <a:gd name="T55" fmla="*/ 148643 h 816"/>
                  <a:gd name="T56" fmla="*/ 42431 w 596"/>
                  <a:gd name="T57" fmla="*/ 148643 h 816"/>
                  <a:gd name="T58" fmla="*/ 55017 w 596"/>
                  <a:gd name="T59" fmla="*/ 247978 h 816"/>
                  <a:gd name="T60" fmla="*/ 55017 w 596"/>
                  <a:gd name="T61" fmla="*/ 247978 h 816"/>
                  <a:gd name="T62" fmla="*/ 106797 w 596"/>
                  <a:gd name="T63" fmla="*/ 293327 h 816"/>
                  <a:gd name="T64" fmla="*/ 106797 w 596"/>
                  <a:gd name="T65" fmla="*/ 293327 h 816"/>
                  <a:gd name="T66" fmla="*/ 158937 w 596"/>
                  <a:gd name="T67" fmla="*/ 247978 h 816"/>
                  <a:gd name="T68" fmla="*/ 171522 w 596"/>
                  <a:gd name="T69" fmla="*/ 148643 h 816"/>
                  <a:gd name="T70" fmla="*/ 188423 w 596"/>
                  <a:gd name="T71" fmla="*/ 148643 h 816"/>
                  <a:gd name="T72" fmla="*/ 188423 w 596"/>
                  <a:gd name="T73" fmla="*/ 148643 h 816"/>
                  <a:gd name="T74" fmla="*/ 210358 w 596"/>
                  <a:gd name="T75" fmla="*/ 134966 h 81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596" h="816">
                    <a:moveTo>
                      <a:pt x="449" y="338"/>
                    </a:moveTo>
                    <a:lnTo>
                      <a:pt x="449" y="338"/>
                    </a:lnTo>
                    <a:cubicBezTo>
                      <a:pt x="426" y="338"/>
                      <a:pt x="409" y="354"/>
                      <a:pt x="407" y="375"/>
                    </a:cubicBezTo>
                    <a:lnTo>
                      <a:pt x="369" y="680"/>
                    </a:lnTo>
                    <a:cubicBezTo>
                      <a:pt x="364" y="714"/>
                      <a:pt x="333" y="741"/>
                      <a:pt x="297" y="741"/>
                    </a:cubicBezTo>
                    <a:cubicBezTo>
                      <a:pt x="262" y="741"/>
                      <a:pt x="231" y="714"/>
                      <a:pt x="226" y="680"/>
                    </a:cubicBezTo>
                    <a:lnTo>
                      <a:pt x="188" y="375"/>
                    </a:lnTo>
                    <a:cubicBezTo>
                      <a:pt x="185" y="354"/>
                      <a:pt x="167" y="338"/>
                      <a:pt x="146" y="338"/>
                    </a:cubicBezTo>
                    <a:lnTo>
                      <a:pt x="89" y="338"/>
                    </a:lnTo>
                    <a:lnTo>
                      <a:pt x="297" y="92"/>
                    </a:lnTo>
                    <a:lnTo>
                      <a:pt x="507" y="338"/>
                    </a:lnTo>
                    <a:lnTo>
                      <a:pt x="449" y="338"/>
                    </a:lnTo>
                    <a:close/>
                    <a:moveTo>
                      <a:pt x="585" y="375"/>
                    </a:moveTo>
                    <a:lnTo>
                      <a:pt x="585" y="375"/>
                    </a:lnTo>
                    <a:cubicBezTo>
                      <a:pt x="595" y="351"/>
                      <a:pt x="592" y="324"/>
                      <a:pt x="574" y="305"/>
                    </a:cubicBezTo>
                    <a:lnTo>
                      <a:pt x="330" y="15"/>
                    </a:lnTo>
                    <a:cubicBezTo>
                      <a:pt x="321" y="5"/>
                      <a:pt x="309" y="0"/>
                      <a:pt x="297" y="0"/>
                    </a:cubicBezTo>
                    <a:cubicBezTo>
                      <a:pt x="284" y="0"/>
                      <a:pt x="274" y="5"/>
                      <a:pt x="265" y="15"/>
                    </a:cubicBezTo>
                    <a:lnTo>
                      <a:pt x="19" y="305"/>
                    </a:lnTo>
                    <a:cubicBezTo>
                      <a:pt x="3" y="324"/>
                      <a:pt x="0" y="351"/>
                      <a:pt x="10" y="375"/>
                    </a:cubicBezTo>
                    <a:cubicBezTo>
                      <a:pt x="20" y="398"/>
                      <a:pt x="44" y="413"/>
                      <a:pt x="69" y="413"/>
                    </a:cubicBezTo>
                    <a:lnTo>
                      <a:pt x="118" y="413"/>
                    </a:lnTo>
                    <a:lnTo>
                      <a:pt x="153" y="689"/>
                    </a:lnTo>
                    <a:cubicBezTo>
                      <a:pt x="161" y="759"/>
                      <a:pt x="223" y="815"/>
                      <a:pt x="297" y="815"/>
                    </a:cubicBezTo>
                    <a:cubicBezTo>
                      <a:pt x="372" y="815"/>
                      <a:pt x="434" y="759"/>
                      <a:pt x="442" y="689"/>
                    </a:cubicBezTo>
                    <a:lnTo>
                      <a:pt x="477" y="413"/>
                    </a:lnTo>
                    <a:lnTo>
                      <a:pt x="524" y="413"/>
                    </a:lnTo>
                    <a:cubicBezTo>
                      <a:pt x="551" y="413"/>
                      <a:pt x="573" y="398"/>
                      <a:pt x="585" y="375"/>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7" name="Freeform 136">
                <a:extLst>
                  <a:ext uri="{FF2B5EF4-FFF2-40B4-BE49-F238E27FC236}">
                    <a16:creationId xmlns:a16="http://schemas.microsoft.com/office/drawing/2014/main" id="{F8BBA684-8AA9-DD4A-9DEB-E346F80A4D8B}"/>
                  </a:ext>
                </a:extLst>
              </p:cNvPr>
              <p:cNvSpPr>
                <a:spLocks noChangeArrowheads="1"/>
              </p:cNvSpPr>
              <p:nvPr/>
            </p:nvSpPr>
            <p:spPr bwMode="auto">
              <a:xfrm>
                <a:off x="10760939" y="2637482"/>
                <a:ext cx="505365" cy="692534"/>
              </a:xfrm>
              <a:custGeom>
                <a:avLst/>
                <a:gdLst>
                  <a:gd name="T0" fmla="*/ 107157 w 596"/>
                  <a:gd name="T1" fmla="*/ 259855 h 816"/>
                  <a:gd name="T2" fmla="*/ 32003 w 596"/>
                  <a:gd name="T3" fmla="*/ 171677 h 816"/>
                  <a:gd name="T4" fmla="*/ 52859 w 596"/>
                  <a:gd name="T5" fmla="*/ 171677 h 816"/>
                  <a:gd name="T6" fmla="*/ 52859 w 596"/>
                  <a:gd name="T7" fmla="*/ 171677 h 816"/>
                  <a:gd name="T8" fmla="*/ 67602 w 596"/>
                  <a:gd name="T9" fmla="*/ 158361 h 816"/>
                  <a:gd name="T10" fmla="*/ 81626 w 596"/>
                  <a:gd name="T11" fmla="*/ 48948 h 816"/>
                  <a:gd name="T12" fmla="*/ 81626 w 596"/>
                  <a:gd name="T13" fmla="*/ 48948 h 816"/>
                  <a:gd name="T14" fmla="*/ 107157 w 596"/>
                  <a:gd name="T15" fmla="*/ 26633 h 816"/>
                  <a:gd name="T16" fmla="*/ 107157 w 596"/>
                  <a:gd name="T17" fmla="*/ 26633 h 816"/>
                  <a:gd name="T18" fmla="*/ 132687 w 596"/>
                  <a:gd name="T19" fmla="*/ 48948 h 816"/>
                  <a:gd name="T20" fmla="*/ 145992 w 596"/>
                  <a:gd name="T21" fmla="*/ 158361 h 816"/>
                  <a:gd name="T22" fmla="*/ 145992 w 596"/>
                  <a:gd name="T23" fmla="*/ 158361 h 816"/>
                  <a:gd name="T24" fmla="*/ 161094 w 596"/>
                  <a:gd name="T25" fmla="*/ 171677 h 816"/>
                  <a:gd name="T26" fmla="*/ 181591 w 596"/>
                  <a:gd name="T27" fmla="*/ 171677 h 816"/>
                  <a:gd name="T28" fmla="*/ 107157 w 596"/>
                  <a:gd name="T29" fmla="*/ 259855 h 816"/>
                  <a:gd name="T30" fmla="*/ 210358 w 596"/>
                  <a:gd name="T31" fmla="*/ 158361 h 816"/>
                  <a:gd name="T32" fmla="*/ 210358 w 596"/>
                  <a:gd name="T33" fmla="*/ 158361 h 816"/>
                  <a:gd name="T34" fmla="*/ 188782 w 596"/>
                  <a:gd name="T35" fmla="*/ 145044 h 816"/>
                  <a:gd name="T36" fmla="*/ 171522 w 596"/>
                  <a:gd name="T37" fmla="*/ 145044 h 816"/>
                  <a:gd name="T38" fmla="*/ 158577 w 596"/>
                  <a:gd name="T39" fmla="*/ 45709 h 816"/>
                  <a:gd name="T40" fmla="*/ 158577 w 596"/>
                  <a:gd name="T41" fmla="*/ 45709 h 816"/>
                  <a:gd name="T42" fmla="*/ 107157 w 596"/>
                  <a:gd name="T43" fmla="*/ 0 h 816"/>
                  <a:gd name="T44" fmla="*/ 107157 w 596"/>
                  <a:gd name="T45" fmla="*/ 0 h 816"/>
                  <a:gd name="T46" fmla="*/ 54657 w 596"/>
                  <a:gd name="T47" fmla="*/ 45709 h 816"/>
                  <a:gd name="T48" fmla="*/ 42791 w 596"/>
                  <a:gd name="T49" fmla="*/ 145044 h 816"/>
                  <a:gd name="T50" fmla="*/ 25171 w 596"/>
                  <a:gd name="T51" fmla="*/ 145044 h 816"/>
                  <a:gd name="T52" fmla="*/ 25171 w 596"/>
                  <a:gd name="T53" fmla="*/ 145044 h 816"/>
                  <a:gd name="T54" fmla="*/ 3596 w 596"/>
                  <a:gd name="T55" fmla="*/ 158361 h 816"/>
                  <a:gd name="T56" fmla="*/ 3596 w 596"/>
                  <a:gd name="T57" fmla="*/ 158361 h 816"/>
                  <a:gd name="T58" fmla="*/ 6832 w 596"/>
                  <a:gd name="T59" fmla="*/ 183194 h 816"/>
                  <a:gd name="T60" fmla="*/ 95290 w 596"/>
                  <a:gd name="T61" fmla="*/ 287569 h 816"/>
                  <a:gd name="T62" fmla="*/ 95290 w 596"/>
                  <a:gd name="T63" fmla="*/ 287569 h 816"/>
                  <a:gd name="T64" fmla="*/ 107157 w 596"/>
                  <a:gd name="T65" fmla="*/ 293327 h 816"/>
                  <a:gd name="T66" fmla="*/ 107157 w 596"/>
                  <a:gd name="T67" fmla="*/ 293327 h 816"/>
                  <a:gd name="T68" fmla="*/ 118304 w 596"/>
                  <a:gd name="T69" fmla="*/ 287569 h 816"/>
                  <a:gd name="T70" fmla="*/ 206762 w 596"/>
                  <a:gd name="T71" fmla="*/ 183194 h 816"/>
                  <a:gd name="T72" fmla="*/ 206762 w 596"/>
                  <a:gd name="T73" fmla="*/ 183194 h 816"/>
                  <a:gd name="T74" fmla="*/ 210358 w 596"/>
                  <a:gd name="T75" fmla="*/ 158361 h 81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596" h="816">
                    <a:moveTo>
                      <a:pt x="298" y="722"/>
                    </a:moveTo>
                    <a:lnTo>
                      <a:pt x="89" y="477"/>
                    </a:lnTo>
                    <a:lnTo>
                      <a:pt x="147" y="477"/>
                    </a:lnTo>
                    <a:cubicBezTo>
                      <a:pt x="167" y="477"/>
                      <a:pt x="185" y="460"/>
                      <a:pt x="188" y="440"/>
                    </a:cubicBezTo>
                    <a:lnTo>
                      <a:pt x="227" y="136"/>
                    </a:lnTo>
                    <a:cubicBezTo>
                      <a:pt x="231" y="100"/>
                      <a:pt x="261" y="74"/>
                      <a:pt x="298" y="74"/>
                    </a:cubicBezTo>
                    <a:cubicBezTo>
                      <a:pt x="334" y="74"/>
                      <a:pt x="364" y="100"/>
                      <a:pt x="369" y="136"/>
                    </a:cubicBezTo>
                    <a:lnTo>
                      <a:pt x="406" y="440"/>
                    </a:lnTo>
                    <a:cubicBezTo>
                      <a:pt x="408" y="460"/>
                      <a:pt x="427" y="477"/>
                      <a:pt x="448" y="477"/>
                    </a:cubicBezTo>
                    <a:lnTo>
                      <a:pt x="505" y="477"/>
                    </a:lnTo>
                    <a:lnTo>
                      <a:pt x="298" y="722"/>
                    </a:lnTo>
                    <a:close/>
                    <a:moveTo>
                      <a:pt x="585" y="440"/>
                    </a:moveTo>
                    <a:lnTo>
                      <a:pt x="585" y="440"/>
                    </a:lnTo>
                    <a:cubicBezTo>
                      <a:pt x="573" y="417"/>
                      <a:pt x="551" y="403"/>
                      <a:pt x="525" y="403"/>
                    </a:cubicBezTo>
                    <a:lnTo>
                      <a:pt x="477" y="403"/>
                    </a:lnTo>
                    <a:lnTo>
                      <a:pt x="441" y="127"/>
                    </a:lnTo>
                    <a:cubicBezTo>
                      <a:pt x="432" y="54"/>
                      <a:pt x="370" y="0"/>
                      <a:pt x="298" y="0"/>
                    </a:cubicBezTo>
                    <a:cubicBezTo>
                      <a:pt x="224" y="0"/>
                      <a:pt x="162" y="54"/>
                      <a:pt x="152" y="127"/>
                    </a:cubicBezTo>
                    <a:lnTo>
                      <a:pt x="119" y="403"/>
                    </a:lnTo>
                    <a:lnTo>
                      <a:pt x="70" y="403"/>
                    </a:lnTo>
                    <a:cubicBezTo>
                      <a:pt x="45" y="403"/>
                      <a:pt x="21" y="417"/>
                      <a:pt x="10" y="440"/>
                    </a:cubicBezTo>
                    <a:cubicBezTo>
                      <a:pt x="0" y="464"/>
                      <a:pt x="3" y="490"/>
                      <a:pt x="19" y="509"/>
                    </a:cubicBezTo>
                    <a:lnTo>
                      <a:pt x="265" y="799"/>
                    </a:lnTo>
                    <a:cubicBezTo>
                      <a:pt x="273" y="810"/>
                      <a:pt x="285" y="815"/>
                      <a:pt x="298" y="815"/>
                    </a:cubicBezTo>
                    <a:cubicBezTo>
                      <a:pt x="310" y="815"/>
                      <a:pt x="322" y="810"/>
                      <a:pt x="329" y="799"/>
                    </a:cubicBezTo>
                    <a:lnTo>
                      <a:pt x="575" y="509"/>
                    </a:lnTo>
                    <a:cubicBezTo>
                      <a:pt x="591" y="490"/>
                      <a:pt x="595" y="464"/>
                      <a:pt x="585" y="44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152" name="Group 151">
            <a:extLst>
              <a:ext uri="{FF2B5EF4-FFF2-40B4-BE49-F238E27FC236}">
                <a16:creationId xmlns:a16="http://schemas.microsoft.com/office/drawing/2014/main" id="{2246CF24-96E0-444F-BDF6-5537D5817321}"/>
              </a:ext>
            </a:extLst>
          </p:cNvPr>
          <p:cNvGrpSpPr/>
          <p:nvPr/>
        </p:nvGrpSpPr>
        <p:grpSpPr>
          <a:xfrm>
            <a:off x="2774468" y="8898573"/>
            <a:ext cx="3164942" cy="4145526"/>
            <a:chOff x="4858290" y="5932658"/>
            <a:chExt cx="3659229" cy="4145526"/>
          </a:xfrm>
        </p:grpSpPr>
        <p:sp>
          <p:nvSpPr>
            <p:cNvPr id="153" name="TextBox 152">
              <a:extLst>
                <a:ext uri="{FF2B5EF4-FFF2-40B4-BE49-F238E27FC236}">
                  <a16:creationId xmlns:a16="http://schemas.microsoft.com/office/drawing/2014/main" id="{DAD61A5E-64BF-0E49-A42B-B5317F3E2B02}"/>
                </a:ext>
              </a:extLst>
            </p:cNvPr>
            <p:cNvSpPr txBox="1"/>
            <p:nvPr/>
          </p:nvSpPr>
          <p:spPr>
            <a:xfrm>
              <a:off x="5366279" y="5932658"/>
              <a:ext cx="2643252" cy="646331"/>
            </a:xfrm>
            <a:prstGeom prst="rect">
              <a:avLst/>
            </a:prstGeom>
            <a:noFill/>
          </p:spPr>
          <p:txBody>
            <a:bodyPr wrap="none" rtlCol="0">
              <a:spAutoFit/>
            </a:bodyPr>
            <a:lstStyle/>
            <a:p>
              <a:pPr algn="ctr"/>
              <a:r>
                <a:rPr lang="en-US" b="1" dirty="0">
                  <a:solidFill>
                    <a:schemeClr val="bg1"/>
                  </a:solidFill>
                  <a:latin typeface="Montserrat Semi" pitchFamily="2" charset="77"/>
                  <a:ea typeface="Roboto Medium" panose="02000000000000000000" pitchFamily="2" charset="0"/>
                  <a:cs typeface="Poppins ExtraLight" pitchFamily="2" charset="77"/>
                </a:rPr>
                <a:t>Title One</a:t>
              </a:r>
            </a:p>
          </p:txBody>
        </p:sp>
        <p:sp>
          <p:nvSpPr>
            <p:cNvPr id="154" name="Subtitle 2">
              <a:extLst>
                <a:ext uri="{FF2B5EF4-FFF2-40B4-BE49-F238E27FC236}">
                  <a16:creationId xmlns:a16="http://schemas.microsoft.com/office/drawing/2014/main" id="{C44C1BA6-6B3F-3143-A04F-8C83FC7349E3}"/>
                </a:ext>
              </a:extLst>
            </p:cNvPr>
            <p:cNvSpPr txBox="1">
              <a:spLocks/>
            </p:cNvSpPr>
            <p:nvPr/>
          </p:nvSpPr>
          <p:spPr>
            <a:xfrm>
              <a:off x="4858290" y="6580163"/>
              <a:ext cx="3659229" cy="349802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bg1"/>
                  </a:solidFill>
                  <a:latin typeface="Poppins ExtraLight" pitchFamily="2" charset="77"/>
                  <a:ea typeface="Lato Light" panose="020F0502020204030203" pitchFamily="34" charset="0"/>
                  <a:cs typeface="Poppins ExtraLight" pitchFamily="2" charset="77"/>
                </a:rPr>
                <a:t>To get your company’s name out there, you need to make sure you promote.</a:t>
              </a:r>
              <a:endParaRPr lang="en-US" sz="2800" dirty="0">
                <a:solidFill>
                  <a:schemeClr val="bg1"/>
                </a:solidFill>
                <a:latin typeface="Poppins ExtraLight" pitchFamily="2" charset="77"/>
                <a:ea typeface="Roboto Light" panose="02000000000000000000" pitchFamily="2" charset="0"/>
                <a:cs typeface="Poppins ExtraLight" pitchFamily="2" charset="77"/>
              </a:endParaRPr>
            </a:p>
          </p:txBody>
        </p:sp>
      </p:grpSp>
      <p:grpSp>
        <p:nvGrpSpPr>
          <p:cNvPr id="8" name="Grupo 7">
            <a:extLst>
              <a:ext uri="{FF2B5EF4-FFF2-40B4-BE49-F238E27FC236}">
                <a16:creationId xmlns:a16="http://schemas.microsoft.com/office/drawing/2014/main" id="{90C95BB4-B9E5-1146-9F5A-3CD14D7CD1AC}"/>
              </a:ext>
            </a:extLst>
          </p:cNvPr>
          <p:cNvGrpSpPr/>
          <p:nvPr/>
        </p:nvGrpSpPr>
        <p:grpSpPr>
          <a:xfrm>
            <a:off x="18348941" y="4947839"/>
            <a:ext cx="3300760" cy="3300760"/>
            <a:chOff x="18348941" y="4947839"/>
            <a:chExt cx="3300760" cy="3300760"/>
          </a:xfrm>
        </p:grpSpPr>
        <p:sp>
          <p:nvSpPr>
            <p:cNvPr id="46" name="Rectángulo 45">
              <a:extLst>
                <a:ext uri="{FF2B5EF4-FFF2-40B4-BE49-F238E27FC236}">
                  <a16:creationId xmlns:a16="http://schemas.microsoft.com/office/drawing/2014/main" id="{405EA5AE-755A-8349-9D99-09E03043CA73}"/>
                </a:ext>
              </a:extLst>
            </p:cNvPr>
            <p:cNvSpPr/>
            <p:nvPr/>
          </p:nvSpPr>
          <p:spPr>
            <a:xfrm>
              <a:off x="18348941" y="4947839"/>
              <a:ext cx="3300760" cy="330076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50" name="Group 51">
              <a:extLst>
                <a:ext uri="{FF2B5EF4-FFF2-40B4-BE49-F238E27FC236}">
                  <a16:creationId xmlns:a16="http://schemas.microsoft.com/office/drawing/2014/main" id="{1F38FD29-4141-584C-B5A1-2321D20AB700}"/>
                </a:ext>
              </a:extLst>
            </p:cNvPr>
            <p:cNvGrpSpPr/>
            <p:nvPr/>
          </p:nvGrpSpPr>
          <p:grpSpPr>
            <a:xfrm>
              <a:off x="19403068" y="6092069"/>
              <a:ext cx="1235280" cy="940350"/>
              <a:chOff x="17083598" y="2386671"/>
              <a:chExt cx="1081851" cy="823555"/>
            </a:xfrm>
            <a:solidFill>
              <a:schemeClr val="bg1"/>
            </a:solidFill>
          </p:grpSpPr>
          <p:sp>
            <p:nvSpPr>
              <p:cNvPr id="51" name="Freeform 16">
                <a:extLst>
                  <a:ext uri="{FF2B5EF4-FFF2-40B4-BE49-F238E27FC236}">
                    <a16:creationId xmlns:a16="http://schemas.microsoft.com/office/drawing/2014/main" id="{F0349D0D-D10E-E344-A35F-0168A442B2D9}"/>
                  </a:ext>
                </a:extLst>
              </p:cNvPr>
              <p:cNvSpPr>
                <a:spLocks noChangeArrowheads="1"/>
              </p:cNvSpPr>
              <p:nvPr/>
            </p:nvSpPr>
            <p:spPr bwMode="auto">
              <a:xfrm>
                <a:off x="17495376" y="2667430"/>
                <a:ext cx="262040" cy="265783"/>
              </a:xfrm>
              <a:custGeom>
                <a:avLst/>
                <a:gdLst>
                  <a:gd name="T0" fmla="*/ 83434 w 309"/>
                  <a:gd name="T1" fmla="*/ 32306 h 314"/>
                  <a:gd name="T2" fmla="*/ 83434 w 309"/>
                  <a:gd name="T3" fmla="*/ 79329 h 314"/>
                  <a:gd name="T4" fmla="*/ 83434 w 309"/>
                  <a:gd name="T5" fmla="*/ 79329 h 314"/>
                  <a:gd name="T6" fmla="*/ 77680 w 309"/>
                  <a:gd name="T7" fmla="*/ 85790 h 314"/>
                  <a:gd name="T8" fmla="*/ 32367 w 309"/>
                  <a:gd name="T9" fmla="*/ 85790 h 314"/>
                  <a:gd name="T10" fmla="*/ 32367 w 309"/>
                  <a:gd name="T11" fmla="*/ 85790 h 314"/>
                  <a:gd name="T12" fmla="*/ 26612 w 309"/>
                  <a:gd name="T13" fmla="*/ 79329 h 314"/>
                  <a:gd name="T14" fmla="*/ 26612 w 309"/>
                  <a:gd name="T15" fmla="*/ 32306 h 314"/>
                  <a:gd name="T16" fmla="*/ 26612 w 309"/>
                  <a:gd name="T17" fmla="*/ 32306 h 314"/>
                  <a:gd name="T18" fmla="*/ 32367 w 309"/>
                  <a:gd name="T19" fmla="*/ 26204 h 314"/>
                  <a:gd name="T20" fmla="*/ 77680 w 309"/>
                  <a:gd name="T21" fmla="*/ 26204 h 314"/>
                  <a:gd name="T22" fmla="*/ 77680 w 309"/>
                  <a:gd name="T23" fmla="*/ 26204 h 314"/>
                  <a:gd name="T24" fmla="*/ 83434 w 309"/>
                  <a:gd name="T25" fmla="*/ 32306 h 314"/>
                  <a:gd name="T26" fmla="*/ 32367 w 309"/>
                  <a:gd name="T27" fmla="*/ 0 h 314"/>
                  <a:gd name="T28" fmla="*/ 32367 w 309"/>
                  <a:gd name="T29" fmla="*/ 0 h 314"/>
                  <a:gd name="T30" fmla="*/ 0 w 309"/>
                  <a:gd name="T31" fmla="*/ 32306 h 314"/>
                  <a:gd name="T32" fmla="*/ 0 w 309"/>
                  <a:gd name="T33" fmla="*/ 79329 h 314"/>
                  <a:gd name="T34" fmla="*/ 0 w 309"/>
                  <a:gd name="T35" fmla="*/ 79329 h 314"/>
                  <a:gd name="T36" fmla="*/ 32367 w 309"/>
                  <a:gd name="T37" fmla="*/ 112353 h 314"/>
                  <a:gd name="T38" fmla="*/ 77680 w 309"/>
                  <a:gd name="T39" fmla="*/ 112353 h 314"/>
                  <a:gd name="T40" fmla="*/ 77680 w 309"/>
                  <a:gd name="T41" fmla="*/ 112353 h 314"/>
                  <a:gd name="T42" fmla="*/ 110765 w 309"/>
                  <a:gd name="T43" fmla="*/ 79329 h 314"/>
                  <a:gd name="T44" fmla="*/ 110765 w 309"/>
                  <a:gd name="T45" fmla="*/ 32306 h 314"/>
                  <a:gd name="T46" fmla="*/ 110765 w 309"/>
                  <a:gd name="T47" fmla="*/ 32306 h 314"/>
                  <a:gd name="T48" fmla="*/ 77680 w 309"/>
                  <a:gd name="T49" fmla="*/ 0 h 314"/>
                  <a:gd name="T50" fmla="*/ 32367 w 309"/>
                  <a:gd name="T51" fmla="*/ 0 h 31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09" h="314">
                    <a:moveTo>
                      <a:pt x="232" y="90"/>
                    </a:moveTo>
                    <a:lnTo>
                      <a:pt x="232" y="221"/>
                    </a:lnTo>
                    <a:cubicBezTo>
                      <a:pt x="232" y="232"/>
                      <a:pt x="225" y="239"/>
                      <a:pt x="216" y="239"/>
                    </a:cubicBezTo>
                    <a:lnTo>
                      <a:pt x="90" y="239"/>
                    </a:lnTo>
                    <a:cubicBezTo>
                      <a:pt x="81" y="239"/>
                      <a:pt x="74" y="232"/>
                      <a:pt x="74" y="221"/>
                    </a:cubicBezTo>
                    <a:lnTo>
                      <a:pt x="74" y="90"/>
                    </a:lnTo>
                    <a:cubicBezTo>
                      <a:pt x="74" y="81"/>
                      <a:pt x="81" y="73"/>
                      <a:pt x="90" y="73"/>
                    </a:cubicBezTo>
                    <a:lnTo>
                      <a:pt x="216" y="73"/>
                    </a:lnTo>
                    <a:cubicBezTo>
                      <a:pt x="225" y="73"/>
                      <a:pt x="232" y="81"/>
                      <a:pt x="232" y="90"/>
                    </a:cubicBezTo>
                    <a:close/>
                    <a:moveTo>
                      <a:pt x="90" y="0"/>
                    </a:moveTo>
                    <a:lnTo>
                      <a:pt x="90" y="0"/>
                    </a:lnTo>
                    <a:cubicBezTo>
                      <a:pt x="40" y="0"/>
                      <a:pt x="0" y="39"/>
                      <a:pt x="0" y="90"/>
                    </a:cubicBezTo>
                    <a:lnTo>
                      <a:pt x="0" y="221"/>
                    </a:lnTo>
                    <a:cubicBezTo>
                      <a:pt x="0" y="272"/>
                      <a:pt x="40" y="313"/>
                      <a:pt x="90" y="313"/>
                    </a:cubicBezTo>
                    <a:lnTo>
                      <a:pt x="216" y="313"/>
                    </a:lnTo>
                    <a:cubicBezTo>
                      <a:pt x="266" y="313"/>
                      <a:pt x="308" y="272"/>
                      <a:pt x="308" y="221"/>
                    </a:cubicBezTo>
                    <a:lnTo>
                      <a:pt x="308" y="90"/>
                    </a:lnTo>
                    <a:cubicBezTo>
                      <a:pt x="308" y="39"/>
                      <a:pt x="266" y="0"/>
                      <a:pt x="216" y="0"/>
                    </a:cubicBezTo>
                    <a:lnTo>
                      <a:pt x="9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 name="Freeform 17">
                <a:extLst>
                  <a:ext uri="{FF2B5EF4-FFF2-40B4-BE49-F238E27FC236}">
                    <a16:creationId xmlns:a16="http://schemas.microsoft.com/office/drawing/2014/main" id="{EE0F7603-9A62-AF40-B27B-FF824433FDDE}"/>
                  </a:ext>
                </a:extLst>
              </p:cNvPr>
              <p:cNvSpPr>
                <a:spLocks noChangeArrowheads="1"/>
              </p:cNvSpPr>
              <p:nvPr/>
            </p:nvSpPr>
            <p:spPr bwMode="auto">
              <a:xfrm>
                <a:off x="17413020" y="2955673"/>
                <a:ext cx="426751" cy="254553"/>
              </a:xfrm>
              <a:custGeom>
                <a:avLst/>
                <a:gdLst>
                  <a:gd name="T0" fmla="*/ 150993 w 501"/>
                  <a:gd name="T1" fmla="*/ 78970 h 298"/>
                  <a:gd name="T2" fmla="*/ 150993 w 501"/>
                  <a:gd name="T3" fmla="*/ 78970 h 298"/>
                  <a:gd name="T4" fmla="*/ 146658 w 501"/>
                  <a:gd name="T5" fmla="*/ 80781 h 298"/>
                  <a:gd name="T6" fmla="*/ 33955 w 501"/>
                  <a:gd name="T7" fmla="*/ 80781 h 298"/>
                  <a:gd name="T8" fmla="*/ 33955 w 501"/>
                  <a:gd name="T9" fmla="*/ 80781 h 298"/>
                  <a:gd name="T10" fmla="*/ 29621 w 501"/>
                  <a:gd name="T11" fmla="*/ 78970 h 298"/>
                  <a:gd name="T12" fmla="*/ 29621 w 501"/>
                  <a:gd name="T13" fmla="*/ 78970 h 298"/>
                  <a:gd name="T14" fmla="*/ 28537 w 501"/>
                  <a:gd name="T15" fmla="*/ 73899 h 298"/>
                  <a:gd name="T16" fmla="*/ 40096 w 501"/>
                  <a:gd name="T17" fmla="*/ 30791 h 298"/>
                  <a:gd name="T18" fmla="*/ 40096 w 501"/>
                  <a:gd name="T19" fmla="*/ 30791 h 298"/>
                  <a:gd name="T20" fmla="*/ 45515 w 501"/>
                  <a:gd name="T21" fmla="*/ 26806 h 298"/>
                  <a:gd name="T22" fmla="*/ 135099 w 501"/>
                  <a:gd name="T23" fmla="*/ 26806 h 298"/>
                  <a:gd name="T24" fmla="*/ 135099 w 501"/>
                  <a:gd name="T25" fmla="*/ 26806 h 298"/>
                  <a:gd name="T26" fmla="*/ 140518 w 501"/>
                  <a:gd name="T27" fmla="*/ 30791 h 298"/>
                  <a:gd name="T28" fmla="*/ 152077 w 501"/>
                  <a:gd name="T29" fmla="*/ 73899 h 298"/>
                  <a:gd name="T30" fmla="*/ 152077 w 501"/>
                  <a:gd name="T31" fmla="*/ 73899 h 298"/>
                  <a:gd name="T32" fmla="*/ 150993 w 501"/>
                  <a:gd name="T33" fmla="*/ 78970 h 298"/>
                  <a:gd name="T34" fmla="*/ 166526 w 501"/>
                  <a:gd name="T35" fmla="*/ 24271 h 298"/>
                  <a:gd name="T36" fmla="*/ 166526 w 501"/>
                  <a:gd name="T37" fmla="*/ 24271 h 298"/>
                  <a:gd name="T38" fmla="*/ 135099 w 501"/>
                  <a:gd name="T39" fmla="*/ 0 h 298"/>
                  <a:gd name="T40" fmla="*/ 45515 w 501"/>
                  <a:gd name="T41" fmla="*/ 0 h 298"/>
                  <a:gd name="T42" fmla="*/ 45515 w 501"/>
                  <a:gd name="T43" fmla="*/ 0 h 298"/>
                  <a:gd name="T44" fmla="*/ 14449 w 501"/>
                  <a:gd name="T45" fmla="*/ 24271 h 298"/>
                  <a:gd name="T46" fmla="*/ 2890 w 501"/>
                  <a:gd name="T47" fmla="*/ 67016 h 298"/>
                  <a:gd name="T48" fmla="*/ 2890 w 501"/>
                  <a:gd name="T49" fmla="*/ 67016 h 298"/>
                  <a:gd name="T50" fmla="*/ 8308 w 501"/>
                  <a:gd name="T51" fmla="*/ 95271 h 298"/>
                  <a:gd name="T52" fmla="*/ 8308 w 501"/>
                  <a:gd name="T53" fmla="*/ 95271 h 298"/>
                  <a:gd name="T54" fmla="*/ 33955 w 501"/>
                  <a:gd name="T55" fmla="*/ 107588 h 298"/>
                  <a:gd name="T56" fmla="*/ 146658 w 501"/>
                  <a:gd name="T57" fmla="*/ 107588 h 298"/>
                  <a:gd name="T58" fmla="*/ 146658 w 501"/>
                  <a:gd name="T59" fmla="*/ 107588 h 298"/>
                  <a:gd name="T60" fmla="*/ 172306 w 501"/>
                  <a:gd name="T61" fmla="*/ 95271 h 298"/>
                  <a:gd name="T62" fmla="*/ 172306 w 501"/>
                  <a:gd name="T63" fmla="*/ 95271 h 298"/>
                  <a:gd name="T64" fmla="*/ 177724 w 501"/>
                  <a:gd name="T65" fmla="*/ 67016 h 298"/>
                  <a:gd name="T66" fmla="*/ 166526 w 501"/>
                  <a:gd name="T67" fmla="*/ 24271 h 2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01" h="298">
                    <a:moveTo>
                      <a:pt x="418" y="218"/>
                    </a:moveTo>
                    <a:lnTo>
                      <a:pt x="418" y="218"/>
                    </a:lnTo>
                    <a:cubicBezTo>
                      <a:pt x="416" y="220"/>
                      <a:pt x="412" y="223"/>
                      <a:pt x="406" y="223"/>
                    </a:cubicBezTo>
                    <a:lnTo>
                      <a:pt x="94" y="223"/>
                    </a:lnTo>
                    <a:cubicBezTo>
                      <a:pt x="88" y="223"/>
                      <a:pt x="83" y="220"/>
                      <a:pt x="82" y="218"/>
                    </a:cubicBezTo>
                    <a:cubicBezTo>
                      <a:pt x="81" y="216"/>
                      <a:pt x="77" y="210"/>
                      <a:pt x="79" y="204"/>
                    </a:cubicBezTo>
                    <a:lnTo>
                      <a:pt x="111" y="85"/>
                    </a:lnTo>
                    <a:cubicBezTo>
                      <a:pt x="113" y="78"/>
                      <a:pt x="119" y="74"/>
                      <a:pt x="126" y="74"/>
                    </a:cubicBezTo>
                    <a:lnTo>
                      <a:pt x="374" y="74"/>
                    </a:lnTo>
                    <a:cubicBezTo>
                      <a:pt x="381" y="74"/>
                      <a:pt x="387" y="78"/>
                      <a:pt x="389" y="85"/>
                    </a:cubicBezTo>
                    <a:lnTo>
                      <a:pt x="421" y="204"/>
                    </a:lnTo>
                    <a:cubicBezTo>
                      <a:pt x="423" y="210"/>
                      <a:pt x="419" y="216"/>
                      <a:pt x="418" y="218"/>
                    </a:cubicBezTo>
                    <a:close/>
                    <a:moveTo>
                      <a:pt x="461" y="67"/>
                    </a:moveTo>
                    <a:lnTo>
                      <a:pt x="461" y="67"/>
                    </a:lnTo>
                    <a:cubicBezTo>
                      <a:pt x="449" y="27"/>
                      <a:pt x="414" y="0"/>
                      <a:pt x="374" y="0"/>
                    </a:cubicBezTo>
                    <a:lnTo>
                      <a:pt x="126" y="0"/>
                    </a:lnTo>
                    <a:cubicBezTo>
                      <a:pt x="86" y="0"/>
                      <a:pt x="51" y="27"/>
                      <a:pt x="40" y="67"/>
                    </a:cubicBezTo>
                    <a:lnTo>
                      <a:pt x="8" y="185"/>
                    </a:lnTo>
                    <a:cubicBezTo>
                      <a:pt x="0" y="211"/>
                      <a:pt x="6" y="240"/>
                      <a:pt x="23" y="263"/>
                    </a:cubicBezTo>
                    <a:cubicBezTo>
                      <a:pt x="40" y="285"/>
                      <a:pt x="65" y="297"/>
                      <a:pt x="94" y="297"/>
                    </a:cubicBezTo>
                    <a:lnTo>
                      <a:pt x="406" y="297"/>
                    </a:lnTo>
                    <a:cubicBezTo>
                      <a:pt x="434" y="297"/>
                      <a:pt x="459" y="285"/>
                      <a:pt x="477" y="263"/>
                    </a:cubicBezTo>
                    <a:cubicBezTo>
                      <a:pt x="495" y="240"/>
                      <a:pt x="500" y="211"/>
                      <a:pt x="492" y="185"/>
                    </a:cubicBezTo>
                    <a:lnTo>
                      <a:pt x="461" y="6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 name="Freeform 18">
                <a:extLst>
                  <a:ext uri="{FF2B5EF4-FFF2-40B4-BE49-F238E27FC236}">
                    <a16:creationId xmlns:a16="http://schemas.microsoft.com/office/drawing/2014/main" id="{574FC06D-368E-424C-8DBB-DF45DE39A0A0}"/>
                  </a:ext>
                </a:extLst>
              </p:cNvPr>
              <p:cNvSpPr>
                <a:spLocks noChangeArrowheads="1"/>
              </p:cNvSpPr>
              <p:nvPr/>
            </p:nvSpPr>
            <p:spPr bwMode="auto">
              <a:xfrm>
                <a:off x="17147236" y="2704864"/>
                <a:ext cx="205890" cy="209632"/>
              </a:xfrm>
              <a:custGeom>
                <a:avLst/>
                <a:gdLst>
                  <a:gd name="T0" fmla="*/ 26480 w 244"/>
                  <a:gd name="T1" fmla="*/ 29276 h 249"/>
                  <a:gd name="T2" fmla="*/ 26480 w 244"/>
                  <a:gd name="T3" fmla="*/ 29276 h 249"/>
                  <a:gd name="T4" fmla="*/ 29343 w 244"/>
                  <a:gd name="T5" fmla="*/ 26777 h 249"/>
                  <a:gd name="T6" fmla="*/ 57612 w 244"/>
                  <a:gd name="T7" fmla="*/ 26777 h 249"/>
                  <a:gd name="T8" fmla="*/ 57612 w 244"/>
                  <a:gd name="T9" fmla="*/ 26777 h 249"/>
                  <a:gd name="T10" fmla="*/ 60475 w 244"/>
                  <a:gd name="T11" fmla="*/ 29276 h 249"/>
                  <a:gd name="T12" fmla="*/ 60475 w 244"/>
                  <a:gd name="T13" fmla="*/ 58910 h 249"/>
                  <a:gd name="T14" fmla="*/ 60475 w 244"/>
                  <a:gd name="T15" fmla="*/ 58910 h 249"/>
                  <a:gd name="T16" fmla="*/ 57612 w 244"/>
                  <a:gd name="T17" fmla="*/ 62123 h 249"/>
                  <a:gd name="T18" fmla="*/ 29343 w 244"/>
                  <a:gd name="T19" fmla="*/ 62123 h 249"/>
                  <a:gd name="T20" fmla="*/ 29343 w 244"/>
                  <a:gd name="T21" fmla="*/ 62123 h 249"/>
                  <a:gd name="T22" fmla="*/ 26480 w 244"/>
                  <a:gd name="T23" fmla="*/ 58910 h 249"/>
                  <a:gd name="T24" fmla="*/ 26480 w 244"/>
                  <a:gd name="T25" fmla="*/ 29276 h 249"/>
                  <a:gd name="T26" fmla="*/ 29343 w 244"/>
                  <a:gd name="T27" fmla="*/ 88543 h 249"/>
                  <a:gd name="T28" fmla="*/ 57612 w 244"/>
                  <a:gd name="T29" fmla="*/ 88543 h 249"/>
                  <a:gd name="T30" fmla="*/ 57612 w 244"/>
                  <a:gd name="T31" fmla="*/ 88543 h 249"/>
                  <a:gd name="T32" fmla="*/ 86955 w 244"/>
                  <a:gd name="T33" fmla="*/ 58910 h 249"/>
                  <a:gd name="T34" fmla="*/ 86955 w 244"/>
                  <a:gd name="T35" fmla="*/ 29276 h 249"/>
                  <a:gd name="T36" fmla="*/ 86955 w 244"/>
                  <a:gd name="T37" fmla="*/ 29276 h 249"/>
                  <a:gd name="T38" fmla="*/ 57612 w 244"/>
                  <a:gd name="T39" fmla="*/ 0 h 249"/>
                  <a:gd name="T40" fmla="*/ 29343 w 244"/>
                  <a:gd name="T41" fmla="*/ 0 h 249"/>
                  <a:gd name="T42" fmla="*/ 29343 w 244"/>
                  <a:gd name="T43" fmla="*/ 0 h 249"/>
                  <a:gd name="T44" fmla="*/ 0 w 244"/>
                  <a:gd name="T45" fmla="*/ 29276 h 249"/>
                  <a:gd name="T46" fmla="*/ 0 w 244"/>
                  <a:gd name="T47" fmla="*/ 58910 h 249"/>
                  <a:gd name="T48" fmla="*/ 0 w 244"/>
                  <a:gd name="T49" fmla="*/ 58910 h 249"/>
                  <a:gd name="T50" fmla="*/ 29343 w 244"/>
                  <a:gd name="T51" fmla="*/ 88543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4" h="249">
                    <a:moveTo>
                      <a:pt x="74" y="82"/>
                    </a:moveTo>
                    <a:lnTo>
                      <a:pt x="74" y="82"/>
                    </a:lnTo>
                    <a:cubicBezTo>
                      <a:pt x="74" y="77"/>
                      <a:pt x="77" y="75"/>
                      <a:pt x="82" y="75"/>
                    </a:cubicBezTo>
                    <a:lnTo>
                      <a:pt x="161" y="75"/>
                    </a:lnTo>
                    <a:cubicBezTo>
                      <a:pt x="165" y="75"/>
                      <a:pt x="169" y="77"/>
                      <a:pt x="169" y="82"/>
                    </a:cubicBezTo>
                    <a:lnTo>
                      <a:pt x="169" y="165"/>
                    </a:lnTo>
                    <a:cubicBezTo>
                      <a:pt x="169" y="170"/>
                      <a:pt x="165" y="174"/>
                      <a:pt x="161" y="174"/>
                    </a:cubicBezTo>
                    <a:lnTo>
                      <a:pt x="82" y="174"/>
                    </a:lnTo>
                    <a:cubicBezTo>
                      <a:pt x="77" y="174"/>
                      <a:pt x="74" y="170"/>
                      <a:pt x="74" y="165"/>
                    </a:cubicBezTo>
                    <a:lnTo>
                      <a:pt x="74" y="82"/>
                    </a:lnTo>
                    <a:close/>
                    <a:moveTo>
                      <a:pt x="82" y="248"/>
                    </a:moveTo>
                    <a:lnTo>
                      <a:pt x="161" y="248"/>
                    </a:lnTo>
                    <a:cubicBezTo>
                      <a:pt x="206" y="248"/>
                      <a:pt x="243" y="211"/>
                      <a:pt x="243" y="165"/>
                    </a:cubicBezTo>
                    <a:lnTo>
                      <a:pt x="243" y="82"/>
                    </a:lnTo>
                    <a:cubicBezTo>
                      <a:pt x="243" y="37"/>
                      <a:pt x="206" y="0"/>
                      <a:pt x="161" y="0"/>
                    </a:cubicBezTo>
                    <a:lnTo>
                      <a:pt x="82" y="0"/>
                    </a:lnTo>
                    <a:cubicBezTo>
                      <a:pt x="37" y="0"/>
                      <a:pt x="0" y="37"/>
                      <a:pt x="0" y="82"/>
                    </a:cubicBezTo>
                    <a:lnTo>
                      <a:pt x="0" y="165"/>
                    </a:lnTo>
                    <a:cubicBezTo>
                      <a:pt x="0" y="211"/>
                      <a:pt x="37" y="248"/>
                      <a:pt x="82" y="24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 name="Freeform 19">
                <a:extLst>
                  <a:ext uri="{FF2B5EF4-FFF2-40B4-BE49-F238E27FC236}">
                    <a16:creationId xmlns:a16="http://schemas.microsoft.com/office/drawing/2014/main" id="{55E30452-6594-484B-8E47-075AF6FEF666}"/>
                  </a:ext>
                </a:extLst>
              </p:cNvPr>
              <p:cNvSpPr>
                <a:spLocks noChangeArrowheads="1"/>
              </p:cNvSpPr>
              <p:nvPr/>
            </p:nvSpPr>
            <p:spPr bwMode="auto">
              <a:xfrm>
                <a:off x="17083598" y="2936957"/>
                <a:ext cx="325677" cy="202145"/>
              </a:xfrm>
              <a:custGeom>
                <a:avLst/>
                <a:gdLst>
                  <a:gd name="T0" fmla="*/ 109698 w 384"/>
                  <a:gd name="T1" fmla="*/ 58711 h 238"/>
                  <a:gd name="T2" fmla="*/ 28054 w 384"/>
                  <a:gd name="T3" fmla="*/ 58711 h 238"/>
                  <a:gd name="T4" fmla="*/ 28054 w 384"/>
                  <a:gd name="T5" fmla="*/ 58711 h 238"/>
                  <a:gd name="T6" fmla="*/ 28054 w 384"/>
                  <a:gd name="T7" fmla="*/ 57990 h 238"/>
                  <a:gd name="T8" fmla="*/ 36686 w 384"/>
                  <a:gd name="T9" fmla="*/ 27014 h 238"/>
                  <a:gd name="T10" fmla="*/ 36686 w 384"/>
                  <a:gd name="T11" fmla="*/ 27014 h 238"/>
                  <a:gd name="T12" fmla="*/ 36686 w 384"/>
                  <a:gd name="T13" fmla="*/ 27014 h 238"/>
                  <a:gd name="T14" fmla="*/ 101786 w 384"/>
                  <a:gd name="T15" fmla="*/ 27014 h 238"/>
                  <a:gd name="T16" fmla="*/ 101786 w 384"/>
                  <a:gd name="T17" fmla="*/ 27014 h 238"/>
                  <a:gd name="T18" fmla="*/ 101786 w 384"/>
                  <a:gd name="T19" fmla="*/ 27014 h 238"/>
                  <a:gd name="T20" fmla="*/ 110058 w 384"/>
                  <a:gd name="T21" fmla="*/ 57990 h 238"/>
                  <a:gd name="T22" fmla="*/ 110058 w 384"/>
                  <a:gd name="T23" fmla="*/ 57990 h 238"/>
                  <a:gd name="T24" fmla="*/ 109698 w 384"/>
                  <a:gd name="T25" fmla="*/ 58711 h 238"/>
                  <a:gd name="T26" fmla="*/ 127322 w 384"/>
                  <a:gd name="T27" fmla="*/ 20171 h 238"/>
                  <a:gd name="T28" fmla="*/ 127322 w 384"/>
                  <a:gd name="T29" fmla="*/ 20171 h 238"/>
                  <a:gd name="T30" fmla="*/ 101786 w 384"/>
                  <a:gd name="T31" fmla="*/ 0 h 238"/>
                  <a:gd name="T32" fmla="*/ 36686 w 384"/>
                  <a:gd name="T33" fmla="*/ 0 h 238"/>
                  <a:gd name="T34" fmla="*/ 36686 w 384"/>
                  <a:gd name="T35" fmla="*/ 0 h 238"/>
                  <a:gd name="T36" fmla="*/ 10430 w 384"/>
                  <a:gd name="T37" fmla="*/ 20171 h 238"/>
                  <a:gd name="T38" fmla="*/ 2518 w 384"/>
                  <a:gd name="T39" fmla="*/ 51147 h 238"/>
                  <a:gd name="T40" fmla="*/ 2518 w 384"/>
                  <a:gd name="T41" fmla="*/ 51147 h 238"/>
                  <a:gd name="T42" fmla="*/ 6834 w 384"/>
                  <a:gd name="T43" fmla="*/ 74559 h 238"/>
                  <a:gd name="T44" fmla="*/ 6834 w 384"/>
                  <a:gd name="T45" fmla="*/ 74559 h 238"/>
                  <a:gd name="T46" fmla="*/ 28773 w 384"/>
                  <a:gd name="T47" fmla="*/ 85365 h 238"/>
                  <a:gd name="T48" fmla="*/ 109698 w 384"/>
                  <a:gd name="T49" fmla="*/ 85365 h 238"/>
                  <a:gd name="T50" fmla="*/ 109698 w 384"/>
                  <a:gd name="T51" fmla="*/ 85365 h 238"/>
                  <a:gd name="T52" fmla="*/ 131638 w 384"/>
                  <a:gd name="T53" fmla="*/ 74559 h 238"/>
                  <a:gd name="T54" fmla="*/ 131638 w 384"/>
                  <a:gd name="T55" fmla="*/ 74559 h 238"/>
                  <a:gd name="T56" fmla="*/ 135954 w 384"/>
                  <a:gd name="T57" fmla="*/ 51147 h 238"/>
                  <a:gd name="T58" fmla="*/ 127322 w 384"/>
                  <a:gd name="T59" fmla="*/ 20171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4" h="238">
                    <a:moveTo>
                      <a:pt x="305" y="163"/>
                    </a:moveTo>
                    <a:lnTo>
                      <a:pt x="78" y="163"/>
                    </a:lnTo>
                    <a:cubicBezTo>
                      <a:pt x="78" y="163"/>
                      <a:pt x="78" y="163"/>
                      <a:pt x="78" y="161"/>
                    </a:cubicBezTo>
                    <a:lnTo>
                      <a:pt x="102" y="75"/>
                    </a:lnTo>
                    <a:lnTo>
                      <a:pt x="283" y="75"/>
                    </a:lnTo>
                    <a:lnTo>
                      <a:pt x="306" y="161"/>
                    </a:lnTo>
                    <a:cubicBezTo>
                      <a:pt x="306" y="163"/>
                      <a:pt x="305" y="163"/>
                      <a:pt x="305" y="163"/>
                    </a:cubicBezTo>
                    <a:close/>
                    <a:moveTo>
                      <a:pt x="354" y="56"/>
                    </a:moveTo>
                    <a:lnTo>
                      <a:pt x="354" y="56"/>
                    </a:lnTo>
                    <a:cubicBezTo>
                      <a:pt x="345" y="23"/>
                      <a:pt x="316" y="0"/>
                      <a:pt x="283" y="0"/>
                    </a:cubicBezTo>
                    <a:lnTo>
                      <a:pt x="102" y="0"/>
                    </a:lnTo>
                    <a:cubicBezTo>
                      <a:pt x="69" y="0"/>
                      <a:pt x="38" y="23"/>
                      <a:pt x="29" y="56"/>
                    </a:cubicBezTo>
                    <a:lnTo>
                      <a:pt x="7" y="142"/>
                    </a:lnTo>
                    <a:cubicBezTo>
                      <a:pt x="0" y="164"/>
                      <a:pt x="6" y="189"/>
                      <a:pt x="19" y="207"/>
                    </a:cubicBezTo>
                    <a:cubicBezTo>
                      <a:pt x="34" y="226"/>
                      <a:pt x="56" y="237"/>
                      <a:pt x="80" y="237"/>
                    </a:cubicBezTo>
                    <a:lnTo>
                      <a:pt x="305" y="237"/>
                    </a:lnTo>
                    <a:cubicBezTo>
                      <a:pt x="329" y="237"/>
                      <a:pt x="351" y="226"/>
                      <a:pt x="366" y="207"/>
                    </a:cubicBezTo>
                    <a:cubicBezTo>
                      <a:pt x="379" y="189"/>
                      <a:pt x="383" y="164"/>
                      <a:pt x="378" y="142"/>
                    </a:cubicBezTo>
                    <a:lnTo>
                      <a:pt x="354" y="5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5" name="Freeform 20">
                <a:extLst>
                  <a:ext uri="{FF2B5EF4-FFF2-40B4-BE49-F238E27FC236}">
                    <a16:creationId xmlns:a16="http://schemas.microsoft.com/office/drawing/2014/main" id="{D77D4CE3-742B-DF45-8B48-89A0EA8DAA5E}"/>
                  </a:ext>
                </a:extLst>
              </p:cNvPr>
              <p:cNvSpPr>
                <a:spLocks noChangeArrowheads="1"/>
              </p:cNvSpPr>
              <p:nvPr/>
            </p:nvSpPr>
            <p:spPr bwMode="auto">
              <a:xfrm>
                <a:off x="17899667" y="2704864"/>
                <a:ext cx="209632" cy="209632"/>
              </a:xfrm>
              <a:custGeom>
                <a:avLst/>
                <a:gdLst>
                  <a:gd name="T0" fmla="*/ 61686 w 245"/>
                  <a:gd name="T1" fmla="*/ 29276 h 249"/>
                  <a:gd name="T2" fmla="*/ 61686 w 245"/>
                  <a:gd name="T3" fmla="*/ 58910 h 249"/>
                  <a:gd name="T4" fmla="*/ 61686 w 245"/>
                  <a:gd name="T5" fmla="*/ 58910 h 249"/>
                  <a:gd name="T6" fmla="*/ 58420 w 245"/>
                  <a:gd name="T7" fmla="*/ 62123 h 249"/>
                  <a:gd name="T8" fmla="*/ 30117 w 245"/>
                  <a:gd name="T9" fmla="*/ 62123 h 249"/>
                  <a:gd name="T10" fmla="*/ 30117 w 245"/>
                  <a:gd name="T11" fmla="*/ 62123 h 249"/>
                  <a:gd name="T12" fmla="*/ 27214 w 245"/>
                  <a:gd name="T13" fmla="*/ 58910 h 249"/>
                  <a:gd name="T14" fmla="*/ 27214 w 245"/>
                  <a:gd name="T15" fmla="*/ 29276 h 249"/>
                  <a:gd name="T16" fmla="*/ 27214 w 245"/>
                  <a:gd name="T17" fmla="*/ 29276 h 249"/>
                  <a:gd name="T18" fmla="*/ 30117 w 245"/>
                  <a:gd name="T19" fmla="*/ 26777 h 249"/>
                  <a:gd name="T20" fmla="*/ 58420 w 245"/>
                  <a:gd name="T21" fmla="*/ 26777 h 249"/>
                  <a:gd name="T22" fmla="*/ 58420 w 245"/>
                  <a:gd name="T23" fmla="*/ 26777 h 249"/>
                  <a:gd name="T24" fmla="*/ 61686 w 245"/>
                  <a:gd name="T25" fmla="*/ 29276 h 249"/>
                  <a:gd name="T26" fmla="*/ 0 w 245"/>
                  <a:gd name="T27" fmla="*/ 29276 h 249"/>
                  <a:gd name="T28" fmla="*/ 0 w 245"/>
                  <a:gd name="T29" fmla="*/ 58910 h 249"/>
                  <a:gd name="T30" fmla="*/ 0 w 245"/>
                  <a:gd name="T31" fmla="*/ 58910 h 249"/>
                  <a:gd name="T32" fmla="*/ 30117 w 245"/>
                  <a:gd name="T33" fmla="*/ 88543 h 249"/>
                  <a:gd name="T34" fmla="*/ 58420 w 245"/>
                  <a:gd name="T35" fmla="*/ 88543 h 249"/>
                  <a:gd name="T36" fmla="*/ 58420 w 245"/>
                  <a:gd name="T37" fmla="*/ 88543 h 249"/>
                  <a:gd name="T38" fmla="*/ 88537 w 245"/>
                  <a:gd name="T39" fmla="*/ 58910 h 249"/>
                  <a:gd name="T40" fmla="*/ 88537 w 245"/>
                  <a:gd name="T41" fmla="*/ 29276 h 249"/>
                  <a:gd name="T42" fmla="*/ 88537 w 245"/>
                  <a:gd name="T43" fmla="*/ 29276 h 249"/>
                  <a:gd name="T44" fmla="*/ 58420 w 245"/>
                  <a:gd name="T45" fmla="*/ 0 h 249"/>
                  <a:gd name="T46" fmla="*/ 30117 w 245"/>
                  <a:gd name="T47" fmla="*/ 0 h 249"/>
                  <a:gd name="T48" fmla="*/ 30117 w 245"/>
                  <a:gd name="T49" fmla="*/ 0 h 249"/>
                  <a:gd name="T50" fmla="*/ 0 w 245"/>
                  <a:gd name="T51" fmla="*/ 29276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5" h="249">
                    <a:moveTo>
                      <a:pt x="170" y="82"/>
                    </a:moveTo>
                    <a:lnTo>
                      <a:pt x="170" y="165"/>
                    </a:lnTo>
                    <a:cubicBezTo>
                      <a:pt x="170" y="170"/>
                      <a:pt x="166" y="174"/>
                      <a:pt x="161" y="174"/>
                    </a:cubicBezTo>
                    <a:lnTo>
                      <a:pt x="83" y="174"/>
                    </a:lnTo>
                    <a:cubicBezTo>
                      <a:pt x="79" y="174"/>
                      <a:pt x="75" y="170"/>
                      <a:pt x="75" y="165"/>
                    </a:cubicBezTo>
                    <a:lnTo>
                      <a:pt x="75" y="82"/>
                    </a:lnTo>
                    <a:cubicBezTo>
                      <a:pt x="75" y="77"/>
                      <a:pt x="79" y="75"/>
                      <a:pt x="83" y="75"/>
                    </a:cubicBezTo>
                    <a:lnTo>
                      <a:pt x="161" y="75"/>
                    </a:lnTo>
                    <a:cubicBezTo>
                      <a:pt x="166" y="75"/>
                      <a:pt x="170" y="77"/>
                      <a:pt x="170" y="82"/>
                    </a:cubicBezTo>
                    <a:close/>
                    <a:moveTo>
                      <a:pt x="0" y="82"/>
                    </a:moveTo>
                    <a:lnTo>
                      <a:pt x="0" y="165"/>
                    </a:lnTo>
                    <a:cubicBezTo>
                      <a:pt x="0" y="211"/>
                      <a:pt x="37" y="248"/>
                      <a:pt x="83" y="248"/>
                    </a:cubicBezTo>
                    <a:lnTo>
                      <a:pt x="161" y="248"/>
                    </a:lnTo>
                    <a:cubicBezTo>
                      <a:pt x="207" y="248"/>
                      <a:pt x="244" y="211"/>
                      <a:pt x="244" y="165"/>
                    </a:cubicBezTo>
                    <a:lnTo>
                      <a:pt x="244" y="82"/>
                    </a:lnTo>
                    <a:cubicBezTo>
                      <a:pt x="244" y="37"/>
                      <a:pt x="207" y="0"/>
                      <a:pt x="161" y="0"/>
                    </a:cubicBezTo>
                    <a:lnTo>
                      <a:pt x="83" y="0"/>
                    </a:lnTo>
                    <a:cubicBezTo>
                      <a:pt x="37" y="0"/>
                      <a:pt x="0" y="37"/>
                      <a:pt x="0" y="8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 name="Freeform 21">
                <a:extLst>
                  <a:ext uri="{FF2B5EF4-FFF2-40B4-BE49-F238E27FC236}">
                    <a16:creationId xmlns:a16="http://schemas.microsoft.com/office/drawing/2014/main" id="{E5149DAE-F8E3-4D47-BD8A-FB50FB48195B}"/>
                  </a:ext>
                </a:extLst>
              </p:cNvPr>
              <p:cNvSpPr>
                <a:spLocks noChangeArrowheads="1"/>
              </p:cNvSpPr>
              <p:nvPr/>
            </p:nvSpPr>
            <p:spPr bwMode="auto">
              <a:xfrm>
                <a:off x="17839772" y="2936957"/>
                <a:ext cx="325677" cy="202145"/>
              </a:xfrm>
              <a:custGeom>
                <a:avLst/>
                <a:gdLst>
                  <a:gd name="T0" fmla="*/ 109413 w 385"/>
                  <a:gd name="T1" fmla="*/ 58711 h 238"/>
                  <a:gd name="T2" fmla="*/ 28340 w 385"/>
                  <a:gd name="T3" fmla="*/ 58711 h 238"/>
                  <a:gd name="T4" fmla="*/ 28340 w 385"/>
                  <a:gd name="T5" fmla="*/ 58711 h 238"/>
                  <a:gd name="T6" fmla="*/ 28340 w 385"/>
                  <a:gd name="T7" fmla="*/ 57990 h 238"/>
                  <a:gd name="T8" fmla="*/ 36232 w 385"/>
                  <a:gd name="T9" fmla="*/ 27014 h 238"/>
                  <a:gd name="T10" fmla="*/ 36232 w 385"/>
                  <a:gd name="T11" fmla="*/ 27014 h 238"/>
                  <a:gd name="T12" fmla="*/ 36591 w 385"/>
                  <a:gd name="T13" fmla="*/ 27014 h 238"/>
                  <a:gd name="T14" fmla="*/ 101163 w 385"/>
                  <a:gd name="T15" fmla="*/ 27014 h 238"/>
                  <a:gd name="T16" fmla="*/ 101163 w 385"/>
                  <a:gd name="T17" fmla="*/ 27014 h 238"/>
                  <a:gd name="T18" fmla="*/ 101521 w 385"/>
                  <a:gd name="T19" fmla="*/ 27014 h 238"/>
                  <a:gd name="T20" fmla="*/ 109413 w 385"/>
                  <a:gd name="T21" fmla="*/ 57990 h 238"/>
                  <a:gd name="T22" fmla="*/ 109413 w 385"/>
                  <a:gd name="T23" fmla="*/ 57990 h 238"/>
                  <a:gd name="T24" fmla="*/ 109413 w 385"/>
                  <a:gd name="T25" fmla="*/ 58711 h 238"/>
                  <a:gd name="T26" fmla="*/ 135601 w 385"/>
                  <a:gd name="T27" fmla="*/ 51147 h 238"/>
                  <a:gd name="T28" fmla="*/ 126991 w 385"/>
                  <a:gd name="T29" fmla="*/ 20171 h 238"/>
                  <a:gd name="T30" fmla="*/ 126991 w 385"/>
                  <a:gd name="T31" fmla="*/ 20171 h 238"/>
                  <a:gd name="T32" fmla="*/ 101163 w 385"/>
                  <a:gd name="T33" fmla="*/ 0 h 238"/>
                  <a:gd name="T34" fmla="*/ 36591 w 385"/>
                  <a:gd name="T35" fmla="*/ 0 h 238"/>
                  <a:gd name="T36" fmla="*/ 36591 w 385"/>
                  <a:gd name="T37" fmla="*/ 0 h 238"/>
                  <a:gd name="T38" fmla="*/ 10762 w 385"/>
                  <a:gd name="T39" fmla="*/ 20171 h 238"/>
                  <a:gd name="T40" fmla="*/ 2511 w 385"/>
                  <a:gd name="T41" fmla="*/ 51147 h 238"/>
                  <a:gd name="T42" fmla="*/ 2511 w 385"/>
                  <a:gd name="T43" fmla="*/ 51147 h 238"/>
                  <a:gd name="T44" fmla="*/ 7175 w 385"/>
                  <a:gd name="T45" fmla="*/ 74559 h 238"/>
                  <a:gd name="T46" fmla="*/ 7175 w 385"/>
                  <a:gd name="T47" fmla="*/ 74559 h 238"/>
                  <a:gd name="T48" fmla="*/ 28340 w 385"/>
                  <a:gd name="T49" fmla="*/ 85365 h 238"/>
                  <a:gd name="T50" fmla="*/ 109413 w 385"/>
                  <a:gd name="T51" fmla="*/ 85365 h 238"/>
                  <a:gd name="T52" fmla="*/ 109413 w 385"/>
                  <a:gd name="T53" fmla="*/ 85365 h 238"/>
                  <a:gd name="T54" fmla="*/ 130937 w 385"/>
                  <a:gd name="T55" fmla="*/ 74559 h 238"/>
                  <a:gd name="T56" fmla="*/ 130937 w 385"/>
                  <a:gd name="T57" fmla="*/ 74559 h 238"/>
                  <a:gd name="T58" fmla="*/ 135601 w 385"/>
                  <a:gd name="T59" fmla="*/ 51147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5" h="238">
                    <a:moveTo>
                      <a:pt x="305" y="163"/>
                    </a:moveTo>
                    <a:lnTo>
                      <a:pt x="79" y="163"/>
                    </a:lnTo>
                    <a:cubicBezTo>
                      <a:pt x="79" y="163"/>
                      <a:pt x="77" y="163"/>
                      <a:pt x="79" y="161"/>
                    </a:cubicBezTo>
                    <a:lnTo>
                      <a:pt x="101" y="75"/>
                    </a:lnTo>
                    <a:cubicBezTo>
                      <a:pt x="102" y="75"/>
                      <a:pt x="102" y="75"/>
                      <a:pt x="102" y="75"/>
                    </a:cubicBezTo>
                    <a:lnTo>
                      <a:pt x="282" y="75"/>
                    </a:lnTo>
                    <a:lnTo>
                      <a:pt x="283" y="75"/>
                    </a:lnTo>
                    <a:lnTo>
                      <a:pt x="305" y="161"/>
                    </a:lnTo>
                    <a:cubicBezTo>
                      <a:pt x="307" y="163"/>
                      <a:pt x="305" y="163"/>
                      <a:pt x="305" y="163"/>
                    </a:cubicBezTo>
                    <a:close/>
                    <a:moveTo>
                      <a:pt x="378" y="142"/>
                    </a:moveTo>
                    <a:lnTo>
                      <a:pt x="354" y="56"/>
                    </a:lnTo>
                    <a:cubicBezTo>
                      <a:pt x="345" y="23"/>
                      <a:pt x="316" y="0"/>
                      <a:pt x="282" y="0"/>
                    </a:cubicBezTo>
                    <a:lnTo>
                      <a:pt x="102" y="0"/>
                    </a:lnTo>
                    <a:cubicBezTo>
                      <a:pt x="68" y="0"/>
                      <a:pt x="39" y="23"/>
                      <a:pt x="30" y="56"/>
                    </a:cubicBezTo>
                    <a:lnTo>
                      <a:pt x="7" y="142"/>
                    </a:lnTo>
                    <a:cubicBezTo>
                      <a:pt x="0" y="164"/>
                      <a:pt x="5" y="189"/>
                      <a:pt x="20" y="207"/>
                    </a:cubicBezTo>
                    <a:cubicBezTo>
                      <a:pt x="35" y="226"/>
                      <a:pt x="55" y="237"/>
                      <a:pt x="79" y="237"/>
                    </a:cubicBezTo>
                    <a:lnTo>
                      <a:pt x="305" y="237"/>
                    </a:lnTo>
                    <a:cubicBezTo>
                      <a:pt x="329" y="237"/>
                      <a:pt x="350" y="226"/>
                      <a:pt x="365" y="207"/>
                    </a:cubicBezTo>
                    <a:cubicBezTo>
                      <a:pt x="380" y="189"/>
                      <a:pt x="384" y="164"/>
                      <a:pt x="378" y="1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 name="Freeform 22">
                <a:extLst>
                  <a:ext uri="{FF2B5EF4-FFF2-40B4-BE49-F238E27FC236}">
                    <a16:creationId xmlns:a16="http://schemas.microsoft.com/office/drawing/2014/main" id="{A56BA5EE-9449-6149-AA30-816CF6F5933C}"/>
                  </a:ext>
                </a:extLst>
              </p:cNvPr>
              <p:cNvSpPr>
                <a:spLocks noChangeArrowheads="1"/>
              </p:cNvSpPr>
              <p:nvPr/>
            </p:nvSpPr>
            <p:spPr bwMode="auto">
              <a:xfrm>
                <a:off x="17244565" y="2386671"/>
                <a:ext cx="763660" cy="288246"/>
              </a:xfrm>
              <a:custGeom>
                <a:avLst/>
                <a:gdLst>
                  <a:gd name="T0" fmla="*/ 9366 w 899"/>
                  <a:gd name="T1" fmla="*/ 118653 h 341"/>
                  <a:gd name="T2" fmla="*/ 9366 w 899"/>
                  <a:gd name="T3" fmla="*/ 118653 h 341"/>
                  <a:gd name="T4" fmla="*/ 27018 w 899"/>
                  <a:gd name="T5" fmla="*/ 112201 h 341"/>
                  <a:gd name="T6" fmla="*/ 27018 w 899"/>
                  <a:gd name="T7" fmla="*/ 112201 h 341"/>
                  <a:gd name="T8" fmla="*/ 80692 w 899"/>
                  <a:gd name="T9" fmla="*/ 50186 h 341"/>
                  <a:gd name="T10" fmla="*/ 80692 w 899"/>
                  <a:gd name="T11" fmla="*/ 50186 h 341"/>
                  <a:gd name="T12" fmla="*/ 162105 w 899"/>
                  <a:gd name="T13" fmla="*/ 26527 h 341"/>
                  <a:gd name="T14" fmla="*/ 162105 w 899"/>
                  <a:gd name="T15" fmla="*/ 26527 h 341"/>
                  <a:gd name="T16" fmla="*/ 242797 w 899"/>
                  <a:gd name="T17" fmla="*/ 50186 h 341"/>
                  <a:gd name="T18" fmla="*/ 242797 w 899"/>
                  <a:gd name="T19" fmla="*/ 50186 h 341"/>
                  <a:gd name="T20" fmla="*/ 295752 w 899"/>
                  <a:gd name="T21" fmla="*/ 111125 h 341"/>
                  <a:gd name="T22" fmla="*/ 295752 w 899"/>
                  <a:gd name="T23" fmla="*/ 111125 h 341"/>
                  <a:gd name="T24" fmla="*/ 314124 w 899"/>
                  <a:gd name="T25" fmla="*/ 117936 h 341"/>
                  <a:gd name="T26" fmla="*/ 314124 w 899"/>
                  <a:gd name="T27" fmla="*/ 117936 h 341"/>
                  <a:gd name="T28" fmla="*/ 320608 w 899"/>
                  <a:gd name="T29" fmla="*/ 99654 h 341"/>
                  <a:gd name="T30" fmla="*/ 320608 w 899"/>
                  <a:gd name="T31" fmla="*/ 99654 h 341"/>
                  <a:gd name="T32" fmla="*/ 256847 w 899"/>
                  <a:gd name="T33" fmla="*/ 27961 h 341"/>
                  <a:gd name="T34" fmla="*/ 256847 w 899"/>
                  <a:gd name="T35" fmla="*/ 27961 h 341"/>
                  <a:gd name="T36" fmla="*/ 162105 w 899"/>
                  <a:gd name="T37" fmla="*/ 0 h 341"/>
                  <a:gd name="T38" fmla="*/ 162105 w 899"/>
                  <a:gd name="T39" fmla="*/ 0 h 341"/>
                  <a:gd name="T40" fmla="*/ 65923 w 899"/>
                  <a:gd name="T41" fmla="*/ 27961 h 341"/>
                  <a:gd name="T42" fmla="*/ 65923 w 899"/>
                  <a:gd name="T43" fmla="*/ 27961 h 341"/>
                  <a:gd name="T44" fmla="*/ 2522 w 899"/>
                  <a:gd name="T45" fmla="*/ 101088 h 341"/>
                  <a:gd name="T46" fmla="*/ 2522 w 899"/>
                  <a:gd name="T47" fmla="*/ 101088 h 341"/>
                  <a:gd name="T48" fmla="*/ 9366 w 899"/>
                  <a:gd name="T49" fmla="*/ 118653 h 3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99" h="341">
                    <a:moveTo>
                      <a:pt x="26" y="331"/>
                    </a:moveTo>
                    <a:lnTo>
                      <a:pt x="26" y="331"/>
                    </a:lnTo>
                    <a:cubicBezTo>
                      <a:pt x="45" y="340"/>
                      <a:pt x="69" y="326"/>
                      <a:pt x="75" y="313"/>
                    </a:cubicBezTo>
                    <a:cubicBezTo>
                      <a:pt x="108" y="242"/>
                      <a:pt x="159" y="183"/>
                      <a:pt x="224" y="140"/>
                    </a:cubicBezTo>
                    <a:cubicBezTo>
                      <a:pt x="292" y="97"/>
                      <a:pt x="369" y="74"/>
                      <a:pt x="450" y="74"/>
                    </a:cubicBezTo>
                    <a:cubicBezTo>
                      <a:pt x="528" y="74"/>
                      <a:pt x="606" y="97"/>
                      <a:pt x="674" y="140"/>
                    </a:cubicBezTo>
                    <a:cubicBezTo>
                      <a:pt x="737" y="182"/>
                      <a:pt x="789" y="241"/>
                      <a:pt x="821" y="310"/>
                    </a:cubicBezTo>
                    <a:cubicBezTo>
                      <a:pt x="830" y="329"/>
                      <a:pt x="853" y="337"/>
                      <a:pt x="872" y="329"/>
                    </a:cubicBezTo>
                    <a:cubicBezTo>
                      <a:pt x="890" y="319"/>
                      <a:pt x="898" y="297"/>
                      <a:pt x="890" y="278"/>
                    </a:cubicBezTo>
                    <a:cubicBezTo>
                      <a:pt x="851" y="196"/>
                      <a:pt x="789" y="127"/>
                      <a:pt x="713" y="78"/>
                    </a:cubicBezTo>
                    <a:cubicBezTo>
                      <a:pt x="635" y="26"/>
                      <a:pt x="543" y="0"/>
                      <a:pt x="450" y="0"/>
                    </a:cubicBezTo>
                    <a:cubicBezTo>
                      <a:pt x="355" y="0"/>
                      <a:pt x="263" y="28"/>
                      <a:pt x="183" y="78"/>
                    </a:cubicBezTo>
                    <a:cubicBezTo>
                      <a:pt x="106" y="128"/>
                      <a:pt x="45" y="199"/>
                      <a:pt x="7" y="282"/>
                    </a:cubicBezTo>
                    <a:cubicBezTo>
                      <a:pt x="0" y="300"/>
                      <a:pt x="7" y="322"/>
                      <a:pt x="26" y="3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14" name="Grupo 13">
            <a:extLst>
              <a:ext uri="{FF2B5EF4-FFF2-40B4-BE49-F238E27FC236}">
                <a16:creationId xmlns:a16="http://schemas.microsoft.com/office/drawing/2014/main" id="{A832AB65-4B10-2A4E-898E-FB8A9E8F8805}"/>
              </a:ext>
            </a:extLst>
          </p:cNvPr>
          <p:cNvGrpSpPr/>
          <p:nvPr/>
        </p:nvGrpSpPr>
        <p:grpSpPr>
          <a:xfrm>
            <a:off x="2706561" y="4988446"/>
            <a:ext cx="3300760" cy="3300760"/>
            <a:chOff x="2706561" y="4988446"/>
            <a:chExt cx="3300760" cy="3300760"/>
          </a:xfrm>
        </p:grpSpPr>
        <p:sp>
          <p:nvSpPr>
            <p:cNvPr id="49" name="Rectángulo 48">
              <a:extLst>
                <a:ext uri="{FF2B5EF4-FFF2-40B4-BE49-F238E27FC236}">
                  <a16:creationId xmlns:a16="http://schemas.microsoft.com/office/drawing/2014/main" id="{34AAD5A2-1FA9-7545-916B-495F54077DA1}"/>
                </a:ext>
              </a:extLst>
            </p:cNvPr>
            <p:cNvSpPr/>
            <p:nvPr/>
          </p:nvSpPr>
          <p:spPr>
            <a:xfrm>
              <a:off x="2706561" y="4988446"/>
              <a:ext cx="3300760" cy="3300760"/>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72" name="Group 73">
              <a:extLst>
                <a:ext uri="{FF2B5EF4-FFF2-40B4-BE49-F238E27FC236}">
                  <a16:creationId xmlns:a16="http://schemas.microsoft.com/office/drawing/2014/main" id="{8C885CD9-9CC8-414E-B8AD-E45195BF667C}"/>
                </a:ext>
              </a:extLst>
            </p:cNvPr>
            <p:cNvGrpSpPr/>
            <p:nvPr/>
          </p:nvGrpSpPr>
          <p:grpSpPr>
            <a:xfrm>
              <a:off x="3741436" y="6023323"/>
              <a:ext cx="1231008" cy="1231006"/>
              <a:chOff x="5123329" y="2255652"/>
              <a:chExt cx="1078109" cy="1078108"/>
            </a:xfrm>
            <a:solidFill>
              <a:schemeClr val="bg1"/>
            </a:solidFill>
          </p:grpSpPr>
          <p:sp>
            <p:nvSpPr>
              <p:cNvPr id="73" name="Freeform 74">
                <a:extLst>
                  <a:ext uri="{FF2B5EF4-FFF2-40B4-BE49-F238E27FC236}">
                    <a16:creationId xmlns:a16="http://schemas.microsoft.com/office/drawing/2014/main" id="{0CC01CB7-ECDF-EE49-A871-59FEE1F16D9F}"/>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4" name="Freeform 91">
                <a:extLst>
                  <a:ext uri="{FF2B5EF4-FFF2-40B4-BE49-F238E27FC236}">
                    <a16:creationId xmlns:a16="http://schemas.microsoft.com/office/drawing/2014/main" id="{87350EDC-0D99-D049-9EB1-1EED92EA228A}"/>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5" name="Freeform 92">
                <a:extLst>
                  <a:ext uri="{FF2B5EF4-FFF2-40B4-BE49-F238E27FC236}">
                    <a16:creationId xmlns:a16="http://schemas.microsoft.com/office/drawing/2014/main" id="{F04478A3-51AE-8240-A7BB-D17932900F13}"/>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12" name="Grupo 11">
            <a:extLst>
              <a:ext uri="{FF2B5EF4-FFF2-40B4-BE49-F238E27FC236}">
                <a16:creationId xmlns:a16="http://schemas.microsoft.com/office/drawing/2014/main" id="{CE5BADA7-6104-D94C-8866-8B7A339D4A73}"/>
              </a:ext>
            </a:extLst>
          </p:cNvPr>
          <p:cNvGrpSpPr/>
          <p:nvPr/>
        </p:nvGrpSpPr>
        <p:grpSpPr>
          <a:xfrm>
            <a:off x="13138379" y="4947839"/>
            <a:ext cx="3300760" cy="3300760"/>
            <a:chOff x="13138379" y="4947839"/>
            <a:chExt cx="3300760" cy="3300760"/>
          </a:xfrm>
        </p:grpSpPr>
        <p:sp>
          <p:nvSpPr>
            <p:cNvPr id="47" name="Rectángulo 46">
              <a:extLst>
                <a:ext uri="{FF2B5EF4-FFF2-40B4-BE49-F238E27FC236}">
                  <a16:creationId xmlns:a16="http://schemas.microsoft.com/office/drawing/2014/main" id="{92E9256E-D6B5-704C-9BB8-564B2CBC4EF5}"/>
                </a:ext>
              </a:extLst>
            </p:cNvPr>
            <p:cNvSpPr/>
            <p:nvPr/>
          </p:nvSpPr>
          <p:spPr>
            <a:xfrm>
              <a:off x="13138379" y="4947839"/>
              <a:ext cx="3300760" cy="330076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142" name="Group 141">
              <a:extLst>
                <a:ext uri="{FF2B5EF4-FFF2-40B4-BE49-F238E27FC236}">
                  <a16:creationId xmlns:a16="http://schemas.microsoft.com/office/drawing/2014/main" id="{7EE47746-1B4D-DB49-9A67-4BBE7E78D300}"/>
                </a:ext>
              </a:extLst>
            </p:cNvPr>
            <p:cNvGrpSpPr/>
            <p:nvPr/>
          </p:nvGrpSpPr>
          <p:grpSpPr>
            <a:xfrm>
              <a:off x="14184662" y="6202464"/>
              <a:ext cx="1217420" cy="791510"/>
              <a:chOff x="15384080" y="4524172"/>
              <a:chExt cx="1209128" cy="786121"/>
            </a:xfrm>
            <a:solidFill>
              <a:schemeClr val="bg1"/>
            </a:solidFill>
          </p:grpSpPr>
          <p:sp>
            <p:nvSpPr>
              <p:cNvPr id="143" name="Freeform 142">
                <a:extLst>
                  <a:ext uri="{FF2B5EF4-FFF2-40B4-BE49-F238E27FC236}">
                    <a16:creationId xmlns:a16="http://schemas.microsoft.com/office/drawing/2014/main" id="{8728B850-E895-1447-9D42-EF8ED3709E5E}"/>
                  </a:ext>
                </a:extLst>
              </p:cNvPr>
              <p:cNvSpPr>
                <a:spLocks noChangeArrowheads="1"/>
              </p:cNvSpPr>
              <p:nvPr/>
            </p:nvSpPr>
            <p:spPr bwMode="auto">
              <a:xfrm>
                <a:off x="15384080" y="4524172"/>
                <a:ext cx="1209128" cy="786121"/>
              </a:xfrm>
              <a:custGeom>
                <a:avLst/>
                <a:gdLst>
                  <a:gd name="T0" fmla="*/ 482155 w 1424"/>
                  <a:gd name="T1" fmla="*/ 189573 h 925"/>
                  <a:gd name="T2" fmla="*/ 415179 w 1424"/>
                  <a:gd name="T3" fmla="*/ 212639 h 925"/>
                  <a:gd name="T4" fmla="*/ 342802 w 1424"/>
                  <a:gd name="T5" fmla="*/ 212639 h 925"/>
                  <a:gd name="T6" fmla="*/ 244138 w 1424"/>
                  <a:gd name="T7" fmla="*/ 212639 h 925"/>
                  <a:gd name="T8" fmla="*/ 221453 w 1424"/>
                  <a:gd name="T9" fmla="*/ 52619 h 925"/>
                  <a:gd name="T10" fmla="*/ 244138 w 1424"/>
                  <a:gd name="T11" fmla="*/ 29553 h 925"/>
                  <a:gd name="T12" fmla="*/ 459109 w 1424"/>
                  <a:gd name="T13" fmla="*/ 29553 h 925"/>
                  <a:gd name="T14" fmla="*/ 482155 w 1424"/>
                  <a:gd name="T15" fmla="*/ 189573 h 925"/>
                  <a:gd name="T16" fmla="*/ 113067 w 1424"/>
                  <a:gd name="T17" fmla="*/ 282918 h 925"/>
                  <a:gd name="T18" fmla="*/ 46451 w 1424"/>
                  <a:gd name="T19" fmla="*/ 244355 h 925"/>
                  <a:gd name="T20" fmla="*/ 29887 w 1424"/>
                  <a:gd name="T21" fmla="*/ 227776 h 925"/>
                  <a:gd name="T22" fmla="*/ 29887 w 1424"/>
                  <a:gd name="T23" fmla="*/ 114249 h 925"/>
                  <a:gd name="T24" fmla="*/ 191566 w 1424"/>
                  <a:gd name="T25" fmla="*/ 98030 h 925"/>
                  <a:gd name="T26" fmla="*/ 64095 w 1424"/>
                  <a:gd name="T27" fmla="*/ 125781 h 925"/>
                  <a:gd name="T28" fmla="*/ 191566 w 1424"/>
                  <a:gd name="T29" fmla="*/ 156056 h 925"/>
                  <a:gd name="T30" fmla="*/ 64095 w 1424"/>
                  <a:gd name="T31" fmla="*/ 185609 h 925"/>
                  <a:gd name="T32" fmla="*/ 198407 w 1424"/>
                  <a:gd name="T33" fmla="*/ 215522 h 925"/>
                  <a:gd name="T34" fmla="*/ 232975 w 1424"/>
                  <a:gd name="T35" fmla="*/ 241832 h 925"/>
                  <a:gd name="T36" fmla="*/ 224693 w 1424"/>
                  <a:gd name="T37" fmla="*/ 244355 h 925"/>
                  <a:gd name="T38" fmla="*/ 459109 w 1424"/>
                  <a:gd name="T39" fmla="*/ 0 h 925"/>
                  <a:gd name="T40" fmla="*/ 244138 w 1424"/>
                  <a:gd name="T41" fmla="*/ 0 h 925"/>
                  <a:gd name="T42" fmla="*/ 191566 w 1424"/>
                  <a:gd name="T43" fmla="*/ 67756 h 925"/>
                  <a:gd name="T44" fmla="*/ 46451 w 1424"/>
                  <a:gd name="T45" fmla="*/ 67756 h 925"/>
                  <a:gd name="T46" fmla="*/ 0 w 1424"/>
                  <a:gd name="T47" fmla="*/ 227776 h 925"/>
                  <a:gd name="T48" fmla="*/ 46451 w 1424"/>
                  <a:gd name="T49" fmla="*/ 274269 h 925"/>
                  <a:gd name="T50" fmla="*/ 113067 w 1424"/>
                  <a:gd name="T51" fmla="*/ 333015 h 925"/>
                  <a:gd name="T52" fmla="*/ 224693 w 1424"/>
                  <a:gd name="T53" fmla="*/ 274269 h 925"/>
                  <a:gd name="T54" fmla="*/ 268264 w 1424"/>
                  <a:gd name="T55" fmla="*/ 242553 h 925"/>
                  <a:gd name="T56" fmla="*/ 379170 w 1424"/>
                  <a:gd name="T57" fmla="*/ 312111 h 925"/>
                  <a:gd name="T58" fmla="*/ 459109 w 1424"/>
                  <a:gd name="T59" fmla="*/ 242553 h 925"/>
                  <a:gd name="T60" fmla="*/ 512402 w 1424"/>
                  <a:gd name="T61" fmla="*/ 189573 h 925"/>
                  <a:gd name="T62" fmla="*/ 512402 w 1424"/>
                  <a:gd name="T63" fmla="*/ 52619 h 92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424" h="925">
                    <a:moveTo>
                      <a:pt x="1339" y="526"/>
                    </a:moveTo>
                    <a:lnTo>
                      <a:pt x="1339" y="526"/>
                    </a:lnTo>
                    <a:cubicBezTo>
                      <a:pt x="1339" y="562"/>
                      <a:pt x="1311" y="590"/>
                      <a:pt x="1275" y="590"/>
                    </a:cubicBezTo>
                    <a:lnTo>
                      <a:pt x="1153" y="590"/>
                    </a:lnTo>
                    <a:lnTo>
                      <a:pt x="1053" y="725"/>
                    </a:lnTo>
                    <a:lnTo>
                      <a:pt x="952" y="590"/>
                    </a:lnTo>
                    <a:lnTo>
                      <a:pt x="678" y="590"/>
                    </a:lnTo>
                    <a:cubicBezTo>
                      <a:pt x="645" y="590"/>
                      <a:pt x="615" y="562"/>
                      <a:pt x="615" y="526"/>
                    </a:cubicBezTo>
                    <a:lnTo>
                      <a:pt x="615" y="146"/>
                    </a:lnTo>
                    <a:cubicBezTo>
                      <a:pt x="615" y="111"/>
                      <a:pt x="645" y="82"/>
                      <a:pt x="678" y="82"/>
                    </a:cubicBezTo>
                    <a:lnTo>
                      <a:pt x="1275" y="82"/>
                    </a:lnTo>
                    <a:cubicBezTo>
                      <a:pt x="1311" y="82"/>
                      <a:pt x="1339" y="111"/>
                      <a:pt x="1339" y="146"/>
                    </a:cubicBezTo>
                    <a:lnTo>
                      <a:pt x="1339" y="526"/>
                    </a:lnTo>
                    <a:close/>
                    <a:moveTo>
                      <a:pt x="393" y="678"/>
                    </a:moveTo>
                    <a:lnTo>
                      <a:pt x="314" y="785"/>
                    </a:lnTo>
                    <a:lnTo>
                      <a:pt x="234" y="678"/>
                    </a:lnTo>
                    <a:lnTo>
                      <a:pt x="129" y="678"/>
                    </a:lnTo>
                    <a:cubicBezTo>
                      <a:pt x="104" y="678"/>
                      <a:pt x="83" y="657"/>
                      <a:pt x="83" y="632"/>
                    </a:cubicBezTo>
                    <a:lnTo>
                      <a:pt x="83" y="317"/>
                    </a:lnTo>
                    <a:cubicBezTo>
                      <a:pt x="83" y="291"/>
                      <a:pt x="104" y="272"/>
                      <a:pt x="129" y="272"/>
                    </a:cubicBezTo>
                    <a:lnTo>
                      <a:pt x="532" y="272"/>
                    </a:lnTo>
                    <a:lnTo>
                      <a:pt x="532" y="349"/>
                    </a:lnTo>
                    <a:lnTo>
                      <a:pt x="178" y="349"/>
                    </a:lnTo>
                    <a:lnTo>
                      <a:pt x="178" y="433"/>
                    </a:lnTo>
                    <a:lnTo>
                      <a:pt x="532" y="433"/>
                    </a:lnTo>
                    <a:lnTo>
                      <a:pt x="532" y="515"/>
                    </a:lnTo>
                    <a:lnTo>
                      <a:pt x="178" y="515"/>
                    </a:lnTo>
                    <a:lnTo>
                      <a:pt x="178" y="598"/>
                    </a:lnTo>
                    <a:lnTo>
                      <a:pt x="551" y="598"/>
                    </a:lnTo>
                    <a:cubicBezTo>
                      <a:pt x="570" y="635"/>
                      <a:pt x="606" y="661"/>
                      <a:pt x="647" y="671"/>
                    </a:cubicBezTo>
                    <a:cubicBezTo>
                      <a:pt x="640" y="675"/>
                      <a:pt x="633" y="678"/>
                      <a:pt x="624" y="678"/>
                    </a:cubicBezTo>
                    <a:lnTo>
                      <a:pt x="393" y="678"/>
                    </a:lnTo>
                    <a:close/>
                    <a:moveTo>
                      <a:pt x="1275" y="0"/>
                    </a:moveTo>
                    <a:lnTo>
                      <a:pt x="678" y="0"/>
                    </a:lnTo>
                    <a:cubicBezTo>
                      <a:pt x="597" y="0"/>
                      <a:pt x="532" y="65"/>
                      <a:pt x="532" y="146"/>
                    </a:cubicBezTo>
                    <a:lnTo>
                      <a:pt x="532" y="188"/>
                    </a:lnTo>
                    <a:lnTo>
                      <a:pt x="129" y="188"/>
                    </a:lnTo>
                    <a:cubicBezTo>
                      <a:pt x="58" y="188"/>
                      <a:pt x="0" y="245"/>
                      <a:pt x="0" y="317"/>
                    </a:cubicBezTo>
                    <a:lnTo>
                      <a:pt x="0" y="632"/>
                    </a:lnTo>
                    <a:cubicBezTo>
                      <a:pt x="0" y="703"/>
                      <a:pt x="58" y="761"/>
                      <a:pt x="129" y="761"/>
                    </a:cubicBezTo>
                    <a:lnTo>
                      <a:pt x="193" y="761"/>
                    </a:lnTo>
                    <a:lnTo>
                      <a:pt x="314" y="924"/>
                    </a:lnTo>
                    <a:lnTo>
                      <a:pt x="434" y="761"/>
                    </a:lnTo>
                    <a:lnTo>
                      <a:pt x="624" y="761"/>
                    </a:lnTo>
                    <a:cubicBezTo>
                      <a:pt x="680" y="761"/>
                      <a:pt x="727" y="724"/>
                      <a:pt x="745" y="673"/>
                    </a:cubicBezTo>
                    <a:lnTo>
                      <a:pt x="911" y="673"/>
                    </a:lnTo>
                    <a:lnTo>
                      <a:pt x="1053" y="866"/>
                    </a:lnTo>
                    <a:lnTo>
                      <a:pt x="1194" y="673"/>
                    </a:lnTo>
                    <a:lnTo>
                      <a:pt x="1275" y="673"/>
                    </a:lnTo>
                    <a:cubicBezTo>
                      <a:pt x="1357" y="673"/>
                      <a:pt x="1423" y="608"/>
                      <a:pt x="1423" y="526"/>
                    </a:cubicBezTo>
                    <a:lnTo>
                      <a:pt x="1423" y="146"/>
                    </a:lnTo>
                    <a:cubicBezTo>
                      <a:pt x="1423" y="65"/>
                      <a:pt x="1357" y="0"/>
                      <a:pt x="1275" y="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4" name="Freeform 143">
                <a:extLst>
                  <a:ext uri="{FF2B5EF4-FFF2-40B4-BE49-F238E27FC236}">
                    <a16:creationId xmlns:a16="http://schemas.microsoft.com/office/drawing/2014/main" id="{3DAACCF4-5E6C-2940-A963-0700A658F2D4}"/>
                  </a:ext>
                </a:extLst>
              </p:cNvPr>
              <p:cNvSpPr>
                <a:spLocks noChangeArrowheads="1"/>
              </p:cNvSpPr>
              <p:nvPr/>
            </p:nvSpPr>
            <p:spPr bwMode="auto">
              <a:xfrm>
                <a:off x="16012977" y="4692626"/>
                <a:ext cx="404291" cy="71126"/>
              </a:xfrm>
              <a:custGeom>
                <a:avLst/>
                <a:gdLst>
                  <a:gd name="T0" fmla="*/ 0 w 478"/>
                  <a:gd name="T1" fmla="*/ 0 h 84"/>
                  <a:gd name="T2" fmla="*/ 171091 w 478"/>
                  <a:gd name="T3" fmla="*/ 0 h 84"/>
                  <a:gd name="T4" fmla="*/ 171091 w 478"/>
                  <a:gd name="T5" fmla="*/ 29804 h 84"/>
                  <a:gd name="T6" fmla="*/ 0 w 478"/>
                  <a:gd name="T7" fmla="*/ 29804 h 84"/>
                  <a:gd name="T8" fmla="*/ 0 w 478"/>
                  <a:gd name="T9" fmla="*/ 0 h 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8" h="84">
                    <a:moveTo>
                      <a:pt x="0" y="0"/>
                    </a:moveTo>
                    <a:lnTo>
                      <a:pt x="477" y="0"/>
                    </a:lnTo>
                    <a:lnTo>
                      <a:pt x="477" y="83"/>
                    </a:lnTo>
                    <a:lnTo>
                      <a:pt x="0" y="83"/>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5" name="Freeform 144">
                <a:extLst>
                  <a:ext uri="{FF2B5EF4-FFF2-40B4-BE49-F238E27FC236}">
                    <a16:creationId xmlns:a16="http://schemas.microsoft.com/office/drawing/2014/main" id="{350C4A49-23D3-5C49-A957-EEC1D57BA4E1}"/>
                  </a:ext>
                </a:extLst>
              </p:cNvPr>
              <p:cNvSpPr>
                <a:spLocks noChangeArrowheads="1"/>
              </p:cNvSpPr>
              <p:nvPr/>
            </p:nvSpPr>
            <p:spPr bwMode="auto">
              <a:xfrm>
                <a:off x="16012977" y="4834876"/>
                <a:ext cx="404291" cy="74869"/>
              </a:xfrm>
              <a:custGeom>
                <a:avLst/>
                <a:gdLst>
                  <a:gd name="T0" fmla="*/ 0 w 478"/>
                  <a:gd name="T1" fmla="*/ 0 h 86"/>
                  <a:gd name="T2" fmla="*/ 171091 w 478"/>
                  <a:gd name="T3" fmla="*/ 0 h 86"/>
                  <a:gd name="T4" fmla="*/ 171091 w 478"/>
                  <a:gd name="T5" fmla="*/ 31381 h 86"/>
                  <a:gd name="T6" fmla="*/ 0 w 478"/>
                  <a:gd name="T7" fmla="*/ 31381 h 86"/>
                  <a:gd name="T8" fmla="*/ 0 w 478"/>
                  <a:gd name="T9" fmla="*/ 0 h 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8" h="86">
                    <a:moveTo>
                      <a:pt x="0" y="0"/>
                    </a:moveTo>
                    <a:lnTo>
                      <a:pt x="477" y="0"/>
                    </a:lnTo>
                    <a:lnTo>
                      <a:pt x="477" y="85"/>
                    </a:lnTo>
                    <a:lnTo>
                      <a:pt x="0" y="85"/>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83" name="Group 151">
            <a:extLst>
              <a:ext uri="{FF2B5EF4-FFF2-40B4-BE49-F238E27FC236}">
                <a16:creationId xmlns:a16="http://schemas.microsoft.com/office/drawing/2014/main" id="{8D00E18F-E4F1-3748-8FAA-3CBEEFF5FD21}"/>
              </a:ext>
            </a:extLst>
          </p:cNvPr>
          <p:cNvGrpSpPr/>
          <p:nvPr/>
        </p:nvGrpSpPr>
        <p:grpSpPr>
          <a:xfrm>
            <a:off x="7995726" y="8898573"/>
            <a:ext cx="3164942" cy="4145526"/>
            <a:chOff x="4858290" y="5932658"/>
            <a:chExt cx="3659229" cy="4145526"/>
          </a:xfrm>
        </p:grpSpPr>
        <p:sp>
          <p:nvSpPr>
            <p:cNvPr id="84" name="TextBox 152">
              <a:extLst>
                <a:ext uri="{FF2B5EF4-FFF2-40B4-BE49-F238E27FC236}">
                  <a16:creationId xmlns:a16="http://schemas.microsoft.com/office/drawing/2014/main" id="{6F4DE0D2-BA3E-3146-8C71-EC59B44A864E}"/>
                </a:ext>
              </a:extLst>
            </p:cNvPr>
            <p:cNvSpPr txBox="1"/>
            <p:nvPr/>
          </p:nvSpPr>
          <p:spPr>
            <a:xfrm>
              <a:off x="5344039" y="5932658"/>
              <a:ext cx="2687733" cy="646331"/>
            </a:xfrm>
            <a:prstGeom prst="rect">
              <a:avLst/>
            </a:prstGeom>
            <a:noFill/>
          </p:spPr>
          <p:txBody>
            <a:bodyPr wrap="none" rtlCol="0">
              <a:spAutoFit/>
            </a:bodyPr>
            <a:lstStyle/>
            <a:p>
              <a:pPr algn="ctr"/>
              <a:r>
                <a:rPr lang="en-US" b="1" dirty="0">
                  <a:solidFill>
                    <a:schemeClr val="bg1"/>
                  </a:solidFill>
                  <a:latin typeface="Montserrat Semi" pitchFamily="2" charset="77"/>
                  <a:ea typeface="Roboto Medium" panose="02000000000000000000" pitchFamily="2" charset="0"/>
                  <a:cs typeface="Poppins ExtraLight" pitchFamily="2" charset="77"/>
                </a:rPr>
                <a:t>Title Two</a:t>
              </a:r>
            </a:p>
          </p:txBody>
        </p:sp>
        <p:sp>
          <p:nvSpPr>
            <p:cNvPr id="85" name="Subtitle 2">
              <a:extLst>
                <a:ext uri="{FF2B5EF4-FFF2-40B4-BE49-F238E27FC236}">
                  <a16:creationId xmlns:a16="http://schemas.microsoft.com/office/drawing/2014/main" id="{1F4DE274-7976-884C-A337-50CECC846EBE}"/>
                </a:ext>
              </a:extLst>
            </p:cNvPr>
            <p:cNvSpPr txBox="1">
              <a:spLocks/>
            </p:cNvSpPr>
            <p:nvPr/>
          </p:nvSpPr>
          <p:spPr>
            <a:xfrm>
              <a:off x="4858290" y="6580163"/>
              <a:ext cx="3659229" cy="349802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bg1"/>
                  </a:solidFill>
                  <a:latin typeface="Poppins ExtraLight" pitchFamily="2" charset="77"/>
                  <a:ea typeface="Lato Light" panose="020F0502020204030203" pitchFamily="34" charset="0"/>
                  <a:cs typeface="Poppins ExtraLight" pitchFamily="2" charset="77"/>
                </a:rPr>
                <a:t>To get your company’s name out there, you need to make sure you promote.</a:t>
              </a:r>
              <a:endParaRPr lang="en-US" sz="2800" dirty="0">
                <a:solidFill>
                  <a:schemeClr val="bg1"/>
                </a:solidFill>
                <a:latin typeface="Poppins ExtraLight" pitchFamily="2" charset="77"/>
                <a:ea typeface="Roboto Light" panose="02000000000000000000" pitchFamily="2" charset="0"/>
                <a:cs typeface="Poppins ExtraLight" pitchFamily="2" charset="77"/>
              </a:endParaRPr>
            </a:p>
          </p:txBody>
        </p:sp>
      </p:grpSp>
      <p:grpSp>
        <p:nvGrpSpPr>
          <p:cNvPr id="86" name="Group 151">
            <a:extLst>
              <a:ext uri="{FF2B5EF4-FFF2-40B4-BE49-F238E27FC236}">
                <a16:creationId xmlns:a16="http://schemas.microsoft.com/office/drawing/2014/main" id="{86E92080-755B-A041-BB6C-F4F25D8D705E}"/>
              </a:ext>
            </a:extLst>
          </p:cNvPr>
          <p:cNvGrpSpPr/>
          <p:nvPr/>
        </p:nvGrpSpPr>
        <p:grpSpPr>
          <a:xfrm>
            <a:off x="13206288" y="8909536"/>
            <a:ext cx="3164942" cy="4145526"/>
            <a:chOff x="4858290" y="5932658"/>
            <a:chExt cx="3659229" cy="4145526"/>
          </a:xfrm>
        </p:grpSpPr>
        <p:sp>
          <p:nvSpPr>
            <p:cNvPr id="87" name="TextBox 152">
              <a:extLst>
                <a:ext uri="{FF2B5EF4-FFF2-40B4-BE49-F238E27FC236}">
                  <a16:creationId xmlns:a16="http://schemas.microsoft.com/office/drawing/2014/main" id="{B108CDAA-857B-224E-B9A5-CE394AD405C1}"/>
                </a:ext>
              </a:extLst>
            </p:cNvPr>
            <p:cNvSpPr txBox="1"/>
            <p:nvPr/>
          </p:nvSpPr>
          <p:spPr>
            <a:xfrm>
              <a:off x="5149437" y="5932658"/>
              <a:ext cx="3076937" cy="646331"/>
            </a:xfrm>
            <a:prstGeom prst="rect">
              <a:avLst/>
            </a:prstGeom>
            <a:noFill/>
          </p:spPr>
          <p:txBody>
            <a:bodyPr wrap="none" rtlCol="0">
              <a:spAutoFit/>
            </a:bodyPr>
            <a:lstStyle/>
            <a:p>
              <a:pPr algn="ctr"/>
              <a:r>
                <a:rPr lang="en-US" b="1" dirty="0">
                  <a:solidFill>
                    <a:schemeClr val="bg1"/>
                  </a:solidFill>
                  <a:latin typeface="Montserrat Semi" pitchFamily="2" charset="77"/>
                  <a:ea typeface="Roboto Medium" panose="02000000000000000000" pitchFamily="2" charset="0"/>
                  <a:cs typeface="Poppins ExtraLight" pitchFamily="2" charset="77"/>
                </a:rPr>
                <a:t>Title Three</a:t>
              </a:r>
            </a:p>
          </p:txBody>
        </p:sp>
        <p:sp>
          <p:nvSpPr>
            <p:cNvPr id="88" name="Subtitle 2">
              <a:extLst>
                <a:ext uri="{FF2B5EF4-FFF2-40B4-BE49-F238E27FC236}">
                  <a16:creationId xmlns:a16="http://schemas.microsoft.com/office/drawing/2014/main" id="{5E6BB3FD-D9AE-FE4B-A0E1-31B719F4C3B4}"/>
                </a:ext>
              </a:extLst>
            </p:cNvPr>
            <p:cNvSpPr txBox="1">
              <a:spLocks/>
            </p:cNvSpPr>
            <p:nvPr/>
          </p:nvSpPr>
          <p:spPr>
            <a:xfrm>
              <a:off x="4858290" y="6580163"/>
              <a:ext cx="3659229" cy="349802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bg1"/>
                  </a:solidFill>
                  <a:latin typeface="Poppins ExtraLight" pitchFamily="2" charset="77"/>
                  <a:ea typeface="Lato Light" panose="020F0502020204030203" pitchFamily="34" charset="0"/>
                  <a:cs typeface="Poppins ExtraLight" pitchFamily="2" charset="77"/>
                </a:rPr>
                <a:t>To get your company’s name out there, you need to make sure you promote.</a:t>
              </a:r>
              <a:endParaRPr lang="en-US" sz="2800" dirty="0">
                <a:solidFill>
                  <a:schemeClr val="bg1"/>
                </a:solidFill>
                <a:latin typeface="Poppins ExtraLight" pitchFamily="2" charset="77"/>
                <a:ea typeface="Roboto Light" panose="02000000000000000000" pitchFamily="2" charset="0"/>
                <a:cs typeface="Poppins ExtraLight" pitchFamily="2" charset="77"/>
              </a:endParaRPr>
            </a:p>
          </p:txBody>
        </p:sp>
      </p:grpSp>
      <p:grpSp>
        <p:nvGrpSpPr>
          <p:cNvPr id="89" name="Group 151">
            <a:extLst>
              <a:ext uri="{FF2B5EF4-FFF2-40B4-BE49-F238E27FC236}">
                <a16:creationId xmlns:a16="http://schemas.microsoft.com/office/drawing/2014/main" id="{C6DEA97E-A4EA-5848-A86A-2887CEE52709}"/>
              </a:ext>
            </a:extLst>
          </p:cNvPr>
          <p:cNvGrpSpPr/>
          <p:nvPr/>
        </p:nvGrpSpPr>
        <p:grpSpPr>
          <a:xfrm>
            <a:off x="18440373" y="8888925"/>
            <a:ext cx="3164942" cy="4145526"/>
            <a:chOff x="4858290" y="5932658"/>
            <a:chExt cx="3659229" cy="4145526"/>
          </a:xfrm>
        </p:grpSpPr>
        <p:sp>
          <p:nvSpPr>
            <p:cNvPr id="91" name="TextBox 152">
              <a:extLst>
                <a:ext uri="{FF2B5EF4-FFF2-40B4-BE49-F238E27FC236}">
                  <a16:creationId xmlns:a16="http://schemas.microsoft.com/office/drawing/2014/main" id="{CC258E60-5E75-4344-9576-DE6B00E98A85}"/>
                </a:ext>
              </a:extLst>
            </p:cNvPr>
            <p:cNvSpPr txBox="1"/>
            <p:nvPr/>
          </p:nvSpPr>
          <p:spPr>
            <a:xfrm>
              <a:off x="5305121" y="5932658"/>
              <a:ext cx="2765573" cy="646331"/>
            </a:xfrm>
            <a:prstGeom prst="rect">
              <a:avLst/>
            </a:prstGeom>
            <a:noFill/>
          </p:spPr>
          <p:txBody>
            <a:bodyPr wrap="none" rtlCol="0">
              <a:spAutoFit/>
            </a:bodyPr>
            <a:lstStyle/>
            <a:p>
              <a:pPr algn="ctr"/>
              <a:r>
                <a:rPr lang="en-US" b="1" dirty="0">
                  <a:solidFill>
                    <a:schemeClr val="bg1"/>
                  </a:solidFill>
                  <a:latin typeface="Montserrat Semi" pitchFamily="2" charset="77"/>
                  <a:ea typeface="Roboto Medium" panose="02000000000000000000" pitchFamily="2" charset="0"/>
                  <a:cs typeface="Poppins ExtraLight" pitchFamily="2" charset="77"/>
                </a:rPr>
                <a:t>Title Four</a:t>
              </a:r>
            </a:p>
          </p:txBody>
        </p:sp>
        <p:sp>
          <p:nvSpPr>
            <p:cNvPr id="92" name="Subtitle 2">
              <a:extLst>
                <a:ext uri="{FF2B5EF4-FFF2-40B4-BE49-F238E27FC236}">
                  <a16:creationId xmlns:a16="http://schemas.microsoft.com/office/drawing/2014/main" id="{53A28BC8-663A-D648-8410-62713EF68DBA}"/>
                </a:ext>
              </a:extLst>
            </p:cNvPr>
            <p:cNvSpPr txBox="1">
              <a:spLocks/>
            </p:cNvSpPr>
            <p:nvPr/>
          </p:nvSpPr>
          <p:spPr>
            <a:xfrm>
              <a:off x="4858290" y="6580163"/>
              <a:ext cx="3659229" cy="349802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bg1"/>
                  </a:solidFill>
                  <a:latin typeface="Poppins ExtraLight" pitchFamily="2" charset="77"/>
                  <a:ea typeface="Lato Light" panose="020F0502020204030203" pitchFamily="34" charset="0"/>
                  <a:cs typeface="Poppins ExtraLight" pitchFamily="2" charset="77"/>
                </a:rPr>
                <a:t>To get your company’s name out there, you need to make sure you promote.</a:t>
              </a:r>
              <a:endParaRPr lang="en-US" sz="2800" dirty="0">
                <a:solidFill>
                  <a:schemeClr val="bg1"/>
                </a:solidFill>
                <a:latin typeface="Poppins ExtraLight" pitchFamily="2" charset="77"/>
                <a:ea typeface="Roboto Light" panose="02000000000000000000" pitchFamily="2" charset="0"/>
                <a:cs typeface="Poppins ExtraLight" pitchFamily="2" charset="77"/>
              </a:endParaRPr>
            </a:p>
          </p:txBody>
        </p:sp>
      </p:grpSp>
    </p:spTree>
    <p:extLst>
      <p:ext uri="{BB962C8B-B14F-4D97-AF65-F5344CB8AC3E}">
        <p14:creationId xmlns:p14="http://schemas.microsoft.com/office/powerpoint/2010/main" val="19338347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9" name="Rectangle 14">
            <a:extLst>
              <a:ext uri="{FF2B5EF4-FFF2-40B4-BE49-F238E27FC236}">
                <a16:creationId xmlns:a16="http://schemas.microsoft.com/office/drawing/2014/main" id="{3E6E64E2-80AF-C344-AFAB-BB62788A68C0}"/>
              </a:ext>
            </a:extLst>
          </p:cNvPr>
          <p:cNvSpPr/>
          <p:nvPr/>
        </p:nvSpPr>
        <p:spPr>
          <a:xfrm rot="10800000" flipV="1">
            <a:off x="-5" y="0"/>
            <a:ext cx="12188829" cy="13701474"/>
          </a:xfrm>
          <a:prstGeom prst="rect">
            <a:avLst/>
          </a:prstGeom>
          <a:gradFill>
            <a:gsLst>
              <a:gs pos="100000">
                <a:schemeClr val="accent4"/>
              </a:gs>
              <a:gs pos="0">
                <a:schemeClr val="tx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F4E32912-536F-A146-8B92-1D124FAEB4C8}"/>
              </a:ext>
            </a:extLst>
          </p:cNvPr>
          <p:cNvGrpSpPr/>
          <p:nvPr/>
        </p:nvGrpSpPr>
        <p:grpSpPr>
          <a:xfrm>
            <a:off x="565707" y="7655834"/>
            <a:ext cx="10428535" cy="4687812"/>
            <a:chOff x="-273922" y="2288633"/>
            <a:chExt cx="10428535" cy="4687812"/>
          </a:xfrm>
        </p:grpSpPr>
        <p:sp>
          <p:nvSpPr>
            <p:cNvPr id="12" name="TextBox 11">
              <a:extLst>
                <a:ext uri="{FF2B5EF4-FFF2-40B4-BE49-F238E27FC236}">
                  <a16:creationId xmlns:a16="http://schemas.microsoft.com/office/drawing/2014/main" id="{C5908923-8DEE-4B40-98D9-7664BA53ECA2}"/>
                </a:ext>
              </a:extLst>
            </p:cNvPr>
            <p:cNvSpPr txBox="1"/>
            <p:nvPr/>
          </p:nvSpPr>
          <p:spPr>
            <a:xfrm>
              <a:off x="-149671" y="2288633"/>
              <a:ext cx="10304284" cy="3170099"/>
            </a:xfrm>
            <a:prstGeom prst="rect">
              <a:avLst/>
            </a:prstGeom>
            <a:noFill/>
            <a:ln>
              <a:noFill/>
            </a:ln>
          </p:spPr>
          <p:txBody>
            <a:bodyPr wrap="square" rtlCol="0">
              <a:spAutoFit/>
            </a:bodyPr>
            <a:lstStyle/>
            <a:p>
              <a:r>
                <a:rPr lang="en-US" sz="10000" dirty="0">
                  <a:solidFill>
                    <a:schemeClr val="bg1"/>
                  </a:solidFill>
                  <a:latin typeface="Poppins Medium" pitchFamily="2" charset="77"/>
                  <a:ea typeface="Roboto Medium" panose="02000000000000000000" pitchFamily="2" charset="0"/>
                  <a:cs typeface="Poppins Medium" pitchFamily="2" charset="77"/>
                </a:rPr>
                <a:t>Statics &amp; Reports</a:t>
              </a:r>
            </a:p>
          </p:txBody>
        </p:sp>
        <p:sp>
          <p:nvSpPr>
            <p:cNvPr id="13" name="TextBox 12">
              <a:extLst>
                <a:ext uri="{FF2B5EF4-FFF2-40B4-BE49-F238E27FC236}">
                  <a16:creationId xmlns:a16="http://schemas.microsoft.com/office/drawing/2014/main" id="{360EE732-1302-7F48-9002-D1D3F9D5C570}"/>
                </a:ext>
              </a:extLst>
            </p:cNvPr>
            <p:cNvSpPr txBox="1"/>
            <p:nvPr/>
          </p:nvSpPr>
          <p:spPr>
            <a:xfrm>
              <a:off x="-273922" y="5321825"/>
              <a:ext cx="10428535" cy="1654620"/>
            </a:xfrm>
            <a:prstGeom prst="rect">
              <a:avLst/>
            </a:prstGeom>
            <a:noFill/>
          </p:spPr>
          <p:txBody>
            <a:bodyPr wrap="square" rtlCol="0">
              <a:spAutoFit/>
            </a:bodyPr>
            <a:lstStyle/>
            <a:p>
              <a:pPr>
                <a:lnSpc>
                  <a:spcPct val="150000"/>
                </a:lnSpc>
              </a:pPr>
              <a:r>
                <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grpSp>
      <p:sp>
        <p:nvSpPr>
          <p:cNvPr id="14" name="TextBox 19">
            <a:extLst>
              <a:ext uri="{FF2B5EF4-FFF2-40B4-BE49-F238E27FC236}">
                <a16:creationId xmlns:a16="http://schemas.microsoft.com/office/drawing/2014/main" id="{291092D1-504D-8143-82E4-E61425027078}"/>
              </a:ext>
            </a:extLst>
          </p:cNvPr>
          <p:cNvSpPr txBox="1"/>
          <p:nvPr/>
        </p:nvSpPr>
        <p:spPr>
          <a:xfrm rot="16200000">
            <a:off x="-847450" y="4494531"/>
            <a:ext cx="3345788" cy="523220"/>
          </a:xfrm>
          <a:prstGeom prst="rect">
            <a:avLst/>
          </a:prstGeom>
          <a:noFill/>
        </p:spPr>
        <p:txBody>
          <a:bodyPr wrap="none" rtlCol="0">
            <a:spAutoFit/>
          </a:bodyPr>
          <a:lstStyle/>
          <a:p>
            <a:r>
              <a:rPr lang="en-US" sz="2800" b="1" spc="300" dirty="0">
                <a:solidFill>
                  <a:schemeClr val="bg1"/>
                </a:solidFill>
                <a:latin typeface="Poppins SemiBold" pitchFamily="2" charset="77"/>
                <a:ea typeface="Lato Medium" panose="020F0502020204030203" pitchFamily="34" charset="0"/>
                <a:cs typeface="Poppins SemiBold" pitchFamily="2" charset="77"/>
              </a:rPr>
              <a:t>BEN ANDERSON</a:t>
            </a:r>
          </a:p>
        </p:txBody>
      </p:sp>
      <p:sp>
        <p:nvSpPr>
          <p:cNvPr id="16" name="Rectángulo 15">
            <a:extLst>
              <a:ext uri="{FF2B5EF4-FFF2-40B4-BE49-F238E27FC236}">
                <a16:creationId xmlns:a16="http://schemas.microsoft.com/office/drawing/2014/main" id="{02114187-D1A5-1446-887E-6E3DDE488CC0}"/>
              </a:ext>
            </a:extLst>
          </p:cNvPr>
          <p:cNvSpPr/>
          <p:nvPr/>
        </p:nvSpPr>
        <p:spPr>
          <a:xfrm>
            <a:off x="636985" y="690528"/>
            <a:ext cx="3105337" cy="523220"/>
          </a:xfrm>
          <a:prstGeom prst="rect">
            <a:avLst/>
          </a:prstGeom>
        </p:spPr>
        <p:txBody>
          <a:bodyPr wrap="none">
            <a:spAutoFit/>
          </a:bodyPr>
          <a:lstStyle/>
          <a:p>
            <a:r>
              <a:rPr lang="en-US" sz="2800" spc="300" dirty="0">
                <a:solidFill>
                  <a:schemeClr val="bg1"/>
                </a:solidFill>
                <a:latin typeface="Poppins ExtraLight" pitchFamily="2" charset="77"/>
                <a:ea typeface="Lato Medium" panose="020F0502020204030203" pitchFamily="34" charset="0"/>
                <a:cs typeface="Poppins ExtraLight" pitchFamily="2" charset="77"/>
              </a:rPr>
              <a:t>PRESENTATION</a:t>
            </a:r>
            <a:endParaRPr lang="es-MX" sz="2800" dirty="0">
              <a:latin typeface="Poppins ExtraLight" pitchFamily="2" charset="77"/>
              <a:cs typeface="Poppins ExtraLight" pitchFamily="2" charset="77"/>
            </a:endParaRPr>
          </a:p>
        </p:txBody>
      </p:sp>
    </p:spTree>
    <p:extLst>
      <p:ext uri="{BB962C8B-B14F-4D97-AF65-F5344CB8AC3E}">
        <p14:creationId xmlns:p14="http://schemas.microsoft.com/office/powerpoint/2010/main" val="31240418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4444533-DB79-BA45-90AE-A806B4D613DE}"/>
              </a:ext>
            </a:extLst>
          </p:cNvPr>
          <p:cNvGrpSpPr/>
          <p:nvPr/>
        </p:nvGrpSpPr>
        <p:grpSpPr>
          <a:xfrm>
            <a:off x="4846062" y="1032440"/>
            <a:ext cx="14685526" cy="1514912"/>
            <a:chOff x="4846062" y="633855"/>
            <a:chExt cx="14685526" cy="1514912"/>
          </a:xfrm>
        </p:grpSpPr>
        <p:sp>
          <p:nvSpPr>
            <p:cNvPr id="9" name="TextBox 8">
              <a:extLst>
                <a:ext uri="{FF2B5EF4-FFF2-40B4-BE49-F238E27FC236}">
                  <a16:creationId xmlns:a16="http://schemas.microsoft.com/office/drawing/2014/main" id="{10BAB834-84FA-3A4B-9D99-444FCB5FA429}"/>
                </a:ext>
              </a:extLst>
            </p:cNvPr>
            <p:cNvSpPr txBox="1"/>
            <p:nvPr/>
          </p:nvSpPr>
          <p:spPr>
            <a:xfrm>
              <a:off x="4846062" y="1133104"/>
              <a:ext cx="14685526" cy="1015663"/>
            </a:xfrm>
            <a:prstGeom prst="rect">
              <a:avLst/>
            </a:prstGeom>
            <a:noFill/>
            <a:ln>
              <a:noFill/>
            </a:ln>
          </p:spPr>
          <p:txBody>
            <a:bodyPr wrap="square" rtlCol="0">
              <a:spAutoFit/>
            </a:bodyPr>
            <a:lstStyle/>
            <a:p>
              <a:pPr algn="ctr"/>
              <a:r>
                <a:rPr lang="en-US" sz="6000" dirty="0">
                  <a:solidFill>
                    <a:schemeClr val="tx2"/>
                  </a:solidFill>
                  <a:latin typeface="Montserrat" pitchFamily="2" charset="77"/>
                  <a:ea typeface="Roboto Medium" panose="02000000000000000000" pitchFamily="2" charset="0"/>
                  <a:cs typeface="Poppins Medium" pitchFamily="2" charset="77"/>
                </a:rPr>
                <a:t>Sales Reports Three Months</a:t>
              </a:r>
            </a:p>
          </p:txBody>
        </p:sp>
        <p:sp>
          <p:nvSpPr>
            <p:cNvPr id="11" name="TextBox 10">
              <a:extLst>
                <a:ext uri="{FF2B5EF4-FFF2-40B4-BE49-F238E27FC236}">
                  <a16:creationId xmlns:a16="http://schemas.microsoft.com/office/drawing/2014/main" id="{267BC940-9566-FD44-B631-3B433F465985}"/>
                </a:ext>
              </a:extLst>
            </p:cNvPr>
            <p:cNvSpPr txBox="1"/>
            <p:nvPr/>
          </p:nvSpPr>
          <p:spPr>
            <a:xfrm>
              <a:off x="10039839" y="633855"/>
              <a:ext cx="4297971" cy="461665"/>
            </a:xfrm>
            <a:prstGeom prst="rect">
              <a:avLst/>
            </a:prstGeom>
            <a:noFill/>
          </p:spPr>
          <p:txBody>
            <a:bodyPr wrap="none" rtlCol="0">
              <a:spAutoFit/>
            </a:bodyPr>
            <a:lstStyle/>
            <a:p>
              <a:pPr algn="ctr"/>
              <a:r>
                <a:rPr lang="en-US" sz="2400" spc="300" dirty="0">
                  <a:solidFill>
                    <a:schemeClr val="tx2"/>
                  </a:solidFill>
                  <a:latin typeface="Poppins ExtraLight" pitchFamily="2" charset="77"/>
                  <a:ea typeface="Lato Medium" panose="020F0502020204030203" pitchFamily="34" charset="0"/>
                  <a:cs typeface="Poppins ExtraLight" pitchFamily="2" charset="77"/>
                </a:rPr>
                <a:t>WRITE SOMETHING HERE</a:t>
              </a:r>
            </a:p>
          </p:txBody>
        </p:sp>
      </p:grpSp>
      <p:grpSp>
        <p:nvGrpSpPr>
          <p:cNvPr id="68" name="Group 67">
            <a:extLst>
              <a:ext uri="{FF2B5EF4-FFF2-40B4-BE49-F238E27FC236}">
                <a16:creationId xmlns:a16="http://schemas.microsoft.com/office/drawing/2014/main" id="{2110833D-6434-4749-99A3-1EF1B77BECBB}"/>
              </a:ext>
            </a:extLst>
          </p:cNvPr>
          <p:cNvGrpSpPr/>
          <p:nvPr/>
        </p:nvGrpSpPr>
        <p:grpSpPr>
          <a:xfrm>
            <a:off x="1078241" y="3480805"/>
            <a:ext cx="8034228" cy="1941802"/>
            <a:chOff x="2955094" y="7995773"/>
            <a:chExt cx="7832508" cy="1941802"/>
          </a:xfrm>
        </p:grpSpPr>
        <p:sp>
          <p:nvSpPr>
            <p:cNvPr id="69" name="TextBox 68">
              <a:extLst>
                <a:ext uri="{FF2B5EF4-FFF2-40B4-BE49-F238E27FC236}">
                  <a16:creationId xmlns:a16="http://schemas.microsoft.com/office/drawing/2014/main" id="{E8A3609B-7371-9743-8A5E-07A0E12D8DE1}"/>
                </a:ext>
              </a:extLst>
            </p:cNvPr>
            <p:cNvSpPr txBox="1"/>
            <p:nvPr/>
          </p:nvSpPr>
          <p:spPr>
            <a:xfrm>
              <a:off x="3092304" y="7995773"/>
              <a:ext cx="2286203" cy="646331"/>
            </a:xfrm>
            <a:prstGeom prst="rect">
              <a:avLst/>
            </a:prstGeom>
            <a:noFill/>
          </p:spPr>
          <p:txBody>
            <a:bodyPr wrap="none" rtlCol="0">
              <a:spAutoFit/>
            </a:bodyPr>
            <a:lstStyle/>
            <a:p>
              <a:r>
                <a:rPr lang="en-US" b="1" dirty="0">
                  <a:solidFill>
                    <a:schemeClr val="tx2"/>
                  </a:solidFill>
                  <a:latin typeface="Montserrat Semi" pitchFamily="2" charset="77"/>
                  <a:ea typeface="Roboto Medium" panose="02000000000000000000" pitchFamily="2" charset="0"/>
                  <a:cs typeface="Poppins Medium" pitchFamily="2" charset="77"/>
                </a:rPr>
                <a:t>Title One</a:t>
              </a:r>
            </a:p>
          </p:txBody>
        </p:sp>
        <p:sp>
          <p:nvSpPr>
            <p:cNvPr id="70" name="Subtitle 2">
              <a:extLst>
                <a:ext uri="{FF2B5EF4-FFF2-40B4-BE49-F238E27FC236}">
                  <a16:creationId xmlns:a16="http://schemas.microsoft.com/office/drawing/2014/main" id="{BE1CBC82-27E6-344F-BEDB-44EE762231BB}"/>
                </a:ext>
              </a:extLst>
            </p:cNvPr>
            <p:cNvSpPr txBox="1">
              <a:spLocks/>
            </p:cNvSpPr>
            <p:nvPr/>
          </p:nvSpPr>
          <p:spPr>
            <a:xfrm>
              <a:off x="2955094" y="8645286"/>
              <a:ext cx="7832508" cy="129228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latin typeface="Poppins ExtraLight" pitchFamily="2" charset="77"/>
                  <a:ea typeface="Lato Light" panose="020F0502020204030203" pitchFamily="34" charset="0"/>
                  <a:cs typeface="Poppins ExtraLight" pitchFamily="2" charset="77"/>
                </a:rPr>
                <a:t>To get your company’s name out there, you need to make sure you promote.</a:t>
              </a:r>
              <a:endParaRPr lang="en-US" sz="2800" dirty="0">
                <a:latin typeface="Poppins ExtraLight" pitchFamily="2" charset="77"/>
                <a:ea typeface="Roboto Light" panose="02000000000000000000" pitchFamily="2" charset="0"/>
                <a:cs typeface="Poppins ExtraLight" pitchFamily="2" charset="77"/>
              </a:endParaRPr>
            </a:p>
          </p:txBody>
        </p:sp>
      </p:grpSp>
      <p:grpSp>
        <p:nvGrpSpPr>
          <p:cNvPr id="97" name="Group 67">
            <a:extLst>
              <a:ext uri="{FF2B5EF4-FFF2-40B4-BE49-F238E27FC236}">
                <a16:creationId xmlns:a16="http://schemas.microsoft.com/office/drawing/2014/main" id="{9A27FF76-850D-7A46-8B74-5C812404F6C0}"/>
              </a:ext>
            </a:extLst>
          </p:cNvPr>
          <p:cNvGrpSpPr/>
          <p:nvPr/>
        </p:nvGrpSpPr>
        <p:grpSpPr>
          <a:xfrm>
            <a:off x="1036678" y="6805896"/>
            <a:ext cx="8034228" cy="1941802"/>
            <a:chOff x="2955094" y="7995773"/>
            <a:chExt cx="7832508" cy="1941802"/>
          </a:xfrm>
        </p:grpSpPr>
        <p:sp>
          <p:nvSpPr>
            <p:cNvPr id="98" name="TextBox 68">
              <a:extLst>
                <a:ext uri="{FF2B5EF4-FFF2-40B4-BE49-F238E27FC236}">
                  <a16:creationId xmlns:a16="http://schemas.microsoft.com/office/drawing/2014/main" id="{B86DDBD1-1F6A-5247-AB4E-8C38195CE05B}"/>
                </a:ext>
              </a:extLst>
            </p:cNvPr>
            <p:cNvSpPr txBox="1"/>
            <p:nvPr/>
          </p:nvSpPr>
          <p:spPr>
            <a:xfrm>
              <a:off x="3092304" y="7995773"/>
              <a:ext cx="2324675" cy="646331"/>
            </a:xfrm>
            <a:prstGeom prst="rect">
              <a:avLst/>
            </a:prstGeom>
            <a:noFill/>
          </p:spPr>
          <p:txBody>
            <a:bodyPr wrap="none" rtlCol="0">
              <a:spAutoFit/>
            </a:bodyPr>
            <a:lstStyle/>
            <a:p>
              <a:r>
                <a:rPr lang="en-US" b="1" dirty="0">
                  <a:solidFill>
                    <a:schemeClr val="tx2"/>
                  </a:solidFill>
                  <a:latin typeface="Montserrat Semi" pitchFamily="2" charset="77"/>
                  <a:ea typeface="Roboto Medium" panose="02000000000000000000" pitchFamily="2" charset="0"/>
                  <a:cs typeface="Poppins Medium" pitchFamily="2" charset="77"/>
                </a:rPr>
                <a:t>Title Two</a:t>
              </a:r>
            </a:p>
          </p:txBody>
        </p:sp>
        <p:sp>
          <p:nvSpPr>
            <p:cNvPr id="99" name="Subtitle 2">
              <a:extLst>
                <a:ext uri="{FF2B5EF4-FFF2-40B4-BE49-F238E27FC236}">
                  <a16:creationId xmlns:a16="http://schemas.microsoft.com/office/drawing/2014/main" id="{5339EC7A-6CD0-664E-9A40-A979947EAEF7}"/>
                </a:ext>
              </a:extLst>
            </p:cNvPr>
            <p:cNvSpPr txBox="1">
              <a:spLocks/>
            </p:cNvSpPr>
            <p:nvPr/>
          </p:nvSpPr>
          <p:spPr>
            <a:xfrm>
              <a:off x="2955094" y="8645286"/>
              <a:ext cx="7832508" cy="129228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latin typeface="Poppins ExtraLight" pitchFamily="2" charset="77"/>
                  <a:ea typeface="Lato Light" panose="020F0502020204030203" pitchFamily="34" charset="0"/>
                  <a:cs typeface="Poppins ExtraLight" pitchFamily="2" charset="77"/>
                </a:rPr>
                <a:t>To get your company’s name out there, you need to make sure you promote.</a:t>
              </a:r>
              <a:endParaRPr lang="en-US" sz="2800" dirty="0">
                <a:latin typeface="Poppins ExtraLight" pitchFamily="2" charset="77"/>
                <a:ea typeface="Roboto Light" panose="02000000000000000000" pitchFamily="2" charset="0"/>
                <a:cs typeface="Poppins ExtraLight" pitchFamily="2" charset="77"/>
              </a:endParaRPr>
            </a:p>
          </p:txBody>
        </p:sp>
      </p:grpSp>
      <p:grpSp>
        <p:nvGrpSpPr>
          <p:cNvPr id="100" name="Group 67">
            <a:extLst>
              <a:ext uri="{FF2B5EF4-FFF2-40B4-BE49-F238E27FC236}">
                <a16:creationId xmlns:a16="http://schemas.microsoft.com/office/drawing/2014/main" id="{1FE3E126-4187-AC4A-86DF-C25D59EFB8CC}"/>
              </a:ext>
            </a:extLst>
          </p:cNvPr>
          <p:cNvGrpSpPr/>
          <p:nvPr/>
        </p:nvGrpSpPr>
        <p:grpSpPr>
          <a:xfrm>
            <a:off x="1036678" y="10297241"/>
            <a:ext cx="8034228" cy="1941802"/>
            <a:chOff x="2955094" y="7995773"/>
            <a:chExt cx="7832508" cy="1941802"/>
          </a:xfrm>
        </p:grpSpPr>
        <p:sp>
          <p:nvSpPr>
            <p:cNvPr id="101" name="TextBox 68">
              <a:extLst>
                <a:ext uri="{FF2B5EF4-FFF2-40B4-BE49-F238E27FC236}">
                  <a16:creationId xmlns:a16="http://schemas.microsoft.com/office/drawing/2014/main" id="{9A4E7AF9-1B23-6B4B-94C5-6B83530AABF8}"/>
                </a:ext>
              </a:extLst>
            </p:cNvPr>
            <p:cNvSpPr txBox="1"/>
            <p:nvPr/>
          </p:nvSpPr>
          <p:spPr>
            <a:xfrm>
              <a:off x="3092304" y="7995773"/>
              <a:ext cx="2661306" cy="646331"/>
            </a:xfrm>
            <a:prstGeom prst="rect">
              <a:avLst/>
            </a:prstGeom>
            <a:noFill/>
          </p:spPr>
          <p:txBody>
            <a:bodyPr wrap="none" rtlCol="0">
              <a:spAutoFit/>
            </a:bodyPr>
            <a:lstStyle/>
            <a:p>
              <a:r>
                <a:rPr lang="en-US" b="1" dirty="0">
                  <a:solidFill>
                    <a:schemeClr val="tx2"/>
                  </a:solidFill>
                  <a:latin typeface="Montserrat Semi" pitchFamily="2" charset="77"/>
                  <a:ea typeface="Roboto Medium" panose="02000000000000000000" pitchFamily="2" charset="0"/>
                  <a:cs typeface="Poppins Medium" pitchFamily="2" charset="77"/>
                </a:rPr>
                <a:t>Title Three</a:t>
              </a:r>
            </a:p>
          </p:txBody>
        </p:sp>
        <p:sp>
          <p:nvSpPr>
            <p:cNvPr id="102" name="Subtitle 2">
              <a:extLst>
                <a:ext uri="{FF2B5EF4-FFF2-40B4-BE49-F238E27FC236}">
                  <a16:creationId xmlns:a16="http://schemas.microsoft.com/office/drawing/2014/main" id="{96C0EDE1-3D57-C946-AB90-E6B22D176F8A}"/>
                </a:ext>
              </a:extLst>
            </p:cNvPr>
            <p:cNvSpPr txBox="1">
              <a:spLocks/>
            </p:cNvSpPr>
            <p:nvPr/>
          </p:nvSpPr>
          <p:spPr>
            <a:xfrm>
              <a:off x="2955094" y="8645286"/>
              <a:ext cx="7832508" cy="129228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latin typeface="Poppins ExtraLight" pitchFamily="2" charset="77"/>
                  <a:ea typeface="Lato Light" panose="020F0502020204030203" pitchFamily="34" charset="0"/>
                  <a:cs typeface="Poppins ExtraLight" pitchFamily="2" charset="77"/>
                </a:rPr>
                <a:t>To get your company’s name out there, you need to make sure you promote.</a:t>
              </a:r>
              <a:endParaRPr lang="en-US" sz="2800" dirty="0">
                <a:latin typeface="Poppins ExtraLight" pitchFamily="2" charset="77"/>
                <a:ea typeface="Roboto Light" panose="02000000000000000000" pitchFamily="2" charset="0"/>
                <a:cs typeface="Poppins ExtraLight" pitchFamily="2" charset="77"/>
              </a:endParaRPr>
            </a:p>
          </p:txBody>
        </p:sp>
      </p:grpSp>
      <p:sp>
        <p:nvSpPr>
          <p:cNvPr id="6" name="Rectángulo 5">
            <a:extLst>
              <a:ext uri="{FF2B5EF4-FFF2-40B4-BE49-F238E27FC236}">
                <a16:creationId xmlns:a16="http://schemas.microsoft.com/office/drawing/2014/main" id="{C528BFD5-D607-D04A-B1CF-2AFC00171737}"/>
              </a:ext>
            </a:extLst>
          </p:cNvPr>
          <p:cNvSpPr/>
          <p:nvPr/>
        </p:nvSpPr>
        <p:spPr>
          <a:xfrm>
            <a:off x="1" y="10323976"/>
            <a:ext cx="1078240" cy="194180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3" name="Rectángulo 102">
            <a:extLst>
              <a:ext uri="{FF2B5EF4-FFF2-40B4-BE49-F238E27FC236}">
                <a16:creationId xmlns:a16="http://schemas.microsoft.com/office/drawing/2014/main" id="{2589EB7D-D084-8849-BE62-6624C7E75C4A}"/>
              </a:ext>
            </a:extLst>
          </p:cNvPr>
          <p:cNvSpPr/>
          <p:nvPr/>
        </p:nvSpPr>
        <p:spPr>
          <a:xfrm>
            <a:off x="1" y="6863161"/>
            <a:ext cx="1078240" cy="19418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4" name="Rectángulo 103">
            <a:extLst>
              <a:ext uri="{FF2B5EF4-FFF2-40B4-BE49-F238E27FC236}">
                <a16:creationId xmlns:a16="http://schemas.microsoft.com/office/drawing/2014/main" id="{AAA7E5DF-2DC6-CF48-82FA-116C0B447E0E}"/>
              </a:ext>
            </a:extLst>
          </p:cNvPr>
          <p:cNvSpPr/>
          <p:nvPr/>
        </p:nvSpPr>
        <p:spPr>
          <a:xfrm>
            <a:off x="1" y="3611961"/>
            <a:ext cx="1078240" cy="19418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14" name="Grupo 13">
            <a:extLst>
              <a:ext uri="{FF2B5EF4-FFF2-40B4-BE49-F238E27FC236}">
                <a16:creationId xmlns:a16="http://schemas.microsoft.com/office/drawing/2014/main" id="{3DE68111-2051-7F48-9F7F-11E842DC3C47}"/>
              </a:ext>
            </a:extLst>
          </p:cNvPr>
          <p:cNvGrpSpPr/>
          <p:nvPr/>
        </p:nvGrpSpPr>
        <p:grpSpPr>
          <a:xfrm>
            <a:off x="9302328" y="6356061"/>
            <a:ext cx="4429051" cy="6479781"/>
            <a:chOff x="9302328" y="6356061"/>
            <a:chExt cx="4429051" cy="6479781"/>
          </a:xfrm>
        </p:grpSpPr>
        <p:sp>
          <p:nvSpPr>
            <p:cNvPr id="4" name="Cubo 3">
              <a:extLst>
                <a:ext uri="{FF2B5EF4-FFF2-40B4-BE49-F238E27FC236}">
                  <a16:creationId xmlns:a16="http://schemas.microsoft.com/office/drawing/2014/main" id="{4AEB0E39-9E35-1340-A020-9709E4E15B4A}"/>
                </a:ext>
              </a:extLst>
            </p:cNvPr>
            <p:cNvSpPr/>
            <p:nvPr/>
          </p:nvSpPr>
          <p:spPr>
            <a:xfrm>
              <a:off x="9302328" y="6356061"/>
              <a:ext cx="4429051" cy="6479781"/>
            </a:xfrm>
            <a:prstGeom prst="cube">
              <a:avLst/>
            </a:prstGeom>
            <a:gradFill>
              <a:gsLst>
                <a:gs pos="100000">
                  <a:schemeClr val="accent2"/>
                </a:gs>
                <a:gs pos="0">
                  <a:schemeClr val="accent1"/>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CuadroTexto 12">
              <a:extLst>
                <a:ext uri="{FF2B5EF4-FFF2-40B4-BE49-F238E27FC236}">
                  <a16:creationId xmlns:a16="http://schemas.microsoft.com/office/drawing/2014/main" id="{BFFA22DE-4C68-444A-89A4-B65F62E2C09F}"/>
                </a:ext>
              </a:extLst>
            </p:cNvPr>
            <p:cNvSpPr txBox="1"/>
            <p:nvPr/>
          </p:nvSpPr>
          <p:spPr>
            <a:xfrm>
              <a:off x="11485680" y="6973541"/>
              <a:ext cx="1261884" cy="646331"/>
            </a:xfrm>
            <a:prstGeom prst="rect">
              <a:avLst/>
            </a:prstGeom>
            <a:noFill/>
          </p:spPr>
          <p:txBody>
            <a:bodyPr wrap="none" rtlCol="0">
              <a:spAutoFit/>
            </a:bodyPr>
            <a:lstStyle/>
            <a:p>
              <a:r>
                <a:rPr lang="es-MX" b="1" dirty="0">
                  <a:solidFill>
                    <a:schemeClr val="bg1"/>
                  </a:solidFill>
                  <a:effectLst>
                    <a:outerShdw blurRad="292100" dist="200025" dir="15000000" sy="30000" kx="-1800000" algn="bl" rotWithShape="0">
                      <a:prstClr val="black">
                        <a:alpha val="29000"/>
                      </a:prstClr>
                    </a:outerShdw>
                  </a:effectLst>
                  <a:latin typeface="Montserrat Semi" pitchFamily="2" charset="77"/>
                </a:rPr>
                <a:t>60%</a:t>
              </a:r>
            </a:p>
          </p:txBody>
        </p:sp>
      </p:grpSp>
      <p:grpSp>
        <p:nvGrpSpPr>
          <p:cNvPr id="15" name="Grupo 14">
            <a:extLst>
              <a:ext uri="{FF2B5EF4-FFF2-40B4-BE49-F238E27FC236}">
                <a16:creationId xmlns:a16="http://schemas.microsoft.com/office/drawing/2014/main" id="{CE71EB35-BAF2-524A-B228-298F85B5B814}"/>
              </a:ext>
            </a:extLst>
          </p:cNvPr>
          <p:cNvGrpSpPr/>
          <p:nvPr/>
        </p:nvGrpSpPr>
        <p:grpSpPr>
          <a:xfrm>
            <a:off x="13913470" y="8369374"/>
            <a:ext cx="4429051" cy="4429051"/>
            <a:chOff x="13913470" y="8369374"/>
            <a:chExt cx="4429051" cy="4429051"/>
          </a:xfrm>
        </p:grpSpPr>
        <p:sp>
          <p:nvSpPr>
            <p:cNvPr id="96" name="Cubo 95">
              <a:extLst>
                <a:ext uri="{FF2B5EF4-FFF2-40B4-BE49-F238E27FC236}">
                  <a16:creationId xmlns:a16="http://schemas.microsoft.com/office/drawing/2014/main" id="{45E9515B-F90F-FC44-BD31-D56F50AD62F1}"/>
                </a:ext>
              </a:extLst>
            </p:cNvPr>
            <p:cNvSpPr/>
            <p:nvPr/>
          </p:nvSpPr>
          <p:spPr>
            <a:xfrm>
              <a:off x="13913470" y="8369374"/>
              <a:ext cx="4429051" cy="4429051"/>
            </a:xfrm>
            <a:prstGeom prst="cube">
              <a:avLst/>
            </a:prstGeom>
            <a:gradFill>
              <a:gsLst>
                <a:gs pos="100000">
                  <a:schemeClr val="accent3"/>
                </a:gs>
                <a:gs pos="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1" name="CuadroTexto 110">
              <a:extLst>
                <a:ext uri="{FF2B5EF4-FFF2-40B4-BE49-F238E27FC236}">
                  <a16:creationId xmlns:a16="http://schemas.microsoft.com/office/drawing/2014/main" id="{C20C9F23-C46C-A441-830D-B302D01CBB15}"/>
                </a:ext>
              </a:extLst>
            </p:cNvPr>
            <p:cNvSpPr txBox="1"/>
            <p:nvPr/>
          </p:nvSpPr>
          <p:spPr>
            <a:xfrm>
              <a:off x="16127995" y="8949620"/>
              <a:ext cx="1258678" cy="646331"/>
            </a:xfrm>
            <a:prstGeom prst="rect">
              <a:avLst/>
            </a:prstGeom>
            <a:noFill/>
          </p:spPr>
          <p:txBody>
            <a:bodyPr wrap="none" rtlCol="0">
              <a:spAutoFit/>
            </a:bodyPr>
            <a:lstStyle/>
            <a:p>
              <a:r>
                <a:rPr lang="es-MX" b="1" dirty="0">
                  <a:solidFill>
                    <a:schemeClr val="bg1"/>
                  </a:solidFill>
                  <a:effectLst>
                    <a:outerShdw blurRad="292100" dist="200025" dir="15000000" sy="30000" kx="-1800000" algn="bl" rotWithShape="0">
                      <a:prstClr val="black">
                        <a:alpha val="29000"/>
                      </a:prstClr>
                    </a:outerShdw>
                  </a:effectLst>
                  <a:latin typeface="Montserrat Semi" pitchFamily="2" charset="77"/>
                </a:rPr>
                <a:t>40%</a:t>
              </a:r>
            </a:p>
          </p:txBody>
        </p:sp>
      </p:grpSp>
      <p:grpSp>
        <p:nvGrpSpPr>
          <p:cNvPr id="16" name="Grupo 15">
            <a:extLst>
              <a:ext uri="{FF2B5EF4-FFF2-40B4-BE49-F238E27FC236}">
                <a16:creationId xmlns:a16="http://schemas.microsoft.com/office/drawing/2014/main" id="{9B6F62F6-6E26-F142-826A-36631D968E8F}"/>
              </a:ext>
            </a:extLst>
          </p:cNvPr>
          <p:cNvGrpSpPr/>
          <p:nvPr/>
        </p:nvGrpSpPr>
        <p:grpSpPr>
          <a:xfrm>
            <a:off x="18524612" y="4578425"/>
            <a:ext cx="4429051" cy="8257417"/>
            <a:chOff x="18524612" y="4578425"/>
            <a:chExt cx="4429051" cy="8257417"/>
          </a:xfrm>
        </p:grpSpPr>
        <p:sp>
          <p:nvSpPr>
            <p:cNvPr id="95" name="Cubo 94">
              <a:extLst>
                <a:ext uri="{FF2B5EF4-FFF2-40B4-BE49-F238E27FC236}">
                  <a16:creationId xmlns:a16="http://schemas.microsoft.com/office/drawing/2014/main" id="{1FDE77F5-39EC-1942-91DA-BA1F1F1D85C1}"/>
                </a:ext>
              </a:extLst>
            </p:cNvPr>
            <p:cNvSpPr/>
            <p:nvPr/>
          </p:nvSpPr>
          <p:spPr>
            <a:xfrm>
              <a:off x="18524612" y="4578425"/>
              <a:ext cx="4429051" cy="8257417"/>
            </a:xfrm>
            <a:prstGeom prst="cube">
              <a:avLst/>
            </a:prstGeom>
            <a:gradFill>
              <a:gsLst>
                <a:gs pos="100000">
                  <a:schemeClr val="accent4"/>
                </a:gs>
                <a:gs pos="0">
                  <a:schemeClr val="accent3"/>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2" name="CuadroTexto 111">
              <a:extLst>
                <a:ext uri="{FF2B5EF4-FFF2-40B4-BE49-F238E27FC236}">
                  <a16:creationId xmlns:a16="http://schemas.microsoft.com/office/drawing/2014/main" id="{E07D81DD-E854-B247-BF10-6C60D4DA4A0B}"/>
                </a:ext>
              </a:extLst>
            </p:cNvPr>
            <p:cNvSpPr txBox="1"/>
            <p:nvPr/>
          </p:nvSpPr>
          <p:spPr>
            <a:xfrm>
              <a:off x="20614445" y="5220206"/>
              <a:ext cx="1261884" cy="646331"/>
            </a:xfrm>
            <a:prstGeom prst="rect">
              <a:avLst/>
            </a:prstGeom>
            <a:noFill/>
          </p:spPr>
          <p:txBody>
            <a:bodyPr wrap="none" rtlCol="0">
              <a:spAutoFit/>
            </a:bodyPr>
            <a:lstStyle/>
            <a:p>
              <a:r>
                <a:rPr lang="es-MX" b="1" dirty="0">
                  <a:solidFill>
                    <a:schemeClr val="bg1"/>
                  </a:solidFill>
                  <a:effectLst>
                    <a:outerShdw blurRad="292100" dist="200025" dir="15000000" sy="30000" kx="-1800000" algn="bl" rotWithShape="0">
                      <a:prstClr val="black">
                        <a:alpha val="29000"/>
                      </a:prstClr>
                    </a:outerShdw>
                  </a:effectLst>
                  <a:latin typeface="Montserrat Semi" pitchFamily="2" charset="77"/>
                </a:rPr>
                <a:t>90%</a:t>
              </a:r>
            </a:p>
          </p:txBody>
        </p:sp>
      </p:grpSp>
    </p:spTree>
    <p:extLst>
      <p:ext uri="{BB962C8B-B14F-4D97-AF65-F5344CB8AC3E}">
        <p14:creationId xmlns:p14="http://schemas.microsoft.com/office/powerpoint/2010/main" val="17275845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ángulo 21">
            <a:extLst>
              <a:ext uri="{FF2B5EF4-FFF2-40B4-BE49-F238E27FC236}">
                <a16:creationId xmlns:a16="http://schemas.microsoft.com/office/drawing/2014/main" id="{590911D6-CF06-6446-9897-1F01844BD027}"/>
              </a:ext>
            </a:extLst>
          </p:cNvPr>
          <p:cNvSpPr/>
          <p:nvPr/>
        </p:nvSpPr>
        <p:spPr>
          <a:xfrm>
            <a:off x="0" y="0"/>
            <a:ext cx="24377650" cy="13716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s-MX" dirty="0"/>
          </a:p>
        </p:txBody>
      </p:sp>
      <p:grpSp>
        <p:nvGrpSpPr>
          <p:cNvPr id="2" name="Group 1">
            <a:extLst>
              <a:ext uri="{FF2B5EF4-FFF2-40B4-BE49-F238E27FC236}">
                <a16:creationId xmlns:a16="http://schemas.microsoft.com/office/drawing/2014/main" id="{64444533-DB79-BA45-90AE-A806B4D613DE}"/>
              </a:ext>
            </a:extLst>
          </p:cNvPr>
          <p:cNvGrpSpPr/>
          <p:nvPr/>
        </p:nvGrpSpPr>
        <p:grpSpPr>
          <a:xfrm>
            <a:off x="4846062" y="1032440"/>
            <a:ext cx="14685526" cy="1514912"/>
            <a:chOff x="4846062" y="633855"/>
            <a:chExt cx="14685526" cy="1514912"/>
          </a:xfrm>
        </p:grpSpPr>
        <p:sp>
          <p:nvSpPr>
            <p:cNvPr id="9" name="TextBox 8">
              <a:extLst>
                <a:ext uri="{FF2B5EF4-FFF2-40B4-BE49-F238E27FC236}">
                  <a16:creationId xmlns:a16="http://schemas.microsoft.com/office/drawing/2014/main" id="{10BAB834-84FA-3A4B-9D99-444FCB5FA429}"/>
                </a:ext>
              </a:extLst>
            </p:cNvPr>
            <p:cNvSpPr txBox="1"/>
            <p:nvPr/>
          </p:nvSpPr>
          <p:spPr>
            <a:xfrm>
              <a:off x="4846062" y="1133104"/>
              <a:ext cx="14685526" cy="1015663"/>
            </a:xfrm>
            <a:prstGeom prst="rect">
              <a:avLst/>
            </a:prstGeom>
            <a:noFill/>
            <a:ln>
              <a:noFill/>
            </a:ln>
          </p:spPr>
          <p:txBody>
            <a:bodyPr wrap="square" rtlCol="0">
              <a:spAutoFit/>
            </a:bodyPr>
            <a:lstStyle/>
            <a:p>
              <a:pPr algn="ctr"/>
              <a:r>
                <a:rPr lang="en-US" sz="6000" dirty="0">
                  <a:solidFill>
                    <a:schemeClr val="bg1"/>
                  </a:solidFill>
                  <a:latin typeface="Montserrat" pitchFamily="2" charset="77"/>
                  <a:ea typeface="Roboto Medium" panose="02000000000000000000" pitchFamily="2" charset="0"/>
                  <a:cs typeface="Poppins ExtraLight" pitchFamily="2" charset="77"/>
                </a:rPr>
                <a:t>Sales Reports Two Months</a:t>
              </a:r>
            </a:p>
          </p:txBody>
        </p:sp>
        <p:sp>
          <p:nvSpPr>
            <p:cNvPr id="11" name="TextBox 10">
              <a:extLst>
                <a:ext uri="{FF2B5EF4-FFF2-40B4-BE49-F238E27FC236}">
                  <a16:creationId xmlns:a16="http://schemas.microsoft.com/office/drawing/2014/main" id="{267BC940-9566-FD44-B631-3B433F465985}"/>
                </a:ext>
              </a:extLst>
            </p:cNvPr>
            <p:cNvSpPr txBox="1"/>
            <p:nvPr/>
          </p:nvSpPr>
          <p:spPr>
            <a:xfrm>
              <a:off x="10039839" y="633855"/>
              <a:ext cx="4297971" cy="461665"/>
            </a:xfrm>
            <a:prstGeom prst="rect">
              <a:avLst/>
            </a:prstGeom>
            <a:noFill/>
          </p:spPr>
          <p:txBody>
            <a:bodyPr wrap="none" rtlCol="0">
              <a:spAutoFit/>
            </a:bodyPr>
            <a:lstStyle/>
            <a:p>
              <a:pPr algn="ctr"/>
              <a:r>
                <a:rPr lang="en-US" sz="2400" spc="300" dirty="0">
                  <a:solidFill>
                    <a:schemeClr val="bg1"/>
                  </a:solidFill>
                  <a:latin typeface="Poppins ExtraLight" pitchFamily="2" charset="77"/>
                  <a:ea typeface="Lato Medium" panose="020F0502020204030203" pitchFamily="34" charset="0"/>
                  <a:cs typeface="Poppins ExtraLight" pitchFamily="2" charset="77"/>
                </a:rPr>
                <a:t>WRITE SOMETHING HERE</a:t>
              </a:r>
            </a:p>
          </p:txBody>
        </p:sp>
      </p:grpSp>
      <p:grpSp>
        <p:nvGrpSpPr>
          <p:cNvPr id="7" name="Group 6">
            <a:extLst>
              <a:ext uri="{FF2B5EF4-FFF2-40B4-BE49-F238E27FC236}">
                <a16:creationId xmlns:a16="http://schemas.microsoft.com/office/drawing/2014/main" id="{24DEE54C-F3EF-6448-9404-04DFE3106A59}"/>
              </a:ext>
            </a:extLst>
          </p:cNvPr>
          <p:cNvGrpSpPr/>
          <p:nvPr/>
        </p:nvGrpSpPr>
        <p:grpSpPr>
          <a:xfrm>
            <a:off x="4172553" y="4414127"/>
            <a:ext cx="16032543" cy="8474110"/>
            <a:chOff x="5186406" y="4414127"/>
            <a:chExt cx="16032543" cy="8474110"/>
          </a:xfrm>
        </p:grpSpPr>
        <p:sp>
          <p:nvSpPr>
            <p:cNvPr id="33" name="Oval 32">
              <a:extLst>
                <a:ext uri="{FF2B5EF4-FFF2-40B4-BE49-F238E27FC236}">
                  <a16:creationId xmlns:a16="http://schemas.microsoft.com/office/drawing/2014/main" id="{F4E8C216-BCC2-634C-964F-3259E3D1915F}"/>
                </a:ext>
              </a:extLst>
            </p:cNvPr>
            <p:cNvSpPr/>
            <p:nvPr/>
          </p:nvSpPr>
          <p:spPr>
            <a:xfrm>
              <a:off x="5919635" y="4419625"/>
              <a:ext cx="5247060" cy="5247058"/>
            </a:xfrm>
            <a:prstGeom prst="ellipse">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latin typeface="Lato" panose="020F0502020204030203" pitchFamily="34" charset="0"/>
                <a:ea typeface="Lato" panose="020F0502020204030203" pitchFamily="34" charset="0"/>
                <a:cs typeface="Lato" panose="020F0502020204030203" pitchFamily="34" charset="0"/>
              </a:endParaRPr>
            </a:p>
          </p:txBody>
        </p:sp>
        <p:sp>
          <p:nvSpPr>
            <p:cNvPr id="34" name="원형 4">
              <a:extLst>
                <a:ext uri="{FF2B5EF4-FFF2-40B4-BE49-F238E27FC236}">
                  <a16:creationId xmlns:a16="http://schemas.microsoft.com/office/drawing/2014/main" id="{BCD74489-4592-554A-A1BA-1871E282336F}"/>
                </a:ext>
              </a:extLst>
            </p:cNvPr>
            <p:cNvSpPr>
              <a:spLocks/>
            </p:cNvSpPr>
            <p:nvPr/>
          </p:nvSpPr>
          <p:spPr>
            <a:xfrm>
              <a:off x="5953988" y="4414127"/>
              <a:ext cx="5212707" cy="5214051"/>
            </a:xfrm>
            <a:prstGeom prst="pie">
              <a:avLst>
                <a:gd name="adj1" fmla="val 16219411"/>
                <a:gd name="adj2" fmla="val 7241074"/>
              </a:avLst>
            </a:prstGeom>
            <a:gradFill>
              <a:gsLst>
                <a:gs pos="100000">
                  <a:schemeClr val="accent4"/>
                </a:gs>
                <a:gs pos="0">
                  <a:schemeClr val="accent3"/>
                </a:gs>
              </a:gsLst>
              <a:lin ang="3600000" scaled="0"/>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dirty="0">
                <a:solidFill>
                  <a:schemeClr val="tx1"/>
                </a:solidFill>
                <a:latin typeface="Lato" panose="020F0502020204030203" pitchFamily="34" charset="0"/>
                <a:cs typeface="Lato" panose="020F0502020204030203" pitchFamily="34" charset="0"/>
              </a:endParaRPr>
            </a:p>
          </p:txBody>
        </p:sp>
        <p:sp>
          <p:nvSpPr>
            <p:cNvPr id="35" name="Oval 34">
              <a:extLst>
                <a:ext uri="{FF2B5EF4-FFF2-40B4-BE49-F238E27FC236}">
                  <a16:creationId xmlns:a16="http://schemas.microsoft.com/office/drawing/2014/main" id="{C4D79A2C-A590-BC49-AC59-5E2EF3E8494D}"/>
                </a:ext>
              </a:extLst>
            </p:cNvPr>
            <p:cNvSpPr/>
            <p:nvPr/>
          </p:nvSpPr>
          <p:spPr>
            <a:xfrm>
              <a:off x="6220120" y="4702935"/>
              <a:ext cx="4680442" cy="4680440"/>
            </a:xfrm>
            <a:prstGeom prst="ellipse">
              <a:avLst/>
            </a:prstGeom>
            <a:solidFill>
              <a:schemeClr val="tx2">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latin typeface="Lato" panose="020F0502020204030203" pitchFamily="34" charset="0"/>
                <a:ea typeface="Lato" panose="020F0502020204030203" pitchFamily="34" charset="0"/>
                <a:cs typeface="Lato" panose="020F0502020204030203" pitchFamily="34" charset="0"/>
              </a:endParaRPr>
            </a:p>
          </p:txBody>
        </p:sp>
        <p:sp>
          <p:nvSpPr>
            <p:cNvPr id="36" name="TextBox 35">
              <a:extLst>
                <a:ext uri="{FF2B5EF4-FFF2-40B4-BE49-F238E27FC236}">
                  <a16:creationId xmlns:a16="http://schemas.microsoft.com/office/drawing/2014/main" id="{443817B1-F10F-8047-980D-7F4845F88F76}"/>
                </a:ext>
              </a:extLst>
            </p:cNvPr>
            <p:cNvSpPr txBox="1"/>
            <p:nvPr/>
          </p:nvSpPr>
          <p:spPr>
            <a:xfrm>
              <a:off x="7834931" y="6675108"/>
              <a:ext cx="1382109" cy="830997"/>
            </a:xfrm>
            <a:prstGeom prst="rect">
              <a:avLst/>
            </a:prstGeom>
            <a:noFill/>
          </p:spPr>
          <p:txBody>
            <a:bodyPr wrap="none" rtlCol="0">
              <a:spAutoFit/>
            </a:bodyPr>
            <a:lstStyle/>
            <a:p>
              <a:pPr algn="ctr"/>
              <a:r>
                <a:rPr lang="en-US" sz="4800" dirty="0">
                  <a:solidFill>
                    <a:schemeClr val="bg1"/>
                  </a:solidFill>
                  <a:latin typeface="Poppins Medium" pitchFamily="2" charset="77"/>
                  <a:ea typeface="Lato" panose="020F0502020204030203" pitchFamily="34" charset="0"/>
                  <a:cs typeface="Poppins Medium" pitchFamily="2" charset="77"/>
                </a:rPr>
                <a:t>60%</a:t>
              </a:r>
              <a:endParaRPr lang="en-US" sz="7200" dirty="0">
                <a:solidFill>
                  <a:schemeClr val="bg1"/>
                </a:solidFill>
                <a:latin typeface="Poppins Medium" pitchFamily="2" charset="77"/>
                <a:ea typeface="Lato" panose="020F0502020204030203" pitchFamily="34" charset="0"/>
                <a:cs typeface="Poppins Medium" pitchFamily="2" charset="77"/>
              </a:endParaRPr>
            </a:p>
          </p:txBody>
        </p:sp>
        <p:sp>
          <p:nvSpPr>
            <p:cNvPr id="37" name="Oval 36">
              <a:extLst>
                <a:ext uri="{FF2B5EF4-FFF2-40B4-BE49-F238E27FC236}">
                  <a16:creationId xmlns:a16="http://schemas.microsoft.com/office/drawing/2014/main" id="{FED5F491-A9A9-694B-B2C5-20B1DDC74B0D}"/>
                </a:ext>
              </a:extLst>
            </p:cNvPr>
            <p:cNvSpPr/>
            <p:nvPr/>
          </p:nvSpPr>
          <p:spPr>
            <a:xfrm>
              <a:off x="15261680" y="4419618"/>
              <a:ext cx="5241558" cy="5241556"/>
            </a:xfrm>
            <a:prstGeom prst="ellipse">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latin typeface="Lato" panose="020F0502020204030203" pitchFamily="34" charset="0"/>
                <a:ea typeface="Lato" panose="020F0502020204030203" pitchFamily="34" charset="0"/>
                <a:cs typeface="Lato" panose="020F0502020204030203" pitchFamily="34" charset="0"/>
              </a:endParaRPr>
            </a:p>
          </p:txBody>
        </p:sp>
        <p:sp>
          <p:nvSpPr>
            <p:cNvPr id="38" name="원형 4">
              <a:extLst>
                <a:ext uri="{FF2B5EF4-FFF2-40B4-BE49-F238E27FC236}">
                  <a16:creationId xmlns:a16="http://schemas.microsoft.com/office/drawing/2014/main" id="{0191986B-8218-0D4E-9078-F1C168A5A835}"/>
                </a:ext>
              </a:extLst>
            </p:cNvPr>
            <p:cNvSpPr>
              <a:spLocks/>
            </p:cNvSpPr>
            <p:nvPr/>
          </p:nvSpPr>
          <p:spPr>
            <a:xfrm>
              <a:off x="15275749" y="4428194"/>
              <a:ext cx="5207241" cy="5208584"/>
            </a:xfrm>
            <a:prstGeom prst="pie">
              <a:avLst>
                <a:gd name="adj1" fmla="val 16196407"/>
                <a:gd name="adj2" fmla="val 12250581"/>
              </a:avLst>
            </a:prstGeom>
            <a:gradFill>
              <a:gsLst>
                <a:gs pos="100000">
                  <a:schemeClr val="accent2"/>
                </a:gs>
                <a:gs pos="0">
                  <a:schemeClr val="accent1"/>
                </a:gs>
              </a:gsLst>
              <a:lin ang="3600000" scaled="0"/>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dirty="0">
                <a:solidFill>
                  <a:schemeClr val="tx1"/>
                </a:solidFill>
                <a:latin typeface="Lato" panose="020F0502020204030203" pitchFamily="34" charset="0"/>
                <a:cs typeface="Lato" panose="020F0502020204030203" pitchFamily="34" charset="0"/>
              </a:endParaRPr>
            </a:p>
          </p:txBody>
        </p:sp>
        <p:sp>
          <p:nvSpPr>
            <p:cNvPr id="39" name="Oval 38">
              <a:extLst>
                <a:ext uri="{FF2B5EF4-FFF2-40B4-BE49-F238E27FC236}">
                  <a16:creationId xmlns:a16="http://schemas.microsoft.com/office/drawing/2014/main" id="{D8495EBD-A00A-3641-8F66-3EA8363B2FFE}"/>
                </a:ext>
              </a:extLst>
            </p:cNvPr>
            <p:cNvSpPr/>
            <p:nvPr/>
          </p:nvSpPr>
          <p:spPr>
            <a:xfrm>
              <a:off x="15544691" y="4702629"/>
              <a:ext cx="4675534" cy="4675534"/>
            </a:xfrm>
            <a:prstGeom prst="ellipse">
              <a:avLst/>
            </a:prstGeom>
            <a:solidFill>
              <a:schemeClr val="tx2">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latin typeface="Lato" panose="020F0502020204030203" pitchFamily="34" charset="0"/>
                <a:ea typeface="Lato" panose="020F0502020204030203" pitchFamily="34" charset="0"/>
                <a:cs typeface="Lato" panose="020F0502020204030203" pitchFamily="34" charset="0"/>
              </a:endParaRPr>
            </a:p>
          </p:txBody>
        </p:sp>
        <p:sp>
          <p:nvSpPr>
            <p:cNvPr id="40" name="TextBox 39">
              <a:extLst>
                <a:ext uri="{FF2B5EF4-FFF2-40B4-BE49-F238E27FC236}">
                  <a16:creationId xmlns:a16="http://schemas.microsoft.com/office/drawing/2014/main" id="{A246E970-C492-2349-A437-560BB7ACCAC0}"/>
                </a:ext>
              </a:extLst>
            </p:cNvPr>
            <p:cNvSpPr txBox="1"/>
            <p:nvPr/>
          </p:nvSpPr>
          <p:spPr>
            <a:xfrm>
              <a:off x="17171839" y="6672978"/>
              <a:ext cx="1386918" cy="830997"/>
            </a:xfrm>
            <a:prstGeom prst="rect">
              <a:avLst/>
            </a:prstGeom>
            <a:noFill/>
          </p:spPr>
          <p:txBody>
            <a:bodyPr wrap="none" rtlCol="0">
              <a:spAutoFit/>
            </a:bodyPr>
            <a:lstStyle/>
            <a:p>
              <a:pPr algn="ctr"/>
              <a:r>
                <a:rPr lang="en-US" sz="4800" dirty="0">
                  <a:solidFill>
                    <a:schemeClr val="bg1"/>
                  </a:solidFill>
                  <a:latin typeface="Poppins Medium" pitchFamily="2" charset="77"/>
                  <a:ea typeface="Lato" panose="020F0502020204030203" pitchFamily="34" charset="0"/>
                  <a:cs typeface="Poppins Medium" pitchFamily="2" charset="77"/>
                </a:rPr>
                <a:t>80%</a:t>
              </a:r>
              <a:endParaRPr lang="en-US" sz="7200" dirty="0">
                <a:solidFill>
                  <a:schemeClr val="bg1"/>
                </a:solidFill>
                <a:latin typeface="Poppins Medium" pitchFamily="2" charset="77"/>
                <a:ea typeface="Lato" panose="020F0502020204030203" pitchFamily="34" charset="0"/>
                <a:cs typeface="Poppins Medium" pitchFamily="2" charset="77"/>
              </a:endParaRPr>
            </a:p>
          </p:txBody>
        </p:sp>
        <p:grpSp>
          <p:nvGrpSpPr>
            <p:cNvPr id="52" name="Group 51">
              <a:extLst>
                <a:ext uri="{FF2B5EF4-FFF2-40B4-BE49-F238E27FC236}">
                  <a16:creationId xmlns:a16="http://schemas.microsoft.com/office/drawing/2014/main" id="{D5235C92-E510-6944-B612-A0BAE7E7D2AE}"/>
                </a:ext>
              </a:extLst>
            </p:cNvPr>
            <p:cNvGrpSpPr/>
            <p:nvPr/>
          </p:nvGrpSpPr>
          <p:grpSpPr>
            <a:xfrm>
              <a:off x="5186406" y="10395002"/>
              <a:ext cx="6679160" cy="2493235"/>
              <a:chOff x="3653965" y="7995773"/>
              <a:chExt cx="6679160" cy="2493235"/>
            </a:xfrm>
          </p:grpSpPr>
          <p:sp>
            <p:nvSpPr>
              <p:cNvPr id="53" name="TextBox 52">
                <a:extLst>
                  <a:ext uri="{FF2B5EF4-FFF2-40B4-BE49-F238E27FC236}">
                    <a16:creationId xmlns:a16="http://schemas.microsoft.com/office/drawing/2014/main" id="{31DA3956-DAB1-8841-A704-06A1CDA7EBCF}"/>
                  </a:ext>
                </a:extLst>
              </p:cNvPr>
              <p:cNvSpPr txBox="1"/>
              <p:nvPr/>
            </p:nvSpPr>
            <p:spPr>
              <a:xfrm>
                <a:off x="5884798" y="7995773"/>
                <a:ext cx="2286203" cy="646331"/>
              </a:xfrm>
              <a:prstGeom prst="rect">
                <a:avLst/>
              </a:prstGeom>
              <a:noFill/>
            </p:spPr>
            <p:txBody>
              <a:bodyPr wrap="none" rtlCol="0">
                <a:spAutoFit/>
              </a:bodyPr>
              <a:lstStyle/>
              <a:p>
                <a:pPr algn="ctr"/>
                <a:r>
                  <a:rPr lang="en-US" b="1" dirty="0">
                    <a:solidFill>
                      <a:schemeClr val="bg1"/>
                    </a:solidFill>
                    <a:latin typeface="Montserrat Semi" pitchFamily="2" charset="77"/>
                    <a:ea typeface="Roboto Medium" panose="02000000000000000000" pitchFamily="2" charset="0"/>
                    <a:cs typeface="Poppins Medium" pitchFamily="2" charset="77"/>
                  </a:rPr>
                  <a:t>Title One</a:t>
                </a:r>
              </a:p>
            </p:txBody>
          </p:sp>
          <p:sp>
            <p:nvSpPr>
              <p:cNvPr id="54" name="Subtitle 2">
                <a:extLst>
                  <a:ext uri="{FF2B5EF4-FFF2-40B4-BE49-F238E27FC236}">
                    <a16:creationId xmlns:a16="http://schemas.microsoft.com/office/drawing/2014/main" id="{053D2923-6E87-AA41-B7C6-46C006BC6D4F}"/>
                  </a:ext>
                </a:extLst>
              </p:cNvPr>
              <p:cNvSpPr txBox="1">
                <a:spLocks/>
              </p:cNvSpPr>
              <p:nvPr/>
            </p:nvSpPr>
            <p:spPr>
              <a:xfrm>
                <a:off x="3653965" y="8645286"/>
                <a:ext cx="6679160" cy="1843722"/>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bg1"/>
                    </a:solidFill>
                    <a:latin typeface="Poppins ExtraLight" pitchFamily="2" charset="77"/>
                    <a:ea typeface="Lato Light" panose="020F0502020204030203" pitchFamily="34" charset="0"/>
                    <a:cs typeface="Poppins ExtraLight" pitchFamily="2" charset="77"/>
                  </a:rPr>
                  <a:t>To get your company’s name out there, you need to make sure you promote.</a:t>
                </a:r>
                <a:endParaRPr lang="en-US" sz="2800" dirty="0">
                  <a:solidFill>
                    <a:schemeClr val="bg1"/>
                  </a:solidFill>
                  <a:latin typeface="Poppins ExtraLight" pitchFamily="2" charset="77"/>
                  <a:ea typeface="Roboto Light" panose="02000000000000000000" pitchFamily="2" charset="0"/>
                  <a:cs typeface="Poppins ExtraLight" pitchFamily="2" charset="77"/>
                </a:endParaRPr>
              </a:p>
            </p:txBody>
          </p:sp>
        </p:grpSp>
        <p:grpSp>
          <p:nvGrpSpPr>
            <p:cNvPr id="55" name="Group 54">
              <a:extLst>
                <a:ext uri="{FF2B5EF4-FFF2-40B4-BE49-F238E27FC236}">
                  <a16:creationId xmlns:a16="http://schemas.microsoft.com/office/drawing/2014/main" id="{85B91CEF-466B-C840-9200-0D76253CD4CB}"/>
                </a:ext>
              </a:extLst>
            </p:cNvPr>
            <p:cNvGrpSpPr/>
            <p:nvPr/>
          </p:nvGrpSpPr>
          <p:grpSpPr>
            <a:xfrm>
              <a:off x="14539789" y="10395002"/>
              <a:ext cx="6679160" cy="2493235"/>
              <a:chOff x="3653965" y="7995773"/>
              <a:chExt cx="6679160" cy="2493235"/>
            </a:xfrm>
          </p:grpSpPr>
          <p:sp>
            <p:nvSpPr>
              <p:cNvPr id="56" name="TextBox 55">
                <a:extLst>
                  <a:ext uri="{FF2B5EF4-FFF2-40B4-BE49-F238E27FC236}">
                    <a16:creationId xmlns:a16="http://schemas.microsoft.com/office/drawing/2014/main" id="{858321A1-566E-0142-B72A-FF369B82DA09}"/>
                  </a:ext>
                </a:extLst>
              </p:cNvPr>
              <p:cNvSpPr txBox="1"/>
              <p:nvPr/>
            </p:nvSpPr>
            <p:spPr>
              <a:xfrm>
                <a:off x="5884798" y="7995773"/>
                <a:ext cx="2286203" cy="646331"/>
              </a:xfrm>
              <a:prstGeom prst="rect">
                <a:avLst/>
              </a:prstGeom>
              <a:noFill/>
            </p:spPr>
            <p:txBody>
              <a:bodyPr wrap="none" rtlCol="0">
                <a:spAutoFit/>
              </a:bodyPr>
              <a:lstStyle/>
              <a:p>
                <a:pPr algn="ctr"/>
                <a:r>
                  <a:rPr lang="en-US" b="1" dirty="0">
                    <a:solidFill>
                      <a:schemeClr val="bg1"/>
                    </a:solidFill>
                    <a:latin typeface="Montserrat Semi" pitchFamily="2" charset="77"/>
                    <a:ea typeface="Roboto Medium" panose="02000000000000000000" pitchFamily="2" charset="0"/>
                    <a:cs typeface="Poppins Medium" pitchFamily="2" charset="77"/>
                  </a:rPr>
                  <a:t>Title One</a:t>
                </a:r>
              </a:p>
            </p:txBody>
          </p:sp>
          <p:sp>
            <p:nvSpPr>
              <p:cNvPr id="57" name="Subtitle 2">
                <a:extLst>
                  <a:ext uri="{FF2B5EF4-FFF2-40B4-BE49-F238E27FC236}">
                    <a16:creationId xmlns:a16="http://schemas.microsoft.com/office/drawing/2014/main" id="{2EE07AD7-16CC-DF48-B8A1-FE130EFE8264}"/>
                  </a:ext>
                </a:extLst>
              </p:cNvPr>
              <p:cNvSpPr txBox="1">
                <a:spLocks/>
              </p:cNvSpPr>
              <p:nvPr/>
            </p:nvSpPr>
            <p:spPr>
              <a:xfrm>
                <a:off x="3653965" y="8645286"/>
                <a:ext cx="6679160" cy="1843722"/>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bg1"/>
                    </a:solidFill>
                    <a:latin typeface="Poppins ExtraLight" pitchFamily="2" charset="77"/>
                    <a:ea typeface="Lato Light" panose="020F0502020204030203" pitchFamily="34" charset="0"/>
                    <a:cs typeface="Poppins ExtraLight" pitchFamily="2" charset="77"/>
                  </a:rPr>
                  <a:t>To get your company’s name out there, you need to make sure you promote.</a:t>
                </a:r>
                <a:endParaRPr lang="en-US" sz="2800" dirty="0">
                  <a:solidFill>
                    <a:schemeClr val="bg1"/>
                  </a:solidFill>
                  <a:latin typeface="Poppins ExtraLight" pitchFamily="2" charset="77"/>
                  <a:ea typeface="Roboto Light" panose="02000000000000000000" pitchFamily="2" charset="0"/>
                  <a:cs typeface="Poppins ExtraLight" pitchFamily="2" charset="77"/>
                </a:endParaRPr>
              </a:p>
            </p:txBody>
          </p:sp>
        </p:grpSp>
      </p:grpSp>
    </p:spTree>
    <p:extLst>
      <p:ext uri="{BB962C8B-B14F-4D97-AF65-F5344CB8AC3E}">
        <p14:creationId xmlns:p14="http://schemas.microsoft.com/office/powerpoint/2010/main" val="13692154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14" name="Rectangle 14">
            <a:extLst>
              <a:ext uri="{FF2B5EF4-FFF2-40B4-BE49-F238E27FC236}">
                <a16:creationId xmlns:a16="http://schemas.microsoft.com/office/drawing/2014/main" id="{011AFE8A-463C-454B-A7A5-DDB6DA339DE3}"/>
              </a:ext>
            </a:extLst>
          </p:cNvPr>
          <p:cNvSpPr/>
          <p:nvPr/>
        </p:nvSpPr>
        <p:spPr>
          <a:xfrm rot="10800000" flipV="1">
            <a:off x="-5" y="0"/>
            <a:ext cx="12188829" cy="13701474"/>
          </a:xfrm>
          <a:prstGeom prst="rect">
            <a:avLst/>
          </a:prstGeom>
          <a:gradFill>
            <a:gsLst>
              <a:gs pos="100000">
                <a:schemeClr val="accent1"/>
              </a:gs>
              <a:gs pos="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9">
            <a:extLst>
              <a:ext uri="{FF2B5EF4-FFF2-40B4-BE49-F238E27FC236}">
                <a16:creationId xmlns:a16="http://schemas.microsoft.com/office/drawing/2014/main" id="{8B1047DC-58B6-F34E-985D-DB725B0F8AA7}"/>
              </a:ext>
            </a:extLst>
          </p:cNvPr>
          <p:cNvSpPr txBox="1"/>
          <p:nvPr/>
        </p:nvSpPr>
        <p:spPr>
          <a:xfrm rot="16200000">
            <a:off x="-847450" y="4494531"/>
            <a:ext cx="3345788" cy="523220"/>
          </a:xfrm>
          <a:prstGeom prst="rect">
            <a:avLst/>
          </a:prstGeom>
          <a:noFill/>
        </p:spPr>
        <p:txBody>
          <a:bodyPr wrap="none" rtlCol="0">
            <a:spAutoFit/>
          </a:bodyPr>
          <a:lstStyle/>
          <a:p>
            <a:r>
              <a:rPr lang="en-US" sz="2800" b="1" spc="300" dirty="0">
                <a:solidFill>
                  <a:schemeClr val="bg1"/>
                </a:solidFill>
                <a:latin typeface="Poppins SemiBold" pitchFamily="2" charset="77"/>
                <a:ea typeface="Lato Medium" panose="020F0502020204030203" pitchFamily="34" charset="0"/>
                <a:cs typeface="Poppins SemiBold" pitchFamily="2" charset="77"/>
              </a:rPr>
              <a:t>BEN ANDERSON</a:t>
            </a:r>
          </a:p>
        </p:txBody>
      </p:sp>
      <p:sp>
        <p:nvSpPr>
          <p:cNvPr id="17" name="Rectángulo 16">
            <a:extLst>
              <a:ext uri="{FF2B5EF4-FFF2-40B4-BE49-F238E27FC236}">
                <a16:creationId xmlns:a16="http://schemas.microsoft.com/office/drawing/2014/main" id="{9B064783-80A6-B64F-AFCD-69FED94AD705}"/>
              </a:ext>
            </a:extLst>
          </p:cNvPr>
          <p:cNvSpPr/>
          <p:nvPr/>
        </p:nvSpPr>
        <p:spPr>
          <a:xfrm>
            <a:off x="636985" y="690528"/>
            <a:ext cx="3105337" cy="523220"/>
          </a:xfrm>
          <a:prstGeom prst="rect">
            <a:avLst/>
          </a:prstGeom>
        </p:spPr>
        <p:txBody>
          <a:bodyPr wrap="none">
            <a:spAutoFit/>
          </a:bodyPr>
          <a:lstStyle/>
          <a:p>
            <a:r>
              <a:rPr lang="en-US" sz="2800" spc="300" dirty="0">
                <a:solidFill>
                  <a:schemeClr val="bg1"/>
                </a:solidFill>
                <a:latin typeface="Poppins ExtraLight" pitchFamily="2" charset="77"/>
                <a:ea typeface="Lato Medium" panose="020F0502020204030203" pitchFamily="34" charset="0"/>
                <a:cs typeface="Poppins ExtraLight" pitchFamily="2" charset="77"/>
              </a:rPr>
              <a:t>PRESENTATION</a:t>
            </a:r>
            <a:endParaRPr lang="es-MX" sz="2800" dirty="0">
              <a:latin typeface="Poppins ExtraLight" pitchFamily="2" charset="77"/>
              <a:cs typeface="Poppins ExtraLight" pitchFamily="2" charset="77"/>
            </a:endParaRPr>
          </a:p>
        </p:txBody>
      </p:sp>
      <p:grpSp>
        <p:nvGrpSpPr>
          <p:cNvPr id="8" name="Group 7">
            <a:extLst>
              <a:ext uri="{FF2B5EF4-FFF2-40B4-BE49-F238E27FC236}">
                <a16:creationId xmlns:a16="http://schemas.microsoft.com/office/drawing/2014/main" id="{F4E32912-536F-A146-8B92-1D124FAEB4C8}"/>
              </a:ext>
            </a:extLst>
          </p:cNvPr>
          <p:cNvGrpSpPr/>
          <p:nvPr/>
        </p:nvGrpSpPr>
        <p:grpSpPr>
          <a:xfrm>
            <a:off x="563834" y="9089341"/>
            <a:ext cx="10472028" cy="3285836"/>
            <a:chOff x="230123" y="3690609"/>
            <a:chExt cx="10472028" cy="3285836"/>
          </a:xfrm>
        </p:grpSpPr>
        <p:sp>
          <p:nvSpPr>
            <p:cNvPr id="12" name="TextBox 11">
              <a:extLst>
                <a:ext uri="{FF2B5EF4-FFF2-40B4-BE49-F238E27FC236}">
                  <a16:creationId xmlns:a16="http://schemas.microsoft.com/office/drawing/2014/main" id="{C5908923-8DEE-4B40-98D9-7664BA53ECA2}"/>
                </a:ext>
              </a:extLst>
            </p:cNvPr>
            <p:cNvSpPr txBox="1"/>
            <p:nvPr/>
          </p:nvSpPr>
          <p:spPr>
            <a:xfrm>
              <a:off x="230123" y="3690609"/>
              <a:ext cx="10472028" cy="1631216"/>
            </a:xfrm>
            <a:prstGeom prst="rect">
              <a:avLst/>
            </a:prstGeom>
            <a:noFill/>
            <a:ln>
              <a:noFill/>
            </a:ln>
          </p:spPr>
          <p:txBody>
            <a:bodyPr wrap="square" rtlCol="0">
              <a:spAutoFit/>
            </a:bodyPr>
            <a:lstStyle/>
            <a:p>
              <a:r>
                <a:rPr lang="en-US" sz="10000" dirty="0">
                  <a:solidFill>
                    <a:schemeClr val="bg1"/>
                  </a:solidFill>
                  <a:latin typeface="Poppins Medium" pitchFamily="2" charset="77"/>
                  <a:ea typeface="Roboto Medium" panose="02000000000000000000" pitchFamily="2" charset="0"/>
                  <a:cs typeface="Poppins Medium" pitchFamily="2" charset="77"/>
                </a:rPr>
                <a:t>Maps</a:t>
              </a:r>
            </a:p>
          </p:txBody>
        </p:sp>
        <p:sp>
          <p:nvSpPr>
            <p:cNvPr id="13" name="TextBox 12">
              <a:extLst>
                <a:ext uri="{FF2B5EF4-FFF2-40B4-BE49-F238E27FC236}">
                  <a16:creationId xmlns:a16="http://schemas.microsoft.com/office/drawing/2014/main" id="{360EE732-1302-7F48-9002-D1D3F9D5C570}"/>
                </a:ext>
              </a:extLst>
            </p:cNvPr>
            <p:cNvSpPr txBox="1"/>
            <p:nvPr/>
          </p:nvSpPr>
          <p:spPr>
            <a:xfrm>
              <a:off x="230123" y="5321825"/>
              <a:ext cx="10205840" cy="1654620"/>
            </a:xfrm>
            <a:prstGeom prst="rect">
              <a:avLst/>
            </a:prstGeom>
            <a:noFill/>
          </p:spPr>
          <p:txBody>
            <a:bodyPr wrap="square" rtlCol="0">
              <a:spAutoFit/>
            </a:bodyPr>
            <a:lstStyle/>
            <a:p>
              <a:pPr>
                <a:lnSpc>
                  <a:spcPct val="150000"/>
                </a:lnSpc>
              </a:pPr>
              <a:r>
                <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grpSp>
    </p:spTree>
    <p:extLst>
      <p:ext uri="{BB962C8B-B14F-4D97-AF65-F5344CB8AC3E}">
        <p14:creationId xmlns:p14="http://schemas.microsoft.com/office/powerpoint/2010/main" val="17475736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4444533-DB79-BA45-90AE-A806B4D613DE}"/>
              </a:ext>
            </a:extLst>
          </p:cNvPr>
          <p:cNvGrpSpPr/>
          <p:nvPr/>
        </p:nvGrpSpPr>
        <p:grpSpPr>
          <a:xfrm>
            <a:off x="4846062" y="1032440"/>
            <a:ext cx="14685526" cy="1514912"/>
            <a:chOff x="4846062" y="633855"/>
            <a:chExt cx="14685526" cy="1514912"/>
          </a:xfrm>
        </p:grpSpPr>
        <p:sp>
          <p:nvSpPr>
            <p:cNvPr id="9" name="TextBox 8">
              <a:extLst>
                <a:ext uri="{FF2B5EF4-FFF2-40B4-BE49-F238E27FC236}">
                  <a16:creationId xmlns:a16="http://schemas.microsoft.com/office/drawing/2014/main" id="{10BAB834-84FA-3A4B-9D99-444FCB5FA429}"/>
                </a:ext>
              </a:extLst>
            </p:cNvPr>
            <p:cNvSpPr txBox="1"/>
            <p:nvPr/>
          </p:nvSpPr>
          <p:spPr>
            <a:xfrm>
              <a:off x="4846062" y="1133104"/>
              <a:ext cx="14685526" cy="1015663"/>
            </a:xfrm>
            <a:prstGeom prst="rect">
              <a:avLst/>
            </a:prstGeom>
            <a:noFill/>
            <a:ln>
              <a:noFill/>
            </a:ln>
          </p:spPr>
          <p:txBody>
            <a:bodyPr wrap="square" rtlCol="0">
              <a:spAutoFit/>
            </a:bodyPr>
            <a:lstStyle/>
            <a:p>
              <a:pPr algn="ctr"/>
              <a:r>
                <a:rPr lang="en-US" sz="6000" dirty="0">
                  <a:solidFill>
                    <a:schemeClr val="tx2"/>
                  </a:solidFill>
                  <a:latin typeface="Montserrat" pitchFamily="2" charset="77"/>
                  <a:ea typeface="Roboto Medium" panose="02000000000000000000" pitchFamily="2" charset="0"/>
                  <a:cs typeface="Poppins Medium" pitchFamily="2" charset="77"/>
                </a:rPr>
                <a:t>China Map</a:t>
              </a:r>
            </a:p>
          </p:txBody>
        </p:sp>
        <p:sp>
          <p:nvSpPr>
            <p:cNvPr id="11" name="TextBox 10">
              <a:extLst>
                <a:ext uri="{FF2B5EF4-FFF2-40B4-BE49-F238E27FC236}">
                  <a16:creationId xmlns:a16="http://schemas.microsoft.com/office/drawing/2014/main" id="{267BC940-9566-FD44-B631-3B433F465985}"/>
                </a:ext>
              </a:extLst>
            </p:cNvPr>
            <p:cNvSpPr txBox="1"/>
            <p:nvPr/>
          </p:nvSpPr>
          <p:spPr>
            <a:xfrm>
              <a:off x="10039839" y="633855"/>
              <a:ext cx="4297971" cy="461665"/>
            </a:xfrm>
            <a:prstGeom prst="rect">
              <a:avLst/>
            </a:prstGeom>
            <a:noFill/>
          </p:spPr>
          <p:txBody>
            <a:bodyPr wrap="none" rtlCol="0">
              <a:spAutoFit/>
            </a:bodyPr>
            <a:lstStyle/>
            <a:p>
              <a:pPr algn="ctr"/>
              <a:r>
                <a:rPr lang="en-US" sz="2400" spc="300" dirty="0">
                  <a:solidFill>
                    <a:schemeClr val="tx2"/>
                  </a:solidFill>
                  <a:latin typeface="Poppins ExtraLight" pitchFamily="2" charset="77"/>
                  <a:ea typeface="Lato Medium" panose="020F0502020204030203" pitchFamily="34" charset="0"/>
                  <a:cs typeface="Poppins ExtraLight" pitchFamily="2" charset="77"/>
                </a:rPr>
                <a:t>WRITE SOMETHING HERE</a:t>
              </a:r>
            </a:p>
          </p:txBody>
        </p:sp>
      </p:grpSp>
      <p:grpSp>
        <p:nvGrpSpPr>
          <p:cNvPr id="42" name="Group 4">
            <a:extLst>
              <a:ext uri="{FF2B5EF4-FFF2-40B4-BE49-F238E27FC236}">
                <a16:creationId xmlns:a16="http://schemas.microsoft.com/office/drawing/2014/main" id="{C8A80D02-7636-9C41-B0E1-5E868AC884FE}"/>
              </a:ext>
            </a:extLst>
          </p:cNvPr>
          <p:cNvGrpSpPr>
            <a:grpSpLocks noChangeAspect="1"/>
          </p:cNvGrpSpPr>
          <p:nvPr/>
        </p:nvGrpSpPr>
        <p:grpSpPr bwMode="auto">
          <a:xfrm>
            <a:off x="9837861" y="3423792"/>
            <a:ext cx="12181139" cy="8760519"/>
            <a:chOff x="-9" y="5"/>
            <a:chExt cx="5769" cy="4314"/>
          </a:xfrm>
          <a:solidFill>
            <a:srgbClr val="EFF1F8"/>
          </a:solidFill>
        </p:grpSpPr>
        <p:sp>
          <p:nvSpPr>
            <p:cNvPr id="63" name="Freeform 5">
              <a:extLst>
                <a:ext uri="{FF2B5EF4-FFF2-40B4-BE49-F238E27FC236}">
                  <a16:creationId xmlns:a16="http://schemas.microsoft.com/office/drawing/2014/main" id="{FFFF572B-74A5-5741-8F0B-376A409CB8C8}"/>
                </a:ext>
              </a:extLst>
            </p:cNvPr>
            <p:cNvSpPr>
              <a:spLocks/>
            </p:cNvSpPr>
            <p:nvPr/>
          </p:nvSpPr>
          <p:spPr bwMode="auto">
            <a:xfrm>
              <a:off x="3679" y="4064"/>
              <a:ext cx="312" cy="255"/>
            </a:xfrm>
            <a:custGeom>
              <a:avLst/>
              <a:gdLst>
                <a:gd name="T0" fmla="*/ 553 w 673"/>
                <a:gd name="T1" fmla="*/ 13 h 550"/>
                <a:gd name="T2" fmla="*/ 520 w 673"/>
                <a:gd name="T3" fmla="*/ 52 h 550"/>
                <a:gd name="T4" fmla="*/ 454 w 673"/>
                <a:gd name="T5" fmla="*/ 35 h 550"/>
                <a:gd name="T6" fmla="*/ 411 w 673"/>
                <a:gd name="T7" fmla="*/ 61 h 550"/>
                <a:gd name="T8" fmla="*/ 358 w 673"/>
                <a:gd name="T9" fmla="*/ 78 h 550"/>
                <a:gd name="T10" fmla="*/ 319 w 673"/>
                <a:gd name="T11" fmla="*/ 70 h 550"/>
                <a:gd name="T12" fmla="*/ 284 w 673"/>
                <a:gd name="T13" fmla="*/ 48 h 550"/>
                <a:gd name="T14" fmla="*/ 260 w 673"/>
                <a:gd name="T15" fmla="*/ 89 h 550"/>
                <a:gd name="T16" fmla="*/ 232 w 673"/>
                <a:gd name="T17" fmla="*/ 111 h 550"/>
                <a:gd name="T18" fmla="*/ 160 w 673"/>
                <a:gd name="T19" fmla="*/ 102 h 550"/>
                <a:gd name="T20" fmla="*/ 175 w 673"/>
                <a:gd name="T21" fmla="*/ 148 h 550"/>
                <a:gd name="T22" fmla="*/ 120 w 673"/>
                <a:gd name="T23" fmla="*/ 185 h 550"/>
                <a:gd name="T24" fmla="*/ 53 w 673"/>
                <a:gd name="T25" fmla="*/ 246 h 550"/>
                <a:gd name="T26" fmla="*/ 20 w 673"/>
                <a:gd name="T27" fmla="*/ 280 h 550"/>
                <a:gd name="T28" fmla="*/ 33 w 673"/>
                <a:gd name="T29" fmla="*/ 317 h 550"/>
                <a:gd name="T30" fmla="*/ 33 w 673"/>
                <a:gd name="T31" fmla="*/ 387 h 550"/>
                <a:gd name="T32" fmla="*/ 55 w 673"/>
                <a:gd name="T33" fmla="*/ 437 h 550"/>
                <a:gd name="T34" fmla="*/ 81 w 673"/>
                <a:gd name="T35" fmla="*/ 476 h 550"/>
                <a:gd name="T36" fmla="*/ 138 w 673"/>
                <a:gd name="T37" fmla="*/ 498 h 550"/>
                <a:gd name="T38" fmla="*/ 219 w 673"/>
                <a:gd name="T39" fmla="*/ 500 h 550"/>
                <a:gd name="T40" fmla="*/ 341 w 673"/>
                <a:gd name="T41" fmla="*/ 534 h 550"/>
                <a:gd name="T42" fmla="*/ 374 w 673"/>
                <a:gd name="T43" fmla="*/ 476 h 550"/>
                <a:gd name="T44" fmla="*/ 459 w 673"/>
                <a:gd name="T45" fmla="*/ 426 h 550"/>
                <a:gd name="T46" fmla="*/ 507 w 673"/>
                <a:gd name="T47" fmla="*/ 395 h 550"/>
                <a:gd name="T48" fmla="*/ 568 w 673"/>
                <a:gd name="T49" fmla="*/ 356 h 550"/>
                <a:gd name="T50" fmla="*/ 551 w 673"/>
                <a:gd name="T51" fmla="*/ 306 h 550"/>
                <a:gd name="T52" fmla="*/ 592 w 673"/>
                <a:gd name="T53" fmla="*/ 272 h 550"/>
                <a:gd name="T54" fmla="*/ 572 w 673"/>
                <a:gd name="T55" fmla="*/ 228 h 550"/>
                <a:gd name="T56" fmla="*/ 633 w 673"/>
                <a:gd name="T57" fmla="*/ 156 h 550"/>
                <a:gd name="T58" fmla="*/ 671 w 673"/>
                <a:gd name="T59" fmla="*/ 124 h 550"/>
                <a:gd name="T60" fmla="*/ 649 w 673"/>
                <a:gd name="T61" fmla="*/ 43 h 550"/>
                <a:gd name="T62" fmla="*/ 590 w 673"/>
                <a:gd name="T63" fmla="*/ 31 h 550"/>
                <a:gd name="T64" fmla="*/ 553 w 673"/>
                <a:gd name="T65" fmla="*/ 13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3" h="550">
                  <a:moveTo>
                    <a:pt x="553" y="13"/>
                  </a:moveTo>
                  <a:cubicBezTo>
                    <a:pt x="553" y="13"/>
                    <a:pt x="540" y="59"/>
                    <a:pt x="520" y="52"/>
                  </a:cubicBezTo>
                  <a:cubicBezTo>
                    <a:pt x="500" y="44"/>
                    <a:pt x="476" y="33"/>
                    <a:pt x="454" y="35"/>
                  </a:cubicBezTo>
                  <a:cubicBezTo>
                    <a:pt x="433" y="37"/>
                    <a:pt x="426" y="46"/>
                    <a:pt x="411" y="61"/>
                  </a:cubicBezTo>
                  <a:cubicBezTo>
                    <a:pt x="395" y="76"/>
                    <a:pt x="378" y="85"/>
                    <a:pt x="358" y="78"/>
                  </a:cubicBezTo>
                  <a:cubicBezTo>
                    <a:pt x="339" y="70"/>
                    <a:pt x="330" y="85"/>
                    <a:pt x="319" y="70"/>
                  </a:cubicBezTo>
                  <a:cubicBezTo>
                    <a:pt x="308" y="55"/>
                    <a:pt x="297" y="35"/>
                    <a:pt x="284" y="48"/>
                  </a:cubicBezTo>
                  <a:cubicBezTo>
                    <a:pt x="271" y="61"/>
                    <a:pt x="258" y="68"/>
                    <a:pt x="260" y="89"/>
                  </a:cubicBezTo>
                  <a:cubicBezTo>
                    <a:pt x="262" y="109"/>
                    <a:pt x="245" y="119"/>
                    <a:pt x="232" y="111"/>
                  </a:cubicBezTo>
                  <a:cubicBezTo>
                    <a:pt x="219" y="104"/>
                    <a:pt x="162" y="83"/>
                    <a:pt x="160" y="102"/>
                  </a:cubicBezTo>
                  <a:cubicBezTo>
                    <a:pt x="157" y="120"/>
                    <a:pt x="194" y="135"/>
                    <a:pt x="175" y="148"/>
                  </a:cubicBezTo>
                  <a:cubicBezTo>
                    <a:pt x="155" y="161"/>
                    <a:pt x="140" y="178"/>
                    <a:pt x="120" y="185"/>
                  </a:cubicBezTo>
                  <a:cubicBezTo>
                    <a:pt x="101" y="193"/>
                    <a:pt x="72" y="230"/>
                    <a:pt x="53" y="246"/>
                  </a:cubicBezTo>
                  <a:cubicBezTo>
                    <a:pt x="33" y="263"/>
                    <a:pt x="0" y="261"/>
                    <a:pt x="20" y="280"/>
                  </a:cubicBezTo>
                  <a:cubicBezTo>
                    <a:pt x="39" y="298"/>
                    <a:pt x="44" y="296"/>
                    <a:pt x="33" y="317"/>
                  </a:cubicBezTo>
                  <a:cubicBezTo>
                    <a:pt x="22" y="337"/>
                    <a:pt x="35" y="371"/>
                    <a:pt x="33" y="387"/>
                  </a:cubicBezTo>
                  <a:cubicBezTo>
                    <a:pt x="31" y="404"/>
                    <a:pt x="48" y="413"/>
                    <a:pt x="55" y="437"/>
                  </a:cubicBezTo>
                  <a:cubicBezTo>
                    <a:pt x="61" y="461"/>
                    <a:pt x="50" y="459"/>
                    <a:pt x="81" y="476"/>
                  </a:cubicBezTo>
                  <a:cubicBezTo>
                    <a:pt x="112" y="493"/>
                    <a:pt x="103" y="484"/>
                    <a:pt x="138" y="498"/>
                  </a:cubicBezTo>
                  <a:cubicBezTo>
                    <a:pt x="173" y="513"/>
                    <a:pt x="197" y="487"/>
                    <a:pt x="219" y="500"/>
                  </a:cubicBezTo>
                  <a:cubicBezTo>
                    <a:pt x="240" y="513"/>
                    <a:pt x="332" y="550"/>
                    <a:pt x="341" y="534"/>
                  </a:cubicBezTo>
                  <a:cubicBezTo>
                    <a:pt x="350" y="517"/>
                    <a:pt x="341" y="476"/>
                    <a:pt x="374" y="476"/>
                  </a:cubicBezTo>
                  <a:cubicBezTo>
                    <a:pt x="406" y="476"/>
                    <a:pt x="452" y="441"/>
                    <a:pt x="459" y="426"/>
                  </a:cubicBezTo>
                  <a:cubicBezTo>
                    <a:pt x="465" y="411"/>
                    <a:pt x="489" y="395"/>
                    <a:pt x="507" y="395"/>
                  </a:cubicBezTo>
                  <a:cubicBezTo>
                    <a:pt x="524" y="395"/>
                    <a:pt x="588" y="371"/>
                    <a:pt x="568" y="356"/>
                  </a:cubicBezTo>
                  <a:cubicBezTo>
                    <a:pt x="548" y="341"/>
                    <a:pt x="531" y="309"/>
                    <a:pt x="551" y="306"/>
                  </a:cubicBezTo>
                  <a:cubicBezTo>
                    <a:pt x="570" y="302"/>
                    <a:pt x="609" y="283"/>
                    <a:pt x="592" y="272"/>
                  </a:cubicBezTo>
                  <a:cubicBezTo>
                    <a:pt x="575" y="261"/>
                    <a:pt x="531" y="267"/>
                    <a:pt x="572" y="228"/>
                  </a:cubicBezTo>
                  <a:cubicBezTo>
                    <a:pt x="614" y="189"/>
                    <a:pt x="609" y="159"/>
                    <a:pt x="633" y="156"/>
                  </a:cubicBezTo>
                  <a:cubicBezTo>
                    <a:pt x="658" y="152"/>
                    <a:pt x="673" y="156"/>
                    <a:pt x="671" y="124"/>
                  </a:cubicBezTo>
                  <a:cubicBezTo>
                    <a:pt x="668" y="93"/>
                    <a:pt x="668" y="52"/>
                    <a:pt x="649" y="43"/>
                  </a:cubicBezTo>
                  <a:cubicBezTo>
                    <a:pt x="629" y="33"/>
                    <a:pt x="599" y="41"/>
                    <a:pt x="590" y="31"/>
                  </a:cubicBezTo>
                  <a:cubicBezTo>
                    <a:pt x="581" y="22"/>
                    <a:pt x="555" y="0"/>
                    <a:pt x="553" y="13"/>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4" name="Freeform 6">
              <a:extLst>
                <a:ext uri="{FF2B5EF4-FFF2-40B4-BE49-F238E27FC236}">
                  <a16:creationId xmlns:a16="http://schemas.microsoft.com/office/drawing/2014/main" id="{57C5519F-25E8-A14B-8B84-964C524A70D3}"/>
                </a:ext>
              </a:extLst>
            </p:cNvPr>
            <p:cNvSpPr>
              <a:spLocks/>
            </p:cNvSpPr>
            <p:nvPr/>
          </p:nvSpPr>
          <p:spPr bwMode="auto">
            <a:xfrm>
              <a:off x="-9" y="633"/>
              <a:ext cx="2307" cy="1593"/>
            </a:xfrm>
            <a:custGeom>
              <a:avLst/>
              <a:gdLst>
                <a:gd name="T0" fmla="*/ 4317 w 4981"/>
                <a:gd name="T1" fmla="*/ 2284 h 3440"/>
                <a:gd name="T2" fmla="*/ 4622 w 4981"/>
                <a:gd name="T3" fmla="*/ 2061 h 3440"/>
                <a:gd name="T4" fmla="*/ 4946 w 4981"/>
                <a:gd name="T5" fmla="*/ 1850 h 3440"/>
                <a:gd name="T6" fmla="*/ 4930 w 4981"/>
                <a:gd name="T7" fmla="*/ 1693 h 3440"/>
                <a:gd name="T8" fmla="*/ 4812 w 4981"/>
                <a:gd name="T9" fmla="*/ 1470 h 3440"/>
                <a:gd name="T10" fmla="*/ 4636 w 4981"/>
                <a:gd name="T11" fmla="*/ 1342 h 3440"/>
                <a:gd name="T12" fmla="*/ 4488 w 4981"/>
                <a:gd name="T13" fmla="*/ 1228 h 3440"/>
                <a:gd name="T14" fmla="*/ 4082 w 4981"/>
                <a:gd name="T15" fmla="*/ 1137 h 3440"/>
                <a:gd name="T16" fmla="*/ 3931 w 4981"/>
                <a:gd name="T17" fmla="*/ 906 h 3440"/>
                <a:gd name="T18" fmla="*/ 3984 w 4981"/>
                <a:gd name="T19" fmla="*/ 684 h 3440"/>
                <a:gd name="T20" fmla="*/ 3787 w 4981"/>
                <a:gd name="T21" fmla="*/ 408 h 3440"/>
                <a:gd name="T22" fmla="*/ 3607 w 4981"/>
                <a:gd name="T23" fmla="*/ 314 h 3440"/>
                <a:gd name="T24" fmla="*/ 3476 w 4981"/>
                <a:gd name="T25" fmla="*/ 141 h 3440"/>
                <a:gd name="T26" fmla="*/ 3472 w 4981"/>
                <a:gd name="T27" fmla="*/ 7 h 3440"/>
                <a:gd name="T28" fmla="*/ 3233 w 4981"/>
                <a:gd name="T29" fmla="*/ 27 h 3440"/>
                <a:gd name="T30" fmla="*/ 3096 w 4981"/>
                <a:gd name="T31" fmla="*/ 155 h 3440"/>
                <a:gd name="T32" fmla="*/ 2965 w 4981"/>
                <a:gd name="T33" fmla="*/ 333 h 3440"/>
                <a:gd name="T34" fmla="*/ 2876 w 4981"/>
                <a:gd name="T35" fmla="*/ 497 h 3440"/>
                <a:gd name="T36" fmla="*/ 2726 w 4981"/>
                <a:gd name="T37" fmla="*/ 478 h 3440"/>
                <a:gd name="T38" fmla="*/ 2359 w 4981"/>
                <a:gd name="T39" fmla="*/ 536 h 3440"/>
                <a:gd name="T40" fmla="*/ 2224 w 4981"/>
                <a:gd name="T41" fmla="*/ 781 h 3440"/>
                <a:gd name="T42" fmla="*/ 2175 w 4981"/>
                <a:gd name="T43" fmla="*/ 850 h 3440"/>
                <a:gd name="T44" fmla="*/ 2008 w 4981"/>
                <a:gd name="T45" fmla="*/ 809 h 3440"/>
                <a:gd name="T46" fmla="*/ 1710 w 4981"/>
                <a:gd name="T47" fmla="*/ 836 h 3440"/>
                <a:gd name="T48" fmla="*/ 1759 w 4981"/>
                <a:gd name="T49" fmla="*/ 1017 h 3440"/>
                <a:gd name="T50" fmla="*/ 1775 w 4981"/>
                <a:gd name="T51" fmla="*/ 1290 h 3440"/>
                <a:gd name="T52" fmla="*/ 1674 w 4981"/>
                <a:gd name="T53" fmla="*/ 1378 h 3440"/>
                <a:gd name="T54" fmla="*/ 1559 w 4981"/>
                <a:gd name="T55" fmla="*/ 1562 h 3440"/>
                <a:gd name="T56" fmla="*/ 1287 w 4981"/>
                <a:gd name="T57" fmla="*/ 1623 h 3440"/>
                <a:gd name="T58" fmla="*/ 1051 w 4981"/>
                <a:gd name="T59" fmla="*/ 1715 h 3440"/>
                <a:gd name="T60" fmla="*/ 760 w 4981"/>
                <a:gd name="T61" fmla="*/ 1768 h 3440"/>
                <a:gd name="T62" fmla="*/ 563 w 4981"/>
                <a:gd name="T63" fmla="*/ 1787 h 3440"/>
                <a:gd name="T64" fmla="*/ 370 w 4981"/>
                <a:gd name="T65" fmla="*/ 1723 h 3440"/>
                <a:gd name="T66" fmla="*/ 180 w 4981"/>
                <a:gd name="T67" fmla="*/ 1768 h 3440"/>
                <a:gd name="T68" fmla="*/ 42 w 4981"/>
                <a:gd name="T69" fmla="*/ 1934 h 3440"/>
                <a:gd name="T70" fmla="*/ 23 w 4981"/>
                <a:gd name="T71" fmla="*/ 2093 h 3440"/>
                <a:gd name="T72" fmla="*/ 232 w 4981"/>
                <a:gd name="T73" fmla="*/ 2199 h 3440"/>
                <a:gd name="T74" fmla="*/ 190 w 4981"/>
                <a:gd name="T75" fmla="*/ 2415 h 3440"/>
                <a:gd name="T76" fmla="*/ 105 w 4981"/>
                <a:gd name="T77" fmla="*/ 2454 h 3440"/>
                <a:gd name="T78" fmla="*/ 53 w 4981"/>
                <a:gd name="T79" fmla="*/ 2535 h 3440"/>
                <a:gd name="T80" fmla="*/ 219 w 4981"/>
                <a:gd name="T81" fmla="*/ 2595 h 3440"/>
                <a:gd name="T82" fmla="*/ 307 w 4981"/>
                <a:gd name="T83" fmla="*/ 2806 h 3440"/>
                <a:gd name="T84" fmla="*/ 442 w 4981"/>
                <a:gd name="T85" fmla="*/ 2962 h 3440"/>
                <a:gd name="T86" fmla="*/ 717 w 4981"/>
                <a:gd name="T87" fmla="*/ 3144 h 3440"/>
                <a:gd name="T88" fmla="*/ 861 w 4981"/>
                <a:gd name="T89" fmla="*/ 3385 h 3440"/>
                <a:gd name="T90" fmla="*/ 1054 w 4981"/>
                <a:gd name="T91" fmla="*/ 3422 h 3440"/>
                <a:gd name="T92" fmla="*/ 1241 w 4981"/>
                <a:gd name="T93" fmla="*/ 3196 h 3440"/>
                <a:gd name="T94" fmla="*/ 1547 w 4981"/>
                <a:gd name="T95" fmla="*/ 3325 h 3440"/>
                <a:gd name="T96" fmla="*/ 1779 w 4981"/>
                <a:gd name="T97" fmla="*/ 3247 h 3440"/>
                <a:gd name="T98" fmla="*/ 2063 w 4981"/>
                <a:gd name="T99" fmla="*/ 3348 h 3440"/>
                <a:gd name="T100" fmla="*/ 2355 w 4981"/>
                <a:gd name="T101" fmla="*/ 3325 h 3440"/>
                <a:gd name="T102" fmla="*/ 2823 w 4981"/>
                <a:gd name="T103" fmla="*/ 3221 h 3440"/>
                <a:gd name="T104" fmla="*/ 3303 w 4981"/>
                <a:gd name="T105" fmla="*/ 3314 h 3440"/>
                <a:gd name="T106" fmla="*/ 3657 w 4981"/>
                <a:gd name="T107" fmla="*/ 3310 h 3440"/>
                <a:gd name="T108" fmla="*/ 3683 w 4981"/>
                <a:gd name="T109" fmla="*/ 3162 h 3440"/>
                <a:gd name="T110" fmla="*/ 3640 w 4981"/>
                <a:gd name="T111" fmla="*/ 2988 h 3440"/>
                <a:gd name="T112" fmla="*/ 3701 w 4981"/>
                <a:gd name="T113" fmla="*/ 2721 h 3440"/>
                <a:gd name="T114" fmla="*/ 4129 w 4981"/>
                <a:gd name="T115" fmla="*/ 2651 h 3440"/>
                <a:gd name="T116" fmla="*/ 4380 w 4981"/>
                <a:gd name="T117" fmla="*/ 2630 h 3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981" h="3440">
                  <a:moveTo>
                    <a:pt x="4343" y="2565"/>
                  </a:moveTo>
                  <a:cubicBezTo>
                    <a:pt x="4365" y="2536"/>
                    <a:pt x="4347" y="2491"/>
                    <a:pt x="4343" y="2454"/>
                  </a:cubicBezTo>
                  <a:cubicBezTo>
                    <a:pt x="4339" y="2417"/>
                    <a:pt x="4317" y="2350"/>
                    <a:pt x="4317" y="2284"/>
                  </a:cubicBezTo>
                  <a:cubicBezTo>
                    <a:pt x="4317" y="2217"/>
                    <a:pt x="4391" y="2195"/>
                    <a:pt x="4430" y="2191"/>
                  </a:cubicBezTo>
                  <a:cubicBezTo>
                    <a:pt x="4470" y="2187"/>
                    <a:pt x="4500" y="2180"/>
                    <a:pt x="4513" y="2143"/>
                  </a:cubicBezTo>
                  <a:cubicBezTo>
                    <a:pt x="4526" y="2106"/>
                    <a:pt x="4592" y="2095"/>
                    <a:pt x="4622" y="2061"/>
                  </a:cubicBezTo>
                  <a:cubicBezTo>
                    <a:pt x="4653" y="2028"/>
                    <a:pt x="4701" y="2035"/>
                    <a:pt x="4745" y="2006"/>
                  </a:cubicBezTo>
                  <a:cubicBezTo>
                    <a:pt x="4788" y="1976"/>
                    <a:pt x="4841" y="1987"/>
                    <a:pt x="4911" y="1965"/>
                  </a:cubicBezTo>
                  <a:cubicBezTo>
                    <a:pt x="4981" y="1943"/>
                    <a:pt x="4933" y="1895"/>
                    <a:pt x="4946" y="1850"/>
                  </a:cubicBezTo>
                  <a:cubicBezTo>
                    <a:pt x="4951" y="1831"/>
                    <a:pt x="4965" y="1812"/>
                    <a:pt x="4978" y="1797"/>
                  </a:cubicBezTo>
                  <a:cubicBezTo>
                    <a:pt x="4972" y="1792"/>
                    <a:pt x="4980" y="1784"/>
                    <a:pt x="4976" y="1765"/>
                  </a:cubicBezTo>
                  <a:cubicBezTo>
                    <a:pt x="4970" y="1734"/>
                    <a:pt x="4947" y="1718"/>
                    <a:pt x="4930" y="1693"/>
                  </a:cubicBezTo>
                  <a:cubicBezTo>
                    <a:pt x="4914" y="1668"/>
                    <a:pt x="4891" y="1681"/>
                    <a:pt x="4885" y="1631"/>
                  </a:cubicBezTo>
                  <a:cubicBezTo>
                    <a:pt x="4878" y="1581"/>
                    <a:pt x="4852" y="1551"/>
                    <a:pt x="4845" y="1523"/>
                  </a:cubicBezTo>
                  <a:cubicBezTo>
                    <a:pt x="4839" y="1495"/>
                    <a:pt x="4852" y="1495"/>
                    <a:pt x="4812" y="1470"/>
                  </a:cubicBezTo>
                  <a:cubicBezTo>
                    <a:pt x="4773" y="1445"/>
                    <a:pt x="4803" y="1442"/>
                    <a:pt x="4796" y="1409"/>
                  </a:cubicBezTo>
                  <a:cubicBezTo>
                    <a:pt x="4790" y="1376"/>
                    <a:pt x="4757" y="1387"/>
                    <a:pt x="4721" y="1384"/>
                  </a:cubicBezTo>
                  <a:cubicBezTo>
                    <a:pt x="4685" y="1381"/>
                    <a:pt x="4675" y="1362"/>
                    <a:pt x="4636" y="1342"/>
                  </a:cubicBezTo>
                  <a:cubicBezTo>
                    <a:pt x="4596" y="1323"/>
                    <a:pt x="4629" y="1328"/>
                    <a:pt x="4596" y="1301"/>
                  </a:cubicBezTo>
                  <a:cubicBezTo>
                    <a:pt x="4563" y="1273"/>
                    <a:pt x="4560" y="1278"/>
                    <a:pt x="4524" y="1276"/>
                  </a:cubicBezTo>
                  <a:cubicBezTo>
                    <a:pt x="4488" y="1273"/>
                    <a:pt x="4495" y="1251"/>
                    <a:pt x="4488" y="1228"/>
                  </a:cubicBezTo>
                  <a:cubicBezTo>
                    <a:pt x="4482" y="1206"/>
                    <a:pt x="4452" y="1206"/>
                    <a:pt x="4416" y="1184"/>
                  </a:cubicBezTo>
                  <a:cubicBezTo>
                    <a:pt x="4380" y="1162"/>
                    <a:pt x="4252" y="1167"/>
                    <a:pt x="4210" y="1164"/>
                  </a:cubicBezTo>
                  <a:cubicBezTo>
                    <a:pt x="4167" y="1162"/>
                    <a:pt x="4147" y="1145"/>
                    <a:pt x="4082" y="1137"/>
                  </a:cubicBezTo>
                  <a:cubicBezTo>
                    <a:pt x="4016" y="1128"/>
                    <a:pt x="4056" y="1120"/>
                    <a:pt x="3957" y="1095"/>
                  </a:cubicBezTo>
                  <a:cubicBezTo>
                    <a:pt x="3859" y="1070"/>
                    <a:pt x="3885" y="1031"/>
                    <a:pt x="3879" y="1003"/>
                  </a:cubicBezTo>
                  <a:cubicBezTo>
                    <a:pt x="3872" y="975"/>
                    <a:pt x="3889" y="936"/>
                    <a:pt x="3931" y="906"/>
                  </a:cubicBezTo>
                  <a:cubicBezTo>
                    <a:pt x="3974" y="875"/>
                    <a:pt x="3974" y="850"/>
                    <a:pt x="3948" y="814"/>
                  </a:cubicBezTo>
                  <a:cubicBezTo>
                    <a:pt x="3921" y="778"/>
                    <a:pt x="3948" y="781"/>
                    <a:pt x="3977" y="753"/>
                  </a:cubicBezTo>
                  <a:cubicBezTo>
                    <a:pt x="4007" y="725"/>
                    <a:pt x="3990" y="714"/>
                    <a:pt x="3984" y="684"/>
                  </a:cubicBezTo>
                  <a:cubicBezTo>
                    <a:pt x="3977" y="653"/>
                    <a:pt x="3964" y="625"/>
                    <a:pt x="3928" y="595"/>
                  </a:cubicBezTo>
                  <a:cubicBezTo>
                    <a:pt x="3892" y="564"/>
                    <a:pt x="3885" y="481"/>
                    <a:pt x="3875" y="444"/>
                  </a:cubicBezTo>
                  <a:cubicBezTo>
                    <a:pt x="3866" y="408"/>
                    <a:pt x="3830" y="408"/>
                    <a:pt x="3787" y="408"/>
                  </a:cubicBezTo>
                  <a:cubicBezTo>
                    <a:pt x="3744" y="408"/>
                    <a:pt x="3751" y="369"/>
                    <a:pt x="3731" y="347"/>
                  </a:cubicBezTo>
                  <a:cubicBezTo>
                    <a:pt x="3712" y="325"/>
                    <a:pt x="3689" y="344"/>
                    <a:pt x="3653" y="364"/>
                  </a:cubicBezTo>
                  <a:cubicBezTo>
                    <a:pt x="3617" y="383"/>
                    <a:pt x="3626" y="358"/>
                    <a:pt x="3607" y="314"/>
                  </a:cubicBezTo>
                  <a:cubicBezTo>
                    <a:pt x="3587" y="269"/>
                    <a:pt x="3577" y="283"/>
                    <a:pt x="3564" y="239"/>
                  </a:cubicBezTo>
                  <a:cubicBezTo>
                    <a:pt x="3551" y="194"/>
                    <a:pt x="3499" y="203"/>
                    <a:pt x="3469" y="189"/>
                  </a:cubicBezTo>
                  <a:cubicBezTo>
                    <a:pt x="3440" y="175"/>
                    <a:pt x="3450" y="175"/>
                    <a:pt x="3476" y="141"/>
                  </a:cubicBezTo>
                  <a:cubicBezTo>
                    <a:pt x="3502" y="108"/>
                    <a:pt x="3450" y="108"/>
                    <a:pt x="3430" y="91"/>
                  </a:cubicBezTo>
                  <a:cubicBezTo>
                    <a:pt x="3410" y="75"/>
                    <a:pt x="3417" y="72"/>
                    <a:pt x="3453" y="50"/>
                  </a:cubicBezTo>
                  <a:cubicBezTo>
                    <a:pt x="3467" y="41"/>
                    <a:pt x="3471" y="24"/>
                    <a:pt x="3472" y="7"/>
                  </a:cubicBezTo>
                  <a:cubicBezTo>
                    <a:pt x="3467" y="9"/>
                    <a:pt x="3462" y="9"/>
                    <a:pt x="3436" y="11"/>
                  </a:cubicBezTo>
                  <a:cubicBezTo>
                    <a:pt x="3391" y="14"/>
                    <a:pt x="3351" y="25"/>
                    <a:pt x="3341" y="14"/>
                  </a:cubicBezTo>
                  <a:cubicBezTo>
                    <a:pt x="3332" y="2"/>
                    <a:pt x="3233" y="0"/>
                    <a:pt x="3233" y="27"/>
                  </a:cubicBezTo>
                  <a:cubicBezTo>
                    <a:pt x="3233" y="55"/>
                    <a:pt x="3256" y="58"/>
                    <a:pt x="3227" y="91"/>
                  </a:cubicBezTo>
                  <a:cubicBezTo>
                    <a:pt x="3197" y="125"/>
                    <a:pt x="3201" y="128"/>
                    <a:pt x="3171" y="139"/>
                  </a:cubicBezTo>
                  <a:cubicBezTo>
                    <a:pt x="3142" y="150"/>
                    <a:pt x="3125" y="158"/>
                    <a:pt x="3096" y="155"/>
                  </a:cubicBezTo>
                  <a:cubicBezTo>
                    <a:pt x="3066" y="153"/>
                    <a:pt x="3053" y="128"/>
                    <a:pt x="3027" y="158"/>
                  </a:cubicBezTo>
                  <a:cubicBezTo>
                    <a:pt x="3001" y="189"/>
                    <a:pt x="2965" y="236"/>
                    <a:pt x="2965" y="264"/>
                  </a:cubicBezTo>
                  <a:cubicBezTo>
                    <a:pt x="2965" y="292"/>
                    <a:pt x="2965" y="305"/>
                    <a:pt x="2965" y="333"/>
                  </a:cubicBezTo>
                  <a:cubicBezTo>
                    <a:pt x="2965" y="361"/>
                    <a:pt x="2955" y="367"/>
                    <a:pt x="2968" y="392"/>
                  </a:cubicBezTo>
                  <a:cubicBezTo>
                    <a:pt x="2981" y="417"/>
                    <a:pt x="2981" y="419"/>
                    <a:pt x="2965" y="442"/>
                  </a:cubicBezTo>
                  <a:cubicBezTo>
                    <a:pt x="2948" y="464"/>
                    <a:pt x="2893" y="494"/>
                    <a:pt x="2876" y="497"/>
                  </a:cubicBezTo>
                  <a:cubicBezTo>
                    <a:pt x="2860" y="500"/>
                    <a:pt x="2824" y="494"/>
                    <a:pt x="2814" y="511"/>
                  </a:cubicBezTo>
                  <a:cubicBezTo>
                    <a:pt x="2804" y="528"/>
                    <a:pt x="2778" y="517"/>
                    <a:pt x="2768" y="508"/>
                  </a:cubicBezTo>
                  <a:cubicBezTo>
                    <a:pt x="2758" y="500"/>
                    <a:pt x="2762" y="478"/>
                    <a:pt x="2726" y="478"/>
                  </a:cubicBezTo>
                  <a:cubicBezTo>
                    <a:pt x="2690" y="478"/>
                    <a:pt x="2621" y="489"/>
                    <a:pt x="2588" y="456"/>
                  </a:cubicBezTo>
                  <a:cubicBezTo>
                    <a:pt x="2555" y="422"/>
                    <a:pt x="2460" y="330"/>
                    <a:pt x="2444" y="400"/>
                  </a:cubicBezTo>
                  <a:cubicBezTo>
                    <a:pt x="2427" y="469"/>
                    <a:pt x="2382" y="503"/>
                    <a:pt x="2359" y="536"/>
                  </a:cubicBezTo>
                  <a:cubicBezTo>
                    <a:pt x="2336" y="570"/>
                    <a:pt x="2319" y="589"/>
                    <a:pt x="2293" y="631"/>
                  </a:cubicBezTo>
                  <a:cubicBezTo>
                    <a:pt x="2267" y="672"/>
                    <a:pt x="2290" y="689"/>
                    <a:pt x="2260" y="711"/>
                  </a:cubicBezTo>
                  <a:cubicBezTo>
                    <a:pt x="2231" y="734"/>
                    <a:pt x="2178" y="759"/>
                    <a:pt x="2224" y="781"/>
                  </a:cubicBezTo>
                  <a:cubicBezTo>
                    <a:pt x="2270" y="803"/>
                    <a:pt x="2293" y="823"/>
                    <a:pt x="2273" y="845"/>
                  </a:cubicBezTo>
                  <a:cubicBezTo>
                    <a:pt x="2254" y="867"/>
                    <a:pt x="2247" y="917"/>
                    <a:pt x="2224" y="884"/>
                  </a:cubicBezTo>
                  <a:cubicBezTo>
                    <a:pt x="2201" y="850"/>
                    <a:pt x="2205" y="842"/>
                    <a:pt x="2175" y="850"/>
                  </a:cubicBezTo>
                  <a:cubicBezTo>
                    <a:pt x="2146" y="859"/>
                    <a:pt x="2113" y="859"/>
                    <a:pt x="2106" y="836"/>
                  </a:cubicBezTo>
                  <a:cubicBezTo>
                    <a:pt x="2100" y="814"/>
                    <a:pt x="2113" y="784"/>
                    <a:pt x="2077" y="797"/>
                  </a:cubicBezTo>
                  <a:cubicBezTo>
                    <a:pt x="2041" y="811"/>
                    <a:pt x="2038" y="809"/>
                    <a:pt x="2008" y="809"/>
                  </a:cubicBezTo>
                  <a:cubicBezTo>
                    <a:pt x="1979" y="809"/>
                    <a:pt x="1949" y="836"/>
                    <a:pt x="1913" y="817"/>
                  </a:cubicBezTo>
                  <a:cubicBezTo>
                    <a:pt x="1877" y="797"/>
                    <a:pt x="1854" y="828"/>
                    <a:pt x="1825" y="828"/>
                  </a:cubicBezTo>
                  <a:cubicBezTo>
                    <a:pt x="1795" y="828"/>
                    <a:pt x="1713" y="814"/>
                    <a:pt x="1710" y="836"/>
                  </a:cubicBezTo>
                  <a:cubicBezTo>
                    <a:pt x="1707" y="859"/>
                    <a:pt x="1694" y="881"/>
                    <a:pt x="1733" y="886"/>
                  </a:cubicBezTo>
                  <a:cubicBezTo>
                    <a:pt x="1772" y="892"/>
                    <a:pt x="1821" y="895"/>
                    <a:pt x="1798" y="925"/>
                  </a:cubicBezTo>
                  <a:cubicBezTo>
                    <a:pt x="1775" y="956"/>
                    <a:pt x="1756" y="973"/>
                    <a:pt x="1759" y="1017"/>
                  </a:cubicBezTo>
                  <a:cubicBezTo>
                    <a:pt x="1762" y="1062"/>
                    <a:pt x="1746" y="1089"/>
                    <a:pt x="1766" y="1145"/>
                  </a:cubicBezTo>
                  <a:cubicBezTo>
                    <a:pt x="1785" y="1201"/>
                    <a:pt x="1782" y="1209"/>
                    <a:pt x="1782" y="1237"/>
                  </a:cubicBezTo>
                  <a:cubicBezTo>
                    <a:pt x="1782" y="1265"/>
                    <a:pt x="1759" y="1256"/>
                    <a:pt x="1775" y="1290"/>
                  </a:cubicBezTo>
                  <a:cubicBezTo>
                    <a:pt x="1792" y="1323"/>
                    <a:pt x="1779" y="1337"/>
                    <a:pt x="1759" y="1323"/>
                  </a:cubicBezTo>
                  <a:cubicBezTo>
                    <a:pt x="1739" y="1309"/>
                    <a:pt x="1716" y="1306"/>
                    <a:pt x="1707" y="1328"/>
                  </a:cubicBezTo>
                  <a:cubicBezTo>
                    <a:pt x="1697" y="1351"/>
                    <a:pt x="1707" y="1376"/>
                    <a:pt x="1674" y="1378"/>
                  </a:cubicBezTo>
                  <a:cubicBezTo>
                    <a:pt x="1641" y="1381"/>
                    <a:pt x="1621" y="1390"/>
                    <a:pt x="1625" y="1429"/>
                  </a:cubicBezTo>
                  <a:cubicBezTo>
                    <a:pt x="1628" y="1467"/>
                    <a:pt x="1648" y="1492"/>
                    <a:pt x="1625" y="1523"/>
                  </a:cubicBezTo>
                  <a:cubicBezTo>
                    <a:pt x="1602" y="1554"/>
                    <a:pt x="1602" y="1565"/>
                    <a:pt x="1559" y="1562"/>
                  </a:cubicBezTo>
                  <a:cubicBezTo>
                    <a:pt x="1517" y="1559"/>
                    <a:pt x="1513" y="1590"/>
                    <a:pt x="1481" y="1593"/>
                  </a:cubicBezTo>
                  <a:cubicBezTo>
                    <a:pt x="1448" y="1595"/>
                    <a:pt x="1395" y="1581"/>
                    <a:pt x="1369" y="1595"/>
                  </a:cubicBezTo>
                  <a:cubicBezTo>
                    <a:pt x="1343" y="1609"/>
                    <a:pt x="1323" y="1623"/>
                    <a:pt x="1287" y="1623"/>
                  </a:cubicBezTo>
                  <a:cubicBezTo>
                    <a:pt x="1251" y="1623"/>
                    <a:pt x="1241" y="1626"/>
                    <a:pt x="1209" y="1643"/>
                  </a:cubicBezTo>
                  <a:cubicBezTo>
                    <a:pt x="1176" y="1659"/>
                    <a:pt x="1150" y="1676"/>
                    <a:pt x="1124" y="1701"/>
                  </a:cubicBezTo>
                  <a:cubicBezTo>
                    <a:pt x="1097" y="1726"/>
                    <a:pt x="1074" y="1734"/>
                    <a:pt x="1051" y="1715"/>
                  </a:cubicBezTo>
                  <a:cubicBezTo>
                    <a:pt x="1028" y="1695"/>
                    <a:pt x="933" y="1732"/>
                    <a:pt x="920" y="1704"/>
                  </a:cubicBezTo>
                  <a:cubicBezTo>
                    <a:pt x="907" y="1676"/>
                    <a:pt x="868" y="1640"/>
                    <a:pt x="835" y="1676"/>
                  </a:cubicBezTo>
                  <a:cubicBezTo>
                    <a:pt x="802" y="1712"/>
                    <a:pt x="776" y="1737"/>
                    <a:pt x="760" y="1768"/>
                  </a:cubicBezTo>
                  <a:cubicBezTo>
                    <a:pt x="743" y="1798"/>
                    <a:pt x="691" y="1840"/>
                    <a:pt x="671" y="1812"/>
                  </a:cubicBezTo>
                  <a:cubicBezTo>
                    <a:pt x="652" y="1784"/>
                    <a:pt x="658" y="1782"/>
                    <a:pt x="632" y="1787"/>
                  </a:cubicBezTo>
                  <a:cubicBezTo>
                    <a:pt x="606" y="1793"/>
                    <a:pt x="573" y="1826"/>
                    <a:pt x="563" y="1787"/>
                  </a:cubicBezTo>
                  <a:cubicBezTo>
                    <a:pt x="553" y="1748"/>
                    <a:pt x="563" y="1709"/>
                    <a:pt x="537" y="1706"/>
                  </a:cubicBezTo>
                  <a:cubicBezTo>
                    <a:pt x="511" y="1704"/>
                    <a:pt x="475" y="1757"/>
                    <a:pt x="455" y="1734"/>
                  </a:cubicBezTo>
                  <a:cubicBezTo>
                    <a:pt x="436" y="1712"/>
                    <a:pt x="380" y="1698"/>
                    <a:pt x="370" y="1723"/>
                  </a:cubicBezTo>
                  <a:cubicBezTo>
                    <a:pt x="360" y="1748"/>
                    <a:pt x="344" y="1754"/>
                    <a:pt x="321" y="1754"/>
                  </a:cubicBezTo>
                  <a:cubicBezTo>
                    <a:pt x="298" y="1754"/>
                    <a:pt x="301" y="1784"/>
                    <a:pt x="268" y="1782"/>
                  </a:cubicBezTo>
                  <a:cubicBezTo>
                    <a:pt x="236" y="1779"/>
                    <a:pt x="213" y="1743"/>
                    <a:pt x="180" y="1768"/>
                  </a:cubicBezTo>
                  <a:cubicBezTo>
                    <a:pt x="147" y="1793"/>
                    <a:pt x="128" y="1793"/>
                    <a:pt x="128" y="1837"/>
                  </a:cubicBezTo>
                  <a:cubicBezTo>
                    <a:pt x="128" y="1882"/>
                    <a:pt x="147" y="1890"/>
                    <a:pt x="101" y="1896"/>
                  </a:cubicBezTo>
                  <a:cubicBezTo>
                    <a:pt x="55" y="1901"/>
                    <a:pt x="39" y="1904"/>
                    <a:pt x="42" y="1934"/>
                  </a:cubicBezTo>
                  <a:cubicBezTo>
                    <a:pt x="46" y="1965"/>
                    <a:pt x="0" y="1965"/>
                    <a:pt x="33" y="1987"/>
                  </a:cubicBezTo>
                  <a:cubicBezTo>
                    <a:pt x="65" y="2009"/>
                    <a:pt x="75" y="2015"/>
                    <a:pt x="49" y="2037"/>
                  </a:cubicBezTo>
                  <a:cubicBezTo>
                    <a:pt x="23" y="2060"/>
                    <a:pt x="19" y="2068"/>
                    <a:pt x="23" y="2093"/>
                  </a:cubicBezTo>
                  <a:cubicBezTo>
                    <a:pt x="26" y="2118"/>
                    <a:pt x="49" y="2165"/>
                    <a:pt x="72" y="2146"/>
                  </a:cubicBezTo>
                  <a:cubicBezTo>
                    <a:pt x="95" y="2126"/>
                    <a:pt x="88" y="2115"/>
                    <a:pt x="141" y="2132"/>
                  </a:cubicBezTo>
                  <a:cubicBezTo>
                    <a:pt x="193" y="2148"/>
                    <a:pt x="219" y="2168"/>
                    <a:pt x="232" y="2199"/>
                  </a:cubicBezTo>
                  <a:cubicBezTo>
                    <a:pt x="245" y="2229"/>
                    <a:pt x="203" y="2226"/>
                    <a:pt x="206" y="2265"/>
                  </a:cubicBezTo>
                  <a:cubicBezTo>
                    <a:pt x="209" y="2304"/>
                    <a:pt x="242" y="2335"/>
                    <a:pt x="216" y="2357"/>
                  </a:cubicBezTo>
                  <a:cubicBezTo>
                    <a:pt x="190" y="2379"/>
                    <a:pt x="180" y="2379"/>
                    <a:pt x="190" y="2415"/>
                  </a:cubicBezTo>
                  <a:cubicBezTo>
                    <a:pt x="200" y="2451"/>
                    <a:pt x="229" y="2479"/>
                    <a:pt x="196" y="2496"/>
                  </a:cubicBezTo>
                  <a:cubicBezTo>
                    <a:pt x="164" y="2513"/>
                    <a:pt x="150" y="2527"/>
                    <a:pt x="128" y="2499"/>
                  </a:cubicBezTo>
                  <a:cubicBezTo>
                    <a:pt x="114" y="2482"/>
                    <a:pt x="113" y="2466"/>
                    <a:pt x="105" y="2454"/>
                  </a:cubicBezTo>
                  <a:cubicBezTo>
                    <a:pt x="92" y="2456"/>
                    <a:pt x="80" y="2456"/>
                    <a:pt x="73" y="2456"/>
                  </a:cubicBezTo>
                  <a:cubicBezTo>
                    <a:pt x="55" y="2456"/>
                    <a:pt x="63" y="2479"/>
                    <a:pt x="52" y="2498"/>
                  </a:cubicBezTo>
                  <a:cubicBezTo>
                    <a:pt x="47" y="2506"/>
                    <a:pt x="49" y="2522"/>
                    <a:pt x="53" y="2535"/>
                  </a:cubicBezTo>
                  <a:cubicBezTo>
                    <a:pt x="56" y="2536"/>
                    <a:pt x="59" y="2536"/>
                    <a:pt x="62" y="2536"/>
                  </a:cubicBezTo>
                  <a:cubicBezTo>
                    <a:pt x="93" y="2536"/>
                    <a:pt x="106" y="2547"/>
                    <a:pt x="141" y="2565"/>
                  </a:cubicBezTo>
                  <a:cubicBezTo>
                    <a:pt x="176" y="2584"/>
                    <a:pt x="176" y="2580"/>
                    <a:pt x="219" y="2595"/>
                  </a:cubicBezTo>
                  <a:cubicBezTo>
                    <a:pt x="263" y="2610"/>
                    <a:pt x="245" y="2654"/>
                    <a:pt x="272" y="2658"/>
                  </a:cubicBezTo>
                  <a:cubicBezTo>
                    <a:pt x="298" y="2662"/>
                    <a:pt x="307" y="2677"/>
                    <a:pt x="333" y="2721"/>
                  </a:cubicBezTo>
                  <a:cubicBezTo>
                    <a:pt x="359" y="2766"/>
                    <a:pt x="328" y="2784"/>
                    <a:pt x="307" y="2806"/>
                  </a:cubicBezTo>
                  <a:cubicBezTo>
                    <a:pt x="285" y="2829"/>
                    <a:pt x="302" y="2836"/>
                    <a:pt x="320" y="2862"/>
                  </a:cubicBezTo>
                  <a:cubicBezTo>
                    <a:pt x="337" y="2888"/>
                    <a:pt x="337" y="2914"/>
                    <a:pt x="377" y="2914"/>
                  </a:cubicBezTo>
                  <a:cubicBezTo>
                    <a:pt x="416" y="2914"/>
                    <a:pt x="407" y="2918"/>
                    <a:pt x="442" y="2962"/>
                  </a:cubicBezTo>
                  <a:cubicBezTo>
                    <a:pt x="477" y="3007"/>
                    <a:pt x="538" y="3025"/>
                    <a:pt x="582" y="3055"/>
                  </a:cubicBezTo>
                  <a:cubicBezTo>
                    <a:pt x="626" y="3084"/>
                    <a:pt x="669" y="3073"/>
                    <a:pt x="722" y="3073"/>
                  </a:cubicBezTo>
                  <a:cubicBezTo>
                    <a:pt x="774" y="3073"/>
                    <a:pt x="713" y="3129"/>
                    <a:pt x="717" y="3144"/>
                  </a:cubicBezTo>
                  <a:cubicBezTo>
                    <a:pt x="722" y="3158"/>
                    <a:pt x="730" y="3214"/>
                    <a:pt x="726" y="3255"/>
                  </a:cubicBezTo>
                  <a:cubicBezTo>
                    <a:pt x="722" y="3296"/>
                    <a:pt x="752" y="3310"/>
                    <a:pt x="774" y="3333"/>
                  </a:cubicBezTo>
                  <a:cubicBezTo>
                    <a:pt x="796" y="3355"/>
                    <a:pt x="822" y="3362"/>
                    <a:pt x="861" y="3385"/>
                  </a:cubicBezTo>
                  <a:cubicBezTo>
                    <a:pt x="870" y="3389"/>
                    <a:pt x="874" y="3394"/>
                    <a:pt x="875" y="3399"/>
                  </a:cubicBezTo>
                  <a:cubicBezTo>
                    <a:pt x="901" y="3404"/>
                    <a:pt x="929" y="3410"/>
                    <a:pt x="949" y="3418"/>
                  </a:cubicBezTo>
                  <a:cubicBezTo>
                    <a:pt x="992" y="3436"/>
                    <a:pt x="1027" y="3440"/>
                    <a:pt x="1054" y="3422"/>
                  </a:cubicBezTo>
                  <a:cubicBezTo>
                    <a:pt x="1080" y="3403"/>
                    <a:pt x="1075" y="3396"/>
                    <a:pt x="1084" y="3366"/>
                  </a:cubicBezTo>
                  <a:cubicBezTo>
                    <a:pt x="1093" y="3336"/>
                    <a:pt x="1145" y="3303"/>
                    <a:pt x="1180" y="3270"/>
                  </a:cubicBezTo>
                  <a:cubicBezTo>
                    <a:pt x="1215" y="3236"/>
                    <a:pt x="1198" y="3155"/>
                    <a:pt x="1241" y="3196"/>
                  </a:cubicBezTo>
                  <a:cubicBezTo>
                    <a:pt x="1285" y="3236"/>
                    <a:pt x="1290" y="3251"/>
                    <a:pt x="1324" y="3255"/>
                  </a:cubicBezTo>
                  <a:cubicBezTo>
                    <a:pt x="1359" y="3259"/>
                    <a:pt x="1438" y="3247"/>
                    <a:pt x="1460" y="3281"/>
                  </a:cubicBezTo>
                  <a:cubicBezTo>
                    <a:pt x="1482" y="3314"/>
                    <a:pt x="1504" y="3351"/>
                    <a:pt x="1547" y="3325"/>
                  </a:cubicBezTo>
                  <a:cubicBezTo>
                    <a:pt x="1591" y="3299"/>
                    <a:pt x="1604" y="3247"/>
                    <a:pt x="1648" y="3244"/>
                  </a:cubicBezTo>
                  <a:cubicBezTo>
                    <a:pt x="1691" y="3240"/>
                    <a:pt x="1691" y="3210"/>
                    <a:pt x="1713" y="3236"/>
                  </a:cubicBezTo>
                  <a:cubicBezTo>
                    <a:pt x="1735" y="3262"/>
                    <a:pt x="1718" y="3240"/>
                    <a:pt x="1779" y="3247"/>
                  </a:cubicBezTo>
                  <a:cubicBezTo>
                    <a:pt x="1840" y="3255"/>
                    <a:pt x="1875" y="3255"/>
                    <a:pt x="1901" y="3273"/>
                  </a:cubicBezTo>
                  <a:cubicBezTo>
                    <a:pt x="1927" y="3292"/>
                    <a:pt x="1923" y="3325"/>
                    <a:pt x="1975" y="3333"/>
                  </a:cubicBezTo>
                  <a:cubicBezTo>
                    <a:pt x="2028" y="3340"/>
                    <a:pt x="2041" y="3325"/>
                    <a:pt x="2063" y="3348"/>
                  </a:cubicBezTo>
                  <a:cubicBezTo>
                    <a:pt x="2085" y="3370"/>
                    <a:pt x="2111" y="3381"/>
                    <a:pt x="2150" y="3351"/>
                  </a:cubicBezTo>
                  <a:cubicBezTo>
                    <a:pt x="2189" y="3322"/>
                    <a:pt x="2202" y="3322"/>
                    <a:pt x="2255" y="3322"/>
                  </a:cubicBezTo>
                  <a:cubicBezTo>
                    <a:pt x="2307" y="3322"/>
                    <a:pt x="2316" y="3318"/>
                    <a:pt x="2355" y="3325"/>
                  </a:cubicBezTo>
                  <a:cubicBezTo>
                    <a:pt x="2395" y="3333"/>
                    <a:pt x="2412" y="3336"/>
                    <a:pt x="2460" y="3307"/>
                  </a:cubicBezTo>
                  <a:cubicBezTo>
                    <a:pt x="2508" y="3277"/>
                    <a:pt x="2543" y="3233"/>
                    <a:pt x="2604" y="3236"/>
                  </a:cubicBezTo>
                  <a:cubicBezTo>
                    <a:pt x="2665" y="3240"/>
                    <a:pt x="2783" y="3247"/>
                    <a:pt x="2823" y="3221"/>
                  </a:cubicBezTo>
                  <a:cubicBezTo>
                    <a:pt x="2862" y="3196"/>
                    <a:pt x="2862" y="3181"/>
                    <a:pt x="2932" y="3192"/>
                  </a:cubicBezTo>
                  <a:cubicBezTo>
                    <a:pt x="3002" y="3203"/>
                    <a:pt x="3146" y="3247"/>
                    <a:pt x="3194" y="3273"/>
                  </a:cubicBezTo>
                  <a:cubicBezTo>
                    <a:pt x="3242" y="3299"/>
                    <a:pt x="3255" y="3322"/>
                    <a:pt x="3303" y="3314"/>
                  </a:cubicBezTo>
                  <a:cubicBezTo>
                    <a:pt x="3351" y="3307"/>
                    <a:pt x="3377" y="3292"/>
                    <a:pt x="3430" y="3314"/>
                  </a:cubicBezTo>
                  <a:cubicBezTo>
                    <a:pt x="3482" y="3336"/>
                    <a:pt x="3491" y="3362"/>
                    <a:pt x="3583" y="3340"/>
                  </a:cubicBezTo>
                  <a:cubicBezTo>
                    <a:pt x="3675" y="3318"/>
                    <a:pt x="3618" y="3310"/>
                    <a:pt x="3657" y="3310"/>
                  </a:cubicBezTo>
                  <a:cubicBezTo>
                    <a:pt x="3696" y="3310"/>
                    <a:pt x="3723" y="3292"/>
                    <a:pt x="3661" y="3277"/>
                  </a:cubicBezTo>
                  <a:cubicBezTo>
                    <a:pt x="3600" y="3262"/>
                    <a:pt x="3574" y="3244"/>
                    <a:pt x="3609" y="3207"/>
                  </a:cubicBezTo>
                  <a:cubicBezTo>
                    <a:pt x="3644" y="3170"/>
                    <a:pt x="3640" y="3181"/>
                    <a:pt x="3683" y="3162"/>
                  </a:cubicBezTo>
                  <a:cubicBezTo>
                    <a:pt x="3727" y="3144"/>
                    <a:pt x="3705" y="3129"/>
                    <a:pt x="3718" y="3110"/>
                  </a:cubicBezTo>
                  <a:cubicBezTo>
                    <a:pt x="3731" y="3092"/>
                    <a:pt x="3766" y="3084"/>
                    <a:pt x="3740" y="3051"/>
                  </a:cubicBezTo>
                  <a:cubicBezTo>
                    <a:pt x="3714" y="3018"/>
                    <a:pt x="3648" y="3018"/>
                    <a:pt x="3640" y="2988"/>
                  </a:cubicBezTo>
                  <a:cubicBezTo>
                    <a:pt x="3631" y="2958"/>
                    <a:pt x="3548" y="2969"/>
                    <a:pt x="3548" y="2921"/>
                  </a:cubicBezTo>
                  <a:cubicBezTo>
                    <a:pt x="3548" y="2873"/>
                    <a:pt x="3522" y="2814"/>
                    <a:pt x="3570" y="2784"/>
                  </a:cubicBezTo>
                  <a:cubicBezTo>
                    <a:pt x="3618" y="2754"/>
                    <a:pt x="3631" y="2714"/>
                    <a:pt x="3701" y="2721"/>
                  </a:cubicBezTo>
                  <a:cubicBezTo>
                    <a:pt x="3771" y="2729"/>
                    <a:pt x="3784" y="2717"/>
                    <a:pt x="3867" y="2714"/>
                  </a:cubicBezTo>
                  <a:cubicBezTo>
                    <a:pt x="3950" y="2710"/>
                    <a:pt x="3950" y="2677"/>
                    <a:pt x="4011" y="2673"/>
                  </a:cubicBezTo>
                  <a:cubicBezTo>
                    <a:pt x="4072" y="2669"/>
                    <a:pt x="4081" y="2647"/>
                    <a:pt x="4129" y="2651"/>
                  </a:cubicBezTo>
                  <a:cubicBezTo>
                    <a:pt x="4177" y="2654"/>
                    <a:pt x="4216" y="2677"/>
                    <a:pt x="4238" y="2647"/>
                  </a:cubicBezTo>
                  <a:cubicBezTo>
                    <a:pt x="4260" y="2617"/>
                    <a:pt x="4260" y="2588"/>
                    <a:pt x="4295" y="2617"/>
                  </a:cubicBezTo>
                  <a:cubicBezTo>
                    <a:pt x="4315" y="2634"/>
                    <a:pt x="4346" y="2633"/>
                    <a:pt x="4380" y="2630"/>
                  </a:cubicBezTo>
                  <a:cubicBezTo>
                    <a:pt x="4351" y="2567"/>
                    <a:pt x="4325" y="2590"/>
                    <a:pt x="4343" y="2565"/>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5" name="Freeform 7">
              <a:extLst>
                <a:ext uri="{FF2B5EF4-FFF2-40B4-BE49-F238E27FC236}">
                  <a16:creationId xmlns:a16="http://schemas.microsoft.com/office/drawing/2014/main" id="{094CBAD4-8446-E34A-9B9E-CF19A32AF2D9}"/>
                </a:ext>
              </a:extLst>
            </p:cNvPr>
            <p:cNvSpPr>
              <a:spLocks/>
            </p:cNvSpPr>
            <p:nvPr/>
          </p:nvSpPr>
          <p:spPr bwMode="auto">
            <a:xfrm>
              <a:off x="271" y="2094"/>
              <a:ext cx="2249" cy="1097"/>
            </a:xfrm>
            <a:custGeom>
              <a:avLst/>
              <a:gdLst>
                <a:gd name="T0" fmla="*/ 4405 w 4857"/>
                <a:gd name="T1" fmla="*/ 1256 h 2368"/>
                <a:gd name="T2" fmla="*/ 4222 w 4857"/>
                <a:gd name="T3" fmla="*/ 1404 h 2368"/>
                <a:gd name="T4" fmla="*/ 4032 w 4857"/>
                <a:gd name="T5" fmla="*/ 1381 h 2368"/>
                <a:gd name="T6" fmla="*/ 3838 w 4857"/>
                <a:gd name="T7" fmla="*/ 1190 h 2368"/>
                <a:gd name="T8" fmla="*/ 3484 w 4857"/>
                <a:gd name="T9" fmla="*/ 1142 h 2368"/>
                <a:gd name="T10" fmla="*/ 3239 w 4857"/>
                <a:gd name="T11" fmla="*/ 1084 h 2368"/>
                <a:gd name="T12" fmla="*/ 2996 w 4857"/>
                <a:gd name="T13" fmla="*/ 984 h 2368"/>
                <a:gd name="T14" fmla="*/ 2787 w 4857"/>
                <a:gd name="T15" fmla="*/ 856 h 2368"/>
                <a:gd name="T16" fmla="*/ 2665 w 4857"/>
                <a:gd name="T17" fmla="*/ 620 h 2368"/>
                <a:gd name="T18" fmla="*/ 2737 w 4857"/>
                <a:gd name="T19" fmla="*/ 514 h 2368"/>
                <a:gd name="T20" fmla="*/ 2764 w 4857"/>
                <a:gd name="T21" fmla="*/ 339 h 2368"/>
                <a:gd name="T22" fmla="*/ 2718 w 4857"/>
                <a:gd name="T23" fmla="*/ 225 h 2368"/>
                <a:gd name="T24" fmla="*/ 2699 w 4857"/>
                <a:gd name="T25" fmla="*/ 159 h 2368"/>
                <a:gd name="T26" fmla="*/ 2219 w 4857"/>
                <a:gd name="T27" fmla="*/ 66 h 2368"/>
                <a:gd name="T28" fmla="*/ 1751 w 4857"/>
                <a:gd name="T29" fmla="*/ 170 h 2368"/>
                <a:gd name="T30" fmla="*/ 1459 w 4857"/>
                <a:gd name="T31" fmla="*/ 193 h 2368"/>
                <a:gd name="T32" fmla="*/ 1175 w 4857"/>
                <a:gd name="T33" fmla="*/ 92 h 2368"/>
                <a:gd name="T34" fmla="*/ 943 w 4857"/>
                <a:gd name="T35" fmla="*/ 170 h 2368"/>
                <a:gd name="T36" fmla="*/ 637 w 4857"/>
                <a:gd name="T37" fmla="*/ 41 h 2368"/>
                <a:gd name="T38" fmla="*/ 450 w 4857"/>
                <a:gd name="T39" fmla="*/ 267 h 2368"/>
                <a:gd name="T40" fmla="*/ 201 w 4857"/>
                <a:gd name="T41" fmla="*/ 304 h 2368"/>
                <a:gd name="T42" fmla="*/ 205 w 4857"/>
                <a:gd name="T43" fmla="*/ 493 h 2368"/>
                <a:gd name="T44" fmla="*/ 275 w 4857"/>
                <a:gd name="T45" fmla="*/ 689 h 2368"/>
                <a:gd name="T46" fmla="*/ 96 w 4857"/>
                <a:gd name="T47" fmla="*/ 678 h 2368"/>
                <a:gd name="T48" fmla="*/ 52 w 4857"/>
                <a:gd name="T49" fmla="*/ 837 h 2368"/>
                <a:gd name="T50" fmla="*/ 78 w 4857"/>
                <a:gd name="T51" fmla="*/ 975 h 2368"/>
                <a:gd name="T52" fmla="*/ 205 w 4857"/>
                <a:gd name="T53" fmla="*/ 1097 h 2368"/>
                <a:gd name="T54" fmla="*/ 406 w 4857"/>
                <a:gd name="T55" fmla="*/ 1275 h 2368"/>
                <a:gd name="T56" fmla="*/ 550 w 4857"/>
                <a:gd name="T57" fmla="*/ 1379 h 2368"/>
                <a:gd name="T58" fmla="*/ 768 w 4857"/>
                <a:gd name="T59" fmla="*/ 1445 h 2368"/>
                <a:gd name="T60" fmla="*/ 1039 w 4857"/>
                <a:gd name="T61" fmla="*/ 1731 h 2368"/>
                <a:gd name="T62" fmla="*/ 1175 w 4857"/>
                <a:gd name="T63" fmla="*/ 1809 h 2368"/>
                <a:gd name="T64" fmla="*/ 1380 w 4857"/>
                <a:gd name="T65" fmla="*/ 1923 h 2368"/>
                <a:gd name="T66" fmla="*/ 1511 w 4857"/>
                <a:gd name="T67" fmla="*/ 2012 h 2368"/>
                <a:gd name="T68" fmla="*/ 1651 w 4857"/>
                <a:gd name="T69" fmla="*/ 2105 h 2368"/>
                <a:gd name="T70" fmla="*/ 1856 w 4857"/>
                <a:gd name="T71" fmla="*/ 2164 h 2368"/>
                <a:gd name="T72" fmla="*/ 2131 w 4857"/>
                <a:gd name="T73" fmla="*/ 2172 h 2368"/>
                <a:gd name="T74" fmla="*/ 2245 w 4857"/>
                <a:gd name="T75" fmla="*/ 2316 h 2368"/>
                <a:gd name="T76" fmla="*/ 2586 w 4857"/>
                <a:gd name="T77" fmla="*/ 2127 h 2368"/>
                <a:gd name="T78" fmla="*/ 2795 w 4857"/>
                <a:gd name="T79" fmla="*/ 2227 h 2368"/>
                <a:gd name="T80" fmla="*/ 2983 w 4857"/>
                <a:gd name="T81" fmla="*/ 2309 h 2368"/>
                <a:gd name="T82" fmla="*/ 3241 w 4857"/>
                <a:gd name="T83" fmla="*/ 2268 h 2368"/>
                <a:gd name="T84" fmla="*/ 3538 w 4857"/>
                <a:gd name="T85" fmla="*/ 2101 h 2368"/>
                <a:gd name="T86" fmla="*/ 3914 w 4857"/>
                <a:gd name="T87" fmla="*/ 2057 h 2368"/>
                <a:gd name="T88" fmla="*/ 4154 w 4857"/>
                <a:gd name="T89" fmla="*/ 2001 h 2368"/>
                <a:gd name="T90" fmla="*/ 4211 w 4857"/>
                <a:gd name="T91" fmla="*/ 2094 h 2368"/>
                <a:gd name="T92" fmla="*/ 4246 w 4857"/>
                <a:gd name="T93" fmla="*/ 2220 h 2368"/>
                <a:gd name="T94" fmla="*/ 4447 w 4857"/>
                <a:gd name="T95" fmla="*/ 2220 h 2368"/>
                <a:gd name="T96" fmla="*/ 4594 w 4857"/>
                <a:gd name="T97" fmla="*/ 2315 h 2368"/>
                <a:gd name="T98" fmla="*/ 4722 w 4857"/>
                <a:gd name="T99" fmla="*/ 2268 h 2368"/>
                <a:gd name="T100" fmla="*/ 4770 w 4857"/>
                <a:gd name="T101" fmla="*/ 2072 h 2368"/>
                <a:gd name="T102" fmla="*/ 4822 w 4857"/>
                <a:gd name="T103" fmla="*/ 1820 h 2368"/>
                <a:gd name="T104" fmla="*/ 4730 w 4857"/>
                <a:gd name="T105" fmla="*/ 1564 h 2368"/>
                <a:gd name="T106" fmla="*/ 4704 w 4857"/>
                <a:gd name="T107" fmla="*/ 1367 h 2368"/>
                <a:gd name="T108" fmla="*/ 4481 w 4857"/>
                <a:gd name="T109" fmla="*/ 1186 h 2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857" h="2368">
                  <a:moveTo>
                    <a:pt x="4418" y="1148"/>
                  </a:moveTo>
                  <a:cubicBezTo>
                    <a:pt x="4385" y="1153"/>
                    <a:pt x="4402" y="1187"/>
                    <a:pt x="4415" y="1198"/>
                  </a:cubicBezTo>
                  <a:cubicBezTo>
                    <a:pt x="4428" y="1209"/>
                    <a:pt x="4418" y="1226"/>
                    <a:pt x="4405" y="1256"/>
                  </a:cubicBezTo>
                  <a:cubicBezTo>
                    <a:pt x="4392" y="1287"/>
                    <a:pt x="4392" y="1306"/>
                    <a:pt x="4366" y="1323"/>
                  </a:cubicBezTo>
                  <a:cubicBezTo>
                    <a:pt x="4339" y="1340"/>
                    <a:pt x="4343" y="1340"/>
                    <a:pt x="4303" y="1395"/>
                  </a:cubicBezTo>
                  <a:cubicBezTo>
                    <a:pt x="4264" y="1451"/>
                    <a:pt x="4244" y="1417"/>
                    <a:pt x="4222" y="1404"/>
                  </a:cubicBezTo>
                  <a:cubicBezTo>
                    <a:pt x="4199" y="1390"/>
                    <a:pt x="4199" y="1387"/>
                    <a:pt x="4166" y="1409"/>
                  </a:cubicBezTo>
                  <a:cubicBezTo>
                    <a:pt x="4133" y="1431"/>
                    <a:pt x="4127" y="1420"/>
                    <a:pt x="4104" y="1404"/>
                  </a:cubicBezTo>
                  <a:cubicBezTo>
                    <a:pt x="4081" y="1387"/>
                    <a:pt x="4068" y="1384"/>
                    <a:pt x="4032" y="1381"/>
                  </a:cubicBezTo>
                  <a:cubicBezTo>
                    <a:pt x="3995" y="1379"/>
                    <a:pt x="4012" y="1359"/>
                    <a:pt x="4002" y="1315"/>
                  </a:cubicBezTo>
                  <a:cubicBezTo>
                    <a:pt x="3992" y="1270"/>
                    <a:pt x="3943" y="1276"/>
                    <a:pt x="3920" y="1262"/>
                  </a:cubicBezTo>
                  <a:cubicBezTo>
                    <a:pt x="3897" y="1248"/>
                    <a:pt x="3881" y="1226"/>
                    <a:pt x="3838" y="1190"/>
                  </a:cubicBezTo>
                  <a:cubicBezTo>
                    <a:pt x="3796" y="1153"/>
                    <a:pt x="3740" y="1173"/>
                    <a:pt x="3701" y="1165"/>
                  </a:cubicBezTo>
                  <a:cubicBezTo>
                    <a:pt x="3661" y="1156"/>
                    <a:pt x="3648" y="1153"/>
                    <a:pt x="3609" y="1156"/>
                  </a:cubicBezTo>
                  <a:cubicBezTo>
                    <a:pt x="3570" y="1159"/>
                    <a:pt x="3537" y="1151"/>
                    <a:pt x="3484" y="1142"/>
                  </a:cubicBezTo>
                  <a:cubicBezTo>
                    <a:pt x="3432" y="1134"/>
                    <a:pt x="3435" y="1139"/>
                    <a:pt x="3393" y="1106"/>
                  </a:cubicBezTo>
                  <a:cubicBezTo>
                    <a:pt x="3350" y="1073"/>
                    <a:pt x="3344" y="1109"/>
                    <a:pt x="3301" y="1120"/>
                  </a:cubicBezTo>
                  <a:cubicBezTo>
                    <a:pt x="3258" y="1131"/>
                    <a:pt x="3258" y="1106"/>
                    <a:pt x="3239" y="1084"/>
                  </a:cubicBezTo>
                  <a:cubicBezTo>
                    <a:pt x="3219" y="1062"/>
                    <a:pt x="3193" y="1053"/>
                    <a:pt x="3173" y="1031"/>
                  </a:cubicBezTo>
                  <a:cubicBezTo>
                    <a:pt x="3154" y="1009"/>
                    <a:pt x="3111" y="1020"/>
                    <a:pt x="3078" y="1012"/>
                  </a:cubicBezTo>
                  <a:cubicBezTo>
                    <a:pt x="3045" y="1003"/>
                    <a:pt x="3016" y="1003"/>
                    <a:pt x="2996" y="984"/>
                  </a:cubicBezTo>
                  <a:cubicBezTo>
                    <a:pt x="2977" y="964"/>
                    <a:pt x="2914" y="975"/>
                    <a:pt x="2862" y="967"/>
                  </a:cubicBezTo>
                  <a:cubicBezTo>
                    <a:pt x="2810" y="959"/>
                    <a:pt x="2819" y="934"/>
                    <a:pt x="2816" y="906"/>
                  </a:cubicBezTo>
                  <a:cubicBezTo>
                    <a:pt x="2813" y="878"/>
                    <a:pt x="2806" y="875"/>
                    <a:pt x="2787" y="856"/>
                  </a:cubicBezTo>
                  <a:cubicBezTo>
                    <a:pt x="2767" y="836"/>
                    <a:pt x="2754" y="800"/>
                    <a:pt x="2747" y="773"/>
                  </a:cubicBezTo>
                  <a:cubicBezTo>
                    <a:pt x="2741" y="745"/>
                    <a:pt x="2711" y="709"/>
                    <a:pt x="2678" y="684"/>
                  </a:cubicBezTo>
                  <a:cubicBezTo>
                    <a:pt x="2646" y="659"/>
                    <a:pt x="2662" y="645"/>
                    <a:pt x="2665" y="620"/>
                  </a:cubicBezTo>
                  <a:cubicBezTo>
                    <a:pt x="2669" y="595"/>
                    <a:pt x="2656" y="564"/>
                    <a:pt x="2656" y="542"/>
                  </a:cubicBezTo>
                  <a:cubicBezTo>
                    <a:pt x="2656" y="520"/>
                    <a:pt x="2685" y="525"/>
                    <a:pt x="2708" y="533"/>
                  </a:cubicBezTo>
                  <a:cubicBezTo>
                    <a:pt x="2731" y="542"/>
                    <a:pt x="2737" y="531"/>
                    <a:pt x="2737" y="514"/>
                  </a:cubicBezTo>
                  <a:cubicBezTo>
                    <a:pt x="2737" y="497"/>
                    <a:pt x="2734" y="481"/>
                    <a:pt x="2721" y="456"/>
                  </a:cubicBezTo>
                  <a:cubicBezTo>
                    <a:pt x="2708" y="431"/>
                    <a:pt x="2734" y="420"/>
                    <a:pt x="2751" y="389"/>
                  </a:cubicBezTo>
                  <a:cubicBezTo>
                    <a:pt x="2767" y="358"/>
                    <a:pt x="2741" y="358"/>
                    <a:pt x="2764" y="339"/>
                  </a:cubicBezTo>
                  <a:cubicBezTo>
                    <a:pt x="2787" y="319"/>
                    <a:pt x="2793" y="303"/>
                    <a:pt x="2793" y="283"/>
                  </a:cubicBezTo>
                  <a:cubicBezTo>
                    <a:pt x="2793" y="264"/>
                    <a:pt x="2783" y="256"/>
                    <a:pt x="2760" y="247"/>
                  </a:cubicBezTo>
                  <a:cubicBezTo>
                    <a:pt x="2737" y="239"/>
                    <a:pt x="2728" y="247"/>
                    <a:pt x="2718" y="225"/>
                  </a:cubicBezTo>
                  <a:cubicBezTo>
                    <a:pt x="2708" y="203"/>
                    <a:pt x="2767" y="214"/>
                    <a:pt x="2787" y="186"/>
                  </a:cubicBezTo>
                  <a:cubicBezTo>
                    <a:pt x="2794" y="176"/>
                    <a:pt x="2794" y="162"/>
                    <a:pt x="2792" y="149"/>
                  </a:cubicBezTo>
                  <a:cubicBezTo>
                    <a:pt x="2760" y="144"/>
                    <a:pt x="2736" y="154"/>
                    <a:pt x="2699" y="159"/>
                  </a:cubicBezTo>
                  <a:cubicBezTo>
                    <a:pt x="2651" y="167"/>
                    <a:pt x="2638" y="144"/>
                    <a:pt x="2590" y="118"/>
                  </a:cubicBezTo>
                  <a:cubicBezTo>
                    <a:pt x="2542" y="92"/>
                    <a:pt x="2398" y="48"/>
                    <a:pt x="2328" y="37"/>
                  </a:cubicBezTo>
                  <a:cubicBezTo>
                    <a:pt x="2258" y="26"/>
                    <a:pt x="2258" y="41"/>
                    <a:pt x="2219" y="66"/>
                  </a:cubicBezTo>
                  <a:cubicBezTo>
                    <a:pt x="2179" y="92"/>
                    <a:pt x="2061" y="85"/>
                    <a:pt x="2000" y="81"/>
                  </a:cubicBezTo>
                  <a:cubicBezTo>
                    <a:pt x="1939" y="78"/>
                    <a:pt x="1904" y="122"/>
                    <a:pt x="1856" y="152"/>
                  </a:cubicBezTo>
                  <a:cubicBezTo>
                    <a:pt x="1808" y="181"/>
                    <a:pt x="1791" y="178"/>
                    <a:pt x="1751" y="170"/>
                  </a:cubicBezTo>
                  <a:cubicBezTo>
                    <a:pt x="1712" y="163"/>
                    <a:pt x="1703" y="167"/>
                    <a:pt x="1651" y="167"/>
                  </a:cubicBezTo>
                  <a:cubicBezTo>
                    <a:pt x="1598" y="167"/>
                    <a:pt x="1585" y="167"/>
                    <a:pt x="1546" y="196"/>
                  </a:cubicBezTo>
                  <a:cubicBezTo>
                    <a:pt x="1507" y="226"/>
                    <a:pt x="1481" y="215"/>
                    <a:pt x="1459" y="193"/>
                  </a:cubicBezTo>
                  <a:cubicBezTo>
                    <a:pt x="1437" y="170"/>
                    <a:pt x="1424" y="185"/>
                    <a:pt x="1371" y="178"/>
                  </a:cubicBezTo>
                  <a:cubicBezTo>
                    <a:pt x="1319" y="170"/>
                    <a:pt x="1323" y="137"/>
                    <a:pt x="1297" y="118"/>
                  </a:cubicBezTo>
                  <a:cubicBezTo>
                    <a:pt x="1271" y="100"/>
                    <a:pt x="1236" y="100"/>
                    <a:pt x="1175" y="92"/>
                  </a:cubicBezTo>
                  <a:cubicBezTo>
                    <a:pt x="1114" y="85"/>
                    <a:pt x="1131" y="107"/>
                    <a:pt x="1109" y="81"/>
                  </a:cubicBezTo>
                  <a:cubicBezTo>
                    <a:pt x="1087" y="55"/>
                    <a:pt x="1087" y="85"/>
                    <a:pt x="1044" y="89"/>
                  </a:cubicBezTo>
                  <a:cubicBezTo>
                    <a:pt x="1000" y="92"/>
                    <a:pt x="987" y="144"/>
                    <a:pt x="943" y="170"/>
                  </a:cubicBezTo>
                  <a:cubicBezTo>
                    <a:pt x="900" y="196"/>
                    <a:pt x="878" y="159"/>
                    <a:pt x="856" y="126"/>
                  </a:cubicBezTo>
                  <a:cubicBezTo>
                    <a:pt x="834" y="92"/>
                    <a:pt x="755" y="104"/>
                    <a:pt x="720" y="100"/>
                  </a:cubicBezTo>
                  <a:cubicBezTo>
                    <a:pt x="686" y="96"/>
                    <a:pt x="681" y="81"/>
                    <a:pt x="637" y="41"/>
                  </a:cubicBezTo>
                  <a:cubicBezTo>
                    <a:pt x="594" y="0"/>
                    <a:pt x="611" y="81"/>
                    <a:pt x="576" y="115"/>
                  </a:cubicBezTo>
                  <a:cubicBezTo>
                    <a:pt x="541" y="148"/>
                    <a:pt x="489" y="181"/>
                    <a:pt x="480" y="211"/>
                  </a:cubicBezTo>
                  <a:cubicBezTo>
                    <a:pt x="471" y="241"/>
                    <a:pt x="476" y="248"/>
                    <a:pt x="450" y="267"/>
                  </a:cubicBezTo>
                  <a:cubicBezTo>
                    <a:pt x="423" y="285"/>
                    <a:pt x="388" y="281"/>
                    <a:pt x="345" y="263"/>
                  </a:cubicBezTo>
                  <a:cubicBezTo>
                    <a:pt x="325" y="255"/>
                    <a:pt x="297" y="249"/>
                    <a:pt x="271" y="244"/>
                  </a:cubicBezTo>
                  <a:cubicBezTo>
                    <a:pt x="276" y="263"/>
                    <a:pt x="238" y="283"/>
                    <a:pt x="201" y="304"/>
                  </a:cubicBezTo>
                  <a:cubicBezTo>
                    <a:pt x="153" y="330"/>
                    <a:pt x="214" y="352"/>
                    <a:pt x="236" y="374"/>
                  </a:cubicBezTo>
                  <a:cubicBezTo>
                    <a:pt x="257" y="396"/>
                    <a:pt x="236" y="411"/>
                    <a:pt x="201" y="422"/>
                  </a:cubicBezTo>
                  <a:cubicBezTo>
                    <a:pt x="166" y="433"/>
                    <a:pt x="170" y="467"/>
                    <a:pt x="205" y="493"/>
                  </a:cubicBezTo>
                  <a:cubicBezTo>
                    <a:pt x="240" y="519"/>
                    <a:pt x="231" y="530"/>
                    <a:pt x="262" y="545"/>
                  </a:cubicBezTo>
                  <a:cubicBezTo>
                    <a:pt x="292" y="559"/>
                    <a:pt x="284" y="578"/>
                    <a:pt x="262" y="597"/>
                  </a:cubicBezTo>
                  <a:cubicBezTo>
                    <a:pt x="240" y="615"/>
                    <a:pt x="275" y="641"/>
                    <a:pt x="275" y="689"/>
                  </a:cubicBezTo>
                  <a:cubicBezTo>
                    <a:pt x="275" y="737"/>
                    <a:pt x="227" y="715"/>
                    <a:pt x="205" y="708"/>
                  </a:cubicBezTo>
                  <a:cubicBezTo>
                    <a:pt x="183" y="700"/>
                    <a:pt x="174" y="723"/>
                    <a:pt x="144" y="730"/>
                  </a:cubicBezTo>
                  <a:cubicBezTo>
                    <a:pt x="113" y="737"/>
                    <a:pt x="105" y="708"/>
                    <a:pt x="96" y="678"/>
                  </a:cubicBezTo>
                  <a:cubicBezTo>
                    <a:pt x="87" y="648"/>
                    <a:pt x="43" y="652"/>
                    <a:pt x="22" y="671"/>
                  </a:cubicBezTo>
                  <a:cubicBezTo>
                    <a:pt x="0" y="689"/>
                    <a:pt x="13" y="730"/>
                    <a:pt x="26" y="756"/>
                  </a:cubicBezTo>
                  <a:cubicBezTo>
                    <a:pt x="39" y="782"/>
                    <a:pt x="65" y="811"/>
                    <a:pt x="52" y="837"/>
                  </a:cubicBezTo>
                  <a:cubicBezTo>
                    <a:pt x="39" y="863"/>
                    <a:pt x="30" y="867"/>
                    <a:pt x="52" y="900"/>
                  </a:cubicBezTo>
                  <a:cubicBezTo>
                    <a:pt x="74" y="934"/>
                    <a:pt x="35" y="938"/>
                    <a:pt x="39" y="960"/>
                  </a:cubicBezTo>
                  <a:cubicBezTo>
                    <a:pt x="43" y="982"/>
                    <a:pt x="70" y="989"/>
                    <a:pt x="78" y="975"/>
                  </a:cubicBezTo>
                  <a:cubicBezTo>
                    <a:pt x="87" y="960"/>
                    <a:pt x="109" y="967"/>
                    <a:pt x="122" y="978"/>
                  </a:cubicBezTo>
                  <a:cubicBezTo>
                    <a:pt x="135" y="989"/>
                    <a:pt x="148" y="1049"/>
                    <a:pt x="153" y="1071"/>
                  </a:cubicBezTo>
                  <a:cubicBezTo>
                    <a:pt x="157" y="1093"/>
                    <a:pt x="188" y="1112"/>
                    <a:pt x="205" y="1097"/>
                  </a:cubicBezTo>
                  <a:cubicBezTo>
                    <a:pt x="222" y="1082"/>
                    <a:pt x="244" y="1112"/>
                    <a:pt x="266" y="1138"/>
                  </a:cubicBezTo>
                  <a:cubicBezTo>
                    <a:pt x="288" y="1164"/>
                    <a:pt x="327" y="1201"/>
                    <a:pt x="340" y="1230"/>
                  </a:cubicBezTo>
                  <a:cubicBezTo>
                    <a:pt x="354" y="1260"/>
                    <a:pt x="406" y="1264"/>
                    <a:pt x="406" y="1275"/>
                  </a:cubicBezTo>
                  <a:cubicBezTo>
                    <a:pt x="406" y="1286"/>
                    <a:pt x="445" y="1304"/>
                    <a:pt x="467" y="1327"/>
                  </a:cubicBezTo>
                  <a:cubicBezTo>
                    <a:pt x="489" y="1349"/>
                    <a:pt x="493" y="1342"/>
                    <a:pt x="493" y="1390"/>
                  </a:cubicBezTo>
                  <a:cubicBezTo>
                    <a:pt x="493" y="1438"/>
                    <a:pt x="541" y="1397"/>
                    <a:pt x="550" y="1379"/>
                  </a:cubicBezTo>
                  <a:cubicBezTo>
                    <a:pt x="559" y="1360"/>
                    <a:pt x="611" y="1345"/>
                    <a:pt x="637" y="1319"/>
                  </a:cubicBezTo>
                  <a:cubicBezTo>
                    <a:pt x="664" y="1293"/>
                    <a:pt x="672" y="1356"/>
                    <a:pt x="694" y="1390"/>
                  </a:cubicBezTo>
                  <a:cubicBezTo>
                    <a:pt x="716" y="1423"/>
                    <a:pt x="729" y="1397"/>
                    <a:pt x="768" y="1445"/>
                  </a:cubicBezTo>
                  <a:cubicBezTo>
                    <a:pt x="808" y="1493"/>
                    <a:pt x="812" y="1464"/>
                    <a:pt x="856" y="1505"/>
                  </a:cubicBezTo>
                  <a:cubicBezTo>
                    <a:pt x="900" y="1545"/>
                    <a:pt x="939" y="1564"/>
                    <a:pt x="974" y="1582"/>
                  </a:cubicBezTo>
                  <a:cubicBezTo>
                    <a:pt x="1009" y="1601"/>
                    <a:pt x="1017" y="1694"/>
                    <a:pt x="1039" y="1731"/>
                  </a:cubicBezTo>
                  <a:cubicBezTo>
                    <a:pt x="1061" y="1768"/>
                    <a:pt x="1109" y="1723"/>
                    <a:pt x="1135" y="1690"/>
                  </a:cubicBezTo>
                  <a:cubicBezTo>
                    <a:pt x="1162" y="1657"/>
                    <a:pt x="1170" y="1712"/>
                    <a:pt x="1170" y="1723"/>
                  </a:cubicBezTo>
                  <a:cubicBezTo>
                    <a:pt x="1170" y="1734"/>
                    <a:pt x="1175" y="1783"/>
                    <a:pt x="1175" y="1809"/>
                  </a:cubicBezTo>
                  <a:cubicBezTo>
                    <a:pt x="1175" y="1834"/>
                    <a:pt x="1236" y="1849"/>
                    <a:pt x="1271" y="1860"/>
                  </a:cubicBezTo>
                  <a:cubicBezTo>
                    <a:pt x="1306" y="1872"/>
                    <a:pt x="1310" y="1905"/>
                    <a:pt x="1358" y="1901"/>
                  </a:cubicBezTo>
                  <a:cubicBezTo>
                    <a:pt x="1406" y="1897"/>
                    <a:pt x="1389" y="1912"/>
                    <a:pt x="1380" y="1923"/>
                  </a:cubicBezTo>
                  <a:cubicBezTo>
                    <a:pt x="1371" y="1935"/>
                    <a:pt x="1398" y="1957"/>
                    <a:pt x="1398" y="1972"/>
                  </a:cubicBezTo>
                  <a:cubicBezTo>
                    <a:pt x="1398" y="1986"/>
                    <a:pt x="1441" y="2001"/>
                    <a:pt x="1459" y="1990"/>
                  </a:cubicBezTo>
                  <a:cubicBezTo>
                    <a:pt x="1476" y="1979"/>
                    <a:pt x="1494" y="1998"/>
                    <a:pt x="1511" y="2012"/>
                  </a:cubicBezTo>
                  <a:cubicBezTo>
                    <a:pt x="1529" y="2027"/>
                    <a:pt x="1559" y="2023"/>
                    <a:pt x="1555" y="2061"/>
                  </a:cubicBezTo>
                  <a:cubicBezTo>
                    <a:pt x="1594" y="2142"/>
                    <a:pt x="1598" y="2094"/>
                    <a:pt x="1612" y="2072"/>
                  </a:cubicBezTo>
                  <a:cubicBezTo>
                    <a:pt x="1625" y="2049"/>
                    <a:pt x="1633" y="2075"/>
                    <a:pt x="1651" y="2105"/>
                  </a:cubicBezTo>
                  <a:cubicBezTo>
                    <a:pt x="1668" y="2135"/>
                    <a:pt x="1725" y="2094"/>
                    <a:pt x="1747" y="2079"/>
                  </a:cubicBezTo>
                  <a:cubicBezTo>
                    <a:pt x="1769" y="2064"/>
                    <a:pt x="1782" y="2101"/>
                    <a:pt x="1786" y="2116"/>
                  </a:cubicBezTo>
                  <a:cubicBezTo>
                    <a:pt x="1791" y="2131"/>
                    <a:pt x="1843" y="2142"/>
                    <a:pt x="1856" y="2164"/>
                  </a:cubicBezTo>
                  <a:cubicBezTo>
                    <a:pt x="1869" y="2187"/>
                    <a:pt x="1895" y="2187"/>
                    <a:pt x="1948" y="2172"/>
                  </a:cubicBezTo>
                  <a:cubicBezTo>
                    <a:pt x="2000" y="2157"/>
                    <a:pt x="1992" y="2190"/>
                    <a:pt x="2040" y="2194"/>
                  </a:cubicBezTo>
                  <a:cubicBezTo>
                    <a:pt x="2088" y="2198"/>
                    <a:pt x="2079" y="2172"/>
                    <a:pt x="2131" y="2172"/>
                  </a:cubicBezTo>
                  <a:cubicBezTo>
                    <a:pt x="2184" y="2172"/>
                    <a:pt x="2179" y="2172"/>
                    <a:pt x="2214" y="2146"/>
                  </a:cubicBezTo>
                  <a:cubicBezTo>
                    <a:pt x="2249" y="2120"/>
                    <a:pt x="2267" y="2168"/>
                    <a:pt x="2284" y="2205"/>
                  </a:cubicBezTo>
                  <a:cubicBezTo>
                    <a:pt x="2302" y="2242"/>
                    <a:pt x="2241" y="2264"/>
                    <a:pt x="2245" y="2316"/>
                  </a:cubicBezTo>
                  <a:cubicBezTo>
                    <a:pt x="2249" y="2368"/>
                    <a:pt x="2337" y="2283"/>
                    <a:pt x="2350" y="2264"/>
                  </a:cubicBezTo>
                  <a:cubicBezTo>
                    <a:pt x="2363" y="2246"/>
                    <a:pt x="2420" y="2194"/>
                    <a:pt x="2446" y="2164"/>
                  </a:cubicBezTo>
                  <a:cubicBezTo>
                    <a:pt x="2472" y="2135"/>
                    <a:pt x="2542" y="2142"/>
                    <a:pt x="2586" y="2127"/>
                  </a:cubicBezTo>
                  <a:cubicBezTo>
                    <a:pt x="2629" y="2112"/>
                    <a:pt x="2647" y="2153"/>
                    <a:pt x="2660" y="2175"/>
                  </a:cubicBezTo>
                  <a:cubicBezTo>
                    <a:pt x="2673" y="2198"/>
                    <a:pt x="2664" y="2198"/>
                    <a:pt x="2704" y="2198"/>
                  </a:cubicBezTo>
                  <a:cubicBezTo>
                    <a:pt x="2743" y="2198"/>
                    <a:pt x="2773" y="2205"/>
                    <a:pt x="2795" y="2227"/>
                  </a:cubicBezTo>
                  <a:cubicBezTo>
                    <a:pt x="2817" y="2250"/>
                    <a:pt x="2861" y="2246"/>
                    <a:pt x="2874" y="2224"/>
                  </a:cubicBezTo>
                  <a:cubicBezTo>
                    <a:pt x="2887" y="2201"/>
                    <a:pt x="2922" y="2227"/>
                    <a:pt x="2966" y="2253"/>
                  </a:cubicBezTo>
                  <a:cubicBezTo>
                    <a:pt x="3009" y="2279"/>
                    <a:pt x="2974" y="2287"/>
                    <a:pt x="2983" y="2309"/>
                  </a:cubicBezTo>
                  <a:cubicBezTo>
                    <a:pt x="2992" y="2331"/>
                    <a:pt x="3057" y="2339"/>
                    <a:pt x="3071" y="2316"/>
                  </a:cubicBezTo>
                  <a:cubicBezTo>
                    <a:pt x="3084" y="2294"/>
                    <a:pt x="3114" y="2305"/>
                    <a:pt x="3140" y="2320"/>
                  </a:cubicBezTo>
                  <a:cubicBezTo>
                    <a:pt x="3167" y="2335"/>
                    <a:pt x="3223" y="2305"/>
                    <a:pt x="3241" y="2268"/>
                  </a:cubicBezTo>
                  <a:cubicBezTo>
                    <a:pt x="3258" y="2231"/>
                    <a:pt x="3237" y="2227"/>
                    <a:pt x="3285" y="2220"/>
                  </a:cubicBezTo>
                  <a:cubicBezTo>
                    <a:pt x="3333" y="2213"/>
                    <a:pt x="3341" y="2179"/>
                    <a:pt x="3376" y="2138"/>
                  </a:cubicBezTo>
                  <a:cubicBezTo>
                    <a:pt x="3411" y="2098"/>
                    <a:pt x="3481" y="2112"/>
                    <a:pt x="3538" y="2101"/>
                  </a:cubicBezTo>
                  <a:cubicBezTo>
                    <a:pt x="3595" y="2090"/>
                    <a:pt x="3630" y="2038"/>
                    <a:pt x="3700" y="1990"/>
                  </a:cubicBezTo>
                  <a:cubicBezTo>
                    <a:pt x="3769" y="1942"/>
                    <a:pt x="3796" y="2005"/>
                    <a:pt x="3813" y="2016"/>
                  </a:cubicBezTo>
                  <a:cubicBezTo>
                    <a:pt x="3831" y="2027"/>
                    <a:pt x="3887" y="2031"/>
                    <a:pt x="3914" y="2057"/>
                  </a:cubicBezTo>
                  <a:cubicBezTo>
                    <a:pt x="3940" y="2083"/>
                    <a:pt x="3949" y="2035"/>
                    <a:pt x="3975" y="2009"/>
                  </a:cubicBezTo>
                  <a:cubicBezTo>
                    <a:pt x="4001" y="1983"/>
                    <a:pt x="4023" y="1975"/>
                    <a:pt x="4058" y="1960"/>
                  </a:cubicBezTo>
                  <a:cubicBezTo>
                    <a:pt x="4093" y="1946"/>
                    <a:pt x="4132" y="1975"/>
                    <a:pt x="4154" y="2001"/>
                  </a:cubicBezTo>
                  <a:cubicBezTo>
                    <a:pt x="4176" y="2027"/>
                    <a:pt x="4132" y="2027"/>
                    <a:pt x="4119" y="2061"/>
                  </a:cubicBezTo>
                  <a:cubicBezTo>
                    <a:pt x="4106" y="2094"/>
                    <a:pt x="4154" y="2086"/>
                    <a:pt x="4167" y="2064"/>
                  </a:cubicBezTo>
                  <a:cubicBezTo>
                    <a:pt x="4180" y="2042"/>
                    <a:pt x="4202" y="2064"/>
                    <a:pt x="4211" y="2094"/>
                  </a:cubicBezTo>
                  <a:cubicBezTo>
                    <a:pt x="4219" y="2124"/>
                    <a:pt x="4228" y="2127"/>
                    <a:pt x="4206" y="2150"/>
                  </a:cubicBezTo>
                  <a:cubicBezTo>
                    <a:pt x="4184" y="2172"/>
                    <a:pt x="4167" y="2168"/>
                    <a:pt x="4158" y="2205"/>
                  </a:cubicBezTo>
                  <a:cubicBezTo>
                    <a:pt x="4149" y="2242"/>
                    <a:pt x="4228" y="2205"/>
                    <a:pt x="4246" y="2220"/>
                  </a:cubicBezTo>
                  <a:cubicBezTo>
                    <a:pt x="4263" y="2235"/>
                    <a:pt x="4285" y="2253"/>
                    <a:pt x="4320" y="2250"/>
                  </a:cubicBezTo>
                  <a:cubicBezTo>
                    <a:pt x="4355" y="2246"/>
                    <a:pt x="4346" y="2242"/>
                    <a:pt x="4385" y="2268"/>
                  </a:cubicBezTo>
                  <a:cubicBezTo>
                    <a:pt x="4425" y="2294"/>
                    <a:pt x="4425" y="2246"/>
                    <a:pt x="4447" y="2220"/>
                  </a:cubicBezTo>
                  <a:cubicBezTo>
                    <a:pt x="4468" y="2194"/>
                    <a:pt x="4495" y="2209"/>
                    <a:pt x="4508" y="2235"/>
                  </a:cubicBezTo>
                  <a:cubicBezTo>
                    <a:pt x="4521" y="2261"/>
                    <a:pt x="4530" y="2250"/>
                    <a:pt x="4564" y="2272"/>
                  </a:cubicBezTo>
                  <a:cubicBezTo>
                    <a:pt x="4585" y="2285"/>
                    <a:pt x="4590" y="2296"/>
                    <a:pt x="4594" y="2315"/>
                  </a:cubicBezTo>
                  <a:cubicBezTo>
                    <a:pt x="4599" y="2309"/>
                    <a:pt x="4605" y="2302"/>
                    <a:pt x="4613" y="2294"/>
                  </a:cubicBezTo>
                  <a:cubicBezTo>
                    <a:pt x="4656" y="2246"/>
                    <a:pt x="4639" y="2290"/>
                    <a:pt x="4674" y="2305"/>
                  </a:cubicBezTo>
                  <a:cubicBezTo>
                    <a:pt x="4709" y="2320"/>
                    <a:pt x="4717" y="2301"/>
                    <a:pt x="4722" y="2268"/>
                  </a:cubicBezTo>
                  <a:cubicBezTo>
                    <a:pt x="4726" y="2235"/>
                    <a:pt x="4713" y="2183"/>
                    <a:pt x="4713" y="2142"/>
                  </a:cubicBezTo>
                  <a:cubicBezTo>
                    <a:pt x="4713" y="2101"/>
                    <a:pt x="4726" y="2124"/>
                    <a:pt x="4770" y="2112"/>
                  </a:cubicBezTo>
                  <a:cubicBezTo>
                    <a:pt x="4813" y="2101"/>
                    <a:pt x="4770" y="2112"/>
                    <a:pt x="4770" y="2072"/>
                  </a:cubicBezTo>
                  <a:cubicBezTo>
                    <a:pt x="4770" y="2031"/>
                    <a:pt x="4796" y="2053"/>
                    <a:pt x="4827" y="2035"/>
                  </a:cubicBezTo>
                  <a:cubicBezTo>
                    <a:pt x="4857" y="2016"/>
                    <a:pt x="4827" y="2001"/>
                    <a:pt x="4818" y="1968"/>
                  </a:cubicBezTo>
                  <a:cubicBezTo>
                    <a:pt x="4809" y="1935"/>
                    <a:pt x="4827" y="1857"/>
                    <a:pt x="4822" y="1820"/>
                  </a:cubicBezTo>
                  <a:cubicBezTo>
                    <a:pt x="4818" y="1783"/>
                    <a:pt x="4822" y="1771"/>
                    <a:pt x="4818" y="1731"/>
                  </a:cubicBezTo>
                  <a:cubicBezTo>
                    <a:pt x="4813" y="1690"/>
                    <a:pt x="4796" y="1660"/>
                    <a:pt x="4792" y="1631"/>
                  </a:cubicBezTo>
                  <a:cubicBezTo>
                    <a:pt x="4787" y="1601"/>
                    <a:pt x="4752" y="1594"/>
                    <a:pt x="4730" y="1564"/>
                  </a:cubicBezTo>
                  <a:cubicBezTo>
                    <a:pt x="4709" y="1534"/>
                    <a:pt x="4744" y="1542"/>
                    <a:pt x="4792" y="1531"/>
                  </a:cubicBezTo>
                  <a:cubicBezTo>
                    <a:pt x="4840" y="1519"/>
                    <a:pt x="4774" y="1475"/>
                    <a:pt x="4744" y="1449"/>
                  </a:cubicBezTo>
                  <a:cubicBezTo>
                    <a:pt x="4713" y="1423"/>
                    <a:pt x="4709" y="1408"/>
                    <a:pt x="4704" y="1367"/>
                  </a:cubicBezTo>
                  <a:cubicBezTo>
                    <a:pt x="4700" y="1327"/>
                    <a:pt x="4656" y="1312"/>
                    <a:pt x="4647" y="1264"/>
                  </a:cubicBezTo>
                  <a:cubicBezTo>
                    <a:pt x="4639" y="1215"/>
                    <a:pt x="4608" y="1230"/>
                    <a:pt x="4582" y="1227"/>
                  </a:cubicBezTo>
                  <a:cubicBezTo>
                    <a:pt x="4556" y="1223"/>
                    <a:pt x="4516" y="1193"/>
                    <a:pt x="4481" y="1186"/>
                  </a:cubicBezTo>
                  <a:cubicBezTo>
                    <a:pt x="4454" y="1180"/>
                    <a:pt x="4462" y="1168"/>
                    <a:pt x="4478" y="1157"/>
                  </a:cubicBezTo>
                  <a:cubicBezTo>
                    <a:pt x="4460" y="1150"/>
                    <a:pt x="4440" y="1144"/>
                    <a:pt x="4418" y="1148"/>
                  </a:cubicBezTo>
                  <a:close/>
                </a:path>
              </a:pathLst>
            </a:custGeom>
            <a:gradFill>
              <a:gsLst>
                <a:gs pos="100000">
                  <a:schemeClr val="accent2"/>
                </a:gs>
                <a:gs pos="0">
                  <a:schemeClr val="accent1"/>
                </a:gs>
              </a:gsLst>
              <a:lin ang="3600000" scaled="0"/>
            </a:grad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6" name="Freeform 8">
              <a:extLst>
                <a:ext uri="{FF2B5EF4-FFF2-40B4-BE49-F238E27FC236}">
                  <a16:creationId xmlns:a16="http://schemas.microsoft.com/office/drawing/2014/main" id="{D69615B1-5D7C-074D-A90E-D45978349727}"/>
                </a:ext>
              </a:extLst>
            </p:cNvPr>
            <p:cNvSpPr>
              <a:spLocks/>
            </p:cNvSpPr>
            <p:nvPr/>
          </p:nvSpPr>
          <p:spPr bwMode="auto">
            <a:xfrm>
              <a:off x="1496" y="1832"/>
              <a:ext cx="1455" cy="934"/>
            </a:xfrm>
            <a:custGeom>
              <a:avLst/>
              <a:gdLst>
                <a:gd name="T0" fmla="*/ 3054 w 3142"/>
                <a:gd name="T1" fmla="*/ 771 h 2018"/>
                <a:gd name="T2" fmla="*/ 2993 w 3142"/>
                <a:gd name="T3" fmla="*/ 656 h 2018"/>
                <a:gd name="T4" fmla="*/ 2875 w 3142"/>
                <a:gd name="T5" fmla="*/ 478 h 2018"/>
                <a:gd name="T6" fmla="*/ 2652 w 3142"/>
                <a:gd name="T7" fmla="*/ 396 h 2018"/>
                <a:gd name="T8" fmla="*/ 2460 w 3142"/>
                <a:gd name="T9" fmla="*/ 204 h 2018"/>
                <a:gd name="T10" fmla="*/ 2298 w 3142"/>
                <a:gd name="T11" fmla="*/ 200 h 2018"/>
                <a:gd name="T12" fmla="*/ 2023 w 3142"/>
                <a:gd name="T13" fmla="*/ 152 h 2018"/>
                <a:gd name="T14" fmla="*/ 1700 w 3142"/>
                <a:gd name="T15" fmla="*/ 185 h 2018"/>
                <a:gd name="T16" fmla="*/ 1482 w 3142"/>
                <a:gd name="T17" fmla="*/ 118 h 2018"/>
                <a:gd name="T18" fmla="*/ 1206 w 3142"/>
                <a:gd name="T19" fmla="*/ 40 h 2018"/>
                <a:gd name="T20" fmla="*/ 988 w 3142"/>
                <a:gd name="T21" fmla="*/ 59 h 2018"/>
                <a:gd name="T22" fmla="*/ 761 w 3142"/>
                <a:gd name="T23" fmla="*/ 85 h 2018"/>
                <a:gd name="T24" fmla="*/ 451 w 3142"/>
                <a:gd name="T25" fmla="*/ 133 h 2018"/>
                <a:gd name="T26" fmla="*/ 298 w 3142"/>
                <a:gd name="T27" fmla="*/ 333 h 2018"/>
                <a:gd name="T28" fmla="*/ 490 w 3142"/>
                <a:gd name="T29" fmla="*/ 463 h 2018"/>
                <a:gd name="T30" fmla="*/ 433 w 3142"/>
                <a:gd name="T31" fmla="*/ 574 h 2018"/>
                <a:gd name="T32" fmla="*/ 411 w 3142"/>
                <a:gd name="T33" fmla="*/ 689 h 2018"/>
                <a:gd name="T34" fmla="*/ 333 w 3142"/>
                <a:gd name="T35" fmla="*/ 752 h 2018"/>
                <a:gd name="T36" fmla="*/ 146 w 3142"/>
                <a:gd name="T37" fmla="*/ 716 h 2018"/>
                <a:gd name="T38" fmla="*/ 72 w 3142"/>
                <a:gd name="T39" fmla="*/ 792 h 2018"/>
                <a:gd name="T40" fmla="*/ 147 w 3142"/>
                <a:gd name="T41" fmla="*/ 850 h 2018"/>
                <a:gd name="T42" fmla="*/ 105 w 3142"/>
                <a:gd name="T43" fmla="*/ 956 h 2018"/>
                <a:gd name="T44" fmla="*/ 91 w 3142"/>
                <a:gd name="T45" fmla="*/ 1081 h 2018"/>
                <a:gd name="T46" fmla="*/ 10 w 3142"/>
                <a:gd name="T47" fmla="*/ 1109 h 2018"/>
                <a:gd name="T48" fmla="*/ 32 w 3142"/>
                <a:gd name="T49" fmla="*/ 1251 h 2018"/>
                <a:gd name="T50" fmla="*/ 141 w 3142"/>
                <a:gd name="T51" fmla="*/ 1423 h 2018"/>
                <a:gd name="T52" fmla="*/ 216 w 3142"/>
                <a:gd name="T53" fmla="*/ 1534 h 2018"/>
                <a:gd name="T54" fmla="*/ 432 w 3142"/>
                <a:gd name="T55" fmla="*/ 1579 h 2018"/>
                <a:gd name="T56" fmla="*/ 593 w 3142"/>
                <a:gd name="T57" fmla="*/ 1651 h 2018"/>
                <a:gd name="T58" fmla="*/ 747 w 3142"/>
                <a:gd name="T59" fmla="*/ 1673 h 2018"/>
                <a:gd name="T60" fmla="*/ 963 w 3142"/>
                <a:gd name="T61" fmla="*/ 1723 h 2018"/>
                <a:gd name="T62" fmla="*/ 1192 w 3142"/>
                <a:gd name="T63" fmla="*/ 1757 h 2018"/>
                <a:gd name="T64" fmla="*/ 1356 w 3142"/>
                <a:gd name="T65" fmla="*/ 1882 h 2018"/>
                <a:gd name="T66" fmla="*/ 1458 w 3142"/>
                <a:gd name="T67" fmla="*/ 1971 h 2018"/>
                <a:gd name="T68" fmla="*/ 1576 w 3142"/>
                <a:gd name="T69" fmla="*/ 1971 h 2018"/>
                <a:gd name="T70" fmla="*/ 1720 w 3142"/>
                <a:gd name="T71" fmla="*/ 1890 h 2018"/>
                <a:gd name="T72" fmla="*/ 1769 w 3142"/>
                <a:gd name="T73" fmla="*/ 1765 h 2018"/>
                <a:gd name="T74" fmla="*/ 1832 w 3142"/>
                <a:gd name="T75" fmla="*/ 1724 h 2018"/>
                <a:gd name="T76" fmla="*/ 1853 w 3142"/>
                <a:gd name="T77" fmla="*/ 1631 h 2018"/>
                <a:gd name="T78" fmla="*/ 2036 w 3142"/>
                <a:gd name="T79" fmla="*/ 1586 h 2018"/>
                <a:gd name="T80" fmla="*/ 2189 w 3142"/>
                <a:gd name="T81" fmla="*/ 1597 h 2018"/>
                <a:gd name="T82" fmla="*/ 2347 w 3142"/>
                <a:gd name="T83" fmla="*/ 1597 h 2018"/>
                <a:gd name="T84" fmla="*/ 2499 w 3142"/>
                <a:gd name="T85" fmla="*/ 1738 h 2018"/>
                <a:gd name="T86" fmla="*/ 2661 w 3142"/>
                <a:gd name="T87" fmla="*/ 1686 h 2018"/>
                <a:gd name="T88" fmla="*/ 2805 w 3142"/>
                <a:gd name="T89" fmla="*/ 1649 h 2018"/>
                <a:gd name="T90" fmla="*/ 2949 w 3142"/>
                <a:gd name="T91" fmla="*/ 1656 h 2018"/>
                <a:gd name="T92" fmla="*/ 3011 w 3142"/>
                <a:gd name="T93" fmla="*/ 1530 h 2018"/>
                <a:gd name="T94" fmla="*/ 2831 w 3142"/>
                <a:gd name="T95" fmla="*/ 1441 h 2018"/>
                <a:gd name="T96" fmla="*/ 2661 w 3142"/>
                <a:gd name="T97" fmla="*/ 1323 h 2018"/>
                <a:gd name="T98" fmla="*/ 2818 w 3142"/>
                <a:gd name="T99" fmla="*/ 1382 h 2018"/>
                <a:gd name="T100" fmla="*/ 2884 w 3142"/>
                <a:gd name="T101" fmla="*/ 1234 h 2018"/>
                <a:gd name="T102" fmla="*/ 2976 w 3142"/>
                <a:gd name="T103" fmla="*/ 1115 h 2018"/>
                <a:gd name="T104" fmla="*/ 3032 w 3142"/>
                <a:gd name="T105" fmla="*/ 1026 h 2018"/>
                <a:gd name="T106" fmla="*/ 3089 w 3142"/>
                <a:gd name="T107" fmla="*/ 997 h 2018"/>
                <a:gd name="T108" fmla="*/ 3085 w 3142"/>
                <a:gd name="T109" fmla="*/ 823 h 2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42" h="2018">
                  <a:moveTo>
                    <a:pt x="3085" y="823"/>
                  </a:moveTo>
                  <a:cubicBezTo>
                    <a:pt x="3054" y="797"/>
                    <a:pt x="3054" y="789"/>
                    <a:pt x="3054" y="771"/>
                  </a:cubicBezTo>
                  <a:cubicBezTo>
                    <a:pt x="3054" y="752"/>
                    <a:pt x="3063" y="726"/>
                    <a:pt x="3032" y="708"/>
                  </a:cubicBezTo>
                  <a:cubicBezTo>
                    <a:pt x="2962" y="682"/>
                    <a:pt x="2976" y="678"/>
                    <a:pt x="2993" y="656"/>
                  </a:cubicBezTo>
                  <a:cubicBezTo>
                    <a:pt x="3011" y="633"/>
                    <a:pt x="2980" y="604"/>
                    <a:pt x="2971" y="574"/>
                  </a:cubicBezTo>
                  <a:cubicBezTo>
                    <a:pt x="2962" y="545"/>
                    <a:pt x="2901" y="530"/>
                    <a:pt x="2875" y="478"/>
                  </a:cubicBezTo>
                  <a:cubicBezTo>
                    <a:pt x="2849" y="426"/>
                    <a:pt x="2796" y="489"/>
                    <a:pt x="2762" y="496"/>
                  </a:cubicBezTo>
                  <a:cubicBezTo>
                    <a:pt x="2727" y="504"/>
                    <a:pt x="2679" y="426"/>
                    <a:pt x="2652" y="396"/>
                  </a:cubicBezTo>
                  <a:cubicBezTo>
                    <a:pt x="2626" y="367"/>
                    <a:pt x="2547" y="348"/>
                    <a:pt x="2499" y="330"/>
                  </a:cubicBezTo>
                  <a:cubicBezTo>
                    <a:pt x="2451" y="311"/>
                    <a:pt x="2464" y="244"/>
                    <a:pt x="2460" y="204"/>
                  </a:cubicBezTo>
                  <a:cubicBezTo>
                    <a:pt x="2456" y="163"/>
                    <a:pt x="2403" y="207"/>
                    <a:pt x="2360" y="226"/>
                  </a:cubicBezTo>
                  <a:cubicBezTo>
                    <a:pt x="2316" y="244"/>
                    <a:pt x="2303" y="229"/>
                    <a:pt x="2298" y="200"/>
                  </a:cubicBezTo>
                  <a:cubicBezTo>
                    <a:pt x="2294" y="170"/>
                    <a:pt x="2224" y="170"/>
                    <a:pt x="2141" y="126"/>
                  </a:cubicBezTo>
                  <a:cubicBezTo>
                    <a:pt x="2058" y="81"/>
                    <a:pt x="2050" y="122"/>
                    <a:pt x="2023" y="152"/>
                  </a:cubicBezTo>
                  <a:cubicBezTo>
                    <a:pt x="1997" y="181"/>
                    <a:pt x="1910" y="144"/>
                    <a:pt x="1844" y="133"/>
                  </a:cubicBezTo>
                  <a:cubicBezTo>
                    <a:pt x="1779" y="122"/>
                    <a:pt x="1770" y="159"/>
                    <a:pt x="1700" y="185"/>
                  </a:cubicBezTo>
                  <a:cubicBezTo>
                    <a:pt x="1630" y="211"/>
                    <a:pt x="1639" y="215"/>
                    <a:pt x="1595" y="207"/>
                  </a:cubicBezTo>
                  <a:cubicBezTo>
                    <a:pt x="1552" y="200"/>
                    <a:pt x="1517" y="166"/>
                    <a:pt x="1482" y="118"/>
                  </a:cubicBezTo>
                  <a:cubicBezTo>
                    <a:pt x="1447" y="70"/>
                    <a:pt x="1420" y="96"/>
                    <a:pt x="1368" y="92"/>
                  </a:cubicBezTo>
                  <a:cubicBezTo>
                    <a:pt x="1316" y="89"/>
                    <a:pt x="1263" y="48"/>
                    <a:pt x="1206" y="40"/>
                  </a:cubicBezTo>
                  <a:cubicBezTo>
                    <a:pt x="1150" y="33"/>
                    <a:pt x="1080" y="59"/>
                    <a:pt x="1045" y="29"/>
                  </a:cubicBezTo>
                  <a:cubicBezTo>
                    <a:pt x="1010" y="0"/>
                    <a:pt x="1010" y="29"/>
                    <a:pt x="988" y="59"/>
                  </a:cubicBezTo>
                  <a:cubicBezTo>
                    <a:pt x="966" y="89"/>
                    <a:pt x="927" y="66"/>
                    <a:pt x="879" y="63"/>
                  </a:cubicBezTo>
                  <a:cubicBezTo>
                    <a:pt x="831" y="59"/>
                    <a:pt x="822" y="81"/>
                    <a:pt x="761" y="85"/>
                  </a:cubicBezTo>
                  <a:cubicBezTo>
                    <a:pt x="700" y="89"/>
                    <a:pt x="700" y="122"/>
                    <a:pt x="617" y="126"/>
                  </a:cubicBezTo>
                  <a:cubicBezTo>
                    <a:pt x="534" y="129"/>
                    <a:pt x="521" y="141"/>
                    <a:pt x="451" y="133"/>
                  </a:cubicBezTo>
                  <a:cubicBezTo>
                    <a:pt x="381" y="126"/>
                    <a:pt x="368" y="166"/>
                    <a:pt x="320" y="196"/>
                  </a:cubicBezTo>
                  <a:cubicBezTo>
                    <a:pt x="272" y="226"/>
                    <a:pt x="298" y="285"/>
                    <a:pt x="298" y="333"/>
                  </a:cubicBezTo>
                  <a:cubicBezTo>
                    <a:pt x="298" y="381"/>
                    <a:pt x="381" y="370"/>
                    <a:pt x="390" y="400"/>
                  </a:cubicBezTo>
                  <a:cubicBezTo>
                    <a:pt x="398" y="430"/>
                    <a:pt x="464" y="430"/>
                    <a:pt x="490" y="463"/>
                  </a:cubicBezTo>
                  <a:cubicBezTo>
                    <a:pt x="516" y="496"/>
                    <a:pt x="481" y="504"/>
                    <a:pt x="468" y="522"/>
                  </a:cubicBezTo>
                  <a:cubicBezTo>
                    <a:pt x="455" y="541"/>
                    <a:pt x="477" y="556"/>
                    <a:pt x="433" y="574"/>
                  </a:cubicBezTo>
                  <a:cubicBezTo>
                    <a:pt x="390" y="593"/>
                    <a:pt x="394" y="582"/>
                    <a:pt x="359" y="619"/>
                  </a:cubicBezTo>
                  <a:cubicBezTo>
                    <a:pt x="324" y="656"/>
                    <a:pt x="350" y="674"/>
                    <a:pt x="411" y="689"/>
                  </a:cubicBezTo>
                  <a:cubicBezTo>
                    <a:pt x="473" y="704"/>
                    <a:pt x="446" y="722"/>
                    <a:pt x="407" y="722"/>
                  </a:cubicBezTo>
                  <a:cubicBezTo>
                    <a:pt x="368" y="722"/>
                    <a:pt x="425" y="730"/>
                    <a:pt x="333" y="752"/>
                  </a:cubicBezTo>
                  <a:cubicBezTo>
                    <a:pt x="241" y="774"/>
                    <a:pt x="232" y="748"/>
                    <a:pt x="180" y="726"/>
                  </a:cubicBezTo>
                  <a:cubicBezTo>
                    <a:pt x="167" y="721"/>
                    <a:pt x="156" y="718"/>
                    <a:pt x="146" y="716"/>
                  </a:cubicBezTo>
                  <a:cubicBezTo>
                    <a:pt x="148" y="729"/>
                    <a:pt x="148" y="743"/>
                    <a:pt x="141" y="753"/>
                  </a:cubicBezTo>
                  <a:cubicBezTo>
                    <a:pt x="121" y="781"/>
                    <a:pt x="62" y="770"/>
                    <a:pt x="72" y="792"/>
                  </a:cubicBezTo>
                  <a:cubicBezTo>
                    <a:pt x="82" y="814"/>
                    <a:pt x="91" y="806"/>
                    <a:pt x="114" y="814"/>
                  </a:cubicBezTo>
                  <a:cubicBezTo>
                    <a:pt x="137" y="823"/>
                    <a:pt x="147" y="831"/>
                    <a:pt x="147" y="850"/>
                  </a:cubicBezTo>
                  <a:cubicBezTo>
                    <a:pt x="147" y="870"/>
                    <a:pt x="141" y="886"/>
                    <a:pt x="118" y="906"/>
                  </a:cubicBezTo>
                  <a:cubicBezTo>
                    <a:pt x="95" y="925"/>
                    <a:pt x="121" y="925"/>
                    <a:pt x="105" y="956"/>
                  </a:cubicBezTo>
                  <a:cubicBezTo>
                    <a:pt x="88" y="987"/>
                    <a:pt x="62" y="998"/>
                    <a:pt x="75" y="1023"/>
                  </a:cubicBezTo>
                  <a:cubicBezTo>
                    <a:pt x="88" y="1048"/>
                    <a:pt x="91" y="1064"/>
                    <a:pt x="91" y="1081"/>
                  </a:cubicBezTo>
                  <a:cubicBezTo>
                    <a:pt x="91" y="1098"/>
                    <a:pt x="85" y="1109"/>
                    <a:pt x="62" y="1100"/>
                  </a:cubicBezTo>
                  <a:cubicBezTo>
                    <a:pt x="39" y="1092"/>
                    <a:pt x="10" y="1087"/>
                    <a:pt x="10" y="1109"/>
                  </a:cubicBezTo>
                  <a:cubicBezTo>
                    <a:pt x="10" y="1131"/>
                    <a:pt x="23" y="1162"/>
                    <a:pt x="19" y="1187"/>
                  </a:cubicBezTo>
                  <a:cubicBezTo>
                    <a:pt x="16" y="1212"/>
                    <a:pt x="0" y="1226"/>
                    <a:pt x="32" y="1251"/>
                  </a:cubicBezTo>
                  <a:cubicBezTo>
                    <a:pt x="65" y="1276"/>
                    <a:pt x="95" y="1312"/>
                    <a:pt x="101" y="1340"/>
                  </a:cubicBezTo>
                  <a:cubicBezTo>
                    <a:pt x="108" y="1367"/>
                    <a:pt x="121" y="1403"/>
                    <a:pt x="141" y="1423"/>
                  </a:cubicBezTo>
                  <a:cubicBezTo>
                    <a:pt x="160" y="1442"/>
                    <a:pt x="167" y="1445"/>
                    <a:pt x="170" y="1473"/>
                  </a:cubicBezTo>
                  <a:cubicBezTo>
                    <a:pt x="173" y="1501"/>
                    <a:pt x="164" y="1526"/>
                    <a:pt x="216" y="1534"/>
                  </a:cubicBezTo>
                  <a:cubicBezTo>
                    <a:pt x="268" y="1542"/>
                    <a:pt x="331" y="1531"/>
                    <a:pt x="350" y="1551"/>
                  </a:cubicBezTo>
                  <a:cubicBezTo>
                    <a:pt x="370" y="1570"/>
                    <a:pt x="399" y="1570"/>
                    <a:pt x="432" y="1579"/>
                  </a:cubicBezTo>
                  <a:cubicBezTo>
                    <a:pt x="465" y="1587"/>
                    <a:pt x="508" y="1576"/>
                    <a:pt x="527" y="1598"/>
                  </a:cubicBezTo>
                  <a:cubicBezTo>
                    <a:pt x="547" y="1620"/>
                    <a:pt x="573" y="1629"/>
                    <a:pt x="593" y="1651"/>
                  </a:cubicBezTo>
                  <a:cubicBezTo>
                    <a:pt x="612" y="1673"/>
                    <a:pt x="612" y="1698"/>
                    <a:pt x="655" y="1687"/>
                  </a:cubicBezTo>
                  <a:cubicBezTo>
                    <a:pt x="698" y="1676"/>
                    <a:pt x="704" y="1640"/>
                    <a:pt x="747" y="1673"/>
                  </a:cubicBezTo>
                  <a:cubicBezTo>
                    <a:pt x="789" y="1706"/>
                    <a:pt x="786" y="1701"/>
                    <a:pt x="838" y="1709"/>
                  </a:cubicBezTo>
                  <a:cubicBezTo>
                    <a:pt x="891" y="1718"/>
                    <a:pt x="924" y="1726"/>
                    <a:pt x="963" y="1723"/>
                  </a:cubicBezTo>
                  <a:cubicBezTo>
                    <a:pt x="1002" y="1720"/>
                    <a:pt x="1015" y="1723"/>
                    <a:pt x="1055" y="1732"/>
                  </a:cubicBezTo>
                  <a:cubicBezTo>
                    <a:pt x="1094" y="1740"/>
                    <a:pt x="1150" y="1720"/>
                    <a:pt x="1192" y="1757"/>
                  </a:cubicBezTo>
                  <a:cubicBezTo>
                    <a:pt x="1235" y="1793"/>
                    <a:pt x="1251" y="1815"/>
                    <a:pt x="1274" y="1829"/>
                  </a:cubicBezTo>
                  <a:cubicBezTo>
                    <a:pt x="1297" y="1843"/>
                    <a:pt x="1346" y="1837"/>
                    <a:pt x="1356" y="1882"/>
                  </a:cubicBezTo>
                  <a:cubicBezTo>
                    <a:pt x="1366" y="1926"/>
                    <a:pt x="1349" y="1946"/>
                    <a:pt x="1386" y="1948"/>
                  </a:cubicBezTo>
                  <a:cubicBezTo>
                    <a:pt x="1422" y="1951"/>
                    <a:pt x="1435" y="1954"/>
                    <a:pt x="1458" y="1971"/>
                  </a:cubicBezTo>
                  <a:cubicBezTo>
                    <a:pt x="1481" y="1987"/>
                    <a:pt x="1487" y="1998"/>
                    <a:pt x="1520" y="1976"/>
                  </a:cubicBezTo>
                  <a:cubicBezTo>
                    <a:pt x="1553" y="1954"/>
                    <a:pt x="1553" y="1957"/>
                    <a:pt x="1576" y="1971"/>
                  </a:cubicBezTo>
                  <a:cubicBezTo>
                    <a:pt x="1598" y="1984"/>
                    <a:pt x="1618" y="2018"/>
                    <a:pt x="1657" y="1962"/>
                  </a:cubicBezTo>
                  <a:cubicBezTo>
                    <a:pt x="1697" y="1907"/>
                    <a:pt x="1693" y="1907"/>
                    <a:pt x="1720" y="1890"/>
                  </a:cubicBezTo>
                  <a:cubicBezTo>
                    <a:pt x="1746" y="1873"/>
                    <a:pt x="1746" y="1854"/>
                    <a:pt x="1759" y="1823"/>
                  </a:cubicBezTo>
                  <a:cubicBezTo>
                    <a:pt x="1772" y="1793"/>
                    <a:pt x="1782" y="1776"/>
                    <a:pt x="1769" y="1765"/>
                  </a:cubicBezTo>
                  <a:cubicBezTo>
                    <a:pt x="1756" y="1754"/>
                    <a:pt x="1739" y="1720"/>
                    <a:pt x="1772" y="1715"/>
                  </a:cubicBezTo>
                  <a:cubicBezTo>
                    <a:pt x="1794" y="1711"/>
                    <a:pt x="1814" y="1717"/>
                    <a:pt x="1832" y="1724"/>
                  </a:cubicBezTo>
                  <a:cubicBezTo>
                    <a:pt x="1837" y="1721"/>
                    <a:pt x="1843" y="1718"/>
                    <a:pt x="1849" y="1716"/>
                  </a:cubicBezTo>
                  <a:cubicBezTo>
                    <a:pt x="1875" y="1705"/>
                    <a:pt x="1840" y="1645"/>
                    <a:pt x="1853" y="1631"/>
                  </a:cubicBezTo>
                  <a:cubicBezTo>
                    <a:pt x="1866" y="1616"/>
                    <a:pt x="1879" y="1605"/>
                    <a:pt x="1918" y="1586"/>
                  </a:cubicBezTo>
                  <a:cubicBezTo>
                    <a:pt x="1958" y="1568"/>
                    <a:pt x="2015" y="1586"/>
                    <a:pt x="2036" y="1586"/>
                  </a:cubicBezTo>
                  <a:cubicBezTo>
                    <a:pt x="2058" y="1586"/>
                    <a:pt x="2102" y="1590"/>
                    <a:pt x="2124" y="1571"/>
                  </a:cubicBezTo>
                  <a:cubicBezTo>
                    <a:pt x="2146" y="1553"/>
                    <a:pt x="2163" y="1571"/>
                    <a:pt x="2189" y="1597"/>
                  </a:cubicBezTo>
                  <a:cubicBezTo>
                    <a:pt x="2215" y="1623"/>
                    <a:pt x="2233" y="1605"/>
                    <a:pt x="2264" y="1631"/>
                  </a:cubicBezTo>
                  <a:cubicBezTo>
                    <a:pt x="2294" y="1656"/>
                    <a:pt x="2316" y="1616"/>
                    <a:pt x="2347" y="1597"/>
                  </a:cubicBezTo>
                  <a:cubicBezTo>
                    <a:pt x="2377" y="1579"/>
                    <a:pt x="2399" y="1608"/>
                    <a:pt x="2412" y="1638"/>
                  </a:cubicBezTo>
                  <a:cubicBezTo>
                    <a:pt x="2425" y="1668"/>
                    <a:pt x="2469" y="1705"/>
                    <a:pt x="2499" y="1738"/>
                  </a:cubicBezTo>
                  <a:cubicBezTo>
                    <a:pt x="2530" y="1771"/>
                    <a:pt x="2574" y="1768"/>
                    <a:pt x="2626" y="1768"/>
                  </a:cubicBezTo>
                  <a:cubicBezTo>
                    <a:pt x="2679" y="1768"/>
                    <a:pt x="2661" y="1716"/>
                    <a:pt x="2661" y="1686"/>
                  </a:cubicBezTo>
                  <a:cubicBezTo>
                    <a:pt x="2661" y="1656"/>
                    <a:pt x="2705" y="1631"/>
                    <a:pt x="2735" y="1608"/>
                  </a:cubicBezTo>
                  <a:cubicBezTo>
                    <a:pt x="2766" y="1586"/>
                    <a:pt x="2779" y="1616"/>
                    <a:pt x="2805" y="1649"/>
                  </a:cubicBezTo>
                  <a:cubicBezTo>
                    <a:pt x="2831" y="1682"/>
                    <a:pt x="2862" y="1656"/>
                    <a:pt x="2888" y="1627"/>
                  </a:cubicBezTo>
                  <a:cubicBezTo>
                    <a:pt x="2914" y="1597"/>
                    <a:pt x="2932" y="1631"/>
                    <a:pt x="2949" y="1656"/>
                  </a:cubicBezTo>
                  <a:cubicBezTo>
                    <a:pt x="2967" y="1682"/>
                    <a:pt x="2997" y="1649"/>
                    <a:pt x="2997" y="1619"/>
                  </a:cubicBezTo>
                  <a:cubicBezTo>
                    <a:pt x="2997" y="1590"/>
                    <a:pt x="3015" y="1575"/>
                    <a:pt x="3011" y="1530"/>
                  </a:cubicBezTo>
                  <a:cubicBezTo>
                    <a:pt x="3006" y="1486"/>
                    <a:pt x="2971" y="1504"/>
                    <a:pt x="2928" y="1501"/>
                  </a:cubicBezTo>
                  <a:cubicBezTo>
                    <a:pt x="2884" y="1497"/>
                    <a:pt x="2853" y="1475"/>
                    <a:pt x="2831" y="1441"/>
                  </a:cubicBezTo>
                  <a:cubicBezTo>
                    <a:pt x="2810" y="1408"/>
                    <a:pt x="2753" y="1423"/>
                    <a:pt x="2696" y="1416"/>
                  </a:cubicBezTo>
                  <a:cubicBezTo>
                    <a:pt x="2639" y="1408"/>
                    <a:pt x="2644" y="1367"/>
                    <a:pt x="2661" y="1323"/>
                  </a:cubicBezTo>
                  <a:cubicBezTo>
                    <a:pt x="2679" y="1278"/>
                    <a:pt x="2692" y="1319"/>
                    <a:pt x="2722" y="1353"/>
                  </a:cubicBezTo>
                  <a:cubicBezTo>
                    <a:pt x="2753" y="1386"/>
                    <a:pt x="2779" y="1371"/>
                    <a:pt x="2818" y="1382"/>
                  </a:cubicBezTo>
                  <a:cubicBezTo>
                    <a:pt x="2858" y="1393"/>
                    <a:pt x="2866" y="1375"/>
                    <a:pt x="2875" y="1341"/>
                  </a:cubicBezTo>
                  <a:cubicBezTo>
                    <a:pt x="2884" y="1308"/>
                    <a:pt x="2888" y="1282"/>
                    <a:pt x="2884" y="1234"/>
                  </a:cubicBezTo>
                  <a:cubicBezTo>
                    <a:pt x="2879" y="1186"/>
                    <a:pt x="2932" y="1208"/>
                    <a:pt x="2958" y="1182"/>
                  </a:cubicBezTo>
                  <a:cubicBezTo>
                    <a:pt x="2984" y="1156"/>
                    <a:pt x="2997" y="1134"/>
                    <a:pt x="2976" y="1115"/>
                  </a:cubicBezTo>
                  <a:cubicBezTo>
                    <a:pt x="2954" y="1097"/>
                    <a:pt x="2976" y="1063"/>
                    <a:pt x="2993" y="1067"/>
                  </a:cubicBezTo>
                  <a:cubicBezTo>
                    <a:pt x="3011" y="1071"/>
                    <a:pt x="3024" y="1060"/>
                    <a:pt x="3032" y="1026"/>
                  </a:cubicBezTo>
                  <a:cubicBezTo>
                    <a:pt x="3041" y="993"/>
                    <a:pt x="3032" y="1026"/>
                    <a:pt x="3059" y="1045"/>
                  </a:cubicBezTo>
                  <a:cubicBezTo>
                    <a:pt x="3085" y="1063"/>
                    <a:pt x="3089" y="1012"/>
                    <a:pt x="3089" y="997"/>
                  </a:cubicBezTo>
                  <a:cubicBezTo>
                    <a:pt x="3089" y="982"/>
                    <a:pt x="3107" y="967"/>
                    <a:pt x="3124" y="926"/>
                  </a:cubicBezTo>
                  <a:cubicBezTo>
                    <a:pt x="3142" y="886"/>
                    <a:pt x="3115" y="848"/>
                    <a:pt x="3085" y="823"/>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7" name="Freeform 9">
              <a:extLst>
                <a:ext uri="{FF2B5EF4-FFF2-40B4-BE49-F238E27FC236}">
                  <a16:creationId xmlns:a16="http://schemas.microsoft.com/office/drawing/2014/main" id="{97520B3F-BEA6-584A-BD88-205974252389}"/>
                </a:ext>
              </a:extLst>
            </p:cNvPr>
            <p:cNvSpPr>
              <a:spLocks/>
            </p:cNvSpPr>
            <p:nvPr/>
          </p:nvSpPr>
          <p:spPr bwMode="auto">
            <a:xfrm>
              <a:off x="4417" y="5"/>
              <a:ext cx="1343" cy="1064"/>
            </a:xfrm>
            <a:custGeom>
              <a:avLst/>
              <a:gdLst>
                <a:gd name="T0" fmla="*/ 2816 w 2901"/>
                <a:gd name="T1" fmla="*/ 823 h 2299"/>
                <a:gd name="T2" fmla="*/ 2595 w 2901"/>
                <a:gd name="T3" fmla="*/ 966 h 2299"/>
                <a:gd name="T4" fmla="*/ 2459 w 2901"/>
                <a:gd name="T5" fmla="*/ 1101 h 2299"/>
                <a:gd name="T6" fmla="*/ 2172 w 2901"/>
                <a:gd name="T7" fmla="*/ 1175 h 2299"/>
                <a:gd name="T8" fmla="*/ 2095 w 2901"/>
                <a:gd name="T9" fmla="*/ 1030 h 2299"/>
                <a:gd name="T10" fmla="*/ 1971 w 2901"/>
                <a:gd name="T11" fmla="*/ 915 h 2299"/>
                <a:gd name="T12" fmla="*/ 1823 w 2901"/>
                <a:gd name="T13" fmla="*/ 855 h 2299"/>
                <a:gd name="T14" fmla="*/ 1589 w 2901"/>
                <a:gd name="T15" fmla="*/ 817 h 2299"/>
                <a:gd name="T16" fmla="*/ 1344 w 2901"/>
                <a:gd name="T17" fmla="*/ 713 h 2299"/>
                <a:gd name="T18" fmla="*/ 1154 w 2901"/>
                <a:gd name="T19" fmla="*/ 491 h 2299"/>
                <a:gd name="T20" fmla="*/ 1073 w 2901"/>
                <a:gd name="T21" fmla="*/ 352 h 2299"/>
                <a:gd name="T22" fmla="*/ 954 w 2901"/>
                <a:gd name="T23" fmla="*/ 188 h 2299"/>
                <a:gd name="T24" fmla="*/ 814 w 2901"/>
                <a:gd name="T25" fmla="*/ 82 h 2299"/>
                <a:gd name="T26" fmla="*/ 641 w 2901"/>
                <a:gd name="T27" fmla="*/ 75 h 2299"/>
                <a:gd name="T28" fmla="*/ 330 w 2901"/>
                <a:gd name="T29" fmla="*/ 32 h 2299"/>
                <a:gd name="T30" fmla="*/ 64 w 2901"/>
                <a:gd name="T31" fmla="*/ 131 h 2299"/>
                <a:gd name="T32" fmla="*/ 99 w 2901"/>
                <a:gd name="T33" fmla="*/ 248 h 2299"/>
                <a:gd name="T34" fmla="*/ 210 w 2901"/>
                <a:gd name="T35" fmla="*/ 370 h 2299"/>
                <a:gd name="T36" fmla="*/ 348 w 2901"/>
                <a:gd name="T37" fmla="*/ 403 h 2299"/>
                <a:gd name="T38" fmla="*/ 623 w 2901"/>
                <a:gd name="T39" fmla="*/ 576 h 2299"/>
                <a:gd name="T40" fmla="*/ 920 w 2901"/>
                <a:gd name="T41" fmla="*/ 505 h 2299"/>
                <a:gd name="T42" fmla="*/ 970 w 2901"/>
                <a:gd name="T43" fmla="*/ 724 h 2299"/>
                <a:gd name="T44" fmla="*/ 961 w 2901"/>
                <a:gd name="T45" fmla="*/ 1069 h 2299"/>
                <a:gd name="T46" fmla="*/ 911 w 2901"/>
                <a:gd name="T47" fmla="*/ 1289 h 2299"/>
                <a:gd name="T48" fmla="*/ 835 w 2901"/>
                <a:gd name="T49" fmla="*/ 1269 h 2299"/>
                <a:gd name="T50" fmla="*/ 605 w 2901"/>
                <a:gd name="T51" fmla="*/ 1563 h 2299"/>
                <a:gd name="T52" fmla="*/ 721 w 2901"/>
                <a:gd name="T53" fmla="*/ 1730 h 2299"/>
                <a:gd name="T54" fmla="*/ 813 w 2901"/>
                <a:gd name="T55" fmla="*/ 1775 h 2299"/>
                <a:gd name="T56" fmla="*/ 766 w 2901"/>
                <a:gd name="T57" fmla="*/ 1889 h 2299"/>
                <a:gd name="T58" fmla="*/ 934 w 2901"/>
                <a:gd name="T59" fmla="*/ 1865 h 2299"/>
                <a:gd name="T60" fmla="*/ 1114 w 2901"/>
                <a:gd name="T61" fmla="*/ 2027 h 2299"/>
                <a:gd name="T62" fmla="*/ 1330 w 2901"/>
                <a:gd name="T63" fmla="*/ 1982 h 2299"/>
                <a:gd name="T64" fmla="*/ 1520 w 2901"/>
                <a:gd name="T65" fmla="*/ 1990 h 2299"/>
                <a:gd name="T66" fmla="*/ 1651 w 2901"/>
                <a:gd name="T67" fmla="*/ 2118 h 2299"/>
                <a:gd name="T68" fmla="*/ 1868 w 2901"/>
                <a:gd name="T69" fmla="*/ 2210 h 2299"/>
                <a:gd name="T70" fmla="*/ 1914 w 2901"/>
                <a:gd name="T71" fmla="*/ 2071 h 2299"/>
                <a:gd name="T72" fmla="*/ 1976 w 2901"/>
                <a:gd name="T73" fmla="*/ 2205 h 2299"/>
                <a:gd name="T74" fmla="*/ 2156 w 2901"/>
                <a:gd name="T75" fmla="*/ 2255 h 2299"/>
                <a:gd name="T76" fmla="*/ 2284 w 2901"/>
                <a:gd name="T77" fmla="*/ 2138 h 2299"/>
                <a:gd name="T78" fmla="*/ 2431 w 2901"/>
                <a:gd name="T79" fmla="*/ 2205 h 2299"/>
                <a:gd name="T80" fmla="*/ 2507 w 2901"/>
                <a:gd name="T81" fmla="*/ 1988 h 2299"/>
                <a:gd name="T82" fmla="*/ 2515 w 2901"/>
                <a:gd name="T83" fmla="*/ 1808 h 2299"/>
                <a:gd name="T84" fmla="*/ 2733 w 2901"/>
                <a:gd name="T85" fmla="*/ 1728 h 2299"/>
                <a:gd name="T86" fmla="*/ 2800 w 2901"/>
                <a:gd name="T87" fmla="*/ 1657 h 2299"/>
                <a:gd name="T88" fmla="*/ 2824 w 2901"/>
                <a:gd name="T89" fmla="*/ 1501 h 2299"/>
                <a:gd name="T90" fmla="*/ 2857 w 2901"/>
                <a:gd name="T91" fmla="*/ 1357 h 2299"/>
                <a:gd name="T92" fmla="*/ 2834 w 2901"/>
                <a:gd name="T93" fmla="*/ 1193 h 2299"/>
                <a:gd name="T94" fmla="*/ 2870 w 2901"/>
                <a:gd name="T95" fmla="*/ 1063 h 2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901" h="2299">
                  <a:moveTo>
                    <a:pt x="2867" y="958"/>
                  </a:moveTo>
                  <a:cubicBezTo>
                    <a:pt x="2834" y="938"/>
                    <a:pt x="2815" y="941"/>
                    <a:pt x="2819" y="905"/>
                  </a:cubicBezTo>
                  <a:cubicBezTo>
                    <a:pt x="2824" y="869"/>
                    <a:pt x="2841" y="823"/>
                    <a:pt x="2816" y="823"/>
                  </a:cubicBezTo>
                  <a:cubicBezTo>
                    <a:pt x="2792" y="823"/>
                    <a:pt x="2754" y="840"/>
                    <a:pt x="2728" y="859"/>
                  </a:cubicBezTo>
                  <a:cubicBezTo>
                    <a:pt x="2701" y="879"/>
                    <a:pt x="2665" y="895"/>
                    <a:pt x="2647" y="919"/>
                  </a:cubicBezTo>
                  <a:cubicBezTo>
                    <a:pt x="2629" y="942"/>
                    <a:pt x="2624" y="966"/>
                    <a:pt x="2595" y="966"/>
                  </a:cubicBezTo>
                  <a:cubicBezTo>
                    <a:pt x="2566" y="966"/>
                    <a:pt x="2538" y="976"/>
                    <a:pt x="2525" y="998"/>
                  </a:cubicBezTo>
                  <a:cubicBezTo>
                    <a:pt x="2511" y="1020"/>
                    <a:pt x="2475" y="1056"/>
                    <a:pt x="2479" y="1077"/>
                  </a:cubicBezTo>
                  <a:cubicBezTo>
                    <a:pt x="2482" y="1098"/>
                    <a:pt x="2485" y="1091"/>
                    <a:pt x="2459" y="1101"/>
                  </a:cubicBezTo>
                  <a:cubicBezTo>
                    <a:pt x="2433" y="1111"/>
                    <a:pt x="2377" y="1127"/>
                    <a:pt x="2351" y="1140"/>
                  </a:cubicBezTo>
                  <a:cubicBezTo>
                    <a:pt x="2325" y="1152"/>
                    <a:pt x="2258" y="1138"/>
                    <a:pt x="2238" y="1163"/>
                  </a:cubicBezTo>
                  <a:cubicBezTo>
                    <a:pt x="2218" y="1189"/>
                    <a:pt x="2194" y="1200"/>
                    <a:pt x="2172" y="1175"/>
                  </a:cubicBezTo>
                  <a:cubicBezTo>
                    <a:pt x="2151" y="1150"/>
                    <a:pt x="2140" y="1122"/>
                    <a:pt x="2113" y="1109"/>
                  </a:cubicBezTo>
                  <a:cubicBezTo>
                    <a:pt x="2087" y="1097"/>
                    <a:pt x="2076" y="1098"/>
                    <a:pt x="2090" y="1080"/>
                  </a:cubicBezTo>
                  <a:cubicBezTo>
                    <a:pt x="2105" y="1062"/>
                    <a:pt x="2113" y="1047"/>
                    <a:pt x="2095" y="1030"/>
                  </a:cubicBezTo>
                  <a:cubicBezTo>
                    <a:pt x="2077" y="1013"/>
                    <a:pt x="2035" y="1002"/>
                    <a:pt x="2035" y="977"/>
                  </a:cubicBezTo>
                  <a:cubicBezTo>
                    <a:pt x="2035" y="952"/>
                    <a:pt x="2036" y="926"/>
                    <a:pt x="2022" y="916"/>
                  </a:cubicBezTo>
                  <a:cubicBezTo>
                    <a:pt x="2007" y="906"/>
                    <a:pt x="1979" y="895"/>
                    <a:pt x="1971" y="915"/>
                  </a:cubicBezTo>
                  <a:cubicBezTo>
                    <a:pt x="1963" y="934"/>
                    <a:pt x="1964" y="934"/>
                    <a:pt x="1928" y="919"/>
                  </a:cubicBezTo>
                  <a:cubicBezTo>
                    <a:pt x="1892" y="904"/>
                    <a:pt x="1874" y="898"/>
                    <a:pt x="1863" y="888"/>
                  </a:cubicBezTo>
                  <a:cubicBezTo>
                    <a:pt x="1851" y="879"/>
                    <a:pt x="1828" y="865"/>
                    <a:pt x="1823" y="855"/>
                  </a:cubicBezTo>
                  <a:cubicBezTo>
                    <a:pt x="1819" y="845"/>
                    <a:pt x="1786" y="812"/>
                    <a:pt x="1763" y="829"/>
                  </a:cubicBezTo>
                  <a:cubicBezTo>
                    <a:pt x="1740" y="845"/>
                    <a:pt x="1715" y="863"/>
                    <a:pt x="1684" y="851"/>
                  </a:cubicBezTo>
                  <a:cubicBezTo>
                    <a:pt x="1653" y="838"/>
                    <a:pt x="1612" y="802"/>
                    <a:pt x="1589" y="817"/>
                  </a:cubicBezTo>
                  <a:cubicBezTo>
                    <a:pt x="1566" y="833"/>
                    <a:pt x="1479" y="873"/>
                    <a:pt x="1452" y="852"/>
                  </a:cubicBezTo>
                  <a:cubicBezTo>
                    <a:pt x="1424" y="831"/>
                    <a:pt x="1362" y="833"/>
                    <a:pt x="1362" y="792"/>
                  </a:cubicBezTo>
                  <a:cubicBezTo>
                    <a:pt x="1362" y="752"/>
                    <a:pt x="1378" y="733"/>
                    <a:pt x="1344" y="713"/>
                  </a:cubicBezTo>
                  <a:cubicBezTo>
                    <a:pt x="1309" y="694"/>
                    <a:pt x="1293" y="677"/>
                    <a:pt x="1291" y="655"/>
                  </a:cubicBezTo>
                  <a:cubicBezTo>
                    <a:pt x="1289" y="633"/>
                    <a:pt x="1276" y="596"/>
                    <a:pt x="1258" y="584"/>
                  </a:cubicBezTo>
                  <a:cubicBezTo>
                    <a:pt x="1240" y="571"/>
                    <a:pt x="1149" y="507"/>
                    <a:pt x="1154" y="491"/>
                  </a:cubicBezTo>
                  <a:cubicBezTo>
                    <a:pt x="1158" y="474"/>
                    <a:pt x="1176" y="462"/>
                    <a:pt x="1152" y="444"/>
                  </a:cubicBezTo>
                  <a:cubicBezTo>
                    <a:pt x="1127" y="425"/>
                    <a:pt x="1093" y="417"/>
                    <a:pt x="1093" y="399"/>
                  </a:cubicBezTo>
                  <a:cubicBezTo>
                    <a:pt x="1093" y="381"/>
                    <a:pt x="1103" y="366"/>
                    <a:pt x="1073" y="352"/>
                  </a:cubicBezTo>
                  <a:cubicBezTo>
                    <a:pt x="1044" y="338"/>
                    <a:pt x="1029" y="328"/>
                    <a:pt x="1029" y="298"/>
                  </a:cubicBezTo>
                  <a:cubicBezTo>
                    <a:pt x="1029" y="267"/>
                    <a:pt x="1004" y="256"/>
                    <a:pt x="991" y="245"/>
                  </a:cubicBezTo>
                  <a:cubicBezTo>
                    <a:pt x="978" y="234"/>
                    <a:pt x="985" y="204"/>
                    <a:pt x="954" y="188"/>
                  </a:cubicBezTo>
                  <a:cubicBezTo>
                    <a:pt x="923" y="171"/>
                    <a:pt x="896" y="181"/>
                    <a:pt x="896" y="159"/>
                  </a:cubicBezTo>
                  <a:cubicBezTo>
                    <a:pt x="896" y="136"/>
                    <a:pt x="900" y="121"/>
                    <a:pt x="870" y="111"/>
                  </a:cubicBezTo>
                  <a:cubicBezTo>
                    <a:pt x="841" y="102"/>
                    <a:pt x="826" y="97"/>
                    <a:pt x="814" y="82"/>
                  </a:cubicBezTo>
                  <a:cubicBezTo>
                    <a:pt x="803" y="67"/>
                    <a:pt x="773" y="56"/>
                    <a:pt x="759" y="49"/>
                  </a:cubicBezTo>
                  <a:cubicBezTo>
                    <a:pt x="744" y="42"/>
                    <a:pt x="724" y="32"/>
                    <a:pt x="711" y="39"/>
                  </a:cubicBezTo>
                  <a:cubicBezTo>
                    <a:pt x="698" y="46"/>
                    <a:pt x="669" y="72"/>
                    <a:pt x="641" y="75"/>
                  </a:cubicBezTo>
                  <a:cubicBezTo>
                    <a:pt x="613" y="78"/>
                    <a:pt x="569" y="56"/>
                    <a:pt x="539" y="42"/>
                  </a:cubicBezTo>
                  <a:cubicBezTo>
                    <a:pt x="510" y="28"/>
                    <a:pt x="447" y="0"/>
                    <a:pt x="426" y="6"/>
                  </a:cubicBezTo>
                  <a:cubicBezTo>
                    <a:pt x="405" y="11"/>
                    <a:pt x="344" y="17"/>
                    <a:pt x="330" y="32"/>
                  </a:cubicBezTo>
                  <a:cubicBezTo>
                    <a:pt x="315" y="47"/>
                    <a:pt x="285" y="67"/>
                    <a:pt x="246" y="68"/>
                  </a:cubicBezTo>
                  <a:cubicBezTo>
                    <a:pt x="207" y="70"/>
                    <a:pt x="164" y="68"/>
                    <a:pt x="138" y="88"/>
                  </a:cubicBezTo>
                  <a:cubicBezTo>
                    <a:pt x="112" y="107"/>
                    <a:pt x="97" y="120"/>
                    <a:pt x="64" y="131"/>
                  </a:cubicBezTo>
                  <a:cubicBezTo>
                    <a:pt x="56" y="134"/>
                    <a:pt x="46" y="136"/>
                    <a:pt x="36" y="137"/>
                  </a:cubicBezTo>
                  <a:cubicBezTo>
                    <a:pt x="45" y="150"/>
                    <a:pt x="55" y="162"/>
                    <a:pt x="66" y="170"/>
                  </a:cubicBezTo>
                  <a:cubicBezTo>
                    <a:pt x="105" y="198"/>
                    <a:pt x="131" y="209"/>
                    <a:pt x="99" y="248"/>
                  </a:cubicBezTo>
                  <a:cubicBezTo>
                    <a:pt x="66" y="286"/>
                    <a:pt x="0" y="342"/>
                    <a:pt x="66" y="353"/>
                  </a:cubicBezTo>
                  <a:cubicBezTo>
                    <a:pt x="131" y="364"/>
                    <a:pt x="138" y="353"/>
                    <a:pt x="164" y="387"/>
                  </a:cubicBezTo>
                  <a:cubicBezTo>
                    <a:pt x="190" y="420"/>
                    <a:pt x="210" y="403"/>
                    <a:pt x="210" y="370"/>
                  </a:cubicBezTo>
                  <a:cubicBezTo>
                    <a:pt x="210" y="336"/>
                    <a:pt x="236" y="309"/>
                    <a:pt x="256" y="336"/>
                  </a:cubicBezTo>
                  <a:cubicBezTo>
                    <a:pt x="275" y="364"/>
                    <a:pt x="282" y="375"/>
                    <a:pt x="308" y="375"/>
                  </a:cubicBezTo>
                  <a:cubicBezTo>
                    <a:pt x="334" y="375"/>
                    <a:pt x="348" y="353"/>
                    <a:pt x="348" y="403"/>
                  </a:cubicBezTo>
                  <a:cubicBezTo>
                    <a:pt x="348" y="453"/>
                    <a:pt x="361" y="492"/>
                    <a:pt x="367" y="526"/>
                  </a:cubicBezTo>
                  <a:cubicBezTo>
                    <a:pt x="374" y="559"/>
                    <a:pt x="400" y="598"/>
                    <a:pt x="452" y="603"/>
                  </a:cubicBezTo>
                  <a:cubicBezTo>
                    <a:pt x="505" y="609"/>
                    <a:pt x="570" y="587"/>
                    <a:pt x="623" y="576"/>
                  </a:cubicBezTo>
                  <a:cubicBezTo>
                    <a:pt x="675" y="564"/>
                    <a:pt x="701" y="581"/>
                    <a:pt x="741" y="542"/>
                  </a:cubicBezTo>
                  <a:cubicBezTo>
                    <a:pt x="780" y="503"/>
                    <a:pt x="773" y="448"/>
                    <a:pt x="839" y="453"/>
                  </a:cubicBezTo>
                  <a:cubicBezTo>
                    <a:pt x="905" y="459"/>
                    <a:pt x="878" y="474"/>
                    <a:pt x="920" y="505"/>
                  </a:cubicBezTo>
                  <a:cubicBezTo>
                    <a:pt x="961" y="537"/>
                    <a:pt x="1007" y="546"/>
                    <a:pt x="1009" y="574"/>
                  </a:cubicBezTo>
                  <a:cubicBezTo>
                    <a:pt x="1012" y="602"/>
                    <a:pt x="963" y="620"/>
                    <a:pt x="981" y="648"/>
                  </a:cubicBezTo>
                  <a:cubicBezTo>
                    <a:pt x="998" y="676"/>
                    <a:pt x="983" y="705"/>
                    <a:pt x="970" y="724"/>
                  </a:cubicBezTo>
                  <a:cubicBezTo>
                    <a:pt x="957" y="742"/>
                    <a:pt x="933" y="789"/>
                    <a:pt x="937" y="831"/>
                  </a:cubicBezTo>
                  <a:cubicBezTo>
                    <a:pt x="942" y="874"/>
                    <a:pt x="931" y="920"/>
                    <a:pt x="955" y="948"/>
                  </a:cubicBezTo>
                  <a:cubicBezTo>
                    <a:pt x="979" y="976"/>
                    <a:pt x="990" y="1050"/>
                    <a:pt x="961" y="1069"/>
                  </a:cubicBezTo>
                  <a:cubicBezTo>
                    <a:pt x="933" y="1087"/>
                    <a:pt x="911" y="1094"/>
                    <a:pt x="911" y="1119"/>
                  </a:cubicBezTo>
                  <a:cubicBezTo>
                    <a:pt x="911" y="1143"/>
                    <a:pt x="891" y="1174"/>
                    <a:pt x="896" y="1204"/>
                  </a:cubicBezTo>
                  <a:cubicBezTo>
                    <a:pt x="900" y="1233"/>
                    <a:pt x="896" y="1269"/>
                    <a:pt x="911" y="1289"/>
                  </a:cubicBezTo>
                  <a:cubicBezTo>
                    <a:pt x="926" y="1309"/>
                    <a:pt x="933" y="1367"/>
                    <a:pt x="911" y="1356"/>
                  </a:cubicBezTo>
                  <a:cubicBezTo>
                    <a:pt x="889" y="1345"/>
                    <a:pt x="867" y="1335"/>
                    <a:pt x="861" y="1309"/>
                  </a:cubicBezTo>
                  <a:cubicBezTo>
                    <a:pt x="854" y="1283"/>
                    <a:pt x="861" y="1239"/>
                    <a:pt x="835" y="1269"/>
                  </a:cubicBezTo>
                  <a:cubicBezTo>
                    <a:pt x="808" y="1298"/>
                    <a:pt x="806" y="1326"/>
                    <a:pt x="771" y="1365"/>
                  </a:cubicBezTo>
                  <a:cubicBezTo>
                    <a:pt x="736" y="1404"/>
                    <a:pt x="686" y="1452"/>
                    <a:pt x="666" y="1484"/>
                  </a:cubicBezTo>
                  <a:cubicBezTo>
                    <a:pt x="647" y="1515"/>
                    <a:pt x="629" y="1545"/>
                    <a:pt x="605" y="1563"/>
                  </a:cubicBezTo>
                  <a:cubicBezTo>
                    <a:pt x="581" y="1582"/>
                    <a:pt x="562" y="1624"/>
                    <a:pt x="579" y="1645"/>
                  </a:cubicBezTo>
                  <a:cubicBezTo>
                    <a:pt x="597" y="1665"/>
                    <a:pt x="640" y="1684"/>
                    <a:pt x="658" y="1699"/>
                  </a:cubicBezTo>
                  <a:cubicBezTo>
                    <a:pt x="675" y="1713"/>
                    <a:pt x="673" y="1721"/>
                    <a:pt x="721" y="1730"/>
                  </a:cubicBezTo>
                  <a:cubicBezTo>
                    <a:pt x="769" y="1739"/>
                    <a:pt x="776" y="1750"/>
                    <a:pt x="806" y="1732"/>
                  </a:cubicBezTo>
                  <a:cubicBezTo>
                    <a:pt x="837" y="1713"/>
                    <a:pt x="843" y="1712"/>
                    <a:pt x="843" y="1728"/>
                  </a:cubicBezTo>
                  <a:cubicBezTo>
                    <a:pt x="843" y="1745"/>
                    <a:pt x="835" y="1767"/>
                    <a:pt x="813" y="1775"/>
                  </a:cubicBezTo>
                  <a:cubicBezTo>
                    <a:pt x="791" y="1782"/>
                    <a:pt x="736" y="1776"/>
                    <a:pt x="730" y="1799"/>
                  </a:cubicBezTo>
                  <a:cubicBezTo>
                    <a:pt x="723" y="1821"/>
                    <a:pt x="712" y="1849"/>
                    <a:pt x="728" y="1864"/>
                  </a:cubicBezTo>
                  <a:cubicBezTo>
                    <a:pt x="739" y="1875"/>
                    <a:pt x="763" y="1878"/>
                    <a:pt x="766" y="1889"/>
                  </a:cubicBezTo>
                  <a:cubicBezTo>
                    <a:pt x="776" y="1887"/>
                    <a:pt x="789" y="1883"/>
                    <a:pt x="806" y="1879"/>
                  </a:cubicBezTo>
                  <a:cubicBezTo>
                    <a:pt x="852" y="1868"/>
                    <a:pt x="849" y="1854"/>
                    <a:pt x="878" y="1854"/>
                  </a:cubicBezTo>
                  <a:cubicBezTo>
                    <a:pt x="908" y="1854"/>
                    <a:pt x="918" y="1838"/>
                    <a:pt x="934" y="1865"/>
                  </a:cubicBezTo>
                  <a:cubicBezTo>
                    <a:pt x="950" y="1893"/>
                    <a:pt x="937" y="1932"/>
                    <a:pt x="970" y="1949"/>
                  </a:cubicBezTo>
                  <a:cubicBezTo>
                    <a:pt x="1003" y="1965"/>
                    <a:pt x="1000" y="1979"/>
                    <a:pt x="1039" y="2007"/>
                  </a:cubicBezTo>
                  <a:cubicBezTo>
                    <a:pt x="1078" y="2035"/>
                    <a:pt x="1085" y="2041"/>
                    <a:pt x="1114" y="2027"/>
                  </a:cubicBezTo>
                  <a:cubicBezTo>
                    <a:pt x="1144" y="2013"/>
                    <a:pt x="1144" y="1988"/>
                    <a:pt x="1176" y="1999"/>
                  </a:cubicBezTo>
                  <a:cubicBezTo>
                    <a:pt x="1209" y="2010"/>
                    <a:pt x="1212" y="2021"/>
                    <a:pt x="1242" y="2004"/>
                  </a:cubicBezTo>
                  <a:cubicBezTo>
                    <a:pt x="1271" y="1988"/>
                    <a:pt x="1304" y="1952"/>
                    <a:pt x="1330" y="1982"/>
                  </a:cubicBezTo>
                  <a:cubicBezTo>
                    <a:pt x="1357" y="2013"/>
                    <a:pt x="1334" y="2021"/>
                    <a:pt x="1383" y="2024"/>
                  </a:cubicBezTo>
                  <a:cubicBezTo>
                    <a:pt x="1432" y="2027"/>
                    <a:pt x="1435" y="2038"/>
                    <a:pt x="1455" y="2018"/>
                  </a:cubicBezTo>
                  <a:cubicBezTo>
                    <a:pt x="1475" y="1999"/>
                    <a:pt x="1475" y="1985"/>
                    <a:pt x="1520" y="1990"/>
                  </a:cubicBezTo>
                  <a:cubicBezTo>
                    <a:pt x="1566" y="1996"/>
                    <a:pt x="1609" y="2013"/>
                    <a:pt x="1625" y="2027"/>
                  </a:cubicBezTo>
                  <a:cubicBezTo>
                    <a:pt x="1642" y="2041"/>
                    <a:pt x="1632" y="2054"/>
                    <a:pt x="1619" y="2077"/>
                  </a:cubicBezTo>
                  <a:cubicBezTo>
                    <a:pt x="1606" y="2099"/>
                    <a:pt x="1619" y="2116"/>
                    <a:pt x="1651" y="2118"/>
                  </a:cubicBezTo>
                  <a:cubicBezTo>
                    <a:pt x="1684" y="2121"/>
                    <a:pt x="1737" y="2077"/>
                    <a:pt x="1746" y="2107"/>
                  </a:cubicBezTo>
                  <a:cubicBezTo>
                    <a:pt x="1756" y="2138"/>
                    <a:pt x="1766" y="2166"/>
                    <a:pt x="1796" y="2188"/>
                  </a:cubicBezTo>
                  <a:cubicBezTo>
                    <a:pt x="1825" y="2210"/>
                    <a:pt x="1851" y="2210"/>
                    <a:pt x="1868" y="2210"/>
                  </a:cubicBezTo>
                  <a:cubicBezTo>
                    <a:pt x="1884" y="2210"/>
                    <a:pt x="1907" y="2199"/>
                    <a:pt x="1891" y="2180"/>
                  </a:cubicBezTo>
                  <a:cubicBezTo>
                    <a:pt x="1874" y="2160"/>
                    <a:pt x="1851" y="2149"/>
                    <a:pt x="1855" y="2118"/>
                  </a:cubicBezTo>
                  <a:cubicBezTo>
                    <a:pt x="1858" y="2088"/>
                    <a:pt x="1874" y="2068"/>
                    <a:pt x="1914" y="2071"/>
                  </a:cubicBezTo>
                  <a:cubicBezTo>
                    <a:pt x="1953" y="2074"/>
                    <a:pt x="1943" y="2082"/>
                    <a:pt x="1943" y="2107"/>
                  </a:cubicBezTo>
                  <a:cubicBezTo>
                    <a:pt x="1943" y="2132"/>
                    <a:pt x="1923" y="2149"/>
                    <a:pt x="1946" y="2166"/>
                  </a:cubicBezTo>
                  <a:cubicBezTo>
                    <a:pt x="1969" y="2182"/>
                    <a:pt x="1976" y="2185"/>
                    <a:pt x="1976" y="2205"/>
                  </a:cubicBezTo>
                  <a:cubicBezTo>
                    <a:pt x="1976" y="2224"/>
                    <a:pt x="2041" y="2221"/>
                    <a:pt x="2054" y="2252"/>
                  </a:cubicBezTo>
                  <a:cubicBezTo>
                    <a:pt x="2068" y="2282"/>
                    <a:pt x="2081" y="2299"/>
                    <a:pt x="2110" y="2296"/>
                  </a:cubicBezTo>
                  <a:cubicBezTo>
                    <a:pt x="2140" y="2293"/>
                    <a:pt x="2159" y="2288"/>
                    <a:pt x="2156" y="2255"/>
                  </a:cubicBezTo>
                  <a:cubicBezTo>
                    <a:pt x="2153" y="2221"/>
                    <a:pt x="2136" y="2207"/>
                    <a:pt x="2169" y="2199"/>
                  </a:cubicBezTo>
                  <a:cubicBezTo>
                    <a:pt x="2202" y="2191"/>
                    <a:pt x="2228" y="2196"/>
                    <a:pt x="2241" y="2168"/>
                  </a:cubicBezTo>
                  <a:cubicBezTo>
                    <a:pt x="2254" y="2141"/>
                    <a:pt x="2274" y="2110"/>
                    <a:pt x="2284" y="2138"/>
                  </a:cubicBezTo>
                  <a:cubicBezTo>
                    <a:pt x="2294" y="2166"/>
                    <a:pt x="2297" y="2177"/>
                    <a:pt x="2330" y="2152"/>
                  </a:cubicBezTo>
                  <a:cubicBezTo>
                    <a:pt x="2362" y="2127"/>
                    <a:pt x="2336" y="2096"/>
                    <a:pt x="2376" y="2152"/>
                  </a:cubicBezTo>
                  <a:cubicBezTo>
                    <a:pt x="2415" y="2207"/>
                    <a:pt x="2395" y="2202"/>
                    <a:pt x="2431" y="2205"/>
                  </a:cubicBezTo>
                  <a:cubicBezTo>
                    <a:pt x="2460" y="2207"/>
                    <a:pt x="2517" y="2214"/>
                    <a:pt x="2587" y="2205"/>
                  </a:cubicBezTo>
                  <a:cubicBezTo>
                    <a:pt x="2577" y="2174"/>
                    <a:pt x="2552" y="2158"/>
                    <a:pt x="2552" y="2128"/>
                  </a:cubicBezTo>
                  <a:cubicBezTo>
                    <a:pt x="2552" y="2095"/>
                    <a:pt x="2539" y="2018"/>
                    <a:pt x="2507" y="1988"/>
                  </a:cubicBezTo>
                  <a:cubicBezTo>
                    <a:pt x="2474" y="1957"/>
                    <a:pt x="2457" y="1927"/>
                    <a:pt x="2438" y="1908"/>
                  </a:cubicBezTo>
                  <a:cubicBezTo>
                    <a:pt x="2418" y="1890"/>
                    <a:pt x="2405" y="1863"/>
                    <a:pt x="2436" y="1854"/>
                  </a:cubicBezTo>
                  <a:cubicBezTo>
                    <a:pt x="2467" y="1846"/>
                    <a:pt x="2510" y="1835"/>
                    <a:pt x="2515" y="1808"/>
                  </a:cubicBezTo>
                  <a:cubicBezTo>
                    <a:pt x="2520" y="1782"/>
                    <a:pt x="2533" y="1715"/>
                    <a:pt x="2559" y="1718"/>
                  </a:cubicBezTo>
                  <a:cubicBezTo>
                    <a:pt x="2585" y="1721"/>
                    <a:pt x="2621" y="1736"/>
                    <a:pt x="2661" y="1735"/>
                  </a:cubicBezTo>
                  <a:cubicBezTo>
                    <a:pt x="2700" y="1733"/>
                    <a:pt x="2718" y="1738"/>
                    <a:pt x="2733" y="1728"/>
                  </a:cubicBezTo>
                  <a:cubicBezTo>
                    <a:pt x="2747" y="1718"/>
                    <a:pt x="2751" y="1722"/>
                    <a:pt x="2760" y="1726"/>
                  </a:cubicBezTo>
                  <a:cubicBezTo>
                    <a:pt x="2770" y="1731"/>
                    <a:pt x="2806" y="1735"/>
                    <a:pt x="2810" y="1722"/>
                  </a:cubicBezTo>
                  <a:cubicBezTo>
                    <a:pt x="2813" y="1710"/>
                    <a:pt x="2811" y="1672"/>
                    <a:pt x="2800" y="1657"/>
                  </a:cubicBezTo>
                  <a:cubicBezTo>
                    <a:pt x="2788" y="1642"/>
                    <a:pt x="2775" y="1617"/>
                    <a:pt x="2795" y="1603"/>
                  </a:cubicBezTo>
                  <a:cubicBezTo>
                    <a:pt x="2815" y="1589"/>
                    <a:pt x="2847" y="1560"/>
                    <a:pt x="2831" y="1542"/>
                  </a:cubicBezTo>
                  <a:cubicBezTo>
                    <a:pt x="2815" y="1523"/>
                    <a:pt x="2805" y="1512"/>
                    <a:pt x="2824" y="1501"/>
                  </a:cubicBezTo>
                  <a:cubicBezTo>
                    <a:pt x="2844" y="1490"/>
                    <a:pt x="2857" y="1482"/>
                    <a:pt x="2851" y="1465"/>
                  </a:cubicBezTo>
                  <a:cubicBezTo>
                    <a:pt x="2844" y="1448"/>
                    <a:pt x="2813" y="1430"/>
                    <a:pt x="2839" y="1415"/>
                  </a:cubicBezTo>
                  <a:cubicBezTo>
                    <a:pt x="2865" y="1400"/>
                    <a:pt x="2877" y="1380"/>
                    <a:pt x="2857" y="1357"/>
                  </a:cubicBezTo>
                  <a:cubicBezTo>
                    <a:pt x="2837" y="1333"/>
                    <a:pt x="2811" y="1326"/>
                    <a:pt x="2836" y="1308"/>
                  </a:cubicBezTo>
                  <a:cubicBezTo>
                    <a:pt x="2860" y="1290"/>
                    <a:pt x="2851" y="1266"/>
                    <a:pt x="2836" y="1247"/>
                  </a:cubicBezTo>
                  <a:cubicBezTo>
                    <a:pt x="2821" y="1227"/>
                    <a:pt x="2826" y="1211"/>
                    <a:pt x="2834" y="1193"/>
                  </a:cubicBezTo>
                  <a:cubicBezTo>
                    <a:pt x="2842" y="1175"/>
                    <a:pt x="2859" y="1163"/>
                    <a:pt x="2841" y="1148"/>
                  </a:cubicBezTo>
                  <a:cubicBezTo>
                    <a:pt x="2823" y="1133"/>
                    <a:pt x="2810" y="1104"/>
                    <a:pt x="2828" y="1088"/>
                  </a:cubicBezTo>
                  <a:cubicBezTo>
                    <a:pt x="2846" y="1073"/>
                    <a:pt x="2854" y="1065"/>
                    <a:pt x="2870" y="1063"/>
                  </a:cubicBezTo>
                  <a:cubicBezTo>
                    <a:pt x="2887" y="1062"/>
                    <a:pt x="2901" y="1036"/>
                    <a:pt x="2901" y="1013"/>
                  </a:cubicBezTo>
                  <a:cubicBezTo>
                    <a:pt x="2901" y="991"/>
                    <a:pt x="2900" y="977"/>
                    <a:pt x="2867" y="958"/>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8" name="Freeform 10">
              <a:extLst>
                <a:ext uri="{FF2B5EF4-FFF2-40B4-BE49-F238E27FC236}">
                  <a16:creationId xmlns:a16="http://schemas.microsoft.com/office/drawing/2014/main" id="{E1E33347-2F61-0E4D-929A-4A203CA89814}"/>
                </a:ext>
              </a:extLst>
            </p:cNvPr>
            <p:cNvSpPr>
              <a:spLocks/>
            </p:cNvSpPr>
            <p:nvPr/>
          </p:nvSpPr>
          <p:spPr bwMode="auto">
            <a:xfrm>
              <a:off x="4491" y="1174"/>
              <a:ext cx="677" cy="606"/>
            </a:xfrm>
            <a:custGeom>
              <a:avLst/>
              <a:gdLst>
                <a:gd name="T0" fmla="*/ 1410 w 1462"/>
                <a:gd name="T1" fmla="*/ 456 h 1310"/>
                <a:gd name="T2" fmla="*/ 1321 w 1462"/>
                <a:gd name="T3" fmla="*/ 328 h 1310"/>
                <a:gd name="T4" fmla="*/ 1288 w 1462"/>
                <a:gd name="T5" fmla="*/ 242 h 1310"/>
                <a:gd name="T6" fmla="*/ 1187 w 1462"/>
                <a:gd name="T7" fmla="*/ 148 h 1310"/>
                <a:gd name="T8" fmla="*/ 1125 w 1462"/>
                <a:gd name="T9" fmla="*/ 78 h 1310"/>
                <a:gd name="T10" fmla="*/ 1056 w 1462"/>
                <a:gd name="T11" fmla="*/ 117 h 1310"/>
                <a:gd name="T12" fmla="*/ 1013 w 1462"/>
                <a:gd name="T13" fmla="*/ 61 h 1310"/>
                <a:gd name="T14" fmla="*/ 935 w 1462"/>
                <a:gd name="T15" fmla="*/ 31 h 1310"/>
                <a:gd name="T16" fmla="*/ 895 w 1462"/>
                <a:gd name="T17" fmla="*/ 22 h 1310"/>
                <a:gd name="T18" fmla="*/ 886 w 1462"/>
                <a:gd name="T19" fmla="*/ 47 h 1310"/>
                <a:gd name="T20" fmla="*/ 891 w 1462"/>
                <a:gd name="T21" fmla="*/ 57 h 1310"/>
                <a:gd name="T22" fmla="*/ 873 w 1462"/>
                <a:gd name="T23" fmla="*/ 127 h 1310"/>
                <a:gd name="T24" fmla="*/ 817 w 1462"/>
                <a:gd name="T25" fmla="*/ 172 h 1310"/>
                <a:gd name="T26" fmla="*/ 775 w 1462"/>
                <a:gd name="T27" fmla="*/ 227 h 1310"/>
                <a:gd name="T28" fmla="*/ 718 w 1462"/>
                <a:gd name="T29" fmla="*/ 236 h 1310"/>
                <a:gd name="T30" fmla="*/ 668 w 1462"/>
                <a:gd name="T31" fmla="*/ 227 h 1310"/>
                <a:gd name="T32" fmla="*/ 640 w 1462"/>
                <a:gd name="T33" fmla="*/ 327 h 1310"/>
                <a:gd name="T34" fmla="*/ 557 w 1462"/>
                <a:gd name="T35" fmla="*/ 316 h 1310"/>
                <a:gd name="T36" fmla="*/ 493 w 1462"/>
                <a:gd name="T37" fmla="*/ 338 h 1310"/>
                <a:gd name="T38" fmla="*/ 454 w 1462"/>
                <a:gd name="T39" fmla="*/ 355 h 1310"/>
                <a:gd name="T40" fmla="*/ 413 w 1462"/>
                <a:gd name="T41" fmla="*/ 414 h 1310"/>
                <a:gd name="T42" fmla="*/ 356 w 1462"/>
                <a:gd name="T43" fmla="*/ 444 h 1310"/>
                <a:gd name="T44" fmla="*/ 290 w 1462"/>
                <a:gd name="T45" fmla="*/ 520 h 1310"/>
                <a:gd name="T46" fmla="*/ 233 w 1462"/>
                <a:gd name="T47" fmla="*/ 583 h 1310"/>
                <a:gd name="T48" fmla="*/ 179 w 1462"/>
                <a:gd name="T49" fmla="*/ 505 h 1310"/>
                <a:gd name="T50" fmla="*/ 107 w 1462"/>
                <a:gd name="T51" fmla="*/ 461 h 1310"/>
                <a:gd name="T52" fmla="*/ 65 w 1462"/>
                <a:gd name="T53" fmla="*/ 468 h 1310"/>
                <a:gd name="T54" fmla="*/ 61 w 1462"/>
                <a:gd name="T55" fmla="*/ 516 h 1310"/>
                <a:gd name="T56" fmla="*/ 78 w 1462"/>
                <a:gd name="T57" fmla="*/ 555 h 1310"/>
                <a:gd name="T58" fmla="*/ 94 w 1462"/>
                <a:gd name="T59" fmla="*/ 633 h 1310"/>
                <a:gd name="T60" fmla="*/ 107 w 1462"/>
                <a:gd name="T61" fmla="*/ 705 h 1310"/>
                <a:gd name="T62" fmla="*/ 54 w 1462"/>
                <a:gd name="T63" fmla="*/ 791 h 1310"/>
                <a:gd name="T64" fmla="*/ 24 w 1462"/>
                <a:gd name="T65" fmla="*/ 854 h 1310"/>
                <a:gd name="T66" fmla="*/ 94 w 1462"/>
                <a:gd name="T67" fmla="*/ 894 h 1310"/>
                <a:gd name="T68" fmla="*/ 198 w 1462"/>
                <a:gd name="T69" fmla="*/ 930 h 1310"/>
                <a:gd name="T70" fmla="*/ 295 w 1462"/>
                <a:gd name="T71" fmla="*/ 1052 h 1310"/>
                <a:gd name="T72" fmla="*/ 415 w 1462"/>
                <a:gd name="T73" fmla="*/ 928 h 1310"/>
                <a:gd name="T74" fmla="*/ 550 w 1462"/>
                <a:gd name="T75" fmla="*/ 757 h 1310"/>
                <a:gd name="T76" fmla="*/ 716 w 1462"/>
                <a:gd name="T77" fmla="*/ 791 h 1310"/>
                <a:gd name="T78" fmla="*/ 764 w 1462"/>
                <a:gd name="T79" fmla="*/ 872 h 1310"/>
                <a:gd name="T80" fmla="*/ 672 w 1462"/>
                <a:gd name="T81" fmla="*/ 991 h 1310"/>
                <a:gd name="T82" fmla="*/ 633 w 1462"/>
                <a:gd name="T83" fmla="*/ 1091 h 1310"/>
                <a:gd name="T84" fmla="*/ 699 w 1462"/>
                <a:gd name="T85" fmla="*/ 1139 h 1310"/>
                <a:gd name="T86" fmla="*/ 725 w 1462"/>
                <a:gd name="T87" fmla="*/ 1161 h 1310"/>
                <a:gd name="T88" fmla="*/ 664 w 1462"/>
                <a:gd name="T89" fmla="*/ 1228 h 1310"/>
                <a:gd name="T90" fmla="*/ 620 w 1462"/>
                <a:gd name="T91" fmla="*/ 1284 h 1310"/>
                <a:gd name="T92" fmla="*/ 712 w 1462"/>
                <a:gd name="T93" fmla="*/ 1269 h 1310"/>
                <a:gd name="T94" fmla="*/ 830 w 1462"/>
                <a:gd name="T95" fmla="*/ 1161 h 1310"/>
                <a:gd name="T96" fmla="*/ 956 w 1462"/>
                <a:gd name="T97" fmla="*/ 1028 h 1310"/>
                <a:gd name="T98" fmla="*/ 1061 w 1462"/>
                <a:gd name="T99" fmla="*/ 965 h 1310"/>
                <a:gd name="T100" fmla="*/ 1170 w 1462"/>
                <a:gd name="T101" fmla="*/ 920 h 1310"/>
                <a:gd name="T102" fmla="*/ 1239 w 1462"/>
                <a:gd name="T103" fmla="*/ 884 h 1310"/>
                <a:gd name="T104" fmla="*/ 1262 w 1462"/>
                <a:gd name="T105" fmla="*/ 802 h 1310"/>
                <a:gd name="T106" fmla="*/ 1411 w 1462"/>
                <a:gd name="T107" fmla="*/ 657 h 1310"/>
                <a:gd name="T108" fmla="*/ 1460 w 1462"/>
                <a:gd name="T109" fmla="*/ 630 h 1310"/>
                <a:gd name="T110" fmla="*/ 1462 w 1462"/>
                <a:gd name="T111" fmla="*/ 528 h 1310"/>
                <a:gd name="T112" fmla="*/ 1410 w 1462"/>
                <a:gd name="T113" fmla="*/ 456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62" h="1310">
                  <a:moveTo>
                    <a:pt x="1410" y="456"/>
                  </a:moveTo>
                  <a:cubicBezTo>
                    <a:pt x="1374" y="428"/>
                    <a:pt x="1321" y="384"/>
                    <a:pt x="1321" y="328"/>
                  </a:cubicBezTo>
                  <a:cubicBezTo>
                    <a:pt x="1321" y="273"/>
                    <a:pt x="1324" y="275"/>
                    <a:pt x="1288" y="242"/>
                  </a:cubicBezTo>
                  <a:cubicBezTo>
                    <a:pt x="1252" y="209"/>
                    <a:pt x="1213" y="195"/>
                    <a:pt x="1187" y="148"/>
                  </a:cubicBezTo>
                  <a:cubicBezTo>
                    <a:pt x="1161" y="100"/>
                    <a:pt x="1144" y="78"/>
                    <a:pt x="1125" y="78"/>
                  </a:cubicBezTo>
                  <a:cubicBezTo>
                    <a:pt x="1105" y="78"/>
                    <a:pt x="1098" y="173"/>
                    <a:pt x="1056" y="117"/>
                  </a:cubicBezTo>
                  <a:cubicBezTo>
                    <a:pt x="1013" y="61"/>
                    <a:pt x="1056" y="67"/>
                    <a:pt x="1013" y="61"/>
                  </a:cubicBezTo>
                  <a:cubicBezTo>
                    <a:pt x="971" y="56"/>
                    <a:pt x="957" y="47"/>
                    <a:pt x="935" y="31"/>
                  </a:cubicBezTo>
                  <a:cubicBezTo>
                    <a:pt x="912" y="14"/>
                    <a:pt x="908" y="0"/>
                    <a:pt x="895" y="22"/>
                  </a:cubicBezTo>
                  <a:cubicBezTo>
                    <a:pt x="890" y="31"/>
                    <a:pt x="888" y="40"/>
                    <a:pt x="886" y="47"/>
                  </a:cubicBezTo>
                  <a:cubicBezTo>
                    <a:pt x="888" y="49"/>
                    <a:pt x="890" y="52"/>
                    <a:pt x="891" y="57"/>
                  </a:cubicBezTo>
                  <a:cubicBezTo>
                    <a:pt x="895" y="81"/>
                    <a:pt x="908" y="105"/>
                    <a:pt x="873" y="127"/>
                  </a:cubicBezTo>
                  <a:cubicBezTo>
                    <a:pt x="838" y="149"/>
                    <a:pt x="817" y="140"/>
                    <a:pt x="817" y="172"/>
                  </a:cubicBezTo>
                  <a:cubicBezTo>
                    <a:pt x="817" y="203"/>
                    <a:pt x="797" y="222"/>
                    <a:pt x="775" y="227"/>
                  </a:cubicBezTo>
                  <a:cubicBezTo>
                    <a:pt x="753" y="233"/>
                    <a:pt x="734" y="246"/>
                    <a:pt x="718" y="236"/>
                  </a:cubicBezTo>
                  <a:cubicBezTo>
                    <a:pt x="703" y="227"/>
                    <a:pt x="675" y="211"/>
                    <a:pt x="668" y="227"/>
                  </a:cubicBezTo>
                  <a:cubicBezTo>
                    <a:pt x="662" y="244"/>
                    <a:pt x="681" y="331"/>
                    <a:pt x="640" y="327"/>
                  </a:cubicBezTo>
                  <a:cubicBezTo>
                    <a:pt x="598" y="324"/>
                    <a:pt x="576" y="285"/>
                    <a:pt x="557" y="316"/>
                  </a:cubicBezTo>
                  <a:cubicBezTo>
                    <a:pt x="537" y="348"/>
                    <a:pt x="513" y="338"/>
                    <a:pt x="493" y="338"/>
                  </a:cubicBezTo>
                  <a:cubicBezTo>
                    <a:pt x="474" y="338"/>
                    <a:pt x="458" y="331"/>
                    <a:pt x="454" y="355"/>
                  </a:cubicBezTo>
                  <a:cubicBezTo>
                    <a:pt x="450" y="379"/>
                    <a:pt x="441" y="401"/>
                    <a:pt x="413" y="414"/>
                  </a:cubicBezTo>
                  <a:cubicBezTo>
                    <a:pt x="384" y="427"/>
                    <a:pt x="373" y="424"/>
                    <a:pt x="356" y="444"/>
                  </a:cubicBezTo>
                  <a:cubicBezTo>
                    <a:pt x="338" y="464"/>
                    <a:pt x="297" y="494"/>
                    <a:pt x="290" y="520"/>
                  </a:cubicBezTo>
                  <a:cubicBezTo>
                    <a:pt x="284" y="546"/>
                    <a:pt x="260" y="620"/>
                    <a:pt x="233" y="583"/>
                  </a:cubicBezTo>
                  <a:cubicBezTo>
                    <a:pt x="207" y="546"/>
                    <a:pt x="209" y="535"/>
                    <a:pt x="179" y="505"/>
                  </a:cubicBezTo>
                  <a:cubicBezTo>
                    <a:pt x="148" y="476"/>
                    <a:pt x="124" y="487"/>
                    <a:pt x="107" y="461"/>
                  </a:cubicBezTo>
                  <a:cubicBezTo>
                    <a:pt x="89" y="435"/>
                    <a:pt x="72" y="453"/>
                    <a:pt x="65" y="468"/>
                  </a:cubicBezTo>
                  <a:cubicBezTo>
                    <a:pt x="59" y="483"/>
                    <a:pt x="35" y="503"/>
                    <a:pt x="61" y="516"/>
                  </a:cubicBezTo>
                  <a:cubicBezTo>
                    <a:pt x="87" y="529"/>
                    <a:pt x="78" y="539"/>
                    <a:pt x="78" y="555"/>
                  </a:cubicBezTo>
                  <a:cubicBezTo>
                    <a:pt x="78" y="572"/>
                    <a:pt x="70" y="600"/>
                    <a:pt x="94" y="633"/>
                  </a:cubicBezTo>
                  <a:cubicBezTo>
                    <a:pt x="118" y="666"/>
                    <a:pt x="129" y="681"/>
                    <a:pt x="107" y="705"/>
                  </a:cubicBezTo>
                  <a:cubicBezTo>
                    <a:pt x="85" y="729"/>
                    <a:pt x="59" y="763"/>
                    <a:pt x="54" y="791"/>
                  </a:cubicBezTo>
                  <a:cubicBezTo>
                    <a:pt x="50" y="818"/>
                    <a:pt x="0" y="818"/>
                    <a:pt x="24" y="854"/>
                  </a:cubicBezTo>
                  <a:cubicBezTo>
                    <a:pt x="48" y="889"/>
                    <a:pt x="63" y="891"/>
                    <a:pt x="94" y="894"/>
                  </a:cubicBezTo>
                  <a:cubicBezTo>
                    <a:pt x="124" y="898"/>
                    <a:pt x="190" y="907"/>
                    <a:pt x="198" y="930"/>
                  </a:cubicBezTo>
                  <a:cubicBezTo>
                    <a:pt x="206" y="949"/>
                    <a:pt x="264" y="1009"/>
                    <a:pt x="295" y="1052"/>
                  </a:cubicBezTo>
                  <a:cubicBezTo>
                    <a:pt x="330" y="1027"/>
                    <a:pt x="369" y="991"/>
                    <a:pt x="415" y="928"/>
                  </a:cubicBezTo>
                  <a:cubicBezTo>
                    <a:pt x="485" y="831"/>
                    <a:pt x="445" y="754"/>
                    <a:pt x="550" y="757"/>
                  </a:cubicBezTo>
                  <a:cubicBezTo>
                    <a:pt x="655" y="761"/>
                    <a:pt x="694" y="761"/>
                    <a:pt x="716" y="791"/>
                  </a:cubicBezTo>
                  <a:cubicBezTo>
                    <a:pt x="738" y="820"/>
                    <a:pt x="808" y="817"/>
                    <a:pt x="764" y="872"/>
                  </a:cubicBezTo>
                  <a:cubicBezTo>
                    <a:pt x="720" y="928"/>
                    <a:pt x="694" y="972"/>
                    <a:pt x="672" y="991"/>
                  </a:cubicBezTo>
                  <a:cubicBezTo>
                    <a:pt x="651" y="1009"/>
                    <a:pt x="594" y="1065"/>
                    <a:pt x="633" y="1091"/>
                  </a:cubicBezTo>
                  <a:cubicBezTo>
                    <a:pt x="672" y="1117"/>
                    <a:pt x="655" y="1135"/>
                    <a:pt x="699" y="1139"/>
                  </a:cubicBezTo>
                  <a:cubicBezTo>
                    <a:pt x="742" y="1143"/>
                    <a:pt x="738" y="1117"/>
                    <a:pt x="725" y="1161"/>
                  </a:cubicBezTo>
                  <a:cubicBezTo>
                    <a:pt x="712" y="1206"/>
                    <a:pt x="720" y="1213"/>
                    <a:pt x="664" y="1228"/>
                  </a:cubicBezTo>
                  <a:cubicBezTo>
                    <a:pt x="607" y="1243"/>
                    <a:pt x="616" y="1258"/>
                    <a:pt x="620" y="1284"/>
                  </a:cubicBezTo>
                  <a:cubicBezTo>
                    <a:pt x="624" y="1310"/>
                    <a:pt x="668" y="1295"/>
                    <a:pt x="712" y="1269"/>
                  </a:cubicBezTo>
                  <a:cubicBezTo>
                    <a:pt x="755" y="1243"/>
                    <a:pt x="803" y="1206"/>
                    <a:pt x="830" y="1161"/>
                  </a:cubicBezTo>
                  <a:cubicBezTo>
                    <a:pt x="856" y="1117"/>
                    <a:pt x="895" y="1057"/>
                    <a:pt x="956" y="1028"/>
                  </a:cubicBezTo>
                  <a:cubicBezTo>
                    <a:pt x="1018" y="998"/>
                    <a:pt x="1009" y="987"/>
                    <a:pt x="1061" y="965"/>
                  </a:cubicBezTo>
                  <a:cubicBezTo>
                    <a:pt x="1114" y="943"/>
                    <a:pt x="1127" y="935"/>
                    <a:pt x="1170" y="920"/>
                  </a:cubicBezTo>
                  <a:cubicBezTo>
                    <a:pt x="1202" y="909"/>
                    <a:pt x="1216" y="885"/>
                    <a:pt x="1239" y="884"/>
                  </a:cubicBezTo>
                  <a:cubicBezTo>
                    <a:pt x="1240" y="852"/>
                    <a:pt x="1245" y="812"/>
                    <a:pt x="1262" y="802"/>
                  </a:cubicBezTo>
                  <a:cubicBezTo>
                    <a:pt x="1293" y="783"/>
                    <a:pt x="1358" y="683"/>
                    <a:pt x="1411" y="657"/>
                  </a:cubicBezTo>
                  <a:cubicBezTo>
                    <a:pt x="1425" y="650"/>
                    <a:pt x="1443" y="640"/>
                    <a:pt x="1460" y="630"/>
                  </a:cubicBezTo>
                  <a:cubicBezTo>
                    <a:pt x="1461" y="592"/>
                    <a:pt x="1462" y="543"/>
                    <a:pt x="1462" y="528"/>
                  </a:cubicBezTo>
                  <a:cubicBezTo>
                    <a:pt x="1462" y="503"/>
                    <a:pt x="1446" y="484"/>
                    <a:pt x="1410" y="456"/>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9" name="Freeform 11">
              <a:extLst>
                <a:ext uri="{FF2B5EF4-FFF2-40B4-BE49-F238E27FC236}">
                  <a16:creationId xmlns:a16="http://schemas.microsoft.com/office/drawing/2014/main" id="{5569553B-6E45-E94C-B921-D707264F5F5F}"/>
                </a:ext>
              </a:extLst>
            </p:cNvPr>
            <p:cNvSpPr>
              <a:spLocks/>
            </p:cNvSpPr>
            <p:nvPr/>
          </p:nvSpPr>
          <p:spPr bwMode="auto">
            <a:xfrm>
              <a:off x="4637" y="856"/>
              <a:ext cx="985" cy="609"/>
            </a:xfrm>
            <a:custGeom>
              <a:avLst/>
              <a:gdLst>
                <a:gd name="T0" fmla="*/ 2111 w 2127"/>
                <a:gd name="T1" fmla="*/ 367 h 1316"/>
                <a:gd name="T2" fmla="*/ 1900 w 2127"/>
                <a:gd name="T3" fmla="*/ 314 h 1316"/>
                <a:gd name="T4" fmla="*/ 1808 w 2127"/>
                <a:gd name="T5" fmla="*/ 300 h 1316"/>
                <a:gd name="T6" fmla="*/ 1693 w 2127"/>
                <a:gd name="T7" fmla="*/ 361 h 1316"/>
                <a:gd name="T8" fmla="*/ 1634 w 2127"/>
                <a:gd name="T9" fmla="*/ 458 h 1316"/>
                <a:gd name="T10" fmla="*/ 1500 w 2127"/>
                <a:gd name="T11" fmla="*/ 367 h 1316"/>
                <a:gd name="T12" fmla="*/ 1467 w 2127"/>
                <a:gd name="T13" fmla="*/ 269 h 1316"/>
                <a:gd name="T14" fmla="*/ 1379 w 2127"/>
                <a:gd name="T15" fmla="*/ 280 h 1316"/>
                <a:gd name="T16" fmla="*/ 1392 w 2127"/>
                <a:gd name="T17" fmla="*/ 372 h 1316"/>
                <a:gd name="T18" fmla="*/ 1270 w 2127"/>
                <a:gd name="T19" fmla="*/ 269 h 1316"/>
                <a:gd name="T20" fmla="*/ 1143 w 2127"/>
                <a:gd name="T21" fmla="*/ 239 h 1316"/>
                <a:gd name="T22" fmla="*/ 1044 w 2127"/>
                <a:gd name="T23" fmla="*/ 152 h 1316"/>
                <a:gd name="T24" fmla="*/ 907 w 2127"/>
                <a:gd name="T25" fmla="*/ 186 h 1316"/>
                <a:gd name="T26" fmla="*/ 766 w 2127"/>
                <a:gd name="T27" fmla="*/ 166 h 1316"/>
                <a:gd name="T28" fmla="*/ 638 w 2127"/>
                <a:gd name="T29" fmla="*/ 189 h 1316"/>
                <a:gd name="T30" fmla="*/ 494 w 2127"/>
                <a:gd name="T31" fmla="*/ 111 h 1316"/>
                <a:gd name="T32" fmla="*/ 402 w 2127"/>
                <a:gd name="T33" fmla="*/ 16 h 1316"/>
                <a:gd name="T34" fmla="*/ 290 w 2127"/>
                <a:gd name="T35" fmla="*/ 51 h 1316"/>
                <a:gd name="T36" fmla="*/ 245 w 2127"/>
                <a:gd name="T37" fmla="*/ 114 h 1316"/>
                <a:gd name="T38" fmla="*/ 160 w 2127"/>
                <a:gd name="T39" fmla="*/ 157 h 1316"/>
                <a:gd name="T40" fmla="*/ 64 w 2127"/>
                <a:gd name="T41" fmla="*/ 146 h 1316"/>
                <a:gd name="T42" fmla="*/ 103 w 2127"/>
                <a:gd name="T43" fmla="*/ 239 h 1316"/>
                <a:gd name="T44" fmla="*/ 177 w 2127"/>
                <a:gd name="T45" fmla="*/ 316 h 1316"/>
                <a:gd name="T46" fmla="*/ 180 w 2127"/>
                <a:gd name="T47" fmla="*/ 478 h 1316"/>
                <a:gd name="T48" fmla="*/ 271 w 2127"/>
                <a:gd name="T49" fmla="*/ 569 h 1316"/>
                <a:gd name="T50" fmla="*/ 404 w 2127"/>
                <a:gd name="T51" fmla="*/ 493 h 1316"/>
                <a:gd name="T52" fmla="*/ 512 w 2127"/>
                <a:gd name="T53" fmla="*/ 637 h 1316"/>
                <a:gd name="T54" fmla="*/ 570 w 2127"/>
                <a:gd name="T55" fmla="*/ 733 h 1316"/>
                <a:gd name="T56" fmla="*/ 619 w 2127"/>
                <a:gd name="T57" fmla="*/ 717 h 1316"/>
                <a:gd name="T58" fmla="*/ 740 w 2127"/>
                <a:gd name="T59" fmla="*/ 803 h 1316"/>
                <a:gd name="T60" fmla="*/ 871 w 2127"/>
                <a:gd name="T61" fmla="*/ 834 h 1316"/>
                <a:gd name="T62" fmla="*/ 1005 w 2127"/>
                <a:gd name="T63" fmla="*/ 1014 h 1316"/>
                <a:gd name="T64" fmla="*/ 1146 w 2127"/>
                <a:gd name="T65" fmla="*/ 1214 h 1316"/>
                <a:gd name="T66" fmla="*/ 1243 w 2127"/>
                <a:gd name="T67" fmla="*/ 1228 h 1316"/>
                <a:gd name="T68" fmla="*/ 1339 w 2127"/>
                <a:gd name="T69" fmla="*/ 995 h 1316"/>
                <a:gd name="T70" fmla="*/ 1470 w 2127"/>
                <a:gd name="T71" fmla="*/ 1039 h 1316"/>
                <a:gd name="T72" fmla="*/ 1552 w 2127"/>
                <a:gd name="T73" fmla="*/ 1039 h 1316"/>
                <a:gd name="T74" fmla="*/ 1647 w 2127"/>
                <a:gd name="T75" fmla="*/ 1017 h 1316"/>
                <a:gd name="T76" fmla="*/ 1587 w 2127"/>
                <a:gd name="T77" fmla="*/ 911 h 1316"/>
                <a:gd name="T78" fmla="*/ 1693 w 2127"/>
                <a:gd name="T79" fmla="*/ 846 h 1316"/>
                <a:gd name="T80" fmla="*/ 1811 w 2127"/>
                <a:gd name="T81" fmla="*/ 714 h 1316"/>
                <a:gd name="T82" fmla="*/ 1862 w 2127"/>
                <a:gd name="T83" fmla="*/ 588 h 1316"/>
                <a:gd name="T84" fmla="*/ 1978 w 2127"/>
                <a:gd name="T85" fmla="*/ 596 h 1316"/>
                <a:gd name="T86" fmla="*/ 2127 w 2127"/>
                <a:gd name="T87" fmla="*/ 489 h 1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127" h="1316">
                  <a:moveTo>
                    <a:pt x="2114" y="376"/>
                  </a:moveTo>
                  <a:cubicBezTo>
                    <a:pt x="2113" y="373"/>
                    <a:pt x="2112" y="370"/>
                    <a:pt x="2111" y="367"/>
                  </a:cubicBezTo>
                  <a:cubicBezTo>
                    <a:pt x="2041" y="376"/>
                    <a:pt x="1984" y="369"/>
                    <a:pt x="1955" y="367"/>
                  </a:cubicBezTo>
                  <a:cubicBezTo>
                    <a:pt x="1919" y="364"/>
                    <a:pt x="1939" y="369"/>
                    <a:pt x="1900" y="314"/>
                  </a:cubicBezTo>
                  <a:cubicBezTo>
                    <a:pt x="1860" y="258"/>
                    <a:pt x="1886" y="289"/>
                    <a:pt x="1854" y="314"/>
                  </a:cubicBezTo>
                  <a:cubicBezTo>
                    <a:pt x="1821" y="339"/>
                    <a:pt x="1818" y="328"/>
                    <a:pt x="1808" y="300"/>
                  </a:cubicBezTo>
                  <a:cubicBezTo>
                    <a:pt x="1798" y="272"/>
                    <a:pt x="1778" y="303"/>
                    <a:pt x="1765" y="330"/>
                  </a:cubicBezTo>
                  <a:cubicBezTo>
                    <a:pt x="1752" y="358"/>
                    <a:pt x="1726" y="353"/>
                    <a:pt x="1693" y="361"/>
                  </a:cubicBezTo>
                  <a:cubicBezTo>
                    <a:pt x="1660" y="369"/>
                    <a:pt x="1677" y="383"/>
                    <a:pt x="1680" y="417"/>
                  </a:cubicBezTo>
                  <a:cubicBezTo>
                    <a:pt x="1683" y="450"/>
                    <a:pt x="1664" y="455"/>
                    <a:pt x="1634" y="458"/>
                  </a:cubicBezTo>
                  <a:cubicBezTo>
                    <a:pt x="1605" y="461"/>
                    <a:pt x="1592" y="444"/>
                    <a:pt x="1578" y="414"/>
                  </a:cubicBezTo>
                  <a:cubicBezTo>
                    <a:pt x="1565" y="383"/>
                    <a:pt x="1500" y="386"/>
                    <a:pt x="1500" y="367"/>
                  </a:cubicBezTo>
                  <a:cubicBezTo>
                    <a:pt x="1500" y="347"/>
                    <a:pt x="1493" y="344"/>
                    <a:pt x="1470" y="328"/>
                  </a:cubicBezTo>
                  <a:cubicBezTo>
                    <a:pt x="1447" y="311"/>
                    <a:pt x="1467" y="294"/>
                    <a:pt x="1467" y="269"/>
                  </a:cubicBezTo>
                  <a:cubicBezTo>
                    <a:pt x="1467" y="244"/>
                    <a:pt x="1477" y="236"/>
                    <a:pt x="1438" y="233"/>
                  </a:cubicBezTo>
                  <a:cubicBezTo>
                    <a:pt x="1398" y="230"/>
                    <a:pt x="1382" y="250"/>
                    <a:pt x="1379" y="280"/>
                  </a:cubicBezTo>
                  <a:cubicBezTo>
                    <a:pt x="1375" y="311"/>
                    <a:pt x="1398" y="322"/>
                    <a:pt x="1415" y="342"/>
                  </a:cubicBezTo>
                  <a:cubicBezTo>
                    <a:pt x="1431" y="361"/>
                    <a:pt x="1408" y="372"/>
                    <a:pt x="1392" y="372"/>
                  </a:cubicBezTo>
                  <a:cubicBezTo>
                    <a:pt x="1375" y="372"/>
                    <a:pt x="1349" y="372"/>
                    <a:pt x="1320" y="350"/>
                  </a:cubicBezTo>
                  <a:cubicBezTo>
                    <a:pt x="1290" y="328"/>
                    <a:pt x="1280" y="300"/>
                    <a:pt x="1270" y="269"/>
                  </a:cubicBezTo>
                  <a:cubicBezTo>
                    <a:pt x="1261" y="239"/>
                    <a:pt x="1208" y="283"/>
                    <a:pt x="1175" y="280"/>
                  </a:cubicBezTo>
                  <a:cubicBezTo>
                    <a:pt x="1143" y="278"/>
                    <a:pt x="1130" y="261"/>
                    <a:pt x="1143" y="239"/>
                  </a:cubicBezTo>
                  <a:cubicBezTo>
                    <a:pt x="1156" y="216"/>
                    <a:pt x="1166" y="203"/>
                    <a:pt x="1149" y="189"/>
                  </a:cubicBezTo>
                  <a:cubicBezTo>
                    <a:pt x="1133" y="175"/>
                    <a:pt x="1090" y="158"/>
                    <a:pt x="1044" y="152"/>
                  </a:cubicBezTo>
                  <a:cubicBezTo>
                    <a:pt x="999" y="147"/>
                    <a:pt x="999" y="161"/>
                    <a:pt x="979" y="180"/>
                  </a:cubicBezTo>
                  <a:cubicBezTo>
                    <a:pt x="959" y="200"/>
                    <a:pt x="956" y="189"/>
                    <a:pt x="907" y="186"/>
                  </a:cubicBezTo>
                  <a:cubicBezTo>
                    <a:pt x="858" y="183"/>
                    <a:pt x="881" y="175"/>
                    <a:pt x="854" y="144"/>
                  </a:cubicBezTo>
                  <a:cubicBezTo>
                    <a:pt x="828" y="114"/>
                    <a:pt x="795" y="150"/>
                    <a:pt x="766" y="166"/>
                  </a:cubicBezTo>
                  <a:cubicBezTo>
                    <a:pt x="736" y="183"/>
                    <a:pt x="733" y="172"/>
                    <a:pt x="700" y="161"/>
                  </a:cubicBezTo>
                  <a:cubicBezTo>
                    <a:pt x="668" y="150"/>
                    <a:pt x="668" y="175"/>
                    <a:pt x="638" y="189"/>
                  </a:cubicBezTo>
                  <a:cubicBezTo>
                    <a:pt x="609" y="203"/>
                    <a:pt x="602" y="197"/>
                    <a:pt x="563" y="169"/>
                  </a:cubicBezTo>
                  <a:cubicBezTo>
                    <a:pt x="524" y="141"/>
                    <a:pt x="527" y="127"/>
                    <a:pt x="494" y="111"/>
                  </a:cubicBezTo>
                  <a:cubicBezTo>
                    <a:pt x="461" y="94"/>
                    <a:pt x="474" y="55"/>
                    <a:pt x="458" y="27"/>
                  </a:cubicBezTo>
                  <a:cubicBezTo>
                    <a:pt x="442" y="0"/>
                    <a:pt x="432" y="16"/>
                    <a:pt x="402" y="16"/>
                  </a:cubicBezTo>
                  <a:cubicBezTo>
                    <a:pt x="373" y="16"/>
                    <a:pt x="376" y="30"/>
                    <a:pt x="330" y="41"/>
                  </a:cubicBezTo>
                  <a:cubicBezTo>
                    <a:pt x="313" y="45"/>
                    <a:pt x="300" y="49"/>
                    <a:pt x="290" y="51"/>
                  </a:cubicBezTo>
                  <a:cubicBezTo>
                    <a:pt x="291" y="55"/>
                    <a:pt x="290" y="59"/>
                    <a:pt x="287" y="64"/>
                  </a:cubicBezTo>
                  <a:cubicBezTo>
                    <a:pt x="271" y="89"/>
                    <a:pt x="243" y="81"/>
                    <a:pt x="245" y="114"/>
                  </a:cubicBezTo>
                  <a:cubicBezTo>
                    <a:pt x="247" y="148"/>
                    <a:pt x="265" y="213"/>
                    <a:pt x="221" y="189"/>
                  </a:cubicBezTo>
                  <a:cubicBezTo>
                    <a:pt x="177" y="165"/>
                    <a:pt x="180" y="139"/>
                    <a:pt x="160" y="157"/>
                  </a:cubicBezTo>
                  <a:cubicBezTo>
                    <a:pt x="140" y="176"/>
                    <a:pt x="142" y="183"/>
                    <a:pt x="116" y="170"/>
                  </a:cubicBezTo>
                  <a:cubicBezTo>
                    <a:pt x="90" y="157"/>
                    <a:pt x="73" y="131"/>
                    <a:pt x="64" y="146"/>
                  </a:cubicBezTo>
                  <a:cubicBezTo>
                    <a:pt x="55" y="161"/>
                    <a:pt x="0" y="215"/>
                    <a:pt x="35" y="226"/>
                  </a:cubicBezTo>
                  <a:cubicBezTo>
                    <a:pt x="70" y="237"/>
                    <a:pt x="99" y="211"/>
                    <a:pt x="103" y="239"/>
                  </a:cubicBezTo>
                  <a:cubicBezTo>
                    <a:pt x="107" y="266"/>
                    <a:pt x="110" y="266"/>
                    <a:pt x="134" y="278"/>
                  </a:cubicBezTo>
                  <a:cubicBezTo>
                    <a:pt x="158" y="289"/>
                    <a:pt x="180" y="292"/>
                    <a:pt x="177" y="316"/>
                  </a:cubicBezTo>
                  <a:cubicBezTo>
                    <a:pt x="175" y="341"/>
                    <a:pt x="136" y="392"/>
                    <a:pt x="147" y="420"/>
                  </a:cubicBezTo>
                  <a:cubicBezTo>
                    <a:pt x="158" y="448"/>
                    <a:pt x="169" y="457"/>
                    <a:pt x="180" y="478"/>
                  </a:cubicBezTo>
                  <a:cubicBezTo>
                    <a:pt x="190" y="498"/>
                    <a:pt x="219" y="502"/>
                    <a:pt x="225" y="535"/>
                  </a:cubicBezTo>
                  <a:cubicBezTo>
                    <a:pt x="232" y="569"/>
                    <a:pt x="236" y="593"/>
                    <a:pt x="271" y="569"/>
                  </a:cubicBezTo>
                  <a:cubicBezTo>
                    <a:pt x="306" y="544"/>
                    <a:pt x="341" y="537"/>
                    <a:pt x="352" y="515"/>
                  </a:cubicBezTo>
                  <a:cubicBezTo>
                    <a:pt x="363" y="493"/>
                    <a:pt x="398" y="463"/>
                    <a:pt x="404" y="493"/>
                  </a:cubicBezTo>
                  <a:cubicBezTo>
                    <a:pt x="411" y="522"/>
                    <a:pt x="463" y="531"/>
                    <a:pt x="468" y="567"/>
                  </a:cubicBezTo>
                  <a:cubicBezTo>
                    <a:pt x="472" y="602"/>
                    <a:pt x="498" y="607"/>
                    <a:pt x="512" y="637"/>
                  </a:cubicBezTo>
                  <a:cubicBezTo>
                    <a:pt x="525" y="667"/>
                    <a:pt x="503" y="721"/>
                    <a:pt x="522" y="730"/>
                  </a:cubicBezTo>
                  <a:cubicBezTo>
                    <a:pt x="538" y="737"/>
                    <a:pt x="560" y="726"/>
                    <a:pt x="570" y="733"/>
                  </a:cubicBezTo>
                  <a:cubicBezTo>
                    <a:pt x="572" y="726"/>
                    <a:pt x="574" y="717"/>
                    <a:pt x="579" y="708"/>
                  </a:cubicBezTo>
                  <a:cubicBezTo>
                    <a:pt x="592" y="686"/>
                    <a:pt x="596" y="700"/>
                    <a:pt x="619" y="717"/>
                  </a:cubicBezTo>
                  <a:cubicBezTo>
                    <a:pt x="641" y="733"/>
                    <a:pt x="655" y="742"/>
                    <a:pt x="697" y="747"/>
                  </a:cubicBezTo>
                  <a:cubicBezTo>
                    <a:pt x="740" y="753"/>
                    <a:pt x="697" y="747"/>
                    <a:pt x="740" y="803"/>
                  </a:cubicBezTo>
                  <a:cubicBezTo>
                    <a:pt x="782" y="859"/>
                    <a:pt x="789" y="764"/>
                    <a:pt x="809" y="764"/>
                  </a:cubicBezTo>
                  <a:cubicBezTo>
                    <a:pt x="828" y="764"/>
                    <a:pt x="845" y="786"/>
                    <a:pt x="871" y="834"/>
                  </a:cubicBezTo>
                  <a:cubicBezTo>
                    <a:pt x="897" y="881"/>
                    <a:pt x="936" y="895"/>
                    <a:pt x="972" y="928"/>
                  </a:cubicBezTo>
                  <a:cubicBezTo>
                    <a:pt x="1008" y="961"/>
                    <a:pt x="1005" y="959"/>
                    <a:pt x="1005" y="1014"/>
                  </a:cubicBezTo>
                  <a:cubicBezTo>
                    <a:pt x="1005" y="1070"/>
                    <a:pt x="1058" y="1114"/>
                    <a:pt x="1094" y="1142"/>
                  </a:cubicBezTo>
                  <a:cubicBezTo>
                    <a:pt x="1130" y="1170"/>
                    <a:pt x="1146" y="1189"/>
                    <a:pt x="1146" y="1214"/>
                  </a:cubicBezTo>
                  <a:cubicBezTo>
                    <a:pt x="1146" y="1229"/>
                    <a:pt x="1145" y="1278"/>
                    <a:pt x="1144" y="1316"/>
                  </a:cubicBezTo>
                  <a:cubicBezTo>
                    <a:pt x="1188" y="1289"/>
                    <a:pt x="1234" y="1255"/>
                    <a:pt x="1243" y="1228"/>
                  </a:cubicBezTo>
                  <a:cubicBezTo>
                    <a:pt x="1256" y="1191"/>
                    <a:pt x="1296" y="1139"/>
                    <a:pt x="1300" y="1106"/>
                  </a:cubicBezTo>
                  <a:cubicBezTo>
                    <a:pt x="1304" y="1073"/>
                    <a:pt x="1313" y="995"/>
                    <a:pt x="1339" y="995"/>
                  </a:cubicBezTo>
                  <a:cubicBezTo>
                    <a:pt x="1365" y="995"/>
                    <a:pt x="1392" y="1002"/>
                    <a:pt x="1409" y="1021"/>
                  </a:cubicBezTo>
                  <a:cubicBezTo>
                    <a:pt x="1427" y="1039"/>
                    <a:pt x="1440" y="1043"/>
                    <a:pt x="1470" y="1039"/>
                  </a:cubicBezTo>
                  <a:cubicBezTo>
                    <a:pt x="1501" y="1036"/>
                    <a:pt x="1492" y="1024"/>
                    <a:pt x="1515" y="1039"/>
                  </a:cubicBezTo>
                  <a:cubicBezTo>
                    <a:pt x="1537" y="1055"/>
                    <a:pt x="1544" y="1048"/>
                    <a:pt x="1552" y="1039"/>
                  </a:cubicBezTo>
                  <a:cubicBezTo>
                    <a:pt x="1560" y="1031"/>
                    <a:pt x="1580" y="1010"/>
                    <a:pt x="1595" y="1021"/>
                  </a:cubicBezTo>
                  <a:cubicBezTo>
                    <a:pt x="1610" y="1032"/>
                    <a:pt x="1639" y="1043"/>
                    <a:pt x="1647" y="1017"/>
                  </a:cubicBezTo>
                  <a:cubicBezTo>
                    <a:pt x="1655" y="991"/>
                    <a:pt x="1672" y="975"/>
                    <a:pt x="1649" y="960"/>
                  </a:cubicBezTo>
                  <a:cubicBezTo>
                    <a:pt x="1626" y="945"/>
                    <a:pt x="1587" y="936"/>
                    <a:pt x="1587" y="911"/>
                  </a:cubicBezTo>
                  <a:cubicBezTo>
                    <a:pt x="1587" y="886"/>
                    <a:pt x="1585" y="853"/>
                    <a:pt x="1613" y="854"/>
                  </a:cubicBezTo>
                  <a:cubicBezTo>
                    <a:pt x="1641" y="856"/>
                    <a:pt x="1657" y="863"/>
                    <a:pt x="1693" y="846"/>
                  </a:cubicBezTo>
                  <a:cubicBezTo>
                    <a:pt x="1729" y="829"/>
                    <a:pt x="1752" y="842"/>
                    <a:pt x="1773" y="802"/>
                  </a:cubicBezTo>
                  <a:cubicBezTo>
                    <a:pt x="1795" y="761"/>
                    <a:pt x="1777" y="722"/>
                    <a:pt x="1811" y="714"/>
                  </a:cubicBezTo>
                  <a:cubicBezTo>
                    <a:pt x="1845" y="706"/>
                    <a:pt x="1890" y="693"/>
                    <a:pt x="1881" y="667"/>
                  </a:cubicBezTo>
                  <a:cubicBezTo>
                    <a:pt x="1873" y="640"/>
                    <a:pt x="1859" y="604"/>
                    <a:pt x="1862" y="588"/>
                  </a:cubicBezTo>
                  <a:cubicBezTo>
                    <a:pt x="1865" y="571"/>
                    <a:pt x="1883" y="522"/>
                    <a:pt x="1922" y="546"/>
                  </a:cubicBezTo>
                  <a:cubicBezTo>
                    <a:pt x="1962" y="569"/>
                    <a:pt x="1937" y="586"/>
                    <a:pt x="1978" y="596"/>
                  </a:cubicBezTo>
                  <a:cubicBezTo>
                    <a:pt x="2019" y="606"/>
                    <a:pt x="1998" y="572"/>
                    <a:pt x="2034" y="553"/>
                  </a:cubicBezTo>
                  <a:cubicBezTo>
                    <a:pt x="2070" y="533"/>
                    <a:pt x="2127" y="526"/>
                    <a:pt x="2127" y="489"/>
                  </a:cubicBezTo>
                  <a:cubicBezTo>
                    <a:pt x="2127" y="451"/>
                    <a:pt x="2122" y="414"/>
                    <a:pt x="2114" y="376"/>
                  </a:cubicBezTo>
                  <a:close/>
                </a:path>
              </a:pathLst>
            </a:custGeom>
            <a:gradFill>
              <a:gsLst>
                <a:gs pos="100000">
                  <a:schemeClr val="accent4"/>
                </a:gs>
                <a:gs pos="0">
                  <a:schemeClr val="accent3"/>
                </a:gs>
              </a:gsLst>
              <a:lin ang="3600000" scaled="0"/>
            </a:grad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0" name="Freeform 12">
              <a:extLst>
                <a:ext uri="{FF2B5EF4-FFF2-40B4-BE49-F238E27FC236}">
                  <a16:creationId xmlns:a16="http://schemas.microsoft.com/office/drawing/2014/main" id="{FC10BCE1-ED76-7F45-9076-8D068CFF4827}"/>
                </a:ext>
              </a:extLst>
            </p:cNvPr>
            <p:cNvSpPr>
              <a:spLocks/>
            </p:cNvSpPr>
            <p:nvPr/>
          </p:nvSpPr>
          <p:spPr bwMode="auto">
            <a:xfrm>
              <a:off x="2375" y="68"/>
              <a:ext cx="2536" cy="2030"/>
            </a:xfrm>
            <a:custGeom>
              <a:avLst/>
              <a:gdLst>
                <a:gd name="T0" fmla="*/ 318 w 5477"/>
                <a:gd name="T1" fmla="*/ 3541 h 4382"/>
                <a:gd name="T2" fmla="*/ 498 w 5477"/>
                <a:gd name="T3" fmla="*/ 3760 h 4382"/>
                <a:gd name="T4" fmla="*/ 1096 w 5477"/>
                <a:gd name="T5" fmla="*/ 4000 h 4382"/>
                <a:gd name="T6" fmla="*/ 1349 w 5477"/>
                <a:gd name="T7" fmla="*/ 4245 h 4382"/>
                <a:gd name="T8" fmla="*/ 1817 w 5477"/>
                <a:gd name="T9" fmla="*/ 4278 h 4382"/>
                <a:gd name="T10" fmla="*/ 2000 w 5477"/>
                <a:gd name="T11" fmla="*/ 3871 h 4382"/>
                <a:gd name="T12" fmla="*/ 2166 w 5477"/>
                <a:gd name="T13" fmla="*/ 4182 h 4382"/>
                <a:gd name="T14" fmla="*/ 2516 w 5477"/>
                <a:gd name="T15" fmla="*/ 4204 h 4382"/>
                <a:gd name="T16" fmla="*/ 2765 w 5477"/>
                <a:gd name="T17" fmla="*/ 3860 h 4382"/>
                <a:gd name="T18" fmla="*/ 3057 w 5477"/>
                <a:gd name="T19" fmla="*/ 3737 h 4382"/>
                <a:gd name="T20" fmla="*/ 3385 w 5477"/>
                <a:gd name="T21" fmla="*/ 3504 h 4382"/>
                <a:gd name="T22" fmla="*/ 3547 w 5477"/>
                <a:gd name="T23" fmla="*/ 3352 h 4382"/>
                <a:gd name="T24" fmla="*/ 3625 w 5477"/>
                <a:gd name="T25" fmla="*/ 3059 h 4382"/>
                <a:gd name="T26" fmla="*/ 4005 w 5477"/>
                <a:gd name="T27" fmla="*/ 3029 h 4382"/>
                <a:gd name="T28" fmla="*/ 4237 w 5477"/>
                <a:gd name="T29" fmla="*/ 2837 h 4382"/>
                <a:gd name="T30" fmla="*/ 4477 w 5477"/>
                <a:gd name="T31" fmla="*/ 3129 h 4382"/>
                <a:gd name="T32" fmla="*/ 4647 w 5477"/>
                <a:gd name="T33" fmla="*/ 2942 h 4382"/>
                <a:gd name="T34" fmla="*/ 4802 w 5477"/>
                <a:gd name="T35" fmla="*/ 2970 h 4382"/>
                <a:gd name="T36" fmla="*/ 5062 w 5477"/>
                <a:gd name="T37" fmla="*/ 2725 h 4382"/>
                <a:gd name="T38" fmla="*/ 5344 w 5477"/>
                <a:gd name="T39" fmla="*/ 2614 h 4382"/>
                <a:gd name="T40" fmla="*/ 5397 w 5477"/>
                <a:gd name="T41" fmla="*/ 2338 h 4382"/>
                <a:gd name="T42" fmla="*/ 5110 w 5477"/>
                <a:gd name="T43" fmla="*/ 2236 h 4382"/>
                <a:gd name="T44" fmla="*/ 4988 w 5477"/>
                <a:gd name="T45" fmla="*/ 1940 h 4382"/>
                <a:gd name="T46" fmla="*/ 5106 w 5477"/>
                <a:gd name="T47" fmla="*/ 1890 h 4382"/>
                <a:gd name="T48" fmla="*/ 5222 w 5477"/>
                <a:gd name="T49" fmla="*/ 1638 h 4382"/>
                <a:gd name="T50" fmla="*/ 4988 w 5477"/>
                <a:gd name="T51" fmla="*/ 1508 h 4382"/>
                <a:gd name="T52" fmla="*/ 5270 w 5477"/>
                <a:gd name="T53" fmla="*/ 1172 h 4382"/>
                <a:gd name="T54" fmla="*/ 5370 w 5477"/>
                <a:gd name="T55" fmla="*/ 932 h 4382"/>
                <a:gd name="T56" fmla="*/ 5418 w 5477"/>
                <a:gd name="T57" fmla="*/ 437 h 4382"/>
                <a:gd name="T58" fmla="*/ 4861 w 5477"/>
                <a:gd name="T59" fmla="*/ 466 h 4382"/>
                <a:gd name="T60" fmla="*/ 4619 w 5477"/>
                <a:gd name="T61" fmla="*/ 233 h 4382"/>
                <a:gd name="T62" fmla="*/ 4445 w 5477"/>
                <a:gd name="T63" fmla="*/ 0 h 4382"/>
                <a:gd name="T64" fmla="*/ 4370 w 5477"/>
                <a:gd name="T65" fmla="*/ 226 h 4382"/>
                <a:gd name="T66" fmla="*/ 4303 w 5477"/>
                <a:gd name="T67" fmla="*/ 541 h 4382"/>
                <a:gd name="T68" fmla="*/ 4239 w 5477"/>
                <a:gd name="T69" fmla="*/ 747 h 4382"/>
                <a:gd name="T70" fmla="*/ 4144 w 5477"/>
                <a:gd name="T71" fmla="*/ 957 h 4382"/>
                <a:gd name="T72" fmla="*/ 3764 w 5477"/>
                <a:gd name="T73" fmla="*/ 1100 h 4382"/>
                <a:gd name="T74" fmla="*/ 3630 w 5477"/>
                <a:gd name="T75" fmla="*/ 1506 h 4382"/>
                <a:gd name="T76" fmla="*/ 3970 w 5477"/>
                <a:gd name="T77" fmla="*/ 1564 h 4382"/>
                <a:gd name="T78" fmla="*/ 4314 w 5477"/>
                <a:gd name="T79" fmla="*/ 1498 h 4382"/>
                <a:gd name="T80" fmla="*/ 4429 w 5477"/>
                <a:gd name="T81" fmla="*/ 1778 h 4382"/>
                <a:gd name="T82" fmla="*/ 4108 w 5477"/>
                <a:gd name="T83" fmla="*/ 1831 h 4382"/>
                <a:gd name="T84" fmla="*/ 3843 w 5477"/>
                <a:gd name="T85" fmla="*/ 2098 h 4382"/>
                <a:gd name="T86" fmla="*/ 3361 w 5477"/>
                <a:gd name="T87" fmla="*/ 2387 h 4382"/>
                <a:gd name="T88" fmla="*/ 2945 w 5477"/>
                <a:gd name="T89" fmla="*/ 2498 h 4382"/>
                <a:gd name="T90" fmla="*/ 2883 w 5477"/>
                <a:gd name="T91" fmla="*/ 2807 h 4382"/>
                <a:gd name="T92" fmla="*/ 2381 w 5477"/>
                <a:gd name="T93" fmla="*/ 3068 h 4382"/>
                <a:gd name="T94" fmla="*/ 1756 w 5477"/>
                <a:gd name="T95" fmla="*/ 3241 h 4382"/>
                <a:gd name="T96" fmla="*/ 1372 w 5477"/>
                <a:gd name="T97" fmla="*/ 3280 h 4382"/>
                <a:gd name="T98" fmla="*/ 753 w 5477"/>
                <a:gd name="T99" fmla="*/ 3085 h 4382"/>
                <a:gd name="T100" fmla="*/ 137 w 5477"/>
                <a:gd name="T101" fmla="*/ 3043 h 4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477" h="4382">
                  <a:moveTo>
                    <a:pt x="26" y="3270"/>
                  </a:moveTo>
                  <a:cubicBezTo>
                    <a:pt x="0" y="3300"/>
                    <a:pt x="21" y="3322"/>
                    <a:pt x="21" y="3356"/>
                  </a:cubicBezTo>
                  <a:cubicBezTo>
                    <a:pt x="21" y="3389"/>
                    <a:pt x="61" y="3422"/>
                    <a:pt x="78" y="3459"/>
                  </a:cubicBezTo>
                  <a:cubicBezTo>
                    <a:pt x="96" y="3496"/>
                    <a:pt x="135" y="3519"/>
                    <a:pt x="187" y="3570"/>
                  </a:cubicBezTo>
                  <a:cubicBezTo>
                    <a:pt x="240" y="3622"/>
                    <a:pt x="292" y="3574"/>
                    <a:pt x="318" y="3541"/>
                  </a:cubicBezTo>
                  <a:cubicBezTo>
                    <a:pt x="345" y="3507"/>
                    <a:pt x="349" y="3500"/>
                    <a:pt x="375" y="3493"/>
                  </a:cubicBezTo>
                  <a:cubicBezTo>
                    <a:pt x="401" y="3485"/>
                    <a:pt x="546" y="3485"/>
                    <a:pt x="607" y="3507"/>
                  </a:cubicBezTo>
                  <a:cubicBezTo>
                    <a:pt x="668" y="3530"/>
                    <a:pt x="659" y="3567"/>
                    <a:pt x="655" y="3608"/>
                  </a:cubicBezTo>
                  <a:cubicBezTo>
                    <a:pt x="650" y="3648"/>
                    <a:pt x="607" y="3656"/>
                    <a:pt x="572" y="3667"/>
                  </a:cubicBezTo>
                  <a:cubicBezTo>
                    <a:pt x="537" y="3678"/>
                    <a:pt x="502" y="3741"/>
                    <a:pt x="498" y="3760"/>
                  </a:cubicBezTo>
                  <a:cubicBezTo>
                    <a:pt x="493" y="3778"/>
                    <a:pt x="581" y="3789"/>
                    <a:pt x="616" y="3826"/>
                  </a:cubicBezTo>
                  <a:cubicBezTo>
                    <a:pt x="650" y="3863"/>
                    <a:pt x="672" y="3848"/>
                    <a:pt x="720" y="3848"/>
                  </a:cubicBezTo>
                  <a:cubicBezTo>
                    <a:pt x="768" y="3848"/>
                    <a:pt x="733" y="3926"/>
                    <a:pt x="764" y="3963"/>
                  </a:cubicBezTo>
                  <a:cubicBezTo>
                    <a:pt x="795" y="4000"/>
                    <a:pt x="830" y="3982"/>
                    <a:pt x="891" y="4012"/>
                  </a:cubicBezTo>
                  <a:cubicBezTo>
                    <a:pt x="952" y="4041"/>
                    <a:pt x="1026" y="4015"/>
                    <a:pt x="1096" y="4000"/>
                  </a:cubicBezTo>
                  <a:cubicBezTo>
                    <a:pt x="1166" y="3986"/>
                    <a:pt x="1231" y="3904"/>
                    <a:pt x="1271" y="3871"/>
                  </a:cubicBezTo>
                  <a:cubicBezTo>
                    <a:pt x="1310" y="3837"/>
                    <a:pt x="1393" y="3874"/>
                    <a:pt x="1437" y="3904"/>
                  </a:cubicBezTo>
                  <a:cubicBezTo>
                    <a:pt x="1480" y="3934"/>
                    <a:pt x="1480" y="3974"/>
                    <a:pt x="1476" y="4034"/>
                  </a:cubicBezTo>
                  <a:cubicBezTo>
                    <a:pt x="1472" y="4093"/>
                    <a:pt x="1428" y="4119"/>
                    <a:pt x="1380" y="4134"/>
                  </a:cubicBezTo>
                  <a:cubicBezTo>
                    <a:pt x="1332" y="4149"/>
                    <a:pt x="1362" y="4201"/>
                    <a:pt x="1349" y="4245"/>
                  </a:cubicBezTo>
                  <a:cubicBezTo>
                    <a:pt x="1336" y="4290"/>
                    <a:pt x="1380" y="4293"/>
                    <a:pt x="1419" y="4323"/>
                  </a:cubicBezTo>
                  <a:cubicBezTo>
                    <a:pt x="1459" y="4353"/>
                    <a:pt x="1459" y="4382"/>
                    <a:pt x="1502" y="4375"/>
                  </a:cubicBezTo>
                  <a:cubicBezTo>
                    <a:pt x="1546" y="4367"/>
                    <a:pt x="1528" y="4330"/>
                    <a:pt x="1581" y="4345"/>
                  </a:cubicBezTo>
                  <a:cubicBezTo>
                    <a:pt x="1633" y="4360"/>
                    <a:pt x="1690" y="4315"/>
                    <a:pt x="1708" y="4282"/>
                  </a:cubicBezTo>
                  <a:cubicBezTo>
                    <a:pt x="1725" y="4249"/>
                    <a:pt x="1764" y="4282"/>
                    <a:pt x="1817" y="4278"/>
                  </a:cubicBezTo>
                  <a:cubicBezTo>
                    <a:pt x="1869" y="4275"/>
                    <a:pt x="1852" y="4208"/>
                    <a:pt x="1830" y="4197"/>
                  </a:cubicBezTo>
                  <a:cubicBezTo>
                    <a:pt x="1808" y="4186"/>
                    <a:pt x="1830" y="4138"/>
                    <a:pt x="1856" y="4112"/>
                  </a:cubicBezTo>
                  <a:cubicBezTo>
                    <a:pt x="1882" y="4086"/>
                    <a:pt x="1860" y="4037"/>
                    <a:pt x="1856" y="4004"/>
                  </a:cubicBezTo>
                  <a:cubicBezTo>
                    <a:pt x="1852" y="3971"/>
                    <a:pt x="1887" y="3960"/>
                    <a:pt x="1913" y="3923"/>
                  </a:cubicBezTo>
                  <a:cubicBezTo>
                    <a:pt x="1939" y="3886"/>
                    <a:pt x="1974" y="3889"/>
                    <a:pt x="2000" y="3871"/>
                  </a:cubicBezTo>
                  <a:cubicBezTo>
                    <a:pt x="2026" y="3852"/>
                    <a:pt x="2044" y="3889"/>
                    <a:pt x="2061" y="3904"/>
                  </a:cubicBezTo>
                  <a:cubicBezTo>
                    <a:pt x="2079" y="3919"/>
                    <a:pt x="2101" y="3949"/>
                    <a:pt x="2088" y="3978"/>
                  </a:cubicBezTo>
                  <a:cubicBezTo>
                    <a:pt x="2075" y="4008"/>
                    <a:pt x="2048" y="4023"/>
                    <a:pt x="2022" y="4049"/>
                  </a:cubicBezTo>
                  <a:cubicBezTo>
                    <a:pt x="1996" y="4075"/>
                    <a:pt x="2000" y="4134"/>
                    <a:pt x="2040" y="4160"/>
                  </a:cubicBezTo>
                  <a:cubicBezTo>
                    <a:pt x="2079" y="4186"/>
                    <a:pt x="2092" y="4160"/>
                    <a:pt x="2166" y="4182"/>
                  </a:cubicBezTo>
                  <a:cubicBezTo>
                    <a:pt x="2240" y="4204"/>
                    <a:pt x="2223" y="4252"/>
                    <a:pt x="2249" y="4252"/>
                  </a:cubicBezTo>
                  <a:cubicBezTo>
                    <a:pt x="2275" y="4252"/>
                    <a:pt x="2323" y="4264"/>
                    <a:pt x="2341" y="4241"/>
                  </a:cubicBezTo>
                  <a:cubicBezTo>
                    <a:pt x="2358" y="4219"/>
                    <a:pt x="2389" y="4252"/>
                    <a:pt x="2415" y="4278"/>
                  </a:cubicBezTo>
                  <a:cubicBezTo>
                    <a:pt x="2441" y="4304"/>
                    <a:pt x="2463" y="4256"/>
                    <a:pt x="2494" y="4256"/>
                  </a:cubicBezTo>
                  <a:cubicBezTo>
                    <a:pt x="2524" y="4256"/>
                    <a:pt x="2516" y="4241"/>
                    <a:pt x="2516" y="4204"/>
                  </a:cubicBezTo>
                  <a:cubicBezTo>
                    <a:pt x="2516" y="4167"/>
                    <a:pt x="2546" y="4156"/>
                    <a:pt x="2564" y="4130"/>
                  </a:cubicBezTo>
                  <a:cubicBezTo>
                    <a:pt x="2581" y="4104"/>
                    <a:pt x="2616" y="4082"/>
                    <a:pt x="2629" y="4052"/>
                  </a:cubicBezTo>
                  <a:cubicBezTo>
                    <a:pt x="2642" y="4023"/>
                    <a:pt x="2629" y="4023"/>
                    <a:pt x="2699" y="4015"/>
                  </a:cubicBezTo>
                  <a:cubicBezTo>
                    <a:pt x="2769" y="4008"/>
                    <a:pt x="2712" y="3960"/>
                    <a:pt x="2708" y="3923"/>
                  </a:cubicBezTo>
                  <a:cubicBezTo>
                    <a:pt x="2704" y="3886"/>
                    <a:pt x="2738" y="3882"/>
                    <a:pt x="2765" y="3860"/>
                  </a:cubicBezTo>
                  <a:cubicBezTo>
                    <a:pt x="2791" y="3837"/>
                    <a:pt x="2782" y="3823"/>
                    <a:pt x="2782" y="3797"/>
                  </a:cubicBezTo>
                  <a:cubicBezTo>
                    <a:pt x="2782" y="3771"/>
                    <a:pt x="2839" y="3811"/>
                    <a:pt x="2861" y="3826"/>
                  </a:cubicBezTo>
                  <a:cubicBezTo>
                    <a:pt x="2883" y="3841"/>
                    <a:pt x="2904" y="3830"/>
                    <a:pt x="2939" y="3774"/>
                  </a:cubicBezTo>
                  <a:cubicBezTo>
                    <a:pt x="2974" y="3719"/>
                    <a:pt x="2974" y="3774"/>
                    <a:pt x="3018" y="3793"/>
                  </a:cubicBezTo>
                  <a:cubicBezTo>
                    <a:pt x="3062" y="3811"/>
                    <a:pt x="3057" y="3774"/>
                    <a:pt x="3057" y="3737"/>
                  </a:cubicBezTo>
                  <a:cubicBezTo>
                    <a:pt x="3057" y="3700"/>
                    <a:pt x="3097" y="3726"/>
                    <a:pt x="3110" y="3734"/>
                  </a:cubicBezTo>
                  <a:cubicBezTo>
                    <a:pt x="3123" y="3741"/>
                    <a:pt x="3153" y="3722"/>
                    <a:pt x="3162" y="3697"/>
                  </a:cubicBezTo>
                  <a:cubicBezTo>
                    <a:pt x="3171" y="3671"/>
                    <a:pt x="3197" y="3589"/>
                    <a:pt x="3215" y="3563"/>
                  </a:cubicBezTo>
                  <a:cubicBezTo>
                    <a:pt x="3232" y="3537"/>
                    <a:pt x="3284" y="3548"/>
                    <a:pt x="3319" y="3563"/>
                  </a:cubicBezTo>
                  <a:cubicBezTo>
                    <a:pt x="3354" y="3578"/>
                    <a:pt x="3372" y="3530"/>
                    <a:pt x="3385" y="3504"/>
                  </a:cubicBezTo>
                  <a:cubicBezTo>
                    <a:pt x="3398" y="3478"/>
                    <a:pt x="3420" y="3500"/>
                    <a:pt x="3442" y="3519"/>
                  </a:cubicBezTo>
                  <a:cubicBezTo>
                    <a:pt x="3464" y="3537"/>
                    <a:pt x="3499" y="3515"/>
                    <a:pt x="3503" y="3489"/>
                  </a:cubicBezTo>
                  <a:cubicBezTo>
                    <a:pt x="3507" y="3463"/>
                    <a:pt x="3542" y="3478"/>
                    <a:pt x="3577" y="3470"/>
                  </a:cubicBezTo>
                  <a:cubicBezTo>
                    <a:pt x="3612" y="3463"/>
                    <a:pt x="3590" y="3411"/>
                    <a:pt x="3595" y="3396"/>
                  </a:cubicBezTo>
                  <a:cubicBezTo>
                    <a:pt x="3599" y="3381"/>
                    <a:pt x="3564" y="3381"/>
                    <a:pt x="3547" y="3352"/>
                  </a:cubicBezTo>
                  <a:cubicBezTo>
                    <a:pt x="3529" y="3322"/>
                    <a:pt x="3516" y="3311"/>
                    <a:pt x="3538" y="3300"/>
                  </a:cubicBezTo>
                  <a:cubicBezTo>
                    <a:pt x="3560" y="3289"/>
                    <a:pt x="3533" y="3270"/>
                    <a:pt x="3538" y="3233"/>
                  </a:cubicBezTo>
                  <a:cubicBezTo>
                    <a:pt x="3542" y="3196"/>
                    <a:pt x="3538" y="3189"/>
                    <a:pt x="3555" y="3185"/>
                  </a:cubicBezTo>
                  <a:cubicBezTo>
                    <a:pt x="3573" y="3181"/>
                    <a:pt x="3590" y="3159"/>
                    <a:pt x="3590" y="3129"/>
                  </a:cubicBezTo>
                  <a:cubicBezTo>
                    <a:pt x="3590" y="3100"/>
                    <a:pt x="3595" y="3089"/>
                    <a:pt x="3625" y="3059"/>
                  </a:cubicBezTo>
                  <a:cubicBezTo>
                    <a:pt x="3656" y="3029"/>
                    <a:pt x="3678" y="3026"/>
                    <a:pt x="3708" y="3048"/>
                  </a:cubicBezTo>
                  <a:cubicBezTo>
                    <a:pt x="3739" y="3070"/>
                    <a:pt x="3699" y="3129"/>
                    <a:pt x="3739" y="3166"/>
                  </a:cubicBezTo>
                  <a:cubicBezTo>
                    <a:pt x="3778" y="3204"/>
                    <a:pt x="3826" y="3118"/>
                    <a:pt x="3857" y="3085"/>
                  </a:cubicBezTo>
                  <a:cubicBezTo>
                    <a:pt x="3887" y="3052"/>
                    <a:pt x="3909" y="3048"/>
                    <a:pt x="3935" y="3070"/>
                  </a:cubicBezTo>
                  <a:cubicBezTo>
                    <a:pt x="3962" y="3092"/>
                    <a:pt x="3979" y="3066"/>
                    <a:pt x="4005" y="3029"/>
                  </a:cubicBezTo>
                  <a:cubicBezTo>
                    <a:pt x="4031" y="2992"/>
                    <a:pt x="4058" y="3018"/>
                    <a:pt x="4084" y="3033"/>
                  </a:cubicBezTo>
                  <a:cubicBezTo>
                    <a:pt x="4110" y="3048"/>
                    <a:pt x="4123" y="3018"/>
                    <a:pt x="4119" y="2996"/>
                  </a:cubicBezTo>
                  <a:cubicBezTo>
                    <a:pt x="4114" y="2974"/>
                    <a:pt x="4097" y="2959"/>
                    <a:pt x="4093" y="2929"/>
                  </a:cubicBezTo>
                  <a:cubicBezTo>
                    <a:pt x="4088" y="2900"/>
                    <a:pt x="4119" y="2885"/>
                    <a:pt x="4184" y="2870"/>
                  </a:cubicBezTo>
                  <a:cubicBezTo>
                    <a:pt x="4250" y="2855"/>
                    <a:pt x="4184" y="2870"/>
                    <a:pt x="4237" y="2837"/>
                  </a:cubicBezTo>
                  <a:cubicBezTo>
                    <a:pt x="4289" y="2803"/>
                    <a:pt x="4311" y="2855"/>
                    <a:pt x="4311" y="2855"/>
                  </a:cubicBezTo>
                  <a:cubicBezTo>
                    <a:pt x="4311" y="2855"/>
                    <a:pt x="4350" y="2914"/>
                    <a:pt x="4377" y="2929"/>
                  </a:cubicBezTo>
                  <a:cubicBezTo>
                    <a:pt x="4403" y="2944"/>
                    <a:pt x="4394" y="2959"/>
                    <a:pt x="4394" y="2992"/>
                  </a:cubicBezTo>
                  <a:cubicBezTo>
                    <a:pt x="4394" y="3026"/>
                    <a:pt x="4394" y="3037"/>
                    <a:pt x="4425" y="3052"/>
                  </a:cubicBezTo>
                  <a:cubicBezTo>
                    <a:pt x="4455" y="3066"/>
                    <a:pt x="4442" y="3103"/>
                    <a:pt x="4477" y="3129"/>
                  </a:cubicBezTo>
                  <a:cubicBezTo>
                    <a:pt x="4512" y="3155"/>
                    <a:pt x="4543" y="3129"/>
                    <a:pt x="4582" y="3129"/>
                  </a:cubicBezTo>
                  <a:cubicBezTo>
                    <a:pt x="4599" y="3129"/>
                    <a:pt x="4627" y="3126"/>
                    <a:pt x="4652" y="3122"/>
                  </a:cubicBezTo>
                  <a:cubicBezTo>
                    <a:pt x="4659" y="3111"/>
                    <a:pt x="4668" y="3101"/>
                    <a:pt x="4676" y="3092"/>
                  </a:cubicBezTo>
                  <a:cubicBezTo>
                    <a:pt x="4698" y="3068"/>
                    <a:pt x="4687" y="3053"/>
                    <a:pt x="4663" y="3020"/>
                  </a:cubicBezTo>
                  <a:cubicBezTo>
                    <a:pt x="4639" y="2987"/>
                    <a:pt x="4647" y="2959"/>
                    <a:pt x="4647" y="2942"/>
                  </a:cubicBezTo>
                  <a:cubicBezTo>
                    <a:pt x="4647" y="2926"/>
                    <a:pt x="4656" y="2916"/>
                    <a:pt x="4630" y="2903"/>
                  </a:cubicBezTo>
                  <a:cubicBezTo>
                    <a:pt x="4604" y="2890"/>
                    <a:pt x="4628" y="2870"/>
                    <a:pt x="4634" y="2855"/>
                  </a:cubicBezTo>
                  <a:cubicBezTo>
                    <a:pt x="4641" y="2840"/>
                    <a:pt x="4658" y="2822"/>
                    <a:pt x="4676" y="2848"/>
                  </a:cubicBezTo>
                  <a:cubicBezTo>
                    <a:pt x="4693" y="2874"/>
                    <a:pt x="4717" y="2863"/>
                    <a:pt x="4748" y="2892"/>
                  </a:cubicBezTo>
                  <a:cubicBezTo>
                    <a:pt x="4778" y="2922"/>
                    <a:pt x="4776" y="2933"/>
                    <a:pt x="4802" y="2970"/>
                  </a:cubicBezTo>
                  <a:cubicBezTo>
                    <a:pt x="4829" y="3007"/>
                    <a:pt x="4853" y="2933"/>
                    <a:pt x="4859" y="2907"/>
                  </a:cubicBezTo>
                  <a:cubicBezTo>
                    <a:pt x="4866" y="2881"/>
                    <a:pt x="4907" y="2851"/>
                    <a:pt x="4925" y="2831"/>
                  </a:cubicBezTo>
                  <a:cubicBezTo>
                    <a:pt x="4942" y="2811"/>
                    <a:pt x="4953" y="2814"/>
                    <a:pt x="4982" y="2801"/>
                  </a:cubicBezTo>
                  <a:cubicBezTo>
                    <a:pt x="5010" y="2788"/>
                    <a:pt x="5019" y="2766"/>
                    <a:pt x="5023" y="2742"/>
                  </a:cubicBezTo>
                  <a:cubicBezTo>
                    <a:pt x="5027" y="2718"/>
                    <a:pt x="5043" y="2725"/>
                    <a:pt x="5062" y="2725"/>
                  </a:cubicBezTo>
                  <a:cubicBezTo>
                    <a:pt x="5082" y="2725"/>
                    <a:pt x="5106" y="2735"/>
                    <a:pt x="5126" y="2703"/>
                  </a:cubicBezTo>
                  <a:cubicBezTo>
                    <a:pt x="5145" y="2672"/>
                    <a:pt x="5167" y="2711"/>
                    <a:pt x="5209" y="2714"/>
                  </a:cubicBezTo>
                  <a:cubicBezTo>
                    <a:pt x="5250" y="2718"/>
                    <a:pt x="5231" y="2631"/>
                    <a:pt x="5237" y="2614"/>
                  </a:cubicBezTo>
                  <a:cubicBezTo>
                    <a:pt x="5244" y="2598"/>
                    <a:pt x="5272" y="2614"/>
                    <a:pt x="5287" y="2623"/>
                  </a:cubicBezTo>
                  <a:cubicBezTo>
                    <a:pt x="5303" y="2633"/>
                    <a:pt x="5322" y="2620"/>
                    <a:pt x="5344" y="2614"/>
                  </a:cubicBezTo>
                  <a:cubicBezTo>
                    <a:pt x="5366" y="2609"/>
                    <a:pt x="5386" y="2590"/>
                    <a:pt x="5386" y="2559"/>
                  </a:cubicBezTo>
                  <a:cubicBezTo>
                    <a:pt x="5386" y="2527"/>
                    <a:pt x="5407" y="2536"/>
                    <a:pt x="5442" y="2514"/>
                  </a:cubicBezTo>
                  <a:cubicBezTo>
                    <a:pt x="5477" y="2492"/>
                    <a:pt x="5464" y="2468"/>
                    <a:pt x="5460" y="2444"/>
                  </a:cubicBezTo>
                  <a:cubicBezTo>
                    <a:pt x="5455" y="2420"/>
                    <a:pt x="5427" y="2440"/>
                    <a:pt x="5407" y="2431"/>
                  </a:cubicBezTo>
                  <a:cubicBezTo>
                    <a:pt x="5388" y="2422"/>
                    <a:pt x="5410" y="2368"/>
                    <a:pt x="5397" y="2338"/>
                  </a:cubicBezTo>
                  <a:cubicBezTo>
                    <a:pt x="5383" y="2308"/>
                    <a:pt x="5357" y="2303"/>
                    <a:pt x="5353" y="2268"/>
                  </a:cubicBezTo>
                  <a:cubicBezTo>
                    <a:pt x="5348" y="2232"/>
                    <a:pt x="5296" y="2223"/>
                    <a:pt x="5289" y="2194"/>
                  </a:cubicBezTo>
                  <a:cubicBezTo>
                    <a:pt x="5283" y="2164"/>
                    <a:pt x="5248" y="2194"/>
                    <a:pt x="5237" y="2216"/>
                  </a:cubicBezTo>
                  <a:cubicBezTo>
                    <a:pt x="5226" y="2238"/>
                    <a:pt x="5191" y="2245"/>
                    <a:pt x="5156" y="2270"/>
                  </a:cubicBezTo>
                  <a:cubicBezTo>
                    <a:pt x="5121" y="2294"/>
                    <a:pt x="5117" y="2270"/>
                    <a:pt x="5110" y="2236"/>
                  </a:cubicBezTo>
                  <a:cubicBezTo>
                    <a:pt x="5104" y="2203"/>
                    <a:pt x="5075" y="2199"/>
                    <a:pt x="5065" y="2179"/>
                  </a:cubicBezTo>
                  <a:cubicBezTo>
                    <a:pt x="5054" y="2158"/>
                    <a:pt x="5043" y="2149"/>
                    <a:pt x="5032" y="2121"/>
                  </a:cubicBezTo>
                  <a:cubicBezTo>
                    <a:pt x="5021" y="2093"/>
                    <a:pt x="5060" y="2042"/>
                    <a:pt x="5062" y="2017"/>
                  </a:cubicBezTo>
                  <a:cubicBezTo>
                    <a:pt x="5065" y="1993"/>
                    <a:pt x="5043" y="1990"/>
                    <a:pt x="5019" y="1979"/>
                  </a:cubicBezTo>
                  <a:cubicBezTo>
                    <a:pt x="4995" y="1967"/>
                    <a:pt x="4992" y="1967"/>
                    <a:pt x="4988" y="1940"/>
                  </a:cubicBezTo>
                  <a:cubicBezTo>
                    <a:pt x="4984" y="1912"/>
                    <a:pt x="4955" y="1938"/>
                    <a:pt x="4920" y="1927"/>
                  </a:cubicBezTo>
                  <a:cubicBezTo>
                    <a:pt x="4885" y="1916"/>
                    <a:pt x="4940" y="1862"/>
                    <a:pt x="4949" y="1847"/>
                  </a:cubicBezTo>
                  <a:cubicBezTo>
                    <a:pt x="4958" y="1832"/>
                    <a:pt x="4975" y="1858"/>
                    <a:pt x="5001" y="1871"/>
                  </a:cubicBezTo>
                  <a:cubicBezTo>
                    <a:pt x="5027" y="1884"/>
                    <a:pt x="5025" y="1877"/>
                    <a:pt x="5045" y="1858"/>
                  </a:cubicBezTo>
                  <a:cubicBezTo>
                    <a:pt x="5065" y="1840"/>
                    <a:pt x="5062" y="1866"/>
                    <a:pt x="5106" y="1890"/>
                  </a:cubicBezTo>
                  <a:cubicBezTo>
                    <a:pt x="5150" y="1914"/>
                    <a:pt x="5132" y="1849"/>
                    <a:pt x="5130" y="1815"/>
                  </a:cubicBezTo>
                  <a:cubicBezTo>
                    <a:pt x="5128" y="1782"/>
                    <a:pt x="5156" y="1790"/>
                    <a:pt x="5172" y="1765"/>
                  </a:cubicBezTo>
                  <a:cubicBezTo>
                    <a:pt x="5187" y="1741"/>
                    <a:pt x="5152" y="1741"/>
                    <a:pt x="5137" y="1727"/>
                  </a:cubicBezTo>
                  <a:cubicBezTo>
                    <a:pt x="5121" y="1712"/>
                    <a:pt x="5132" y="1684"/>
                    <a:pt x="5139" y="1662"/>
                  </a:cubicBezTo>
                  <a:cubicBezTo>
                    <a:pt x="5145" y="1639"/>
                    <a:pt x="5200" y="1645"/>
                    <a:pt x="5222" y="1638"/>
                  </a:cubicBezTo>
                  <a:cubicBezTo>
                    <a:pt x="5244" y="1630"/>
                    <a:pt x="5252" y="1608"/>
                    <a:pt x="5252" y="1591"/>
                  </a:cubicBezTo>
                  <a:cubicBezTo>
                    <a:pt x="5252" y="1575"/>
                    <a:pt x="5246" y="1576"/>
                    <a:pt x="5215" y="1595"/>
                  </a:cubicBezTo>
                  <a:cubicBezTo>
                    <a:pt x="5185" y="1613"/>
                    <a:pt x="5178" y="1602"/>
                    <a:pt x="5130" y="1593"/>
                  </a:cubicBezTo>
                  <a:cubicBezTo>
                    <a:pt x="5082" y="1584"/>
                    <a:pt x="5084" y="1576"/>
                    <a:pt x="5067" y="1562"/>
                  </a:cubicBezTo>
                  <a:cubicBezTo>
                    <a:pt x="5049" y="1547"/>
                    <a:pt x="5006" y="1528"/>
                    <a:pt x="4988" y="1508"/>
                  </a:cubicBezTo>
                  <a:cubicBezTo>
                    <a:pt x="4971" y="1487"/>
                    <a:pt x="4990" y="1445"/>
                    <a:pt x="5014" y="1426"/>
                  </a:cubicBezTo>
                  <a:cubicBezTo>
                    <a:pt x="5038" y="1408"/>
                    <a:pt x="5056" y="1378"/>
                    <a:pt x="5075" y="1347"/>
                  </a:cubicBezTo>
                  <a:cubicBezTo>
                    <a:pt x="5095" y="1315"/>
                    <a:pt x="5145" y="1267"/>
                    <a:pt x="5180" y="1228"/>
                  </a:cubicBezTo>
                  <a:cubicBezTo>
                    <a:pt x="5215" y="1189"/>
                    <a:pt x="5217" y="1161"/>
                    <a:pt x="5244" y="1132"/>
                  </a:cubicBezTo>
                  <a:cubicBezTo>
                    <a:pt x="5270" y="1102"/>
                    <a:pt x="5263" y="1146"/>
                    <a:pt x="5270" y="1172"/>
                  </a:cubicBezTo>
                  <a:cubicBezTo>
                    <a:pt x="5276" y="1198"/>
                    <a:pt x="5298" y="1208"/>
                    <a:pt x="5320" y="1219"/>
                  </a:cubicBezTo>
                  <a:cubicBezTo>
                    <a:pt x="5342" y="1230"/>
                    <a:pt x="5335" y="1172"/>
                    <a:pt x="5320" y="1152"/>
                  </a:cubicBezTo>
                  <a:cubicBezTo>
                    <a:pt x="5305" y="1132"/>
                    <a:pt x="5309" y="1096"/>
                    <a:pt x="5305" y="1067"/>
                  </a:cubicBezTo>
                  <a:cubicBezTo>
                    <a:pt x="5300" y="1037"/>
                    <a:pt x="5320" y="1006"/>
                    <a:pt x="5320" y="982"/>
                  </a:cubicBezTo>
                  <a:cubicBezTo>
                    <a:pt x="5320" y="957"/>
                    <a:pt x="5342" y="950"/>
                    <a:pt x="5370" y="932"/>
                  </a:cubicBezTo>
                  <a:cubicBezTo>
                    <a:pt x="5399" y="913"/>
                    <a:pt x="5388" y="839"/>
                    <a:pt x="5364" y="811"/>
                  </a:cubicBezTo>
                  <a:cubicBezTo>
                    <a:pt x="5340" y="783"/>
                    <a:pt x="5351" y="737"/>
                    <a:pt x="5346" y="694"/>
                  </a:cubicBezTo>
                  <a:cubicBezTo>
                    <a:pt x="5342" y="652"/>
                    <a:pt x="5366" y="605"/>
                    <a:pt x="5379" y="587"/>
                  </a:cubicBezTo>
                  <a:cubicBezTo>
                    <a:pt x="5392" y="568"/>
                    <a:pt x="5407" y="539"/>
                    <a:pt x="5390" y="511"/>
                  </a:cubicBezTo>
                  <a:cubicBezTo>
                    <a:pt x="5372" y="483"/>
                    <a:pt x="5421" y="465"/>
                    <a:pt x="5418" y="437"/>
                  </a:cubicBezTo>
                  <a:cubicBezTo>
                    <a:pt x="5416" y="409"/>
                    <a:pt x="5370" y="400"/>
                    <a:pt x="5329" y="368"/>
                  </a:cubicBezTo>
                  <a:cubicBezTo>
                    <a:pt x="5287" y="337"/>
                    <a:pt x="5314" y="322"/>
                    <a:pt x="5248" y="316"/>
                  </a:cubicBezTo>
                  <a:cubicBezTo>
                    <a:pt x="5182" y="311"/>
                    <a:pt x="5189" y="366"/>
                    <a:pt x="5150" y="405"/>
                  </a:cubicBezTo>
                  <a:cubicBezTo>
                    <a:pt x="5110" y="444"/>
                    <a:pt x="5084" y="427"/>
                    <a:pt x="5032" y="439"/>
                  </a:cubicBezTo>
                  <a:cubicBezTo>
                    <a:pt x="4979" y="450"/>
                    <a:pt x="4914" y="472"/>
                    <a:pt x="4861" y="466"/>
                  </a:cubicBezTo>
                  <a:cubicBezTo>
                    <a:pt x="4809" y="461"/>
                    <a:pt x="4783" y="422"/>
                    <a:pt x="4776" y="389"/>
                  </a:cubicBezTo>
                  <a:cubicBezTo>
                    <a:pt x="4770" y="355"/>
                    <a:pt x="4757" y="316"/>
                    <a:pt x="4757" y="266"/>
                  </a:cubicBezTo>
                  <a:cubicBezTo>
                    <a:pt x="4757" y="216"/>
                    <a:pt x="4743" y="238"/>
                    <a:pt x="4717" y="238"/>
                  </a:cubicBezTo>
                  <a:cubicBezTo>
                    <a:pt x="4691" y="238"/>
                    <a:pt x="4684" y="227"/>
                    <a:pt x="4665" y="199"/>
                  </a:cubicBezTo>
                  <a:cubicBezTo>
                    <a:pt x="4645" y="172"/>
                    <a:pt x="4619" y="199"/>
                    <a:pt x="4619" y="233"/>
                  </a:cubicBezTo>
                  <a:cubicBezTo>
                    <a:pt x="4619" y="266"/>
                    <a:pt x="4599" y="283"/>
                    <a:pt x="4573" y="250"/>
                  </a:cubicBezTo>
                  <a:cubicBezTo>
                    <a:pt x="4547" y="216"/>
                    <a:pt x="4540" y="227"/>
                    <a:pt x="4475" y="216"/>
                  </a:cubicBezTo>
                  <a:cubicBezTo>
                    <a:pt x="4409" y="205"/>
                    <a:pt x="4475" y="149"/>
                    <a:pt x="4508" y="111"/>
                  </a:cubicBezTo>
                  <a:cubicBezTo>
                    <a:pt x="4540" y="72"/>
                    <a:pt x="4514" y="61"/>
                    <a:pt x="4475" y="33"/>
                  </a:cubicBezTo>
                  <a:cubicBezTo>
                    <a:pt x="4464" y="25"/>
                    <a:pt x="4454" y="13"/>
                    <a:pt x="4445" y="0"/>
                  </a:cubicBezTo>
                  <a:cubicBezTo>
                    <a:pt x="4418" y="4"/>
                    <a:pt x="4389" y="5"/>
                    <a:pt x="4375" y="22"/>
                  </a:cubicBezTo>
                  <a:cubicBezTo>
                    <a:pt x="4355" y="44"/>
                    <a:pt x="4301" y="126"/>
                    <a:pt x="4280" y="147"/>
                  </a:cubicBezTo>
                  <a:cubicBezTo>
                    <a:pt x="4259" y="168"/>
                    <a:pt x="4231" y="179"/>
                    <a:pt x="4242" y="201"/>
                  </a:cubicBezTo>
                  <a:cubicBezTo>
                    <a:pt x="4254" y="223"/>
                    <a:pt x="4270" y="241"/>
                    <a:pt x="4291" y="226"/>
                  </a:cubicBezTo>
                  <a:cubicBezTo>
                    <a:pt x="4313" y="211"/>
                    <a:pt x="4360" y="198"/>
                    <a:pt x="4370" y="226"/>
                  </a:cubicBezTo>
                  <a:cubicBezTo>
                    <a:pt x="4380" y="254"/>
                    <a:pt x="4370" y="248"/>
                    <a:pt x="4372" y="269"/>
                  </a:cubicBezTo>
                  <a:cubicBezTo>
                    <a:pt x="4373" y="290"/>
                    <a:pt x="4399" y="291"/>
                    <a:pt x="4408" y="315"/>
                  </a:cubicBezTo>
                  <a:cubicBezTo>
                    <a:pt x="4416" y="338"/>
                    <a:pt x="4409" y="376"/>
                    <a:pt x="4396" y="393"/>
                  </a:cubicBezTo>
                  <a:cubicBezTo>
                    <a:pt x="4383" y="409"/>
                    <a:pt x="4332" y="437"/>
                    <a:pt x="4319" y="465"/>
                  </a:cubicBezTo>
                  <a:cubicBezTo>
                    <a:pt x="4306" y="493"/>
                    <a:pt x="4301" y="528"/>
                    <a:pt x="4303" y="541"/>
                  </a:cubicBezTo>
                  <a:cubicBezTo>
                    <a:pt x="4304" y="555"/>
                    <a:pt x="4303" y="565"/>
                    <a:pt x="4288" y="573"/>
                  </a:cubicBezTo>
                  <a:cubicBezTo>
                    <a:pt x="4273" y="582"/>
                    <a:pt x="4270" y="594"/>
                    <a:pt x="4277" y="615"/>
                  </a:cubicBezTo>
                  <a:cubicBezTo>
                    <a:pt x="4283" y="636"/>
                    <a:pt x="4277" y="644"/>
                    <a:pt x="4264" y="655"/>
                  </a:cubicBezTo>
                  <a:cubicBezTo>
                    <a:pt x="4250" y="667"/>
                    <a:pt x="4249" y="673"/>
                    <a:pt x="4254" y="696"/>
                  </a:cubicBezTo>
                  <a:cubicBezTo>
                    <a:pt x="4259" y="718"/>
                    <a:pt x="4254" y="730"/>
                    <a:pt x="4239" y="747"/>
                  </a:cubicBezTo>
                  <a:cubicBezTo>
                    <a:pt x="4224" y="764"/>
                    <a:pt x="4209" y="780"/>
                    <a:pt x="4211" y="799"/>
                  </a:cubicBezTo>
                  <a:cubicBezTo>
                    <a:pt x="4213" y="817"/>
                    <a:pt x="4205" y="826"/>
                    <a:pt x="4218" y="837"/>
                  </a:cubicBezTo>
                  <a:cubicBezTo>
                    <a:pt x="4231" y="849"/>
                    <a:pt x="4249" y="840"/>
                    <a:pt x="4252" y="867"/>
                  </a:cubicBezTo>
                  <a:cubicBezTo>
                    <a:pt x="4255" y="893"/>
                    <a:pt x="4247" y="918"/>
                    <a:pt x="4223" y="928"/>
                  </a:cubicBezTo>
                  <a:cubicBezTo>
                    <a:pt x="4198" y="938"/>
                    <a:pt x="4162" y="938"/>
                    <a:pt x="4144" y="957"/>
                  </a:cubicBezTo>
                  <a:cubicBezTo>
                    <a:pt x="4126" y="976"/>
                    <a:pt x="4069" y="1024"/>
                    <a:pt x="4047" y="1047"/>
                  </a:cubicBezTo>
                  <a:cubicBezTo>
                    <a:pt x="4026" y="1071"/>
                    <a:pt x="4011" y="1111"/>
                    <a:pt x="3957" y="1090"/>
                  </a:cubicBezTo>
                  <a:cubicBezTo>
                    <a:pt x="3903" y="1070"/>
                    <a:pt x="3938" y="1056"/>
                    <a:pt x="3888" y="1058"/>
                  </a:cubicBezTo>
                  <a:cubicBezTo>
                    <a:pt x="3850" y="1061"/>
                    <a:pt x="3806" y="1053"/>
                    <a:pt x="3777" y="1036"/>
                  </a:cubicBezTo>
                  <a:cubicBezTo>
                    <a:pt x="3771" y="1061"/>
                    <a:pt x="3765" y="1086"/>
                    <a:pt x="3764" y="1100"/>
                  </a:cubicBezTo>
                  <a:cubicBezTo>
                    <a:pt x="3761" y="1134"/>
                    <a:pt x="3738" y="1181"/>
                    <a:pt x="3725" y="1225"/>
                  </a:cubicBezTo>
                  <a:cubicBezTo>
                    <a:pt x="3711" y="1270"/>
                    <a:pt x="3705" y="1298"/>
                    <a:pt x="3695" y="1339"/>
                  </a:cubicBezTo>
                  <a:cubicBezTo>
                    <a:pt x="3685" y="1381"/>
                    <a:pt x="3675" y="1384"/>
                    <a:pt x="3675" y="1423"/>
                  </a:cubicBezTo>
                  <a:cubicBezTo>
                    <a:pt x="3675" y="1462"/>
                    <a:pt x="3666" y="1462"/>
                    <a:pt x="3636" y="1459"/>
                  </a:cubicBezTo>
                  <a:cubicBezTo>
                    <a:pt x="3607" y="1456"/>
                    <a:pt x="3623" y="1487"/>
                    <a:pt x="3630" y="1506"/>
                  </a:cubicBezTo>
                  <a:cubicBezTo>
                    <a:pt x="3636" y="1525"/>
                    <a:pt x="3649" y="1550"/>
                    <a:pt x="3682" y="1581"/>
                  </a:cubicBezTo>
                  <a:cubicBezTo>
                    <a:pt x="3715" y="1612"/>
                    <a:pt x="3725" y="1584"/>
                    <a:pt x="3751" y="1559"/>
                  </a:cubicBezTo>
                  <a:cubicBezTo>
                    <a:pt x="3777" y="1534"/>
                    <a:pt x="3787" y="1537"/>
                    <a:pt x="3810" y="1545"/>
                  </a:cubicBezTo>
                  <a:cubicBezTo>
                    <a:pt x="3833" y="1553"/>
                    <a:pt x="3872" y="1523"/>
                    <a:pt x="3892" y="1520"/>
                  </a:cubicBezTo>
                  <a:cubicBezTo>
                    <a:pt x="3911" y="1517"/>
                    <a:pt x="3951" y="1545"/>
                    <a:pt x="3970" y="1564"/>
                  </a:cubicBezTo>
                  <a:cubicBezTo>
                    <a:pt x="3990" y="1584"/>
                    <a:pt x="4016" y="1564"/>
                    <a:pt x="4016" y="1553"/>
                  </a:cubicBezTo>
                  <a:cubicBezTo>
                    <a:pt x="4016" y="1542"/>
                    <a:pt x="4042" y="1492"/>
                    <a:pt x="4055" y="1467"/>
                  </a:cubicBezTo>
                  <a:cubicBezTo>
                    <a:pt x="4069" y="1442"/>
                    <a:pt x="4101" y="1453"/>
                    <a:pt x="4134" y="1445"/>
                  </a:cubicBezTo>
                  <a:cubicBezTo>
                    <a:pt x="4167" y="1437"/>
                    <a:pt x="4213" y="1450"/>
                    <a:pt x="4223" y="1467"/>
                  </a:cubicBezTo>
                  <a:cubicBezTo>
                    <a:pt x="4232" y="1484"/>
                    <a:pt x="4291" y="1500"/>
                    <a:pt x="4314" y="1498"/>
                  </a:cubicBezTo>
                  <a:cubicBezTo>
                    <a:pt x="4337" y="1495"/>
                    <a:pt x="4344" y="1523"/>
                    <a:pt x="4344" y="1542"/>
                  </a:cubicBezTo>
                  <a:cubicBezTo>
                    <a:pt x="4344" y="1562"/>
                    <a:pt x="4399" y="1564"/>
                    <a:pt x="4439" y="1592"/>
                  </a:cubicBezTo>
                  <a:cubicBezTo>
                    <a:pt x="4478" y="1620"/>
                    <a:pt x="4481" y="1637"/>
                    <a:pt x="4511" y="1659"/>
                  </a:cubicBezTo>
                  <a:cubicBezTo>
                    <a:pt x="4540" y="1681"/>
                    <a:pt x="4544" y="1717"/>
                    <a:pt x="4527" y="1748"/>
                  </a:cubicBezTo>
                  <a:cubicBezTo>
                    <a:pt x="4511" y="1778"/>
                    <a:pt x="4491" y="1778"/>
                    <a:pt x="4429" y="1778"/>
                  </a:cubicBezTo>
                  <a:cubicBezTo>
                    <a:pt x="4367" y="1778"/>
                    <a:pt x="4373" y="1778"/>
                    <a:pt x="4360" y="1762"/>
                  </a:cubicBezTo>
                  <a:cubicBezTo>
                    <a:pt x="4347" y="1745"/>
                    <a:pt x="4311" y="1773"/>
                    <a:pt x="4311" y="1773"/>
                  </a:cubicBezTo>
                  <a:cubicBezTo>
                    <a:pt x="4311" y="1773"/>
                    <a:pt x="4282" y="1776"/>
                    <a:pt x="4229" y="1767"/>
                  </a:cubicBezTo>
                  <a:cubicBezTo>
                    <a:pt x="4177" y="1759"/>
                    <a:pt x="4183" y="1795"/>
                    <a:pt x="4147" y="1826"/>
                  </a:cubicBezTo>
                  <a:cubicBezTo>
                    <a:pt x="4111" y="1856"/>
                    <a:pt x="4114" y="1853"/>
                    <a:pt x="4108" y="1831"/>
                  </a:cubicBezTo>
                  <a:cubicBezTo>
                    <a:pt x="4101" y="1809"/>
                    <a:pt x="4055" y="1840"/>
                    <a:pt x="4052" y="1879"/>
                  </a:cubicBezTo>
                  <a:cubicBezTo>
                    <a:pt x="4049" y="1917"/>
                    <a:pt x="4036" y="1898"/>
                    <a:pt x="3980" y="1898"/>
                  </a:cubicBezTo>
                  <a:cubicBezTo>
                    <a:pt x="3924" y="1898"/>
                    <a:pt x="3977" y="1920"/>
                    <a:pt x="3918" y="1954"/>
                  </a:cubicBezTo>
                  <a:cubicBezTo>
                    <a:pt x="3859" y="1987"/>
                    <a:pt x="3852" y="2023"/>
                    <a:pt x="3865" y="2051"/>
                  </a:cubicBezTo>
                  <a:cubicBezTo>
                    <a:pt x="3879" y="2079"/>
                    <a:pt x="3885" y="2081"/>
                    <a:pt x="3843" y="2098"/>
                  </a:cubicBezTo>
                  <a:cubicBezTo>
                    <a:pt x="3800" y="2115"/>
                    <a:pt x="3813" y="2143"/>
                    <a:pt x="3748" y="2179"/>
                  </a:cubicBezTo>
                  <a:cubicBezTo>
                    <a:pt x="3682" y="2215"/>
                    <a:pt x="3646" y="2201"/>
                    <a:pt x="3594" y="2198"/>
                  </a:cubicBezTo>
                  <a:cubicBezTo>
                    <a:pt x="3541" y="2195"/>
                    <a:pt x="3551" y="2234"/>
                    <a:pt x="3518" y="2268"/>
                  </a:cubicBezTo>
                  <a:cubicBezTo>
                    <a:pt x="3485" y="2301"/>
                    <a:pt x="3505" y="2315"/>
                    <a:pt x="3453" y="2332"/>
                  </a:cubicBezTo>
                  <a:cubicBezTo>
                    <a:pt x="3400" y="2348"/>
                    <a:pt x="3410" y="2368"/>
                    <a:pt x="3361" y="2387"/>
                  </a:cubicBezTo>
                  <a:cubicBezTo>
                    <a:pt x="3312" y="2407"/>
                    <a:pt x="3266" y="2398"/>
                    <a:pt x="3227" y="2393"/>
                  </a:cubicBezTo>
                  <a:cubicBezTo>
                    <a:pt x="3187" y="2387"/>
                    <a:pt x="3174" y="2387"/>
                    <a:pt x="3148" y="2357"/>
                  </a:cubicBezTo>
                  <a:cubicBezTo>
                    <a:pt x="3122" y="2326"/>
                    <a:pt x="3105" y="2343"/>
                    <a:pt x="3060" y="2343"/>
                  </a:cubicBezTo>
                  <a:cubicBezTo>
                    <a:pt x="3014" y="2343"/>
                    <a:pt x="2991" y="2373"/>
                    <a:pt x="2981" y="2401"/>
                  </a:cubicBezTo>
                  <a:cubicBezTo>
                    <a:pt x="2971" y="2429"/>
                    <a:pt x="2965" y="2457"/>
                    <a:pt x="2945" y="2498"/>
                  </a:cubicBezTo>
                  <a:cubicBezTo>
                    <a:pt x="2925" y="2540"/>
                    <a:pt x="2945" y="2529"/>
                    <a:pt x="2961" y="2571"/>
                  </a:cubicBezTo>
                  <a:cubicBezTo>
                    <a:pt x="2978" y="2612"/>
                    <a:pt x="3004" y="2601"/>
                    <a:pt x="3037" y="2623"/>
                  </a:cubicBezTo>
                  <a:cubicBezTo>
                    <a:pt x="3069" y="2646"/>
                    <a:pt x="3073" y="2654"/>
                    <a:pt x="3063" y="2682"/>
                  </a:cubicBezTo>
                  <a:cubicBezTo>
                    <a:pt x="3053" y="2710"/>
                    <a:pt x="3007" y="2729"/>
                    <a:pt x="2974" y="2749"/>
                  </a:cubicBezTo>
                  <a:cubicBezTo>
                    <a:pt x="2942" y="2768"/>
                    <a:pt x="2915" y="2785"/>
                    <a:pt x="2883" y="2807"/>
                  </a:cubicBezTo>
                  <a:cubicBezTo>
                    <a:pt x="2850" y="2829"/>
                    <a:pt x="2850" y="2865"/>
                    <a:pt x="2804" y="2921"/>
                  </a:cubicBezTo>
                  <a:cubicBezTo>
                    <a:pt x="2758" y="2977"/>
                    <a:pt x="2758" y="2982"/>
                    <a:pt x="2702" y="2993"/>
                  </a:cubicBezTo>
                  <a:cubicBezTo>
                    <a:pt x="2647" y="3004"/>
                    <a:pt x="2657" y="3007"/>
                    <a:pt x="2614" y="3038"/>
                  </a:cubicBezTo>
                  <a:cubicBezTo>
                    <a:pt x="2571" y="3068"/>
                    <a:pt x="2529" y="3049"/>
                    <a:pt x="2483" y="3068"/>
                  </a:cubicBezTo>
                  <a:cubicBezTo>
                    <a:pt x="2437" y="3088"/>
                    <a:pt x="2414" y="3079"/>
                    <a:pt x="2381" y="3068"/>
                  </a:cubicBezTo>
                  <a:cubicBezTo>
                    <a:pt x="2349" y="3057"/>
                    <a:pt x="2332" y="3071"/>
                    <a:pt x="2306" y="3079"/>
                  </a:cubicBezTo>
                  <a:cubicBezTo>
                    <a:pt x="2280" y="3088"/>
                    <a:pt x="2234" y="3091"/>
                    <a:pt x="2178" y="3079"/>
                  </a:cubicBezTo>
                  <a:cubicBezTo>
                    <a:pt x="2123" y="3068"/>
                    <a:pt x="2149" y="3082"/>
                    <a:pt x="2116" y="3104"/>
                  </a:cubicBezTo>
                  <a:cubicBezTo>
                    <a:pt x="2083" y="3127"/>
                    <a:pt x="2070" y="3124"/>
                    <a:pt x="1992" y="3135"/>
                  </a:cubicBezTo>
                  <a:cubicBezTo>
                    <a:pt x="1913" y="3146"/>
                    <a:pt x="1824" y="3213"/>
                    <a:pt x="1756" y="3241"/>
                  </a:cubicBezTo>
                  <a:cubicBezTo>
                    <a:pt x="1687" y="3268"/>
                    <a:pt x="1713" y="3280"/>
                    <a:pt x="1661" y="3327"/>
                  </a:cubicBezTo>
                  <a:cubicBezTo>
                    <a:pt x="1608" y="3374"/>
                    <a:pt x="1592" y="3332"/>
                    <a:pt x="1553" y="3324"/>
                  </a:cubicBezTo>
                  <a:cubicBezTo>
                    <a:pt x="1513" y="3316"/>
                    <a:pt x="1543" y="3299"/>
                    <a:pt x="1536" y="3260"/>
                  </a:cubicBezTo>
                  <a:cubicBezTo>
                    <a:pt x="1530" y="3221"/>
                    <a:pt x="1494" y="3257"/>
                    <a:pt x="1467" y="3271"/>
                  </a:cubicBezTo>
                  <a:cubicBezTo>
                    <a:pt x="1441" y="3285"/>
                    <a:pt x="1405" y="3280"/>
                    <a:pt x="1372" y="3280"/>
                  </a:cubicBezTo>
                  <a:cubicBezTo>
                    <a:pt x="1340" y="3280"/>
                    <a:pt x="1245" y="3243"/>
                    <a:pt x="1215" y="3229"/>
                  </a:cubicBezTo>
                  <a:cubicBezTo>
                    <a:pt x="1186" y="3216"/>
                    <a:pt x="1123" y="3210"/>
                    <a:pt x="1051" y="3191"/>
                  </a:cubicBezTo>
                  <a:cubicBezTo>
                    <a:pt x="979" y="3171"/>
                    <a:pt x="1025" y="3152"/>
                    <a:pt x="989" y="3118"/>
                  </a:cubicBezTo>
                  <a:cubicBezTo>
                    <a:pt x="953" y="3085"/>
                    <a:pt x="907" y="3096"/>
                    <a:pt x="861" y="3093"/>
                  </a:cubicBezTo>
                  <a:cubicBezTo>
                    <a:pt x="815" y="3091"/>
                    <a:pt x="799" y="3091"/>
                    <a:pt x="753" y="3085"/>
                  </a:cubicBezTo>
                  <a:cubicBezTo>
                    <a:pt x="707" y="3079"/>
                    <a:pt x="707" y="3074"/>
                    <a:pt x="648" y="3057"/>
                  </a:cubicBezTo>
                  <a:cubicBezTo>
                    <a:pt x="589" y="3040"/>
                    <a:pt x="543" y="3071"/>
                    <a:pt x="491" y="3088"/>
                  </a:cubicBezTo>
                  <a:cubicBezTo>
                    <a:pt x="439" y="3104"/>
                    <a:pt x="435" y="3085"/>
                    <a:pt x="380" y="3082"/>
                  </a:cubicBezTo>
                  <a:cubicBezTo>
                    <a:pt x="324" y="3079"/>
                    <a:pt x="294" y="3077"/>
                    <a:pt x="245" y="3071"/>
                  </a:cubicBezTo>
                  <a:cubicBezTo>
                    <a:pt x="196" y="3065"/>
                    <a:pt x="173" y="3071"/>
                    <a:pt x="137" y="3043"/>
                  </a:cubicBezTo>
                  <a:cubicBezTo>
                    <a:pt x="101" y="3015"/>
                    <a:pt x="82" y="3049"/>
                    <a:pt x="59" y="3054"/>
                  </a:cubicBezTo>
                  <a:cubicBezTo>
                    <a:pt x="45" y="3058"/>
                    <a:pt x="34" y="3057"/>
                    <a:pt x="18" y="3050"/>
                  </a:cubicBezTo>
                  <a:cubicBezTo>
                    <a:pt x="19" y="3100"/>
                    <a:pt x="34" y="3164"/>
                    <a:pt x="43" y="3189"/>
                  </a:cubicBezTo>
                  <a:cubicBezTo>
                    <a:pt x="56" y="3222"/>
                    <a:pt x="52" y="3241"/>
                    <a:pt x="26" y="3270"/>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1" name="Freeform 13">
              <a:extLst>
                <a:ext uri="{FF2B5EF4-FFF2-40B4-BE49-F238E27FC236}">
                  <a16:creationId xmlns:a16="http://schemas.microsoft.com/office/drawing/2014/main" id="{3C3AA2D8-DB9A-FC4A-B5AB-CA9993391BF8}"/>
                </a:ext>
              </a:extLst>
            </p:cNvPr>
            <p:cNvSpPr>
              <a:spLocks/>
            </p:cNvSpPr>
            <p:nvPr/>
          </p:nvSpPr>
          <p:spPr bwMode="auto">
            <a:xfrm>
              <a:off x="3796" y="3407"/>
              <a:ext cx="875" cy="659"/>
            </a:xfrm>
            <a:custGeom>
              <a:avLst/>
              <a:gdLst>
                <a:gd name="T0" fmla="*/ 1778 w 1889"/>
                <a:gd name="T1" fmla="*/ 152 h 1423"/>
                <a:gd name="T2" fmla="*/ 1673 w 1889"/>
                <a:gd name="T3" fmla="*/ 115 h 1423"/>
                <a:gd name="T4" fmla="*/ 1507 w 1889"/>
                <a:gd name="T5" fmla="*/ 82 h 1423"/>
                <a:gd name="T6" fmla="*/ 1385 w 1889"/>
                <a:gd name="T7" fmla="*/ 134 h 1423"/>
                <a:gd name="T8" fmla="*/ 1127 w 1889"/>
                <a:gd name="T9" fmla="*/ 215 h 1423"/>
                <a:gd name="T10" fmla="*/ 1210 w 1889"/>
                <a:gd name="T11" fmla="*/ 59 h 1423"/>
                <a:gd name="T12" fmla="*/ 1127 w 1889"/>
                <a:gd name="T13" fmla="*/ 22 h 1423"/>
                <a:gd name="T14" fmla="*/ 1012 w 1889"/>
                <a:gd name="T15" fmla="*/ 3 h 1423"/>
                <a:gd name="T16" fmla="*/ 861 w 1889"/>
                <a:gd name="T17" fmla="*/ 28 h 1423"/>
                <a:gd name="T18" fmla="*/ 758 w 1889"/>
                <a:gd name="T19" fmla="*/ 56 h 1423"/>
                <a:gd name="T20" fmla="*/ 686 w 1889"/>
                <a:gd name="T21" fmla="*/ 126 h 1423"/>
                <a:gd name="T22" fmla="*/ 570 w 1889"/>
                <a:gd name="T23" fmla="*/ 193 h 1423"/>
                <a:gd name="T24" fmla="*/ 520 w 1889"/>
                <a:gd name="T25" fmla="*/ 263 h 1423"/>
                <a:gd name="T26" fmla="*/ 536 w 1889"/>
                <a:gd name="T27" fmla="*/ 356 h 1423"/>
                <a:gd name="T28" fmla="*/ 444 w 1889"/>
                <a:gd name="T29" fmla="*/ 514 h 1423"/>
                <a:gd name="T30" fmla="*/ 383 w 1889"/>
                <a:gd name="T31" fmla="*/ 743 h 1423"/>
                <a:gd name="T32" fmla="*/ 267 w 1889"/>
                <a:gd name="T33" fmla="*/ 853 h 1423"/>
                <a:gd name="T34" fmla="*/ 190 w 1889"/>
                <a:gd name="T35" fmla="*/ 912 h 1423"/>
                <a:gd name="T36" fmla="*/ 83 w 1889"/>
                <a:gd name="T37" fmla="*/ 997 h 1423"/>
                <a:gd name="T38" fmla="*/ 29 w 1889"/>
                <a:gd name="T39" fmla="*/ 1064 h 1423"/>
                <a:gd name="T40" fmla="*/ 44 w 1889"/>
                <a:gd name="T41" fmla="*/ 1116 h 1423"/>
                <a:gd name="T42" fmla="*/ 22 w 1889"/>
                <a:gd name="T43" fmla="*/ 1223 h 1423"/>
                <a:gd name="T44" fmla="*/ 70 w 1889"/>
                <a:gd name="T45" fmla="*/ 1353 h 1423"/>
                <a:gd name="T46" fmla="*/ 254 w 1889"/>
                <a:gd name="T47" fmla="*/ 1375 h 1423"/>
                <a:gd name="T48" fmla="*/ 201 w 1889"/>
                <a:gd name="T49" fmla="*/ 1249 h 1423"/>
                <a:gd name="T50" fmla="*/ 232 w 1889"/>
                <a:gd name="T51" fmla="*/ 1157 h 1423"/>
                <a:gd name="T52" fmla="*/ 346 w 1889"/>
                <a:gd name="T53" fmla="*/ 1097 h 1423"/>
                <a:gd name="T54" fmla="*/ 564 w 1889"/>
                <a:gd name="T55" fmla="*/ 1019 h 1423"/>
                <a:gd name="T56" fmla="*/ 743 w 1889"/>
                <a:gd name="T57" fmla="*/ 971 h 1423"/>
                <a:gd name="T58" fmla="*/ 883 w 1889"/>
                <a:gd name="T59" fmla="*/ 897 h 1423"/>
                <a:gd name="T60" fmla="*/ 1014 w 1889"/>
                <a:gd name="T61" fmla="*/ 827 h 1423"/>
                <a:gd name="T62" fmla="*/ 979 w 1889"/>
                <a:gd name="T63" fmla="*/ 693 h 1423"/>
                <a:gd name="T64" fmla="*/ 1088 w 1889"/>
                <a:gd name="T65" fmla="*/ 730 h 1423"/>
                <a:gd name="T66" fmla="*/ 1237 w 1889"/>
                <a:gd name="T67" fmla="*/ 738 h 1423"/>
                <a:gd name="T68" fmla="*/ 1328 w 1889"/>
                <a:gd name="T69" fmla="*/ 686 h 1423"/>
                <a:gd name="T70" fmla="*/ 1473 w 1889"/>
                <a:gd name="T71" fmla="*/ 634 h 1423"/>
                <a:gd name="T72" fmla="*/ 1538 w 1889"/>
                <a:gd name="T73" fmla="*/ 597 h 1423"/>
                <a:gd name="T74" fmla="*/ 1748 w 1889"/>
                <a:gd name="T75" fmla="*/ 556 h 1423"/>
                <a:gd name="T76" fmla="*/ 1835 w 1889"/>
                <a:gd name="T77" fmla="*/ 423 h 1423"/>
                <a:gd name="T78" fmla="*/ 1839 w 1889"/>
                <a:gd name="T79" fmla="*/ 267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89" h="1423">
                  <a:moveTo>
                    <a:pt x="1839" y="267"/>
                  </a:moveTo>
                  <a:cubicBezTo>
                    <a:pt x="1844" y="211"/>
                    <a:pt x="1787" y="182"/>
                    <a:pt x="1778" y="152"/>
                  </a:cubicBezTo>
                  <a:cubicBezTo>
                    <a:pt x="1770" y="123"/>
                    <a:pt x="1765" y="100"/>
                    <a:pt x="1743" y="119"/>
                  </a:cubicBezTo>
                  <a:cubicBezTo>
                    <a:pt x="1722" y="137"/>
                    <a:pt x="1687" y="134"/>
                    <a:pt x="1673" y="115"/>
                  </a:cubicBezTo>
                  <a:cubicBezTo>
                    <a:pt x="1660" y="97"/>
                    <a:pt x="1639" y="78"/>
                    <a:pt x="1617" y="82"/>
                  </a:cubicBezTo>
                  <a:cubicBezTo>
                    <a:pt x="1595" y="85"/>
                    <a:pt x="1521" y="52"/>
                    <a:pt x="1507" y="82"/>
                  </a:cubicBezTo>
                  <a:cubicBezTo>
                    <a:pt x="1494" y="111"/>
                    <a:pt x="1521" y="189"/>
                    <a:pt x="1486" y="174"/>
                  </a:cubicBezTo>
                  <a:cubicBezTo>
                    <a:pt x="1451" y="160"/>
                    <a:pt x="1420" y="104"/>
                    <a:pt x="1385" y="134"/>
                  </a:cubicBezTo>
                  <a:cubicBezTo>
                    <a:pt x="1350" y="163"/>
                    <a:pt x="1298" y="152"/>
                    <a:pt x="1254" y="186"/>
                  </a:cubicBezTo>
                  <a:cubicBezTo>
                    <a:pt x="1210" y="219"/>
                    <a:pt x="1162" y="245"/>
                    <a:pt x="1127" y="215"/>
                  </a:cubicBezTo>
                  <a:cubicBezTo>
                    <a:pt x="1093" y="186"/>
                    <a:pt x="1084" y="152"/>
                    <a:pt x="1132" y="126"/>
                  </a:cubicBezTo>
                  <a:cubicBezTo>
                    <a:pt x="1180" y="100"/>
                    <a:pt x="1206" y="82"/>
                    <a:pt x="1210" y="59"/>
                  </a:cubicBezTo>
                  <a:cubicBezTo>
                    <a:pt x="1215" y="37"/>
                    <a:pt x="1206" y="22"/>
                    <a:pt x="1189" y="11"/>
                  </a:cubicBezTo>
                  <a:cubicBezTo>
                    <a:pt x="1171" y="0"/>
                    <a:pt x="1167" y="0"/>
                    <a:pt x="1127" y="22"/>
                  </a:cubicBezTo>
                  <a:cubicBezTo>
                    <a:pt x="1088" y="45"/>
                    <a:pt x="1044" y="52"/>
                    <a:pt x="1031" y="30"/>
                  </a:cubicBezTo>
                  <a:cubicBezTo>
                    <a:pt x="1026" y="22"/>
                    <a:pt x="1019" y="13"/>
                    <a:pt x="1012" y="3"/>
                  </a:cubicBezTo>
                  <a:cubicBezTo>
                    <a:pt x="983" y="24"/>
                    <a:pt x="958" y="34"/>
                    <a:pt x="929" y="45"/>
                  </a:cubicBezTo>
                  <a:cubicBezTo>
                    <a:pt x="892" y="58"/>
                    <a:pt x="887" y="41"/>
                    <a:pt x="861" y="28"/>
                  </a:cubicBezTo>
                  <a:cubicBezTo>
                    <a:pt x="835" y="15"/>
                    <a:pt x="839" y="6"/>
                    <a:pt x="819" y="8"/>
                  </a:cubicBezTo>
                  <a:cubicBezTo>
                    <a:pt x="800" y="9"/>
                    <a:pt x="791" y="41"/>
                    <a:pt x="758" y="56"/>
                  </a:cubicBezTo>
                  <a:cubicBezTo>
                    <a:pt x="726" y="71"/>
                    <a:pt x="780" y="80"/>
                    <a:pt x="765" y="132"/>
                  </a:cubicBezTo>
                  <a:cubicBezTo>
                    <a:pt x="750" y="184"/>
                    <a:pt x="741" y="152"/>
                    <a:pt x="686" y="126"/>
                  </a:cubicBezTo>
                  <a:cubicBezTo>
                    <a:pt x="632" y="100"/>
                    <a:pt x="610" y="119"/>
                    <a:pt x="575" y="132"/>
                  </a:cubicBezTo>
                  <a:cubicBezTo>
                    <a:pt x="540" y="145"/>
                    <a:pt x="560" y="163"/>
                    <a:pt x="570" y="193"/>
                  </a:cubicBezTo>
                  <a:cubicBezTo>
                    <a:pt x="581" y="223"/>
                    <a:pt x="573" y="221"/>
                    <a:pt x="553" y="223"/>
                  </a:cubicBezTo>
                  <a:cubicBezTo>
                    <a:pt x="503" y="226"/>
                    <a:pt x="529" y="234"/>
                    <a:pt x="520" y="263"/>
                  </a:cubicBezTo>
                  <a:cubicBezTo>
                    <a:pt x="512" y="293"/>
                    <a:pt x="538" y="289"/>
                    <a:pt x="549" y="313"/>
                  </a:cubicBezTo>
                  <a:cubicBezTo>
                    <a:pt x="560" y="337"/>
                    <a:pt x="557" y="343"/>
                    <a:pt x="536" y="356"/>
                  </a:cubicBezTo>
                  <a:cubicBezTo>
                    <a:pt x="514" y="369"/>
                    <a:pt x="522" y="391"/>
                    <a:pt x="520" y="432"/>
                  </a:cubicBezTo>
                  <a:cubicBezTo>
                    <a:pt x="518" y="473"/>
                    <a:pt x="498" y="462"/>
                    <a:pt x="444" y="514"/>
                  </a:cubicBezTo>
                  <a:cubicBezTo>
                    <a:pt x="389" y="565"/>
                    <a:pt x="411" y="636"/>
                    <a:pt x="422" y="669"/>
                  </a:cubicBezTo>
                  <a:cubicBezTo>
                    <a:pt x="433" y="703"/>
                    <a:pt x="407" y="714"/>
                    <a:pt x="383" y="743"/>
                  </a:cubicBezTo>
                  <a:cubicBezTo>
                    <a:pt x="359" y="773"/>
                    <a:pt x="297" y="797"/>
                    <a:pt x="276" y="804"/>
                  </a:cubicBezTo>
                  <a:cubicBezTo>
                    <a:pt x="254" y="812"/>
                    <a:pt x="252" y="830"/>
                    <a:pt x="267" y="853"/>
                  </a:cubicBezTo>
                  <a:cubicBezTo>
                    <a:pt x="282" y="875"/>
                    <a:pt x="267" y="875"/>
                    <a:pt x="256" y="899"/>
                  </a:cubicBezTo>
                  <a:cubicBezTo>
                    <a:pt x="245" y="923"/>
                    <a:pt x="223" y="929"/>
                    <a:pt x="190" y="912"/>
                  </a:cubicBezTo>
                  <a:cubicBezTo>
                    <a:pt x="158" y="895"/>
                    <a:pt x="173" y="925"/>
                    <a:pt x="173" y="968"/>
                  </a:cubicBezTo>
                  <a:cubicBezTo>
                    <a:pt x="173" y="1010"/>
                    <a:pt x="114" y="997"/>
                    <a:pt x="83" y="997"/>
                  </a:cubicBezTo>
                  <a:cubicBezTo>
                    <a:pt x="53" y="997"/>
                    <a:pt x="68" y="1006"/>
                    <a:pt x="68" y="1027"/>
                  </a:cubicBezTo>
                  <a:cubicBezTo>
                    <a:pt x="68" y="1047"/>
                    <a:pt x="51" y="1055"/>
                    <a:pt x="29" y="1064"/>
                  </a:cubicBezTo>
                  <a:cubicBezTo>
                    <a:pt x="19" y="1068"/>
                    <a:pt x="12" y="1080"/>
                    <a:pt x="6" y="1092"/>
                  </a:cubicBezTo>
                  <a:cubicBezTo>
                    <a:pt x="11" y="1116"/>
                    <a:pt x="21" y="1116"/>
                    <a:pt x="44" y="1116"/>
                  </a:cubicBezTo>
                  <a:cubicBezTo>
                    <a:pt x="70" y="1116"/>
                    <a:pt x="92" y="1108"/>
                    <a:pt x="57" y="1145"/>
                  </a:cubicBezTo>
                  <a:cubicBezTo>
                    <a:pt x="22" y="1183"/>
                    <a:pt x="18" y="1190"/>
                    <a:pt x="22" y="1223"/>
                  </a:cubicBezTo>
                  <a:cubicBezTo>
                    <a:pt x="27" y="1257"/>
                    <a:pt x="0" y="1279"/>
                    <a:pt x="44" y="1301"/>
                  </a:cubicBezTo>
                  <a:cubicBezTo>
                    <a:pt x="88" y="1323"/>
                    <a:pt x="44" y="1309"/>
                    <a:pt x="70" y="1353"/>
                  </a:cubicBezTo>
                  <a:cubicBezTo>
                    <a:pt x="97" y="1398"/>
                    <a:pt x="40" y="1394"/>
                    <a:pt x="123" y="1398"/>
                  </a:cubicBezTo>
                  <a:cubicBezTo>
                    <a:pt x="206" y="1401"/>
                    <a:pt x="241" y="1423"/>
                    <a:pt x="254" y="1375"/>
                  </a:cubicBezTo>
                  <a:cubicBezTo>
                    <a:pt x="267" y="1327"/>
                    <a:pt x="197" y="1305"/>
                    <a:pt x="210" y="1286"/>
                  </a:cubicBezTo>
                  <a:cubicBezTo>
                    <a:pt x="223" y="1268"/>
                    <a:pt x="245" y="1246"/>
                    <a:pt x="201" y="1249"/>
                  </a:cubicBezTo>
                  <a:cubicBezTo>
                    <a:pt x="158" y="1253"/>
                    <a:pt x="132" y="1242"/>
                    <a:pt x="162" y="1216"/>
                  </a:cubicBezTo>
                  <a:cubicBezTo>
                    <a:pt x="193" y="1190"/>
                    <a:pt x="193" y="1153"/>
                    <a:pt x="232" y="1157"/>
                  </a:cubicBezTo>
                  <a:cubicBezTo>
                    <a:pt x="271" y="1160"/>
                    <a:pt x="267" y="1153"/>
                    <a:pt x="284" y="1131"/>
                  </a:cubicBezTo>
                  <a:cubicBezTo>
                    <a:pt x="302" y="1108"/>
                    <a:pt x="315" y="1097"/>
                    <a:pt x="346" y="1097"/>
                  </a:cubicBezTo>
                  <a:cubicBezTo>
                    <a:pt x="376" y="1097"/>
                    <a:pt x="450" y="1060"/>
                    <a:pt x="481" y="1057"/>
                  </a:cubicBezTo>
                  <a:cubicBezTo>
                    <a:pt x="512" y="1053"/>
                    <a:pt x="551" y="1060"/>
                    <a:pt x="564" y="1019"/>
                  </a:cubicBezTo>
                  <a:cubicBezTo>
                    <a:pt x="577" y="979"/>
                    <a:pt x="625" y="949"/>
                    <a:pt x="651" y="964"/>
                  </a:cubicBezTo>
                  <a:cubicBezTo>
                    <a:pt x="678" y="979"/>
                    <a:pt x="734" y="1008"/>
                    <a:pt x="743" y="971"/>
                  </a:cubicBezTo>
                  <a:cubicBezTo>
                    <a:pt x="752" y="934"/>
                    <a:pt x="787" y="971"/>
                    <a:pt x="822" y="942"/>
                  </a:cubicBezTo>
                  <a:cubicBezTo>
                    <a:pt x="857" y="912"/>
                    <a:pt x="878" y="938"/>
                    <a:pt x="883" y="897"/>
                  </a:cubicBezTo>
                  <a:cubicBezTo>
                    <a:pt x="887" y="856"/>
                    <a:pt x="922" y="853"/>
                    <a:pt x="935" y="864"/>
                  </a:cubicBezTo>
                  <a:cubicBezTo>
                    <a:pt x="948" y="875"/>
                    <a:pt x="992" y="849"/>
                    <a:pt x="1014" y="827"/>
                  </a:cubicBezTo>
                  <a:cubicBezTo>
                    <a:pt x="1036" y="804"/>
                    <a:pt x="1079" y="804"/>
                    <a:pt x="1040" y="764"/>
                  </a:cubicBezTo>
                  <a:cubicBezTo>
                    <a:pt x="1001" y="723"/>
                    <a:pt x="996" y="730"/>
                    <a:pt x="979" y="693"/>
                  </a:cubicBezTo>
                  <a:cubicBezTo>
                    <a:pt x="961" y="656"/>
                    <a:pt x="940" y="615"/>
                    <a:pt x="996" y="641"/>
                  </a:cubicBezTo>
                  <a:cubicBezTo>
                    <a:pt x="1053" y="667"/>
                    <a:pt x="1075" y="701"/>
                    <a:pt x="1088" y="730"/>
                  </a:cubicBezTo>
                  <a:cubicBezTo>
                    <a:pt x="1101" y="760"/>
                    <a:pt x="1175" y="790"/>
                    <a:pt x="1206" y="764"/>
                  </a:cubicBezTo>
                  <a:cubicBezTo>
                    <a:pt x="1237" y="738"/>
                    <a:pt x="1197" y="749"/>
                    <a:pt x="1237" y="738"/>
                  </a:cubicBezTo>
                  <a:cubicBezTo>
                    <a:pt x="1276" y="727"/>
                    <a:pt x="1285" y="716"/>
                    <a:pt x="1289" y="686"/>
                  </a:cubicBezTo>
                  <a:cubicBezTo>
                    <a:pt x="1293" y="656"/>
                    <a:pt x="1298" y="667"/>
                    <a:pt x="1328" y="686"/>
                  </a:cubicBezTo>
                  <a:cubicBezTo>
                    <a:pt x="1359" y="704"/>
                    <a:pt x="1363" y="686"/>
                    <a:pt x="1385" y="664"/>
                  </a:cubicBezTo>
                  <a:cubicBezTo>
                    <a:pt x="1407" y="641"/>
                    <a:pt x="1468" y="615"/>
                    <a:pt x="1473" y="634"/>
                  </a:cubicBezTo>
                  <a:cubicBezTo>
                    <a:pt x="1477" y="653"/>
                    <a:pt x="1560" y="660"/>
                    <a:pt x="1538" y="641"/>
                  </a:cubicBezTo>
                  <a:cubicBezTo>
                    <a:pt x="1516" y="623"/>
                    <a:pt x="1507" y="582"/>
                    <a:pt x="1538" y="597"/>
                  </a:cubicBezTo>
                  <a:cubicBezTo>
                    <a:pt x="1569" y="612"/>
                    <a:pt x="1586" y="638"/>
                    <a:pt x="1647" y="604"/>
                  </a:cubicBezTo>
                  <a:cubicBezTo>
                    <a:pt x="1708" y="571"/>
                    <a:pt x="1735" y="556"/>
                    <a:pt x="1748" y="556"/>
                  </a:cubicBezTo>
                  <a:cubicBezTo>
                    <a:pt x="1761" y="556"/>
                    <a:pt x="1778" y="526"/>
                    <a:pt x="1778" y="504"/>
                  </a:cubicBezTo>
                  <a:cubicBezTo>
                    <a:pt x="1778" y="482"/>
                    <a:pt x="1826" y="460"/>
                    <a:pt x="1835" y="423"/>
                  </a:cubicBezTo>
                  <a:cubicBezTo>
                    <a:pt x="1841" y="398"/>
                    <a:pt x="1861" y="375"/>
                    <a:pt x="1889" y="354"/>
                  </a:cubicBezTo>
                  <a:cubicBezTo>
                    <a:pt x="1864" y="331"/>
                    <a:pt x="1837" y="298"/>
                    <a:pt x="1839" y="267"/>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2" name="Freeform 14">
              <a:extLst>
                <a:ext uri="{FF2B5EF4-FFF2-40B4-BE49-F238E27FC236}">
                  <a16:creationId xmlns:a16="http://schemas.microsoft.com/office/drawing/2014/main" id="{5C11B230-7F08-CD4D-9A23-D35E40146A36}"/>
                </a:ext>
              </a:extLst>
            </p:cNvPr>
            <p:cNvSpPr>
              <a:spLocks/>
            </p:cNvSpPr>
            <p:nvPr/>
          </p:nvSpPr>
          <p:spPr bwMode="auto">
            <a:xfrm>
              <a:off x="3625" y="2903"/>
              <a:ext cx="665" cy="641"/>
            </a:xfrm>
            <a:custGeom>
              <a:avLst/>
              <a:gdLst>
                <a:gd name="T0" fmla="*/ 1367 w 1437"/>
                <a:gd name="T1" fmla="*/ 819 h 1384"/>
                <a:gd name="T2" fmla="*/ 1289 w 1437"/>
                <a:gd name="T3" fmla="*/ 678 h 1384"/>
                <a:gd name="T4" fmla="*/ 1236 w 1437"/>
                <a:gd name="T5" fmla="*/ 492 h 1384"/>
                <a:gd name="T6" fmla="*/ 1306 w 1437"/>
                <a:gd name="T7" fmla="*/ 277 h 1384"/>
                <a:gd name="T8" fmla="*/ 1175 w 1437"/>
                <a:gd name="T9" fmla="*/ 148 h 1384"/>
                <a:gd name="T10" fmla="*/ 1092 w 1437"/>
                <a:gd name="T11" fmla="*/ 48 h 1384"/>
                <a:gd name="T12" fmla="*/ 992 w 1437"/>
                <a:gd name="T13" fmla="*/ 59 h 1384"/>
                <a:gd name="T14" fmla="*/ 900 w 1437"/>
                <a:gd name="T15" fmla="*/ 77 h 1384"/>
                <a:gd name="T16" fmla="*/ 708 w 1437"/>
                <a:gd name="T17" fmla="*/ 29 h 1384"/>
                <a:gd name="T18" fmla="*/ 472 w 1437"/>
                <a:gd name="T19" fmla="*/ 0 h 1384"/>
                <a:gd name="T20" fmla="*/ 398 w 1437"/>
                <a:gd name="T21" fmla="*/ 133 h 1384"/>
                <a:gd name="T22" fmla="*/ 236 w 1437"/>
                <a:gd name="T23" fmla="*/ 100 h 1384"/>
                <a:gd name="T24" fmla="*/ 96 w 1437"/>
                <a:gd name="T25" fmla="*/ 281 h 1384"/>
                <a:gd name="T26" fmla="*/ 118 w 1437"/>
                <a:gd name="T27" fmla="*/ 470 h 1384"/>
                <a:gd name="T28" fmla="*/ 153 w 1437"/>
                <a:gd name="T29" fmla="*/ 615 h 1384"/>
                <a:gd name="T30" fmla="*/ 57 w 1437"/>
                <a:gd name="T31" fmla="*/ 756 h 1384"/>
                <a:gd name="T32" fmla="*/ 109 w 1437"/>
                <a:gd name="T33" fmla="*/ 782 h 1384"/>
                <a:gd name="T34" fmla="*/ 188 w 1437"/>
                <a:gd name="T35" fmla="*/ 863 h 1384"/>
                <a:gd name="T36" fmla="*/ 184 w 1437"/>
                <a:gd name="T37" fmla="*/ 941 h 1384"/>
                <a:gd name="T38" fmla="*/ 214 w 1437"/>
                <a:gd name="T39" fmla="*/ 1042 h 1384"/>
                <a:gd name="T40" fmla="*/ 318 w 1437"/>
                <a:gd name="T41" fmla="*/ 1042 h 1384"/>
                <a:gd name="T42" fmla="*/ 442 w 1437"/>
                <a:gd name="T43" fmla="*/ 1036 h 1384"/>
                <a:gd name="T44" fmla="*/ 531 w 1437"/>
                <a:gd name="T45" fmla="*/ 959 h 1384"/>
                <a:gd name="T46" fmla="*/ 629 w 1437"/>
                <a:gd name="T47" fmla="*/ 934 h 1384"/>
                <a:gd name="T48" fmla="*/ 668 w 1437"/>
                <a:gd name="T49" fmla="*/ 1039 h 1384"/>
                <a:gd name="T50" fmla="*/ 672 w 1437"/>
                <a:gd name="T51" fmla="*/ 1189 h 1384"/>
                <a:gd name="T52" fmla="*/ 747 w 1437"/>
                <a:gd name="T53" fmla="*/ 1267 h 1384"/>
                <a:gd name="T54" fmla="*/ 849 w 1437"/>
                <a:gd name="T55" fmla="*/ 1320 h 1384"/>
                <a:gd name="T56" fmla="*/ 924 w 1437"/>
                <a:gd name="T57" fmla="*/ 1312 h 1384"/>
                <a:gd name="T58" fmla="*/ 946 w 1437"/>
                <a:gd name="T59" fmla="*/ 1221 h 1384"/>
                <a:gd name="T60" fmla="*/ 1136 w 1437"/>
                <a:gd name="T61" fmla="*/ 1221 h 1384"/>
                <a:gd name="T62" fmla="*/ 1190 w 1437"/>
                <a:gd name="T63" fmla="*/ 1097 h 1384"/>
                <a:gd name="T64" fmla="*/ 1300 w 1437"/>
                <a:gd name="T65" fmla="*/ 1134 h 1384"/>
                <a:gd name="T66" fmla="*/ 1363 w 1437"/>
                <a:gd name="T67" fmla="*/ 1030 h 1384"/>
                <a:gd name="T68" fmla="*/ 1411 w 1437"/>
                <a:gd name="T69" fmla="*/ 885 h 1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37" h="1384">
                  <a:moveTo>
                    <a:pt x="1411" y="885"/>
                  </a:moveTo>
                  <a:cubicBezTo>
                    <a:pt x="1385" y="863"/>
                    <a:pt x="1389" y="841"/>
                    <a:pt x="1367" y="819"/>
                  </a:cubicBezTo>
                  <a:cubicBezTo>
                    <a:pt x="1346" y="796"/>
                    <a:pt x="1302" y="793"/>
                    <a:pt x="1302" y="756"/>
                  </a:cubicBezTo>
                  <a:cubicBezTo>
                    <a:pt x="1302" y="719"/>
                    <a:pt x="1289" y="711"/>
                    <a:pt x="1289" y="678"/>
                  </a:cubicBezTo>
                  <a:cubicBezTo>
                    <a:pt x="1289" y="644"/>
                    <a:pt x="1271" y="656"/>
                    <a:pt x="1241" y="615"/>
                  </a:cubicBezTo>
                  <a:cubicBezTo>
                    <a:pt x="1210" y="574"/>
                    <a:pt x="1193" y="530"/>
                    <a:pt x="1236" y="492"/>
                  </a:cubicBezTo>
                  <a:cubicBezTo>
                    <a:pt x="1280" y="455"/>
                    <a:pt x="1332" y="429"/>
                    <a:pt x="1337" y="381"/>
                  </a:cubicBezTo>
                  <a:cubicBezTo>
                    <a:pt x="1341" y="333"/>
                    <a:pt x="1298" y="296"/>
                    <a:pt x="1306" y="277"/>
                  </a:cubicBezTo>
                  <a:cubicBezTo>
                    <a:pt x="1315" y="259"/>
                    <a:pt x="1302" y="229"/>
                    <a:pt x="1276" y="207"/>
                  </a:cubicBezTo>
                  <a:cubicBezTo>
                    <a:pt x="1249" y="185"/>
                    <a:pt x="1175" y="203"/>
                    <a:pt x="1175" y="148"/>
                  </a:cubicBezTo>
                  <a:cubicBezTo>
                    <a:pt x="1175" y="92"/>
                    <a:pt x="1206" y="66"/>
                    <a:pt x="1166" y="44"/>
                  </a:cubicBezTo>
                  <a:cubicBezTo>
                    <a:pt x="1127" y="22"/>
                    <a:pt x="1123" y="14"/>
                    <a:pt x="1092" y="48"/>
                  </a:cubicBezTo>
                  <a:cubicBezTo>
                    <a:pt x="1062" y="81"/>
                    <a:pt x="1075" y="133"/>
                    <a:pt x="1031" y="111"/>
                  </a:cubicBezTo>
                  <a:cubicBezTo>
                    <a:pt x="987" y="88"/>
                    <a:pt x="974" y="70"/>
                    <a:pt x="992" y="59"/>
                  </a:cubicBezTo>
                  <a:cubicBezTo>
                    <a:pt x="1009" y="48"/>
                    <a:pt x="1000" y="14"/>
                    <a:pt x="970" y="25"/>
                  </a:cubicBezTo>
                  <a:cubicBezTo>
                    <a:pt x="939" y="37"/>
                    <a:pt x="948" y="59"/>
                    <a:pt x="900" y="77"/>
                  </a:cubicBezTo>
                  <a:cubicBezTo>
                    <a:pt x="852" y="96"/>
                    <a:pt x="821" y="111"/>
                    <a:pt x="791" y="81"/>
                  </a:cubicBezTo>
                  <a:cubicBezTo>
                    <a:pt x="760" y="51"/>
                    <a:pt x="778" y="18"/>
                    <a:pt x="708" y="29"/>
                  </a:cubicBezTo>
                  <a:cubicBezTo>
                    <a:pt x="638" y="40"/>
                    <a:pt x="603" y="37"/>
                    <a:pt x="577" y="22"/>
                  </a:cubicBezTo>
                  <a:cubicBezTo>
                    <a:pt x="551" y="7"/>
                    <a:pt x="511" y="0"/>
                    <a:pt x="472" y="0"/>
                  </a:cubicBezTo>
                  <a:cubicBezTo>
                    <a:pt x="433" y="0"/>
                    <a:pt x="350" y="11"/>
                    <a:pt x="380" y="40"/>
                  </a:cubicBezTo>
                  <a:cubicBezTo>
                    <a:pt x="411" y="70"/>
                    <a:pt x="446" y="137"/>
                    <a:pt x="398" y="133"/>
                  </a:cubicBezTo>
                  <a:cubicBezTo>
                    <a:pt x="350" y="129"/>
                    <a:pt x="337" y="107"/>
                    <a:pt x="315" y="126"/>
                  </a:cubicBezTo>
                  <a:cubicBezTo>
                    <a:pt x="293" y="144"/>
                    <a:pt x="275" y="81"/>
                    <a:pt x="236" y="100"/>
                  </a:cubicBezTo>
                  <a:cubicBezTo>
                    <a:pt x="197" y="118"/>
                    <a:pt x="144" y="137"/>
                    <a:pt x="127" y="174"/>
                  </a:cubicBezTo>
                  <a:cubicBezTo>
                    <a:pt x="109" y="211"/>
                    <a:pt x="96" y="229"/>
                    <a:pt x="96" y="281"/>
                  </a:cubicBezTo>
                  <a:cubicBezTo>
                    <a:pt x="96" y="333"/>
                    <a:pt x="105" y="385"/>
                    <a:pt x="122" y="411"/>
                  </a:cubicBezTo>
                  <a:cubicBezTo>
                    <a:pt x="140" y="437"/>
                    <a:pt x="92" y="441"/>
                    <a:pt x="118" y="470"/>
                  </a:cubicBezTo>
                  <a:cubicBezTo>
                    <a:pt x="144" y="500"/>
                    <a:pt x="153" y="496"/>
                    <a:pt x="140" y="533"/>
                  </a:cubicBezTo>
                  <a:cubicBezTo>
                    <a:pt x="127" y="570"/>
                    <a:pt x="131" y="581"/>
                    <a:pt x="153" y="615"/>
                  </a:cubicBezTo>
                  <a:cubicBezTo>
                    <a:pt x="175" y="648"/>
                    <a:pt x="201" y="681"/>
                    <a:pt x="166" y="689"/>
                  </a:cubicBezTo>
                  <a:cubicBezTo>
                    <a:pt x="131" y="696"/>
                    <a:pt x="79" y="730"/>
                    <a:pt x="57" y="756"/>
                  </a:cubicBezTo>
                  <a:cubicBezTo>
                    <a:pt x="35" y="782"/>
                    <a:pt x="0" y="789"/>
                    <a:pt x="39" y="804"/>
                  </a:cubicBezTo>
                  <a:cubicBezTo>
                    <a:pt x="79" y="819"/>
                    <a:pt x="66" y="774"/>
                    <a:pt x="109" y="782"/>
                  </a:cubicBezTo>
                  <a:cubicBezTo>
                    <a:pt x="153" y="789"/>
                    <a:pt x="197" y="752"/>
                    <a:pt x="201" y="796"/>
                  </a:cubicBezTo>
                  <a:cubicBezTo>
                    <a:pt x="205" y="841"/>
                    <a:pt x="210" y="852"/>
                    <a:pt x="188" y="863"/>
                  </a:cubicBezTo>
                  <a:cubicBezTo>
                    <a:pt x="166" y="874"/>
                    <a:pt x="184" y="889"/>
                    <a:pt x="197" y="908"/>
                  </a:cubicBezTo>
                  <a:cubicBezTo>
                    <a:pt x="210" y="926"/>
                    <a:pt x="201" y="919"/>
                    <a:pt x="184" y="941"/>
                  </a:cubicBezTo>
                  <a:cubicBezTo>
                    <a:pt x="166" y="963"/>
                    <a:pt x="192" y="1004"/>
                    <a:pt x="201" y="1015"/>
                  </a:cubicBezTo>
                  <a:cubicBezTo>
                    <a:pt x="205" y="1020"/>
                    <a:pt x="211" y="1030"/>
                    <a:pt x="214" y="1042"/>
                  </a:cubicBezTo>
                  <a:cubicBezTo>
                    <a:pt x="238" y="1043"/>
                    <a:pt x="262" y="1046"/>
                    <a:pt x="269" y="1059"/>
                  </a:cubicBezTo>
                  <a:cubicBezTo>
                    <a:pt x="282" y="1084"/>
                    <a:pt x="315" y="1070"/>
                    <a:pt x="318" y="1042"/>
                  </a:cubicBezTo>
                  <a:cubicBezTo>
                    <a:pt x="321" y="1014"/>
                    <a:pt x="347" y="945"/>
                    <a:pt x="377" y="992"/>
                  </a:cubicBezTo>
                  <a:cubicBezTo>
                    <a:pt x="406" y="1039"/>
                    <a:pt x="357" y="1050"/>
                    <a:pt x="442" y="1036"/>
                  </a:cubicBezTo>
                  <a:cubicBezTo>
                    <a:pt x="478" y="997"/>
                    <a:pt x="482" y="1011"/>
                    <a:pt x="488" y="984"/>
                  </a:cubicBezTo>
                  <a:cubicBezTo>
                    <a:pt x="495" y="956"/>
                    <a:pt x="505" y="953"/>
                    <a:pt x="531" y="959"/>
                  </a:cubicBezTo>
                  <a:cubicBezTo>
                    <a:pt x="557" y="964"/>
                    <a:pt x="567" y="967"/>
                    <a:pt x="580" y="956"/>
                  </a:cubicBezTo>
                  <a:cubicBezTo>
                    <a:pt x="593" y="945"/>
                    <a:pt x="596" y="922"/>
                    <a:pt x="629" y="934"/>
                  </a:cubicBezTo>
                  <a:cubicBezTo>
                    <a:pt x="662" y="945"/>
                    <a:pt x="688" y="942"/>
                    <a:pt x="672" y="972"/>
                  </a:cubicBezTo>
                  <a:cubicBezTo>
                    <a:pt x="655" y="1003"/>
                    <a:pt x="636" y="1039"/>
                    <a:pt x="668" y="1039"/>
                  </a:cubicBezTo>
                  <a:cubicBezTo>
                    <a:pt x="701" y="1039"/>
                    <a:pt x="714" y="1034"/>
                    <a:pt x="711" y="1067"/>
                  </a:cubicBezTo>
                  <a:cubicBezTo>
                    <a:pt x="708" y="1100"/>
                    <a:pt x="731" y="1145"/>
                    <a:pt x="672" y="1189"/>
                  </a:cubicBezTo>
                  <a:cubicBezTo>
                    <a:pt x="613" y="1234"/>
                    <a:pt x="613" y="1253"/>
                    <a:pt x="659" y="1253"/>
                  </a:cubicBezTo>
                  <a:cubicBezTo>
                    <a:pt x="705" y="1253"/>
                    <a:pt x="737" y="1237"/>
                    <a:pt x="747" y="1267"/>
                  </a:cubicBezTo>
                  <a:cubicBezTo>
                    <a:pt x="757" y="1298"/>
                    <a:pt x="754" y="1384"/>
                    <a:pt x="793" y="1353"/>
                  </a:cubicBezTo>
                  <a:cubicBezTo>
                    <a:pt x="832" y="1323"/>
                    <a:pt x="822" y="1314"/>
                    <a:pt x="849" y="1320"/>
                  </a:cubicBezTo>
                  <a:cubicBezTo>
                    <a:pt x="868" y="1324"/>
                    <a:pt x="866" y="1313"/>
                    <a:pt x="892" y="1322"/>
                  </a:cubicBezTo>
                  <a:cubicBezTo>
                    <a:pt x="893" y="1316"/>
                    <a:pt x="900" y="1313"/>
                    <a:pt x="924" y="1312"/>
                  </a:cubicBezTo>
                  <a:cubicBezTo>
                    <a:pt x="944" y="1310"/>
                    <a:pt x="952" y="1312"/>
                    <a:pt x="941" y="1282"/>
                  </a:cubicBezTo>
                  <a:cubicBezTo>
                    <a:pt x="931" y="1252"/>
                    <a:pt x="911" y="1234"/>
                    <a:pt x="946" y="1221"/>
                  </a:cubicBezTo>
                  <a:cubicBezTo>
                    <a:pt x="981" y="1208"/>
                    <a:pt x="1003" y="1189"/>
                    <a:pt x="1057" y="1215"/>
                  </a:cubicBezTo>
                  <a:cubicBezTo>
                    <a:pt x="1112" y="1241"/>
                    <a:pt x="1121" y="1273"/>
                    <a:pt x="1136" y="1221"/>
                  </a:cubicBezTo>
                  <a:cubicBezTo>
                    <a:pt x="1151" y="1169"/>
                    <a:pt x="1097" y="1160"/>
                    <a:pt x="1129" y="1145"/>
                  </a:cubicBezTo>
                  <a:cubicBezTo>
                    <a:pt x="1162" y="1130"/>
                    <a:pt x="1171" y="1098"/>
                    <a:pt x="1190" y="1097"/>
                  </a:cubicBezTo>
                  <a:cubicBezTo>
                    <a:pt x="1210" y="1095"/>
                    <a:pt x="1206" y="1104"/>
                    <a:pt x="1232" y="1117"/>
                  </a:cubicBezTo>
                  <a:cubicBezTo>
                    <a:pt x="1258" y="1130"/>
                    <a:pt x="1263" y="1147"/>
                    <a:pt x="1300" y="1134"/>
                  </a:cubicBezTo>
                  <a:cubicBezTo>
                    <a:pt x="1329" y="1123"/>
                    <a:pt x="1354" y="1113"/>
                    <a:pt x="1383" y="1092"/>
                  </a:cubicBezTo>
                  <a:cubicBezTo>
                    <a:pt x="1371" y="1075"/>
                    <a:pt x="1360" y="1055"/>
                    <a:pt x="1363" y="1030"/>
                  </a:cubicBezTo>
                  <a:cubicBezTo>
                    <a:pt x="1367" y="989"/>
                    <a:pt x="1337" y="971"/>
                    <a:pt x="1385" y="937"/>
                  </a:cubicBezTo>
                  <a:cubicBezTo>
                    <a:pt x="1433" y="904"/>
                    <a:pt x="1437" y="908"/>
                    <a:pt x="1411" y="885"/>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3" name="Freeform 15">
              <a:extLst>
                <a:ext uri="{FF2B5EF4-FFF2-40B4-BE49-F238E27FC236}">
                  <a16:creationId xmlns:a16="http://schemas.microsoft.com/office/drawing/2014/main" id="{0E88F8B6-4F94-744B-9FA6-C946E48D9FA9}"/>
                </a:ext>
              </a:extLst>
            </p:cNvPr>
            <p:cNvSpPr>
              <a:spLocks/>
            </p:cNvSpPr>
            <p:nvPr/>
          </p:nvSpPr>
          <p:spPr bwMode="auto">
            <a:xfrm>
              <a:off x="2302" y="3034"/>
              <a:ext cx="1049" cy="967"/>
            </a:xfrm>
            <a:custGeom>
              <a:avLst/>
              <a:gdLst>
                <a:gd name="T0" fmla="*/ 2228 w 2266"/>
                <a:gd name="T1" fmla="*/ 1313 h 2088"/>
                <a:gd name="T2" fmla="*/ 2073 w 2266"/>
                <a:gd name="T3" fmla="*/ 1311 h 2088"/>
                <a:gd name="T4" fmla="*/ 1891 w 2266"/>
                <a:gd name="T5" fmla="*/ 1218 h 2088"/>
                <a:gd name="T6" fmla="*/ 1828 w 2266"/>
                <a:gd name="T7" fmla="*/ 1154 h 2088"/>
                <a:gd name="T8" fmla="*/ 1774 w 2266"/>
                <a:gd name="T9" fmla="*/ 939 h 2088"/>
                <a:gd name="T10" fmla="*/ 1831 w 2266"/>
                <a:gd name="T11" fmla="*/ 709 h 2088"/>
                <a:gd name="T12" fmla="*/ 1686 w 2266"/>
                <a:gd name="T13" fmla="*/ 690 h 2088"/>
                <a:gd name="T14" fmla="*/ 1608 w 2266"/>
                <a:gd name="T15" fmla="*/ 579 h 2088"/>
                <a:gd name="T16" fmla="*/ 1717 w 2266"/>
                <a:gd name="T17" fmla="*/ 509 h 2088"/>
                <a:gd name="T18" fmla="*/ 1957 w 2266"/>
                <a:gd name="T19" fmla="*/ 475 h 2088"/>
                <a:gd name="T20" fmla="*/ 1909 w 2266"/>
                <a:gd name="T21" fmla="*/ 312 h 2088"/>
                <a:gd name="T22" fmla="*/ 1743 w 2266"/>
                <a:gd name="T23" fmla="*/ 249 h 2088"/>
                <a:gd name="T24" fmla="*/ 1617 w 2266"/>
                <a:gd name="T25" fmla="*/ 205 h 2088"/>
                <a:gd name="T26" fmla="*/ 1516 w 2266"/>
                <a:gd name="T27" fmla="*/ 405 h 2088"/>
                <a:gd name="T28" fmla="*/ 1411 w 2266"/>
                <a:gd name="T29" fmla="*/ 635 h 2088"/>
                <a:gd name="T30" fmla="*/ 1280 w 2266"/>
                <a:gd name="T31" fmla="*/ 757 h 2088"/>
                <a:gd name="T32" fmla="*/ 1036 w 2266"/>
                <a:gd name="T33" fmla="*/ 709 h 2088"/>
                <a:gd name="T34" fmla="*/ 848 w 2266"/>
                <a:gd name="T35" fmla="*/ 397 h 2088"/>
                <a:gd name="T36" fmla="*/ 673 w 2266"/>
                <a:gd name="T37" fmla="*/ 190 h 2088"/>
                <a:gd name="T38" fmla="*/ 472 w 2266"/>
                <a:gd name="T39" fmla="*/ 223 h 2088"/>
                <a:gd name="T40" fmla="*/ 442 w 2266"/>
                <a:gd name="T41" fmla="*/ 5 h 2088"/>
                <a:gd name="T42" fmla="*/ 328 w 2266"/>
                <a:gd name="T43" fmla="*/ 112 h 2088"/>
                <a:gd name="T44" fmla="*/ 228 w 2266"/>
                <a:gd name="T45" fmla="*/ 264 h 2088"/>
                <a:gd name="T46" fmla="*/ 241 w 2266"/>
                <a:gd name="T47" fmla="*/ 409 h 2088"/>
                <a:gd name="T48" fmla="*/ 354 w 2266"/>
                <a:gd name="T49" fmla="*/ 546 h 2088"/>
                <a:gd name="T50" fmla="*/ 337 w 2266"/>
                <a:gd name="T51" fmla="*/ 861 h 2088"/>
                <a:gd name="T52" fmla="*/ 158 w 2266"/>
                <a:gd name="T53" fmla="*/ 1005 h 2088"/>
                <a:gd name="T54" fmla="*/ 31 w 2266"/>
                <a:gd name="T55" fmla="*/ 1213 h 2088"/>
                <a:gd name="T56" fmla="*/ 136 w 2266"/>
                <a:gd name="T57" fmla="*/ 1302 h 2088"/>
                <a:gd name="T58" fmla="*/ 332 w 2266"/>
                <a:gd name="T59" fmla="*/ 1343 h 2088"/>
                <a:gd name="T60" fmla="*/ 376 w 2266"/>
                <a:gd name="T61" fmla="*/ 1535 h 2088"/>
                <a:gd name="T62" fmla="*/ 503 w 2266"/>
                <a:gd name="T63" fmla="*/ 1635 h 2088"/>
                <a:gd name="T64" fmla="*/ 533 w 2266"/>
                <a:gd name="T65" fmla="*/ 1821 h 2088"/>
                <a:gd name="T66" fmla="*/ 660 w 2266"/>
                <a:gd name="T67" fmla="*/ 1932 h 2088"/>
                <a:gd name="T68" fmla="*/ 787 w 2266"/>
                <a:gd name="T69" fmla="*/ 1991 h 2088"/>
                <a:gd name="T70" fmla="*/ 988 w 2266"/>
                <a:gd name="T71" fmla="*/ 2047 h 2088"/>
                <a:gd name="T72" fmla="*/ 1114 w 2266"/>
                <a:gd name="T73" fmla="*/ 1995 h 2088"/>
                <a:gd name="T74" fmla="*/ 1075 w 2266"/>
                <a:gd name="T75" fmla="*/ 1743 h 2088"/>
                <a:gd name="T76" fmla="*/ 1206 w 2266"/>
                <a:gd name="T77" fmla="*/ 1750 h 2088"/>
                <a:gd name="T78" fmla="*/ 1433 w 2266"/>
                <a:gd name="T79" fmla="*/ 1728 h 2088"/>
                <a:gd name="T80" fmla="*/ 1603 w 2266"/>
                <a:gd name="T81" fmla="*/ 1650 h 2088"/>
                <a:gd name="T82" fmla="*/ 1783 w 2266"/>
                <a:gd name="T83" fmla="*/ 1658 h 2088"/>
                <a:gd name="T84" fmla="*/ 1918 w 2266"/>
                <a:gd name="T85" fmla="*/ 1558 h 2088"/>
                <a:gd name="T86" fmla="*/ 2093 w 2266"/>
                <a:gd name="T87" fmla="*/ 1528 h 2088"/>
                <a:gd name="T88" fmla="*/ 2240 w 2266"/>
                <a:gd name="T89" fmla="*/ 1453 h 20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266" h="2088">
                  <a:moveTo>
                    <a:pt x="2240" y="1453"/>
                  </a:moveTo>
                  <a:cubicBezTo>
                    <a:pt x="2266" y="1442"/>
                    <a:pt x="2264" y="1420"/>
                    <a:pt x="2263" y="1388"/>
                  </a:cubicBezTo>
                  <a:cubicBezTo>
                    <a:pt x="2261" y="1356"/>
                    <a:pt x="2251" y="1342"/>
                    <a:pt x="2228" y="1313"/>
                  </a:cubicBezTo>
                  <a:cubicBezTo>
                    <a:pt x="2205" y="1283"/>
                    <a:pt x="2192" y="1315"/>
                    <a:pt x="2164" y="1321"/>
                  </a:cubicBezTo>
                  <a:cubicBezTo>
                    <a:pt x="2136" y="1326"/>
                    <a:pt x="2131" y="1314"/>
                    <a:pt x="2115" y="1296"/>
                  </a:cubicBezTo>
                  <a:cubicBezTo>
                    <a:pt x="2099" y="1278"/>
                    <a:pt x="2097" y="1287"/>
                    <a:pt x="2073" y="1311"/>
                  </a:cubicBezTo>
                  <a:cubicBezTo>
                    <a:pt x="2048" y="1335"/>
                    <a:pt x="2004" y="1296"/>
                    <a:pt x="1996" y="1283"/>
                  </a:cubicBezTo>
                  <a:cubicBezTo>
                    <a:pt x="1987" y="1271"/>
                    <a:pt x="1982" y="1261"/>
                    <a:pt x="1976" y="1235"/>
                  </a:cubicBezTo>
                  <a:cubicBezTo>
                    <a:pt x="1969" y="1208"/>
                    <a:pt x="1915" y="1219"/>
                    <a:pt x="1891" y="1218"/>
                  </a:cubicBezTo>
                  <a:cubicBezTo>
                    <a:pt x="1866" y="1217"/>
                    <a:pt x="1873" y="1218"/>
                    <a:pt x="1866" y="1239"/>
                  </a:cubicBezTo>
                  <a:cubicBezTo>
                    <a:pt x="1860" y="1260"/>
                    <a:pt x="1838" y="1250"/>
                    <a:pt x="1819" y="1205"/>
                  </a:cubicBezTo>
                  <a:cubicBezTo>
                    <a:pt x="1810" y="1186"/>
                    <a:pt x="1817" y="1168"/>
                    <a:pt x="1828" y="1154"/>
                  </a:cubicBezTo>
                  <a:cubicBezTo>
                    <a:pt x="1813" y="1145"/>
                    <a:pt x="1809" y="1131"/>
                    <a:pt x="1831" y="1113"/>
                  </a:cubicBezTo>
                  <a:cubicBezTo>
                    <a:pt x="1870" y="1079"/>
                    <a:pt x="1883" y="1035"/>
                    <a:pt x="1857" y="1013"/>
                  </a:cubicBezTo>
                  <a:cubicBezTo>
                    <a:pt x="1831" y="991"/>
                    <a:pt x="1774" y="965"/>
                    <a:pt x="1774" y="939"/>
                  </a:cubicBezTo>
                  <a:cubicBezTo>
                    <a:pt x="1774" y="913"/>
                    <a:pt x="1739" y="887"/>
                    <a:pt x="1774" y="842"/>
                  </a:cubicBezTo>
                  <a:cubicBezTo>
                    <a:pt x="1809" y="798"/>
                    <a:pt x="1813" y="798"/>
                    <a:pt x="1831" y="776"/>
                  </a:cubicBezTo>
                  <a:cubicBezTo>
                    <a:pt x="1848" y="753"/>
                    <a:pt x="1848" y="724"/>
                    <a:pt x="1831" y="709"/>
                  </a:cubicBezTo>
                  <a:cubicBezTo>
                    <a:pt x="1813" y="694"/>
                    <a:pt x="1809" y="668"/>
                    <a:pt x="1783" y="664"/>
                  </a:cubicBezTo>
                  <a:cubicBezTo>
                    <a:pt x="1756" y="661"/>
                    <a:pt x="1739" y="698"/>
                    <a:pt x="1726" y="687"/>
                  </a:cubicBezTo>
                  <a:cubicBezTo>
                    <a:pt x="1713" y="675"/>
                    <a:pt x="1686" y="668"/>
                    <a:pt x="1686" y="690"/>
                  </a:cubicBezTo>
                  <a:cubicBezTo>
                    <a:pt x="1686" y="713"/>
                    <a:pt x="1652" y="709"/>
                    <a:pt x="1625" y="690"/>
                  </a:cubicBezTo>
                  <a:cubicBezTo>
                    <a:pt x="1599" y="672"/>
                    <a:pt x="1582" y="627"/>
                    <a:pt x="1603" y="616"/>
                  </a:cubicBezTo>
                  <a:cubicBezTo>
                    <a:pt x="1625" y="605"/>
                    <a:pt x="1634" y="601"/>
                    <a:pt x="1608" y="579"/>
                  </a:cubicBezTo>
                  <a:cubicBezTo>
                    <a:pt x="1582" y="557"/>
                    <a:pt x="1573" y="579"/>
                    <a:pt x="1608" y="535"/>
                  </a:cubicBezTo>
                  <a:cubicBezTo>
                    <a:pt x="1643" y="490"/>
                    <a:pt x="1652" y="446"/>
                    <a:pt x="1669" y="479"/>
                  </a:cubicBezTo>
                  <a:cubicBezTo>
                    <a:pt x="1686" y="512"/>
                    <a:pt x="1686" y="538"/>
                    <a:pt x="1717" y="509"/>
                  </a:cubicBezTo>
                  <a:cubicBezTo>
                    <a:pt x="1748" y="479"/>
                    <a:pt x="1682" y="464"/>
                    <a:pt x="1748" y="479"/>
                  </a:cubicBezTo>
                  <a:cubicBezTo>
                    <a:pt x="1813" y="494"/>
                    <a:pt x="1818" y="498"/>
                    <a:pt x="1866" y="490"/>
                  </a:cubicBezTo>
                  <a:cubicBezTo>
                    <a:pt x="1914" y="483"/>
                    <a:pt x="1931" y="479"/>
                    <a:pt x="1957" y="475"/>
                  </a:cubicBezTo>
                  <a:cubicBezTo>
                    <a:pt x="1984" y="472"/>
                    <a:pt x="1988" y="409"/>
                    <a:pt x="1992" y="379"/>
                  </a:cubicBezTo>
                  <a:cubicBezTo>
                    <a:pt x="1997" y="349"/>
                    <a:pt x="1984" y="320"/>
                    <a:pt x="1966" y="312"/>
                  </a:cubicBezTo>
                  <a:cubicBezTo>
                    <a:pt x="1949" y="305"/>
                    <a:pt x="1922" y="290"/>
                    <a:pt x="1909" y="312"/>
                  </a:cubicBezTo>
                  <a:cubicBezTo>
                    <a:pt x="1896" y="334"/>
                    <a:pt x="1857" y="368"/>
                    <a:pt x="1818" y="360"/>
                  </a:cubicBezTo>
                  <a:cubicBezTo>
                    <a:pt x="1778" y="353"/>
                    <a:pt x="1735" y="334"/>
                    <a:pt x="1756" y="316"/>
                  </a:cubicBezTo>
                  <a:cubicBezTo>
                    <a:pt x="1778" y="297"/>
                    <a:pt x="1765" y="268"/>
                    <a:pt x="1743" y="249"/>
                  </a:cubicBezTo>
                  <a:cubicBezTo>
                    <a:pt x="1721" y="231"/>
                    <a:pt x="1721" y="212"/>
                    <a:pt x="1730" y="201"/>
                  </a:cubicBezTo>
                  <a:cubicBezTo>
                    <a:pt x="1739" y="190"/>
                    <a:pt x="1761" y="160"/>
                    <a:pt x="1717" y="164"/>
                  </a:cubicBezTo>
                  <a:cubicBezTo>
                    <a:pt x="1673" y="168"/>
                    <a:pt x="1577" y="179"/>
                    <a:pt x="1617" y="205"/>
                  </a:cubicBezTo>
                  <a:cubicBezTo>
                    <a:pt x="1656" y="231"/>
                    <a:pt x="1643" y="257"/>
                    <a:pt x="1608" y="264"/>
                  </a:cubicBezTo>
                  <a:cubicBezTo>
                    <a:pt x="1573" y="271"/>
                    <a:pt x="1503" y="290"/>
                    <a:pt x="1525" y="316"/>
                  </a:cubicBezTo>
                  <a:cubicBezTo>
                    <a:pt x="1547" y="342"/>
                    <a:pt x="1542" y="379"/>
                    <a:pt x="1516" y="405"/>
                  </a:cubicBezTo>
                  <a:cubicBezTo>
                    <a:pt x="1490" y="431"/>
                    <a:pt x="1477" y="486"/>
                    <a:pt x="1437" y="490"/>
                  </a:cubicBezTo>
                  <a:cubicBezTo>
                    <a:pt x="1398" y="494"/>
                    <a:pt x="1389" y="516"/>
                    <a:pt x="1394" y="549"/>
                  </a:cubicBezTo>
                  <a:cubicBezTo>
                    <a:pt x="1398" y="583"/>
                    <a:pt x="1385" y="594"/>
                    <a:pt x="1411" y="635"/>
                  </a:cubicBezTo>
                  <a:cubicBezTo>
                    <a:pt x="1437" y="675"/>
                    <a:pt x="1442" y="727"/>
                    <a:pt x="1411" y="753"/>
                  </a:cubicBezTo>
                  <a:cubicBezTo>
                    <a:pt x="1381" y="779"/>
                    <a:pt x="1337" y="787"/>
                    <a:pt x="1333" y="776"/>
                  </a:cubicBezTo>
                  <a:cubicBezTo>
                    <a:pt x="1328" y="764"/>
                    <a:pt x="1315" y="720"/>
                    <a:pt x="1280" y="757"/>
                  </a:cubicBezTo>
                  <a:cubicBezTo>
                    <a:pt x="1245" y="794"/>
                    <a:pt x="1197" y="827"/>
                    <a:pt x="1158" y="824"/>
                  </a:cubicBezTo>
                  <a:cubicBezTo>
                    <a:pt x="1119" y="820"/>
                    <a:pt x="1071" y="790"/>
                    <a:pt x="1066" y="779"/>
                  </a:cubicBezTo>
                  <a:cubicBezTo>
                    <a:pt x="1062" y="768"/>
                    <a:pt x="1075" y="731"/>
                    <a:pt x="1036" y="709"/>
                  </a:cubicBezTo>
                  <a:cubicBezTo>
                    <a:pt x="996" y="687"/>
                    <a:pt x="1040" y="642"/>
                    <a:pt x="996" y="612"/>
                  </a:cubicBezTo>
                  <a:cubicBezTo>
                    <a:pt x="953" y="583"/>
                    <a:pt x="961" y="568"/>
                    <a:pt x="948" y="527"/>
                  </a:cubicBezTo>
                  <a:cubicBezTo>
                    <a:pt x="935" y="486"/>
                    <a:pt x="878" y="427"/>
                    <a:pt x="848" y="397"/>
                  </a:cubicBezTo>
                  <a:cubicBezTo>
                    <a:pt x="817" y="368"/>
                    <a:pt x="730" y="375"/>
                    <a:pt x="704" y="331"/>
                  </a:cubicBezTo>
                  <a:cubicBezTo>
                    <a:pt x="677" y="286"/>
                    <a:pt x="660" y="268"/>
                    <a:pt x="686" y="242"/>
                  </a:cubicBezTo>
                  <a:cubicBezTo>
                    <a:pt x="712" y="216"/>
                    <a:pt x="699" y="201"/>
                    <a:pt x="673" y="190"/>
                  </a:cubicBezTo>
                  <a:cubicBezTo>
                    <a:pt x="647" y="179"/>
                    <a:pt x="616" y="201"/>
                    <a:pt x="608" y="223"/>
                  </a:cubicBezTo>
                  <a:cubicBezTo>
                    <a:pt x="599" y="246"/>
                    <a:pt x="568" y="257"/>
                    <a:pt x="542" y="268"/>
                  </a:cubicBezTo>
                  <a:cubicBezTo>
                    <a:pt x="516" y="279"/>
                    <a:pt x="481" y="297"/>
                    <a:pt x="472" y="223"/>
                  </a:cubicBezTo>
                  <a:cubicBezTo>
                    <a:pt x="463" y="149"/>
                    <a:pt x="468" y="105"/>
                    <a:pt x="468" y="68"/>
                  </a:cubicBezTo>
                  <a:cubicBezTo>
                    <a:pt x="468" y="43"/>
                    <a:pt x="468" y="23"/>
                    <a:pt x="448" y="0"/>
                  </a:cubicBezTo>
                  <a:cubicBezTo>
                    <a:pt x="446" y="2"/>
                    <a:pt x="444" y="3"/>
                    <a:pt x="442" y="5"/>
                  </a:cubicBezTo>
                  <a:cubicBezTo>
                    <a:pt x="411" y="23"/>
                    <a:pt x="385" y="1"/>
                    <a:pt x="385" y="42"/>
                  </a:cubicBezTo>
                  <a:cubicBezTo>
                    <a:pt x="385" y="82"/>
                    <a:pt x="428" y="71"/>
                    <a:pt x="385" y="82"/>
                  </a:cubicBezTo>
                  <a:cubicBezTo>
                    <a:pt x="341" y="94"/>
                    <a:pt x="328" y="71"/>
                    <a:pt x="328" y="112"/>
                  </a:cubicBezTo>
                  <a:cubicBezTo>
                    <a:pt x="328" y="153"/>
                    <a:pt x="341" y="205"/>
                    <a:pt x="337" y="238"/>
                  </a:cubicBezTo>
                  <a:cubicBezTo>
                    <a:pt x="332" y="271"/>
                    <a:pt x="324" y="290"/>
                    <a:pt x="289" y="275"/>
                  </a:cubicBezTo>
                  <a:cubicBezTo>
                    <a:pt x="254" y="260"/>
                    <a:pt x="271" y="216"/>
                    <a:pt x="228" y="264"/>
                  </a:cubicBezTo>
                  <a:cubicBezTo>
                    <a:pt x="220" y="272"/>
                    <a:pt x="214" y="279"/>
                    <a:pt x="209" y="285"/>
                  </a:cubicBezTo>
                  <a:cubicBezTo>
                    <a:pt x="212" y="298"/>
                    <a:pt x="213" y="315"/>
                    <a:pt x="219" y="338"/>
                  </a:cubicBezTo>
                  <a:cubicBezTo>
                    <a:pt x="232" y="394"/>
                    <a:pt x="232" y="383"/>
                    <a:pt x="241" y="409"/>
                  </a:cubicBezTo>
                  <a:cubicBezTo>
                    <a:pt x="249" y="435"/>
                    <a:pt x="254" y="431"/>
                    <a:pt x="293" y="397"/>
                  </a:cubicBezTo>
                  <a:cubicBezTo>
                    <a:pt x="332" y="364"/>
                    <a:pt x="311" y="416"/>
                    <a:pt x="341" y="438"/>
                  </a:cubicBezTo>
                  <a:cubicBezTo>
                    <a:pt x="372" y="461"/>
                    <a:pt x="345" y="498"/>
                    <a:pt x="354" y="546"/>
                  </a:cubicBezTo>
                  <a:cubicBezTo>
                    <a:pt x="363" y="594"/>
                    <a:pt x="367" y="609"/>
                    <a:pt x="363" y="650"/>
                  </a:cubicBezTo>
                  <a:cubicBezTo>
                    <a:pt x="359" y="690"/>
                    <a:pt x="337" y="750"/>
                    <a:pt x="337" y="787"/>
                  </a:cubicBezTo>
                  <a:cubicBezTo>
                    <a:pt x="337" y="824"/>
                    <a:pt x="311" y="824"/>
                    <a:pt x="337" y="861"/>
                  </a:cubicBezTo>
                  <a:cubicBezTo>
                    <a:pt x="363" y="898"/>
                    <a:pt x="271" y="872"/>
                    <a:pt x="267" y="898"/>
                  </a:cubicBezTo>
                  <a:cubicBezTo>
                    <a:pt x="262" y="924"/>
                    <a:pt x="249" y="935"/>
                    <a:pt x="210" y="931"/>
                  </a:cubicBezTo>
                  <a:cubicBezTo>
                    <a:pt x="171" y="928"/>
                    <a:pt x="184" y="987"/>
                    <a:pt x="158" y="1005"/>
                  </a:cubicBezTo>
                  <a:cubicBezTo>
                    <a:pt x="131" y="1024"/>
                    <a:pt x="79" y="1042"/>
                    <a:pt x="79" y="1087"/>
                  </a:cubicBezTo>
                  <a:cubicBezTo>
                    <a:pt x="79" y="1131"/>
                    <a:pt x="53" y="1131"/>
                    <a:pt x="27" y="1146"/>
                  </a:cubicBezTo>
                  <a:cubicBezTo>
                    <a:pt x="0" y="1161"/>
                    <a:pt x="22" y="1191"/>
                    <a:pt x="31" y="1213"/>
                  </a:cubicBezTo>
                  <a:cubicBezTo>
                    <a:pt x="40" y="1235"/>
                    <a:pt x="75" y="1254"/>
                    <a:pt x="70" y="1280"/>
                  </a:cubicBezTo>
                  <a:cubicBezTo>
                    <a:pt x="66" y="1306"/>
                    <a:pt x="22" y="1298"/>
                    <a:pt x="27" y="1343"/>
                  </a:cubicBezTo>
                  <a:cubicBezTo>
                    <a:pt x="31" y="1387"/>
                    <a:pt x="105" y="1328"/>
                    <a:pt x="136" y="1302"/>
                  </a:cubicBezTo>
                  <a:cubicBezTo>
                    <a:pt x="166" y="1276"/>
                    <a:pt x="201" y="1294"/>
                    <a:pt x="236" y="1302"/>
                  </a:cubicBezTo>
                  <a:cubicBezTo>
                    <a:pt x="271" y="1309"/>
                    <a:pt x="311" y="1306"/>
                    <a:pt x="341" y="1287"/>
                  </a:cubicBezTo>
                  <a:cubicBezTo>
                    <a:pt x="372" y="1268"/>
                    <a:pt x="354" y="1320"/>
                    <a:pt x="332" y="1343"/>
                  </a:cubicBezTo>
                  <a:cubicBezTo>
                    <a:pt x="311" y="1365"/>
                    <a:pt x="328" y="1387"/>
                    <a:pt x="350" y="1413"/>
                  </a:cubicBezTo>
                  <a:cubicBezTo>
                    <a:pt x="372" y="1439"/>
                    <a:pt x="341" y="1465"/>
                    <a:pt x="372" y="1480"/>
                  </a:cubicBezTo>
                  <a:cubicBezTo>
                    <a:pt x="402" y="1495"/>
                    <a:pt x="363" y="1517"/>
                    <a:pt x="376" y="1535"/>
                  </a:cubicBezTo>
                  <a:cubicBezTo>
                    <a:pt x="389" y="1554"/>
                    <a:pt x="424" y="1565"/>
                    <a:pt x="442" y="1558"/>
                  </a:cubicBezTo>
                  <a:cubicBezTo>
                    <a:pt x="459" y="1550"/>
                    <a:pt x="490" y="1546"/>
                    <a:pt x="520" y="1572"/>
                  </a:cubicBezTo>
                  <a:cubicBezTo>
                    <a:pt x="551" y="1598"/>
                    <a:pt x="529" y="1613"/>
                    <a:pt x="503" y="1635"/>
                  </a:cubicBezTo>
                  <a:cubicBezTo>
                    <a:pt x="476" y="1658"/>
                    <a:pt x="481" y="1669"/>
                    <a:pt x="485" y="1698"/>
                  </a:cubicBezTo>
                  <a:cubicBezTo>
                    <a:pt x="490" y="1728"/>
                    <a:pt x="442" y="1780"/>
                    <a:pt x="437" y="1806"/>
                  </a:cubicBezTo>
                  <a:cubicBezTo>
                    <a:pt x="433" y="1832"/>
                    <a:pt x="507" y="1806"/>
                    <a:pt x="533" y="1821"/>
                  </a:cubicBezTo>
                  <a:cubicBezTo>
                    <a:pt x="559" y="1836"/>
                    <a:pt x="590" y="1839"/>
                    <a:pt x="621" y="1839"/>
                  </a:cubicBezTo>
                  <a:cubicBezTo>
                    <a:pt x="651" y="1839"/>
                    <a:pt x="647" y="1869"/>
                    <a:pt x="629" y="1895"/>
                  </a:cubicBezTo>
                  <a:cubicBezTo>
                    <a:pt x="612" y="1921"/>
                    <a:pt x="629" y="1928"/>
                    <a:pt x="660" y="1932"/>
                  </a:cubicBezTo>
                  <a:cubicBezTo>
                    <a:pt x="691" y="1936"/>
                    <a:pt x="691" y="1954"/>
                    <a:pt x="691" y="1976"/>
                  </a:cubicBezTo>
                  <a:cubicBezTo>
                    <a:pt x="691" y="1999"/>
                    <a:pt x="717" y="1999"/>
                    <a:pt x="730" y="1973"/>
                  </a:cubicBezTo>
                  <a:cubicBezTo>
                    <a:pt x="743" y="1947"/>
                    <a:pt x="756" y="1969"/>
                    <a:pt x="787" y="1991"/>
                  </a:cubicBezTo>
                  <a:cubicBezTo>
                    <a:pt x="817" y="2013"/>
                    <a:pt x="857" y="1958"/>
                    <a:pt x="896" y="1932"/>
                  </a:cubicBezTo>
                  <a:cubicBezTo>
                    <a:pt x="935" y="1906"/>
                    <a:pt x="957" y="1928"/>
                    <a:pt x="953" y="1939"/>
                  </a:cubicBezTo>
                  <a:cubicBezTo>
                    <a:pt x="948" y="1950"/>
                    <a:pt x="966" y="2006"/>
                    <a:pt x="988" y="2047"/>
                  </a:cubicBezTo>
                  <a:cubicBezTo>
                    <a:pt x="1009" y="2088"/>
                    <a:pt x="1018" y="2065"/>
                    <a:pt x="1044" y="2051"/>
                  </a:cubicBezTo>
                  <a:cubicBezTo>
                    <a:pt x="1071" y="2036"/>
                    <a:pt x="1088" y="2065"/>
                    <a:pt x="1123" y="2062"/>
                  </a:cubicBezTo>
                  <a:cubicBezTo>
                    <a:pt x="1158" y="2058"/>
                    <a:pt x="1132" y="2032"/>
                    <a:pt x="1114" y="1995"/>
                  </a:cubicBezTo>
                  <a:cubicBezTo>
                    <a:pt x="1097" y="1958"/>
                    <a:pt x="1119" y="1965"/>
                    <a:pt x="1123" y="1939"/>
                  </a:cubicBezTo>
                  <a:cubicBezTo>
                    <a:pt x="1127" y="1913"/>
                    <a:pt x="1079" y="1854"/>
                    <a:pt x="1071" y="1832"/>
                  </a:cubicBezTo>
                  <a:cubicBezTo>
                    <a:pt x="1062" y="1810"/>
                    <a:pt x="1053" y="1773"/>
                    <a:pt x="1075" y="1743"/>
                  </a:cubicBezTo>
                  <a:cubicBezTo>
                    <a:pt x="1097" y="1713"/>
                    <a:pt x="1114" y="1717"/>
                    <a:pt x="1123" y="1732"/>
                  </a:cubicBezTo>
                  <a:cubicBezTo>
                    <a:pt x="1132" y="1747"/>
                    <a:pt x="1132" y="1754"/>
                    <a:pt x="1145" y="1743"/>
                  </a:cubicBezTo>
                  <a:cubicBezTo>
                    <a:pt x="1158" y="1732"/>
                    <a:pt x="1167" y="1739"/>
                    <a:pt x="1206" y="1750"/>
                  </a:cubicBezTo>
                  <a:cubicBezTo>
                    <a:pt x="1245" y="1761"/>
                    <a:pt x="1228" y="1739"/>
                    <a:pt x="1267" y="1695"/>
                  </a:cubicBezTo>
                  <a:cubicBezTo>
                    <a:pt x="1306" y="1650"/>
                    <a:pt x="1324" y="1658"/>
                    <a:pt x="1350" y="1669"/>
                  </a:cubicBezTo>
                  <a:cubicBezTo>
                    <a:pt x="1376" y="1680"/>
                    <a:pt x="1403" y="1710"/>
                    <a:pt x="1433" y="1728"/>
                  </a:cubicBezTo>
                  <a:cubicBezTo>
                    <a:pt x="1464" y="1747"/>
                    <a:pt x="1494" y="1706"/>
                    <a:pt x="1512" y="1665"/>
                  </a:cubicBezTo>
                  <a:cubicBezTo>
                    <a:pt x="1529" y="1624"/>
                    <a:pt x="1547" y="1661"/>
                    <a:pt x="1560" y="1680"/>
                  </a:cubicBezTo>
                  <a:cubicBezTo>
                    <a:pt x="1573" y="1698"/>
                    <a:pt x="1595" y="1684"/>
                    <a:pt x="1603" y="1650"/>
                  </a:cubicBezTo>
                  <a:cubicBezTo>
                    <a:pt x="1612" y="1617"/>
                    <a:pt x="1656" y="1687"/>
                    <a:pt x="1686" y="1706"/>
                  </a:cubicBezTo>
                  <a:cubicBezTo>
                    <a:pt x="1717" y="1724"/>
                    <a:pt x="1708" y="1661"/>
                    <a:pt x="1721" y="1643"/>
                  </a:cubicBezTo>
                  <a:cubicBezTo>
                    <a:pt x="1735" y="1624"/>
                    <a:pt x="1769" y="1647"/>
                    <a:pt x="1783" y="1658"/>
                  </a:cubicBezTo>
                  <a:cubicBezTo>
                    <a:pt x="1796" y="1669"/>
                    <a:pt x="1822" y="1661"/>
                    <a:pt x="1839" y="1643"/>
                  </a:cubicBezTo>
                  <a:cubicBezTo>
                    <a:pt x="1857" y="1624"/>
                    <a:pt x="1879" y="1624"/>
                    <a:pt x="1909" y="1609"/>
                  </a:cubicBezTo>
                  <a:cubicBezTo>
                    <a:pt x="1940" y="1595"/>
                    <a:pt x="1918" y="1587"/>
                    <a:pt x="1918" y="1558"/>
                  </a:cubicBezTo>
                  <a:cubicBezTo>
                    <a:pt x="1918" y="1528"/>
                    <a:pt x="1940" y="1528"/>
                    <a:pt x="1975" y="1528"/>
                  </a:cubicBezTo>
                  <a:cubicBezTo>
                    <a:pt x="2010" y="1528"/>
                    <a:pt x="2010" y="1517"/>
                    <a:pt x="2036" y="1491"/>
                  </a:cubicBezTo>
                  <a:cubicBezTo>
                    <a:pt x="2062" y="1465"/>
                    <a:pt x="2067" y="1509"/>
                    <a:pt x="2093" y="1528"/>
                  </a:cubicBezTo>
                  <a:cubicBezTo>
                    <a:pt x="2093" y="1528"/>
                    <a:pt x="2094" y="1529"/>
                    <a:pt x="2094" y="1529"/>
                  </a:cubicBezTo>
                  <a:cubicBezTo>
                    <a:pt x="2116" y="1504"/>
                    <a:pt x="2145" y="1483"/>
                    <a:pt x="2154" y="1463"/>
                  </a:cubicBezTo>
                  <a:cubicBezTo>
                    <a:pt x="2168" y="1435"/>
                    <a:pt x="2213" y="1464"/>
                    <a:pt x="2240" y="1453"/>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4" name="Freeform 16">
              <a:extLst>
                <a:ext uri="{FF2B5EF4-FFF2-40B4-BE49-F238E27FC236}">
                  <a16:creationId xmlns:a16="http://schemas.microsoft.com/office/drawing/2014/main" id="{8EDDAF40-6590-9D4B-A400-87B580C9C75B}"/>
                </a:ext>
              </a:extLst>
            </p:cNvPr>
            <p:cNvSpPr>
              <a:spLocks/>
            </p:cNvSpPr>
            <p:nvPr/>
          </p:nvSpPr>
          <p:spPr bwMode="auto">
            <a:xfrm>
              <a:off x="3140" y="3330"/>
              <a:ext cx="916" cy="601"/>
            </a:xfrm>
            <a:custGeom>
              <a:avLst/>
              <a:gdLst>
                <a:gd name="T0" fmla="*/ 1938 w 1978"/>
                <a:gd name="T1" fmla="*/ 430 h 1298"/>
                <a:gd name="T2" fmla="*/ 1896 w 1978"/>
                <a:gd name="T3" fmla="*/ 398 h 1298"/>
                <a:gd name="T4" fmla="*/ 1794 w 1978"/>
                <a:gd name="T5" fmla="*/ 345 h 1298"/>
                <a:gd name="T6" fmla="*/ 1719 w 1978"/>
                <a:gd name="T7" fmla="*/ 267 h 1298"/>
                <a:gd name="T8" fmla="*/ 1715 w 1978"/>
                <a:gd name="T9" fmla="*/ 117 h 1298"/>
                <a:gd name="T10" fmla="*/ 1676 w 1978"/>
                <a:gd name="T11" fmla="*/ 12 h 1298"/>
                <a:gd name="T12" fmla="*/ 1578 w 1978"/>
                <a:gd name="T13" fmla="*/ 37 h 1298"/>
                <a:gd name="T14" fmla="*/ 1489 w 1978"/>
                <a:gd name="T15" fmla="*/ 114 h 1298"/>
                <a:gd name="T16" fmla="*/ 1365 w 1978"/>
                <a:gd name="T17" fmla="*/ 120 h 1298"/>
                <a:gd name="T18" fmla="*/ 1261 w 1978"/>
                <a:gd name="T19" fmla="*/ 120 h 1298"/>
                <a:gd name="T20" fmla="*/ 1200 w 1978"/>
                <a:gd name="T21" fmla="*/ 197 h 1298"/>
                <a:gd name="T22" fmla="*/ 1135 w 1978"/>
                <a:gd name="T23" fmla="*/ 264 h 1298"/>
                <a:gd name="T24" fmla="*/ 1012 w 1978"/>
                <a:gd name="T25" fmla="*/ 290 h 1298"/>
                <a:gd name="T26" fmla="*/ 907 w 1978"/>
                <a:gd name="T27" fmla="*/ 360 h 1298"/>
                <a:gd name="T28" fmla="*/ 798 w 1978"/>
                <a:gd name="T29" fmla="*/ 349 h 1298"/>
                <a:gd name="T30" fmla="*/ 685 w 1978"/>
                <a:gd name="T31" fmla="*/ 301 h 1298"/>
                <a:gd name="T32" fmla="*/ 523 w 1978"/>
                <a:gd name="T33" fmla="*/ 412 h 1298"/>
                <a:gd name="T34" fmla="*/ 379 w 1978"/>
                <a:gd name="T35" fmla="*/ 516 h 1298"/>
                <a:gd name="T36" fmla="*/ 195 w 1978"/>
                <a:gd name="T37" fmla="*/ 445 h 1298"/>
                <a:gd name="T38" fmla="*/ 69 w 1978"/>
                <a:gd name="T39" fmla="*/ 527 h 1298"/>
                <a:gd name="T40" fmla="*/ 9 w 1978"/>
                <a:gd name="T41" fmla="*/ 567 h 1298"/>
                <a:gd name="T42" fmla="*/ 81 w 1978"/>
                <a:gd name="T43" fmla="*/ 580 h 1298"/>
                <a:gd name="T44" fmla="*/ 186 w 1978"/>
                <a:gd name="T45" fmla="*/ 645 h 1298"/>
                <a:gd name="T46" fmla="*/ 305 w 1978"/>
                <a:gd name="T47" fmla="*/ 658 h 1298"/>
                <a:gd name="T48" fmla="*/ 418 w 1978"/>
                <a:gd name="T49" fmla="*/ 675 h 1298"/>
                <a:gd name="T50" fmla="*/ 430 w 1978"/>
                <a:gd name="T51" fmla="*/ 815 h 1298"/>
                <a:gd name="T52" fmla="*/ 284 w 1978"/>
                <a:gd name="T53" fmla="*/ 891 h 1298"/>
                <a:gd name="T54" fmla="*/ 427 w 1978"/>
                <a:gd name="T55" fmla="*/ 931 h 1298"/>
                <a:gd name="T56" fmla="*/ 545 w 1978"/>
                <a:gd name="T57" fmla="*/ 957 h 1298"/>
                <a:gd name="T58" fmla="*/ 593 w 1978"/>
                <a:gd name="T59" fmla="*/ 1038 h 1298"/>
                <a:gd name="T60" fmla="*/ 623 w 1978"/>
                <a:gd name="T61" fmla="*/ 1153 h 1298"/>
                <a:gd name="T62" fmla="*/ 720 w 1978"/>
                <a:gd name="T63" fmla="*/ 1220 h 1298"/>
                <a:gd name="T64" fmla="*/ 929 w 1978"/>
                <a:gd name="T65" fmla="*/ 1253 h 1298"/>
                <a:gd name="T66" fmla="*/ 1065 w 1978"/>
                <a:gd name="T67" fmla="*/ 1264 h 1298"/>
                <a:gd name="T68" fmla="*/ 1161 w 1978"/>
                <a:gd name="T69" fmla="*/ 1220 h 1298"/>
                <a:gd name="T70" fmla="*/ 1296 w 1978"/>
                <a:gd name="T71" fmla="*/ 1294 h 1298"/>
                <a:gd name="T72" fmla="*/ 1423 w 1978"/>
                <a:gd name="T73" fmla="*/ 1249 h 1298"/>
                <a:gd name="T74" fmla="*/ 1447 w 1978"/>
                <a:gd name="T75" fmla="*/ 1231 h 1298"/>
                <a:gd name="T76" fmla="*/ 1501 w 1978"/>
                <a:gd name="T77" fmla="*/ 1164 h 1298"/>
                <a:gd name="T78" fmla="*/ 1608 w 1978"/>
                <a:gd name="T79" fmla="*/ 1079 h 1298"/>
                <a:gd name="T80" fmla="*/ 1685 w 1978"/>
                <a:gd name="T81" fmla="*/ 1020 h 1298"/>
                <a:gd name="T82" fmla="*/ 1801 w 1978"/>
                <a:gd name="T83" fmla="*/ 910 h 1298"/>
                <a:gd name="T84" fmla="*/ 1862 w 1978"/>
                <a:gd name="T85" fmla="*/ 681 h 1298"/>
                <a:gd name="T86" fmla="*/ 1954 w 1978"/>
                <a:gd name="T87" fmla="*/ 523 h 1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78" h="1298">
                  <a:moveTo>
                    <a:pt x="1967" y="480"/>
                  </a:moveTo>
                  <a:cubicBezTo>
                    <a:pt x="1956" y="456"/>
                    <a:pt x="1930" y="460"/>
                    <a:pt x="1938" y="430"/>
                  </a:cubicBezTo>
                  <a:cubicBezTo>
                    <a:pt x="1943" y="415"/>
                    <a:pt x="1938" y="406"/>
                    <a:pt x="1939" y="400"/>
                  </a:cubicBezTo>
                  <a:cubicBezTo>
                    <a:pt x="1913" y="391"/>
                    <a:pt x="1915" y="402"/>
                    <a:pt x="1896" y="398"/>
                  </a:cubicBezTo>
                  <a:cubicBezTo>
                    <a:pt x="1869" y="392"/>
                    <a:pt x="1879" y="401"/>
                    <a:pt x="1840" y="431"/>
                  </a:cubicBezTo>
                  <a:cubicBezTo>
                    <a:pt x="1801" y="462"/>
                    <a:pt x="1804" y="376"/>
                    <a:pt x="1794" y="345"/>
                  </a:cubicBezTo>
                  <a:cubicBezTo>
                    <a:pt x="1784" y="315"/>
                    <a:pt x="1752" y="331"/>
                    <a:pt x="1706" y="331"/>
                  </a:cubicBezTo>
                  <a:cubicBezTo>
                    <a:pt x="1660" y="331"/>
                    <a:pt x="1660" y="312"/>
                    <a:pt x="1719" y="267"/>
                  </a:cubicBezTo>
                  <a:cubicBezTo>
                    <a:pt x="1778" y="223"/>
                    <a:pt x="1755" y="178"/>
                    <a:pt x="1758" y="145"/>
                  </a:cubicBezTo>
                  <a:cubicBezTo>
                    <a:pt x="1761" y="112"/>
                    <a:pt x="1748" y="117"/>
                    <a:pt x="1715" y="117"/>
                  </a:cubicBezTo>
                  <a:cubicBezTo>
                    <a:pt x="1683" y="117"/>
                    <a:pt x="1702" y="81"/>
                    <a:pt x="1719" y="50"/>
                  </a:cubicBezTo>
                  <a:cubicBezTo>
                    <a:pt x="1735" y="20"/>
                    <a:pt x="1709" y="23"/>
                    <a:pt x="1676" y="12"/>
                  </a:cubicBezTo>
                  <a:cubicBezTo>
                    <a:pt x="1643" y="0"/>
                    <a:pt x="1640" y="23"/>
                    <a:pt x="1627" y="34"/>
                  </a:cubicBezTo>
                  <a:cubicBezTo>
                    <a:pt x="1614" y="45"/>
                    <a:pt x="1604" y="42"/>
                    <a:pt x="1578" y="37"/>
                  </a:cubicBezTo>
                  <a:cubicBezTo>
                    <a:pt x="1552" y="31"/>
                    <a:pt x="1542" y="34"/>
                    <a:pt x="1535" y="62"/>
                  </a:cubicBezTo>
                  <a:cubicBezTo>
                    <a:pt x="1529" y="89"/>
                    <a:pt x="1525" y="75"/>
                    <a:pt x="1489" y="114"/>
                  </a:cubicBezTo>
                  <a:cubicBezTo>
                    <a:pt x="1404" y="128"/>
                    <a:pt x="1453" y="117"/>
                    <a:pt x="1424" y="70"/>
                  </a:cubicBezTo>
                  <a:cubicBezTo>
                    <a:pt x="1394" y="23"/>
                    <a:pt x="1368" y="92"/>
                    <a:pt x="1365" y="120"/>
                  </a:cubicBezTo>
                  <a:cubicBezTo>
                    <a:pt x="1362" y="148"/>
                    <a:pt x="1329" y="162"/>
                    <a:pt x="1316" y="137"/>
                  </a:cubicBezTo>
                  <a:cubicBezTo>
                    <a:pt x="1309" y="124"/>
                    <a:pt x="1285" y="121"/>
                    <a:pt x="1261" y="120"/>
                  </a:cubicBezTo>
                  <a:cubicBezTo>
                    <a:pt x="1265" y="134"/>
                    <a:pt x="1264" y="150"/>
                    <a:pt x="1252" y="167"/>
                  </a:cubicBezTo>
                  <a:cubicBezTo>
                    <a:pt x="1231" y="201"/>
                    <a:pt x="1218" y="212"/>
                    <a:pt x="1200" y="197"/>
                  </a:cubicBezTo>
                  <a:cubicBezTo>
                    <a:pt x="1183" y="182"/>
                    <a:pt x="1135" y="178"/>
                    <a:pt x="1135" y="208"/>
                  </a:cubicBezTo>
                  <a:cubicBezTo>
                    <a:pt x="1135" y="238"/>
                    <a:pt x="1178" y="264"/>
                    <a:pt x="1135" y="264"/>
                  </a:cubicBezTo>
                  <a:cubicBezTo>
                    <a:pt x="1091" y="264"/>
                    <a:pt x="1073" y="249"/>
                    <a:pt x="1065" y="275"/>
                  </a:cubicBezTo>
                  <a:cubicBezTo>
                    <a:pt x="1056" y="301"/>
                    <a:pt x="1043" y="308"/>
                    <a:pt x="1012" y="290"/>
                  </a:cubicBezTo>
                  <a:cubicBezTo>
                    <a:pt x="982" y="271"/>
                    <a:pt x="942" y="278"/>
                    <a:pt x="934" y="304"/>
                  </a:cubicBezTo>
                  <a:cubicBezTo>
                    <a:pt x="925" y="330"/>
                    <a:pt x="938" y="353"/>
                    <a:pt x="907" y="360"/>
                  </a:cubicBezTo>
                  <a:cubicBezTo>
                    <a:pt x="877" y="367"/>
                    <a:pt x="877" y="404"/>
                    <a:pt x="851" y="378"/>
                  </a:cubicBezTo>
                  <a:cubicBezTo>
                    <a:pt x="824" y="353"/>
                    <a:pt x="816" y="338"/>
                    <a:pt x="798" y="349"/>
                  </a:cubicBezTo>
                  <a:cubicBezTo>
                    <a:pt x="781" y="360"/>
                    <a:pt x="750" y="360"/>
                    <a:pt x="733" y="327"/>
                  </a:cubicBezTo>
                  <a:cubicBezTo>
                    <a:pt x="715" y="293"/>
                    <a:pt x="724" y="264"/>
                    <a:pt x="685" y="301"/>
                  </a:cubicBezTo>
                  <a:cubicBezTo>
                    <a:pt x="645" y="338"/>
                    <a:pt x="658" y="367"/>
                    <a:pt x="610" y="371"/>
                  </a:cubicBezTo>
                  <a:cubicBezTo>
                    <a:pt x="562" y="375"/>
                    <a:pt x="545" y="390"/>
                    <a:pt x="523" y="412"/>
                  </a:cubicBezTo>
                  <a:cubicBezTo>
                    <a:pt x="501" y="434"/>
                    <a:pt x="436" y="423"/>
                    <a:pt x="436" y="460"/>
                  </a:cubicBezTo>
                  <a:cubicBezTo>
                    <a:pt x="436" y="497"/>
                    <a:pt x="414" y="538"/>
                    <a:pt x="379" y="516"/>
                  </a:cubicBezTo>
                  <a:cubicBezTo>
                    <a:pt x="344" y="493"/>
                    <a:pt x="313" y="479"/>
                    <a:pt x="287" y="482"/>
                  </a:cubicBezTo>
                  <a:cubicBezTo>
                    <a:pt x="261" y="486"/>
                    <a:pt x="230" y="441"/>
                    <a:pt x="195" y="445"/>
                  </a:cubicBezTo>
                  <a:cubicBezTo>
                    <a:pt x="160" y="449"/>
                    <a:pt x="156" y="464"/>
                    <a:pt x="139" y="486"/>
                  </a:cubicBezTo>
                  <a:cubicBezTo>
                    <a:pt x="121" y="508"/>
                    <a:pt x="112" y="527"/>
                    <a:pt x="69" y="527"/>
                  </a:cubicBezTo>
                  <a:cubicBezTo>
                    <a:pt x="49" y="527"/>
                    <a:pt x="30" y="523"/>
                    <a:pt x="18" y="516"/>
                  </a:cubicBezTo>
                  <a:cubicBezTo>
                    <a:pt x="7" y="530"/>
                    <a:pt x="0" y="548"/>
                    <a:pt x="9" y="567"/>
                  </a:cubicBezTo>
                  <a:cubicBezTo>
                    <a:pt x="28" y="612"/>
                    <a:pt x="50" y="622"/>
                    <a:pt x="56" y="601"/>
                  </a:cubicBezTo>
                  <a:cubicBezTo>
                    <a:pt x="63" y="580"/>
                    <a:pt x="56" y="579"/>
                    <a:pt x="81" y="580"/>
                  </a:cubicBezTo>
                  <a:cubicBezTo>
                    <a:pt x="105" y="581"/>
                    <a:pt x="159" y="570"/>
                    <a:pt x="166" y="597"/>
                  </a:cubicBezTo>
                  <a:cubicBezTo>
                    <a:pt x="172" y="623"/>
                    <a:pt x="177" y="633"/>
                    <a:pt x="186" y="645"/>
                  </a:cubicBezTo>
                  <a:cubicBezTo>
                    <a:pt x="194" y="658"/>
                    <a:pt x="238" y="697"/>
                    <a:pt x="263" y="673"/>
                  </a:cubicBezTo>
                  <a:cubicBezTo>
                    <a:pt x="287" y="649"/>
                    <a:pt x="289" y="640"/>
                    <a:pt x="305" y="658"/>
                  </a:cubicBezTo>
                  <a:cubicBezTo>
                    <a:pt x="321" y="676"/>
                    <a:pt x="326" y="688"/>
                    <a:pt x="354" y="683"/>
                  </a:cubicBezTo>
                  <a:cubicBezTo>
                    <a:pt x="382" y="677"/>
                    <a:pt x="395" y="645"/>
                    <a:pt x="418" y="675"/>
                  </a:cubicBezTo>
                  <a:cubicBezTo>
                    <a:pt x="441" y="704"/>
                    <a:pt x="451" y="718"/>
                    <a:pt x="453" y="750"/>
                  </a:cubicBezTo>
                  <a:cubicBezTo>
                    <a:pt x="454" y="782"/>
                    <a:pt x="456" y="804"/>
                    <a:pt x="430" y="815"/>
                  </a:cubicBezTo>
                  <a:cubicBezTo>
                    <a:pt x="403" y="826"/>
                    <a:pt x="358" y="797"/>
                    <a:pt x="344" y="825"/>
                  </a:cubicBezTo>
                  <a:cubicBezTo>
                    <a:pt x="335" y="845"/>
                    <a:pt x="306" y="866"/>
                    <a:pt x="284" y="891"/>
                  </a:cubicBezTo>
                  <a:cubicBezTo>
                    <a:pt x="310" y="908"/>
                    <a:pt x="331" y="902"/>
                    <a:pt x="361" y="938"/>
                  </a:cubicBezTo>
                  <a:cubicBezTo>
                    <a:pt x="392" y="975"/>
                    <a:pt x="405" y="949"/>
                    <a:pt x="427" y="931"/>
                  </a:cubicBezTo>
                  <a:cubicBezTo>
                    <a:pt x="449" y="912"/>
                    <a:pt x="466" y="938"/>
                    <a:pt x="488" y="957"/>
                  </a:cubicBezTo>
                  <a:cubicBezTo>
                    <a:pt x="510" y="975"/>
                    <a:pt x="527" y="975"/>
                    <a:pt x="545" y="957"/>
                  </a:cubicBezTo>
                  <a:cubicBezTo>
                    <a:pt x="562" y="938"/>
                    <a:pt x="593" y="953"/>
                    <a:pt x="619" y="964"/>
                  </a:cubicBezTo>
                  <a:cubicBezTo>
                    <a:pt x="645" y="975"/>
                    <a:pt x="619" y="1016"/>
                    <a:pt x="593" y="1038"/>
                  </a:cubicBezTo>
                  <a:cubicBezTo>
                    <a:pt x="567" y="1060"/>
                    <a:pt x="571" y="1075"/>
                    <a:pt x="588" y="1090"/>
                  </a:cubicBezTo>
                  <a:cubicBezTo>
                    <a:pt x="606" y="1105"/>
                    <a:pt x="610" y="1135"/>
                    <a:pt x="623" y="1153"/>
                  </a:cubicBezTo>
                  <a:cubicBezTo>
                    <a:pt x="637" y="1172"/>
                    <a:pt x="632" y="1190"/>
                    <a:pt x="654" y="1186"/>
                  </a:cubicBezTo>
                  <a:cubicBezTo>
                    <a:pt x="676" y="1183"/>
                    <a:pt x="698" y="1194"/>
                    <a:pt x="720" y="1220"/>
                  </a:cubicBezTo>
                  <a:cubicBezTo>
                    <a:pt x="741" y="1246"/>
                    <a:pt x="811" y="1257"/>
                    <a:pt x="842" y="1275"/>
                  </a:cubicBezTo>
                  <a:cubicBezTo>
                    <a:pt x="872" y="1294"/>
                    <a:pt x="907" y="1246"/>
                    <a:pt x="929" y="1253"/>
                  </a:cubicBezTo>
                  <a:cubicBezTo>
                    <a:pt x="939" y="1256"/>
                    <a:pt x="958" y="1273"/>
                    <a:pt x="976" y="1290"/>
                  </a:cubicBezTo>
                  <a:cubicBezTo>
                    <a:pt x="996" y="1262"/>
                    <a:pt x="1013" y="1264"/>
                    <a:pt x="1065" y="1264"/>
                  </a:cubicBezTo>
                  <a:cubicBezTo>
                    <a:pt x="1126" y="1264"/>
                    <a:pt x="1139" y="1275"/>
                    <a:pt x="1126" y="1238"/>
                  </a:cubicBezTo>
                  <a:cubicBezTo>
                    <a:pt x="1113" y="1201"/>
                    <a:pt x="1121" y="1168"/>
                    <a:pt x="1161" y="1220"/>
                  </a:cubicBezTo>
                  <a:cubicBezTo>
                    <a:pt x="1200" y="1272"/>
                    <a:pt x="1148" y="1249"/>
                    <a:pt x="1213" y="1253"/>
                  </a:cubicBezTo>
                  <a:cubicBezTo>
                    <a:pt x="1279" y="1257"/>
                    <a:pt x="1231" y="1290"/>
                    <a:pt x="1296" y="1294"/>
                  </a:cubicBezTo>
                  <a:cubicBezTo>
                    <a:pt x="1362" y="1298"/>
                    <a:pt x="1392" y="1279"/>
                    <a:pt x="1392" y="1264"/>
                  </a:cubicBezTo>
                  <a:cubicBezTo>
                    <a:pt x="1392" y="1249"/>
                    <a:pt x="1418" y="1216"/>
                    <a:pt x="1423" y="1249"/>
                  </a:cubicBezTo>
                  <a:cubicBezTo>
                    <a:pt x="1423" y="1253"/>
                    <a:pt x="1424" y="1256"/>
                    <a:pt x="1424" y="1259"/>
                  </a:cubicBezTo>
                  <a:cubicBezTo>
                    <a:pt x="1430" y="1247"/>
                    <a:pt x="1437" y="1235"/>
                    <a:pt x="1447" y="1231"/>
                  </a:cubicBezTo>
                  <a:cubicBezTo>
                    <a:pt x="1469" y="1222"/>
                    <a:pt x="1486" y="1214"/>
                    <a:pt x="1486" y="1194"/>
                  </a:cubicBezTo>
                  <a:cubicBezTo>
                    <a:pt x="1486" y="1173"/>
                    <a:pt x="1471" y="1164"/>
                    <a:pt x="1501" y="1164"/>
                  </a:cubicBezTo>
                  <a:cubicBezTo>
                    <a:pt x="1532" y="1164"/>
                    <a:pt x="1591" y="1177"/>
                    <a:pt x="1591" y="1135"/>
                  </a:cubicBezTo>
                  <a:cubicBezTo>
                    <a:pt x="1591" y="1092"/>
                    <a:pt x="1576" y="1062"/>
                    <a:pt x="1608" y="1079"/>
                  </a:cubicBezTo>
                  <a:cubicBezTo>
                    <a:pt x="1641" y="1096"/>
                    <a:pt x="1663" y="1090"/>
                    <a:pt x="1674" y="1066"/>
                  </a:cubicBezTo>
                  <a:cubicBezTo>
                    <a:pt x="1685" y="1042"/>
                    <a:pt x="1700" y="1042"/>
                    <a:pt x="1685" y="1020"/>
                  </a:cubicBezTo>
                  <a:cubicBezTo>
                    <a:pt x="1670" y="997"/>
                    <a:pt x="1672" y="979"/>
                    <a:pt x="1694" y="971"/>
                  </a:cubicBezTo>
                  <a:cubicBezTo>
                    <a:pt x="1715" y="964"/>
                    <a:pt x="1777" y="940"/>
                    <a:pt x="1801" y="910"/>
                  </a:cubicBezTo>
                  <a:cubicBezTo>
                    <a:pt x="1825" y="881"/>
                    <a:pt x="1851" y="870"/>
                    <a:pt x="1840" y="836"/>
                  </a:cubicBezTo>
                  <a:cubicBezTo>
                    <a:pt x="1829" y="803"/>
                    <a:pt x="1807" y="732"/>
                    <a:pt x="1862" y="681"/>
                  </a:cubicBezTo>
                  <a:cubicBezTo>
                    <a:pt x="1916" y="629"/>
                    <a:pt x="1936" y="640"/>
                    <a:pt x="1938" y="599"/>
                  </a:cubicBezTo>
                  <a:cubicBezTo>
                    <a:pt x="1940" y="558"/>
                    <a:pt x="1932" y="536"/>
                    <a:pt x="1954" y="523"/>
                  </a:cubicBezTo>
                  <a:cubicBezTo>
                    <a:pt x="1975" y="510"/>
                    <a:pt x="1978" y="504"/>
                    <a:pt x="1967" y="480"/>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5" name="Freeform 17">
              <a:extLst>
                <a:ext uri="{FF2B5EF4-FFF2-40B4-BE49-F238E27FC236}">
                  <a16:creationId xmlns:a16="http://schemas.microsoft.com/office/drawing/2014/main" id="{091AEB5F-13CF-2E44-8F72-1EB8182232EF}"/>
                </a:ext>
              </a:extLst>
            </p:cNvPr>
            <p:cNvSpPr>
              <a:spLocks/>
            </p:cNvSpPr>
            <p:nvPr/>
          </p:nvSpPr>
          <p:spPr bwMode="auto">
            <a:xfrm>
              <a:off x="3238" y="1805"/>
              <a:ext cx="590" cy="922"/>
            </a:xfrm>
            <a:custGeom>
              <a:avLst/>
              <a:gdLst>
                <a:gd name="T0" fmla="*/ 1149 w 1273"/>
                <a:gd name="T1" fmla="*/ 1405 h 1992"/>
                <a:gd name="T2" fmla="*/ 1053 w 1273"/>
                <a:gd name="T3" fmla="*/ 1201 h 1992"/>
                <a:gd name="T4" fmla="*/ 1105 w 1273"/>
                <a:gd name="T5" fmla="*/ 957 h 1992"/>
                <a:gd name="T6" fmla="*/ 1044 w 1273"/>
                <a:gd name="T7" fmla="*/ 727 h 1992"/>
                <a:gd name="T8" fmla="*/ 1088 w 1273"/>
                <a:gd name="T9" fmla="*/ 590 h 1992"/>
                <a:gd name="T10" fmla="*/ 1088 w 1273"/>
                <a:gd name="T11" fmla="*/ 486 h 1992"/>
                <a:gd name="T12" fmla="*/ 1094 w 1273"/>
                <a:gd name="T13" fmla="*/ 280 h 1992"/>
                <a:gd name="T14" fmla="*/ 1131 w 1273"/>
                <a:gd name="T15" fmla="*/ 132 h 1992"/>
                <a:gd name="T16" fmla="*/ 1098 w 1273"/>
                <a:gd name="T17" fmla="*/ 0 h 1992"/>
                <a:gd name="T18" fmla="*/ 996 w 1273"/>
                <a:gd name="T19" fmla="*/ 76 h 1992"/>
                <a:gd name="T20" fmla="*/ 900 w 1273"/>
                <a:gd name="T21" fmla="*/ 110 h 1992"/>
                <a:gd name="T22" fmla="*/ 834 w 1273"/>
                <a:gd name="T23" fmla="*/ 265 h 1992"/>
                <a:gd name="T24" fmla="*/ 699 w 1273"/>
                <a:gd name="T25" fmla="*/ 380 h 1992"/>
                <a:gd name="T26" fmla="*/ 629 w 1273"/>
                <a:gd name="T27" fmla="*/ 506 h 1992"/>
                <a:gd name="T28" fmla="*/ 476 w 1273"/>
                <a:gd name="T29" fmla="*/ 491 h 1992"/>
                <a:gd name="T30" fmla="*/ 377 w 1273"/>
                <a:gd name="T31" fmla="*/ 501 h 1992"/>
                <a:gd name="T32" fmla="*/ 314 w 1273"/>
                <a:gd name="T33" fmla="*/ 595 h 1992"/>
                <a:gd name="T34" fmla="*/ 327 w 1273"/>
                <a:gd name="T35" fmla="*/ 704 h 1992"/>
                <a:gd name="T36" fmla="*/ 500 w 1273"/>
                <a:gd name="T37" fmla="*/ 784 h 1992"/>
                <a:gd name="T38" fmla="*/ 664 w 1273"/>
                <a:gd name="T39" fmla="*/ 901 h 1992"/>
                <a:gd name="T40" fmla="*/ 642 w 1273"/>
                <a:gd name="T41" fmla="*/ 1038 h 1992"/>
                <a:gd name="T42" fmla="*/ 563 w 1273"/>
                <a:gd name="T43" fmla="*/ 1120 h 1992"/>
                <a:gd name="T44" fmla="*/ 509 w 1273"/>
                <a:gd name="T45" fmla="*/ 1127 h 1992"/>
                <a:gd name="T46" fmla="*/ 472 w 1273"/>
                <a:gd name="T47" fmla="*/ 1196 h 1992"/>
                <a:gd name="T48" fmla="*/ 356 w 1273"/>
                <a:gd name="T49" fmla="*/ 1225 h 1992"/>
                <a:gd name="T50" fmla="*/ 205 w 1273"/>
                <a:gd name="T51" fmla="*/ 1183 h 1992"/>
                <a:gd name="T52" fmla="*/ 175 w 1273"/>
                <a:gd name="T53" fmla="*/ 1277 h 1992"/>
                <a:gd name="T54" fmla="*/ 179 w 1273"/>
                <a:gd name="T55" fmla="*/ 1331 h 1992"/>
                <a:gd name="T56" fmla="*/ 212 w 1273"/>
                <a:gd name="T57" fmla="*/ 1416 h 1992"/>
                <a:gd name="T58" fmla="*/ 179 w 1273"/>
                <a:gd name="T59" fmla="*/ 1481 h 1992"/>
                <a:gd name="T60" fmla="*/ 201 w 1273"/>
                <a:gd name="T61" fmla="*/ 1540 h 1992"/>
                <a:gd name="T62" fmla="*/ 148 w 1273"/>
                <a:gd name="T63" fmla="*/ 1551 h 1992"/>
                <a:gd name="T64" fmla="*/ 76 w 1273"/>
                <a:gd name="T65" fmla="*/ 1564 h 1992"/>
                <a:gd name="T66" fmla="*/ 61 w 1273"/>
                <a:gd name="T67" fmla="*/ 1624 h 1992"/>
                <a:gd name="T68" fmla="*/ 61 w 1273"/>
                <a:gd name="T69" fmla="*/ 1698 h 1992"/>
                <a:gd name="T70" fmla="*/ 46 w 1273"/>
                <a:gd name="T71" fmla="*/ 1735 h 1992"/>
                <a:gd name="T72" fmla="*/ 214 w 1273"/>
                <a:gd name="T73" fmla="*/ 1789 h 1992"/>
                <a:gd name="T74" fmla="*/ 349 w 1273"/>
                <a:gd name="T75" fmla="*/ 1823 h 1992"/>
                <a:gd name="T76" fmla="*/ 438 w 1273"/>
                <a:gd name="T77" fmla="*/ 1834 h 1992"/>
                <a:gd name="T78" fmla="*/ 536 w 1273"/>
                <a:gd name="T79" fmla="*/ 1890 h 1992"/>
                <a:gd name="T80" fmla="*/ 677 w 1273"/>
                <a:gd name="T81" fmla="*/ 1876 h 1992"/>
                <a:gd name="T82" fmla="*/ 805 w 1273"/>
                <a:gd name="T83" fmla="*/ 1929 h 1992"/>
                <a:gd name="T84" fmla="*/ 939 w 1273"/>
                <a:gd name="T85" fmla="*/ 1959 h 1992"/>
                <a:gd name="T86" fmla="*/ 970 w 1273"/>
                <a:gd name="T87" fmla="*/ 1909 h 1992"/>
                <a:gd name="T88" fmla="*/ 930 w 1273"/>
                <a:gd name="T89" fmla="*/ 1816 h 1992"/>
                <a:gd name="T90" fmla="*/ 1059 w 1273"/>
                <a:gd name="T91" fmla="*/ 1752 h 1992"/>
                <a:gd name="T92" fmla="*/ 974 w 1273"/>
                <a:gd name="T93" fmla="*/ 1679 h 1992"/>
                <a:gd name="T94" fmla="*/ 913 w 1273"/>
                <a:gd name="T95" fmla="*/ 1626 h 1992"/>
                <a:gd name="T96" fmla="*/ 1048 w 1273"/>
                <a:gd name="T97" fmla="*/ 1603 h 1992"/>
                <a:gd name="T98" fmla="*/ 1168 w 1273"/>
                <a:gd name="T99" fmla="*/ 1607 h 1992"/>
                <a:gd name="T100" fmla="*/ 1256 w 1273"/>
                <a:gd name="T101" fmla="*/ 1527 h 1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73" h="1992">
                  <a:moveTo>
                    <a:pt x="1256" y="1527"/>
                  </a:moveTo>
                  <a:cubicBezTo>
                    <a:pt x="1238" y="1499"/>
                    <a:pt x="1164" y="1449"/>
                    <a:pt x="1149" y="1405"/>
                  </a:cubicBezTo>
                  <a:cubicBezTo>
                    <a:pt x="1133" y="1360"/>
                    <a:pt x="1118" y="1342"/>
                    <a:pt x="1092" y="1314"/>
                  </a:cubicBezTo>
                  <a:cubicBezTo>
                    <a:pt x="1066" y="1286"/>
                    <a:pt x="1055" y="1257"/>
                    <a:pt x="1053" y="1201"/>
                  </a:cubicBezTo>
                  <a:cubicBezTo>
                    <a:pt x="1050" y="1146"/>
                    <a:pt x="1066" y="1110"/>
                    <a:pt x="1081" y="1075"/>
                  </a:cubicBezTo>
                  <a:cubicBezTo>
                    <a:pt x="1096" y="1040"/>
                    <a:pt x="1131" y="1016"/>
                    <a:pt x="1105" y="957"/>
                  </a:cubicBezTo>
                  <a:cubicBezTo>
                    <a:pt x="1079" y="897"/>
                    <a:pt x="1063" y="888"/>
                    <a:pt x="1063" y="853"/>
                  </a:cubicBezTo>
                  <a:cubicBezTo>
                    <a:pt x="1063" y="818"/>
                    <a:pt x="1070" y="753"/>
                    <a:pt x="1044" y="727"/>
                  </a:cubicBezTo>
                  <a:cubicBezTo>
                    <a:pt x="1018" y="701"/>
                    <a:pt x="1033" y="664"/>
                    <a:pt x="1048" y="638"/>
                  </a:cubicBezTo>
                  <a:cubicBezTo>
                    <a:pt x="1063" y="612"/>
                    <a:pt x="1107" y="617"/>
                    <a:pt x="1088" y="590"/>
                  </a:cubicBezTo>
                  <a:cubicBezTo>
                    <a:pt x="1068" y="562"/>
                    <a:pt x="1066" y="556"/>
                    <a:pt x="1085" y="540"/>
                  </a:cubicBezTo>
                  <a:cubicBezTo>
                    <a:pt x="1105" y="523"/>
                    <a:pt x="1103" y="504"/>
                    <a:pt x="1088" y="486"/>
                  </a:cubicBezTo>
                  <a:cubicBezTo>
                    <a:pt x="1072" y="467"/>
                    <a:pt x="989" y="395"/>
                    <a:pt x="1029" y="360"/>
                  </a:cubicBezTo>
                  <a:cubicBezTo>
                    <a:pt x="1068" y="325"/>
                    <a:pt x="1092" y="328"/>
                    <a:pt x="1094" y="280"/>
                  </a:cubicBezTo>
                  <a:cubicBezTo>
                    <a:pt x="1096" y="232"/>
                    <a:pt x="1101" y="236"/>
                    <a:pt x="1107" y="199"/>
                  </a:cubicBezTo>
                  <a:cubicBezTo>
                    <a:pt x="1114" y="161"/>
                    <a:pt x="1116" y="148"/>
                    <a:pt x="1131" y="132"/>
                  </a:cubicBezTo>
                  <a:cubicBezTo>
                    <a:pt x="1146" y="115"/>
                    <a:pt x="1155" y="84"/>
                    <a:pt x="1140" y="65"/>
                  </a:cubicBezTo>
                  <a:cubicBezTo>
                    <a:pt x="1128" y="51"/>
                    <a:pt x="1107" y="25"/>
                    <a:pt x="1098" y="0"/>
                  </a:cubicBezTo>
                  <a:cubicBezTo>
                    <a:pt x="1092" y="1"/>
                    <a:pt x="1085" y="8"/>
                    <a:pt x="1074" y="24"/>
                  </a:cubicBezTo>
                  <a:cubicBezTo>
                    <a:pt x="1039" y="80"/>
                    <a:pt x="1018" y="91"/>
                    <a:pt x="996" y="76"/>
                  </a:cubicBezTo>
                  <a:cubicBezTo>
                    <a:pt x="974" y="61"/>
                    <a:pt x="917" y="21"/>
                    <a:pt x="917" y="47"/>
                  </a:cubicBezTo>
                  <a:cubicBezTo>
                    <a:pt x="917" y="73"/>
                    <a:pt x="926" y="87"/>
                    <a:pt x="900" y="110"/>
                  </a:cubicBezTo>
                  <a:cubicBezTo>
                    <a:pt x="873" y="132"/>
                    <a:pt x="839" y="136"/>
                    <a:pt x="843" y="173"/>
                  </a:cubicBezTo>
                  <a:cubicBezTo>
                    <a:pt x="847" y="210"/>
                    <a:pt x="904" y="258"/>
                    <a:pt x="834" y="265"/>
                  </a:cubicBezTo>
                  <a:cubicBezTo>
                    <a:pt x="764" y="273"/>
                    <a:pt x="777" y="273"/>
                    <a:pt x="764" y="302"/>
                  </a:cubicBezTo>
                  <a:cubicBezTo>
                    <a:pt x="751" y="332"/>
                    <a:pt x="716" y="354"/>
                    <a:pt x="699" y="380"/>
                  </a:cubicBezTo>
                  <a:cubicBezTo>
                    <a:pt x="681" y="406"/>
                    <a:pt x="651" y="417"/>
                    <a:pt x="651" y="454"/>
                  </a:cubicBezTo>
                  <a:cubicBezTo>
                    <a:pt x="651" y="491"/>
                    <a:pt x="659" y="506"/>
                    <a:pt x="629" y="506"/>
                  </a:cubicBezTo>
                  <a:cubicBezTo>
                    <a:pt x="598" y="506"/>
                    <a:pt x="576" y="554"/>
                    <a:pt x="550" y="528"/>
                  </a:cubicBezTo>
                  <a:cubicBezTo>
                    <a:pt x="524" y="502"/>
                    <a:pt x="493" y="469"/>
                    <a:pt x="476" y="491"/>
                  </a:cubicBezTo>
                  <a:cubicBezTo>
                    <a:pt x="458" y="514"/>
                    <a:pt x="410" y="502"/>
                    <a:pt x="384" y="502"/>
                  </a:cubicBezTo>
                  <a:cubicBezTo>
                    <a:pt x="381" y="502"/>
                    <a:pt x="379" y="502"/>
                    <a:pt x="377" y="501"/>
                  </a:cubicBezTo>
                  <a:cubicBezTo>
                    <a:pt x="364" y="519"/>
                    <a:pt x="352" y="532"/>
                    <a:pt x="334" y="545"/>
                  </a:cubicBezTo>
                  <a:cubicBezTo>
                    <a:pt x="310" y="562"/>
                    <a:pt x="323" y="573"/>
                    <a:pt x="314" y="595"/>
                  </a:cubicBezTo>
                  <a:cubicBezTo>
                    <a:pt x="306" y="617"/>
                    <a:pt x="306" y="623"/>
                    <a:pt x="323" y="645"/>
                  </a:cubicBezTo>
                  <a:cubicBezTo>
                    <a:pt x="341" y="667"/>
                    <a:pt x="319" y="679"/>
                    <a:pt x="327" y="704"/>
                  </a:cubicBezTo>
                  <a:cubicBezTo>
                    <a:pt x="336" y="730"/>
                    <a:pt x="391" y="740"/>
                    <a:pt x="430" y="747"/>
                  </a:cubicBezTo>
                  <a:cubicBezTo>
                    <a:pt x="469" y="754"/>
                    <a:pt x="472" y="760"/>
                    <a:pt x="500" y="784"/>
                  </a:cubicBezTo>
                  <a:cubicBezTo>
                    <a:pt x="528" y="808"/>
                    <a:pt x="592" y="814"/>
                    <a:pt x="631" y="825"/>
                  </a:cubicBezTo>
                  <a:cubicBezTo>
                    <a:pt x="670" y="836"/>
                    <a:pt x="648" y="868"/>
                    <a:pt x="664" y="901"/>
                  </a:cubicBezTo>
                  <a:cubicBezTo>
                    <a:pt x="679" y="934"/>
                    <a:pt x="646" y="938"/>
                    <a:pt x="624" y="966"/>
                  </a:cubicBezTo>
                  <a:cubicBezTo>
                    <a:pt x="603" y="994"/>
                    <a:pt x="622" y="1016"/>
                    <a:pt x="642" y="1038"/>
                  </a:cubicBezTo>
                  <a:cubicBezTo>
                    <a:pt x="662" y="1060"/>
                    <a:pt x="668" y="1070"/>
                    <a:pt x="662" y="1095"/>
                  </a:cubicBezTo>
                  <a:cubicBezTo>
                    <a:pt x="655" y="1121"/>
                    <a:pt x="590" y="1123"/>
                    <a:pt x="563" y="1120"/>
                  </a:cubicBezTo>
                  <a:cubicBezTo>
                    <a:pt x="537" y="1116"/>
                    <a:pt x="544" y="1114"/>
                    <a:pt x="537" y="1127"/>
                  </a:cubicBezTo>
                  <a:cubicBezTo>
                    <a:pt x="531" y="1140"/>
                    <a:pt x="526" y="1138"/>
                    <a:pt x="509" y="1127"/>
                  </a:cubicBezTo>
                  <a:cubicBezTo>
                    <a:pt x="491" y="1116"/>
                    <a:pt x="489" y="1129"/>
                    <a:pt x="461" y="1136"/>
                  </a:cubicBezTo>
                  <a:cubicBezTo>
                    <a:pt x="432" y="1144"/>
                    <a:pt x="472" y="1162"/>
                    <a:pt x="472" y="1196"/>
                  </a:cubicBezTo>
                  <a:cubicBezTo>
                    <a:pt x="472" y="1229"/>
                    <a:pt x="445" y="1209"/>
                    <a:pt x="419" y="1209"/>
                  </a:cubicBezTo>
                  <a:cubicBezTo>
                    <a:pt x="393" y="1209"/>
                    <a:pt x="389" y="1222"/>
                    <a:pt x="356" y="1225"/>
                  </a:cubicBezTo>
                  <a:cubicBezTo>
                    <a:pt x="323" y="1229"/>
                    <a:pt x="297" y="1207"/>
                    <a:pt x="288" y="1188"/>
                  </a:cubicBezTo>
                  <a:cubicBezTo>
                    <a:pt x="279" y="1170"/>
                    <a:pt x="249" y="1179"/>
                    <a:pt x="205" y="1183"/>
                  </a:cubicBezTo>
                  <a:cubicBezTo>
                    <a:pt x="161" y="1186"/>
                    <a:pt x="172" y="1222"/>
                    <a:pt x="183" y="1238"/>
                  </a:cubicBezTo>
                  <a:cubicBezTo>
                    <a:pt x="194" y="1255"/>
                    <a:pt x="192" y="1270"/>
                    <a:pt x="175" y="1277"/>
                  </a:cubicBezTo>
                  <a:cubicBezTo>
                    <a:pt x="157" y="1285"/>
                    <a:pt x="144" y="1305"/>
                    <a:pt x="142" y="1320"/>
                  </a:cubicBezTo>
                  <a:cubicBezTo>
                    <a:pt x="140" y="1335"/>
                    <a:pt x="159" y="1335"/>
                    <a:pt x="179" y="1331"/>
                  </a:cubicBezTo>
                  <a:cubicBezTo>
                    <a:pt x="199" y="1327"/>
                    <a:pt x="207" y="1348"/>
                    <a:pt x="223" y="1362"/>
                  </a:cubicBezTo>
                  <a:cubicBezTo>
                    <a:pt x="238" y="1377"/>
                    <a:pt x="210" y="1394"/>
                    <a:pt x="212" y="1416"/>
                  </a:cubicBezTo>
                  <a:cubicBezTo>
                    <a:pt x="214" y="1438"/>
                    <a:pt x="199" y="1438"/>
                    <a:pt x="188" y="1455"/>
                  </a:cubicBezTo>
                  <a:cubicBezTo>
                    <a:pt x="177" y="1472"/>
                    <a:pt x="168" y="1474"/>
                    <a:pt x="179" y="1481"/>
                  </a:cubicBezTo>
                  <a:cubicBezTo>
                    <a:pt x="190" y="1488"/>
                    <a:pt x="199" y="1498"/>
                    <a:pt x="181" y="1514"/>
                  </a:cubicBezTo>
                  <a:cubicBezTo>
                    <a:pt x="164" y="1531"/>
                    <a:pt x="181" y="1525"/>
                    <a:pt x="201" y="1540"/>
                  </a:cubicBezTo>
                  <a:cubicBezTo>
                    <a:pt x="220" y="1555"/>
                    <a:pt x="214" y="1570"/>
                    <a:pt x="185" y="1572"/>
                  </a:cubicBezTo>
                  <a:cubicBezTo>
                    <a:pt x="157" y="1574"/>
                    <a:pt x="161" y="1562"/>
                    <a:pt x="148" y="1551"/>
                  </a:cubicBezTo>
                  <a:cubicBezTo>
                    <a:pt x="135" y="1540"/>
                    <a:pt x="129" y="1555"/>
                    <a:pt x="124" y="1568"/>
                  </a:cubicBezTo>
                  <a:cubicBezTo>
                    <a:pt x="120" y="1581"/>
                    <a:pt x="92" y="1568"/>
                    <a:pt x="76" y="1564"/>
                  </a:cubicBezTo>
                  <a:cubicBezTo>
                    <a:pt x="61" y="1561"/>
                    <a:pt x="48" y="1579"/>
                    <a:pt x="24" y="1592"/>
                  </a:cubicBezTo>
                  <a:cubicBezTo>
                    <a:pt x="0" y="1605"/>
                    <a:pt x="37" y="1616"/>
                    <a:pt x="61" y="1624"/>
                  </a:cubicBezTo>
                  <a:cubicBezTo>
                    <a:pt x="85" y="1631"/>
                    <a:pt x="83" y="1638"/>
                    <a:pt x="68" y="1655"/>
                  </a:cubicBezTo>
                  <a:cubicBezTo>
                    <a:pt x="52" y="1672"/>
                    <a:pt x="83" y="1685"/>
                    <a:pt x="61" y="1698"/>
                  </a:cubicBezTo>
                  <a:cubicBezTo>
                    <a:pt x="49" y="1705"/>
                    <a:pt x="34" y="1721"/>
                    <a:pt x="24" y="1734"/>
                  </a:cubicBezTo>
                  <a:cubicBezTo>
                    <a:pt x="32" y="1734"/>
                    <a:pt x="39" y="1735"/>
                    <a:pt x="46" y="1735"/>
                  </a:cubicBezTo>
                  <a:cubicBezTo>
                    <a:pt x="78" y="1735"/>
                    <a:pt x="81" y="1768"/>
                    <a:pt x="109" y="1800"/>
                  </a:cubicBezTo>
                  <a:cubicBezTo>
                    <a:pt x="137" y="1831"/>
                    <a:pt x="179" y="1807"/>
                    <a:pt x="214" y="1789"/>
                  </a:cubicBezTo>
                  <a:cubicBezTo>
                    <a:pt x="249" y="1770"/>
                    <a:pt x="271" y="1778"/>
                    <a:pt x="313" y="1776"/>
                  </a:cubicBezTo>
                  <a:cubicBezTo>
                    <a:pt x="356" y="1773"/>
                    <a:pt x="333" y="1803"/>
                    <a:pt x="349" y="1823"/>
                  </a:cubicBezTo>
                  <a:cubicBezTo>
                    <a:pt x="366" y="1842"/>
                    <a:pt x="382" y="1831"/>
                    <a:pt x="402" y="1823"/>
                  </a:cubicBezTo>
                  <a:cubicBezTo>
                    <a:pt x="421" y="1815"/>
                    <a:pt x="428" y="1817"/>
                    <a:pt x="438" y="1834"/>
                  </a:cubicBezTo>
                  <a:cubicBezTo>
                    <a:pt x="448" y="1851"/>
                    <a:pt x="457" y="1851"/>
                    <a:pt x="474" y="1845"/>
                  </a:cubicBezTo>
                  <a:cubicBezTo>
                    <a:pt x="490" y="1840"/>
                    <a:pt x="510" y="1867"/>
                    <a:pt x="536" y="1890"/>
                  </a:cubicBezTo>
                  <a:cubicBezTo>
                    <a:pt x="562" y="1912"/>
                    <a:pt x="585" y="1895"/>
                    <a:pt x="611" y="1876"/>
                  </a:cubicBezTo>
                  <a:cubicBezTo>
                    <a:pt x="638" y="1856"/>
                    <a:pt x="654" y="1876"/>
                    <a:pt x="677" y="1876"/>
                  </a:cubicBezTo>
                  <a:cubicBezTo>
                    <a:pt x="700" y="1876"/>
                    <a:pt x="723" y="1895"/>
                    <a:pt x="739" y="1912"/>
                  </a:cubicBezTo>
                  <a:cubicBezTo>
                    <a:pt x="756" y="1929"/>
                    <a:pt x="769" y="1931"/>
                    <a:pt x="805" y="1929"/>
                  </a:cubicBezTo>
                  <a:cubicBezTo>
                    <a:pt x="841" y="1926"/>
                    <a:pt x="828" y="1937"/>
                    <a:pt x="857" y="1965"/>
                  </a:cubicBezTo>
                  <a:cubicBezTo>
                    <a:pt x="887" y="1992"/>
                    <a:pt x="903" y="1976"/>
                    <a:pt x="939" y="1959"/>
                  </a:cubicBezTo>
                  <a:cubicBezTo>
                    <a:pt x="947" y="1955"/>
                    <a:pt x="955" y="1954"/>
                    <a:pt x="963" y="1952"/>
                  </a:cubicBezTo>
                  <a:cubicBezTo>
                    <a:pt x="968" y="1936"/>
                    <a:pt x="973" y="1918"/>
                    <a:pt x="970" y="1909"/>
                  </a:cubicBezTo>
                  <a:cubicBezTo>
                    <a:pt x="963" y="1891"/>
                    <a:pt x="948" y="1874"/>
                    <a:pt x="928" y="1859"/>
                  </a:cubicBezTo>
                  <a:cubicBezTo>
                    <a:pt x="908" y="1844"/>
                    <a:pt x="915" y="1837"/>
                    <a:pt x="930" y="1816"/>
                  </a:cubicBezTo>
                  <a:cubicBezTo>
                    <a:pt x="946" y="1796"/>
                    <a:pt x="943" y="1768"/>
                    <a:pt x="978" y="1770"/>
                  </a:cubicBezTo>
                  <a:cubicBezTo>
                    <a:pt x="1013" y="1772"/>
                    <a:pt x="1057" y="1774"/>
                    <a:pt x="1059" y="1752"/>
                  </a:cubicBezTo>
                  <a:cubicBezTo>
                    <a:pt x="1061" y="1729"/>
                    <a:pt x="1074" y="1696"/>
                    <a:pt x="1044" y="1694"/>
                  </a:cubicBezTo>
                  <a:cubicBezTo>
                    <a:pt x="1013" y="1692"/>
                    <a:pt x="972" y="1698"/>
                    <a:pt x="974" y="1679"/>
                  </a:cubicBezTo>
                  <a:cubicBezTo>
                    <a:pt x="976" y="1661"/>
                    <a:pt x="978" y="1644"/>
                    <a:pt x="952" y="1644"/>
                  </a:cubicBezTo>
                  <a:cubicBezTo>
                    <a:pt x="926" y="1644"/>
                    <a:pt x="913" y="1637"/>
                    <a:pt x="913" y="1626"/>
                  </a:cubicBezTo>
                  <a:cubicBezTo>
                    <a:pt x="913" y="1614"/>
                    <a:pt x="904" y="1592"/>
                    <a:pt x="965" y="1600"/>
                  </a:cubicBezTo>
                  <a:cubicBezTo>
                    <a:pt x="1026" y="1607"/>
                    <a:pt x="1042" y="1587"/>
                    <a:pt x="1048" y="1603"/>
                  </a:cubicBezTo>
                  <a:cubicBezTo>
                    <a:pt x="1055" y="1620"/>
                    <a:pt x="1059" y="1620"/>
                    <a:pt x="1092" y="1620"/>
                  </a:cubicBezTo>
                  <a:cubicBezTo>
                    <a:pt x="1125" y="1620"/>
                    <a:pt x="1127" y="1588"/>
                    <a:pt x="1168" y="1607"/>
                  </a:cubicBezTo>
                  <a:cubicBezTo>
                    <a:pt x="1210" y="1626"/>
                    <a:pt x="1210" y="1614"/>
                    <a:pt x="1232" y="1592"/>
                  </a:cubicBezTo>
                  <a:cubicBezTo>
                    <a:pt x="1254" y="1570"/>
                    <a:pt x="1273" y="1555"/>
                    <a:pt x="1256" y="1527"/>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6" name="Freeform 18">
              <a:extLst>
                <a:ext uri="{FF2B5EF4-FFF2-40B4-BE49-F238E27FC236}">
                  <a16:creationId xmlns:a16="http://schemas.microsoft.com/office/drawing/2014/main" id="{9094F055-ACC0-374F-9385-6C29C628DD90}"/>
                </a:ext>
              </a:extLst>
            </p:cNvPr>
            <p:cNvSpPr>
              <a:spLocks/>
            </p:cNvSpPr>
            <p:nvPr/>
          </p:nvSpPr>
          <p:spPr bwMode="auto">
            <a:xfrm>
              <a:off x="3030" y="3028"/>
              <a:ext cx="700" cy="551"/>
            </a:xfrm>
            <a:custGeom>
              <a:avLst/>
              <a:gdLst>
                <a:gd name="T0" fmla="*/ 1227 w 1511"/>
                <a:gd name="T1" fmla="*/ 158 h 1190"/>
                <a:gd name="T2" fmla="*/ 1173 w 1511"/>
                <a:gd name="T3" fmla="*/ 104 h 1190"/>
                <a:gd name="T4" fmla="*/ 1123 w 1511"/>
                <a:gd name="T5" fmla="*/ 32 h 1190"/>
                <a:gd name="T6" fmla="*/ 1024 w 1511"/>
                <a:gd name="T7" fmla="*/ 35 h 1190"/>
                <a:gd name="T8" fmla="*/ 943 w 1511"/>
                <a:gd name="T9" fmla="*/ 43 h 1190"/>
                <a:gd name="T10" fmla="*/ 880 w 1511"/>
                <a:gd name="T11" fmla="*/ 89 h 1190"/>
                <a:gd name="T12" fmla="*/ 756 w 1511"/>
                <a:gd name="T13" fmla="*/ 180 h 1190"/>
                <a:gd name="T14" fmla="*/ 592 w 1511"/>
                <a:gd name="T15" fmla="*/ 139 h 1190"/>
                <a:gd name="T16" fmla="*/ 500 w 1511"/>
                <a:gd name="T17" fmla="*/ 191 h 1190"/>
                <a:gd name="T18" fmla="*/ 620 w 1511"/>
                <a:gd name="T19" fmla="*/ 287 h 1190"/>
                <a:gd name="T20" fmla="*/ 675 w 1511"/>
                <a:gd name="T21" fmla="*/ 361 h 1190"/>
                <a:gd name="T22" fmla="*/ 572 w 1511"/>
                <a:gd name="T23" fmla="*/ 389 h 1190"/>
                <a:gd name="T24" fmla="*/ 469 w 1511"/>
                <a:gd name="T25" fmla="*/ 393 h 1190"/>
                <a:gd name="T26" fmla="*/ 419 w 1511"/>
                <a:gd name="T27" fmla="*/ 398 h 1190"/>
                <a:gd name="T28" fmla="*/ 293 w 1511"/>
                <a:gd name="T29" fmla="*/ 504 h 1190"/>
                <a:gd name="T30" fmla="*/ 144 w 1511"/>
                <a:gd name="T31" fmla="*/ 523 h 1190"/>
                <a:gd name="T32" fmla="*/ 35 w 1511"/>
                <a:gd name="T33" fmla="*/ 549 h 1190"/>
                <a:gd name="T34" fmla="*/ 30 w 1511"/>
                <a:gd name="T35" fmla="*/ 630 h 1190"/>
                <a:gd name="T36" fmla="*/ 113 w 1511"/>
                <a:gd name="T37" fmla="*/ 704 h 1190"/>
                <a:gd name="T38" fmla="*/ 210 w 1511"/>
                <a:gd name="T39" fmla="*/ 678 h 1190"/>
                <a:gd name="T40" fmla="*/ 258 w 1511"/>
                <a:gd name="T41" fmla="*/ 790 h 1190"/>
                <a:gd name="T42" fmla="*/ 201 w 1511"/>
                <a:gd name="T43" fmla="*/ 953 h 1190"/>
                <a:gd name="T44" fmla="*/ 258 w 1511"/>
                <a:gd name="T45" fmla="*/ 1127 h 1190"/>
                <a:gd name="T46" fmla="*/ 376 w 1511"/>
                <a:gd name="T47" fmla="*/ 1138 h 1190"/>
                <a:gd name="T48" fmla="*/ 524 w 1511"/>
                <a:gd name="T49" fmla="*/ 1134 h 1190"/>
                <a:gd name="T50" fmla="*/ 673 w 1511"/>
                <a:gd name="T51" fmla="*/ 1112 h 1190"/>
                <a:gd name="T52" fmla="*/ 847 w 1511"/>
                <a:gd name="T53" fmla="*/ 1023 h 1190"/>
                <a:gd name="T54" fmla="*/ 970 w 1511"/>
                <a:gd name="T55" fmla="*/ 979 h 1190"/>
                <a:gd name="T56" fmla="*/ 1088 w 1511"/>
                <a:gd name="T57" fmla="*/ 1030 h 1190"/>
                <a:gd name="T58" fmla="*/ 1171 w 1511"/>
                <a:gd name="T59" fmla="*/ 956 h 1190"/>
                <a:gd name="T60" fmla="*/ 1302 w 1511"/>
                <a:gd name="T61" fmla="*/ 927 h 1190"/>
                <a:gd name="T62" fmla="*/ 1372 w 1511"/>
                <a:gd name="T63" fmla="*/ 860 h 1190"/>
                <a:gd name="T64" fmla="*/ 1489 w 1511"/>
                <a:gd name="T65" fmla="*/ 819 h 1190"/>
                <a:gd name="T66" fmla="*/ 1468 w 1511"/>
                <a:gd name="T67" fmla="*/ 671 h 1190"/>
                <a:gd name="T68" fmla="*/ 1472 w 1511"/>
                <a:gd name="T69" fmla="*/ 593 h 1190"/>
                <a:gd name="T70" fmla="*/ 1393 w 1511"/>
                <a:gd name="T71" fmla="*/ 512 h 1190"/>
                <a:gd name="T72" fmla="*/ 1341 w 1511"/>
                <a:gd name="T73" fmla="*/ 486 h 1190"/>
                <a:gd name="T74" fmla="*/ 1437 w 1511"/>
                <a:gd name="T75" fmla="*/ 345 h 1190"/>
                <a:gd name="T76" fmla="*/ 1402 w 1511"/>
                <a:gd name="T77" fmla="*/ 200 h 1190"/>
                <a:gd name="T78" fmla="*/ 1352 w 1511"/>
                <a:gd name="T79" fmla="*/ 222 h 1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11" h="1190">
                  <a:moveTo>
                    <a:pt x="1275" y="219"/>
                  </a:moveTo>
                  <a:cubicBezTo>
                    <a:pt x="1234" y="202"/>
                    <a:pt x="1240" y="182"/>
                    <a:pt x="1227" y="158"/>
                  </a:cubicBezTo>
                  <a:cubicBezTo>
                    <a:pt x="1214" y="134"/>
                    <a:pt x="1195" y="132"/>
                    <a:pt x="1171" y="128"/>
                  </a:cubicBezTo>
                  <a:cubicBezTo>
                    <a:pt x="1147" y="124"/>
                    <a:pt x="1162" y="121"/>
                    <a:pt x="1173" y="104"/>
                  </a:cubicBezTo>
                  <a:cubicBezTo>
                    <a:pt x="1184" y="87"/>
                    <a:pt x="1160" y="80"/>
                    <a:pt x="1160" y="65"/>
                  </a:cubicBezTo>
                  <a:cubicBezTo>
                    <a:pt x="1160" y="50"/>
                    <a:pt x="1151" y="33"/>
                    <a:pt x="1123" y="32"/>
                  </a:cubicBezTo>
                  <a:cubicBezTo>
                    <a:pt x="1094" y="30"/>
                    <a:pt x="1083" y="33"/>
                    <a:pt x="1066" y="54"/>
                  </a:cubicBezTo>
                  <a:cubicBezTo>
                    <a:pt x="1048" y="74"/>
                    <a:pt x="1029" y="54"/>
                    <a:pt x="1024" y="35"/>
                  </a:cubicBezTo>
                  <a:cubicBezTo>
                    <a:pt x="1020" y="17"/>
                    <a:pt x="991" y="11"/>
                    <a:pt x="965" y="6"/>
                  </a:cubicBezTo>
                  <a:cubicBezTo>
                    <a:pt x="939" y="0"/>
                    <a:pt x="924" y="24"/>
                    <a:pt x="943" y="43"/>
                  </a:cubicBezTo>
                  <a:cubicBezTo>
                    <a:pt x="963" y="61"/>
                    <a:pt x="954" y="76"/>
                    <a:pt x="941" y="95"/>
                  </a:cubicBezTo>
                  <a:cubicBezTo>
                    <a:pt x="928" y="113"/>
                    <a:pt x="913" y="115"/>
                    <a:pt x="880" y="89"/>
                  </a:cubicBezTo>
                  <a:cubicBezTo>
                    <a:pt x="847" y="63"/>
                    <a:pt x="823" y="113"/>
                    <a:pt x="784" y="119"/>
                  </a:cubicBezTo>
                  <a:cubicBezTo>
                    <a:pt x="745" y="124"/>
                    <a:pt x="784" y="156"/>
                    <a:pt x="756" y="180"/>
                  </a:cubicBezTo>
                  <a:cubicBezTo>
                    <a:pt x="727" y="204"/>
                    <a:pt x="688" y="191"/>
                    <a:pt x="657" y="187"/>
                  </a:cubicBezTo>
                  <a:cubicBezTo>
                    <a:pt x="627" y="184"/>
                    <a:pt x="620" y="161"/>
                    <a:pt x="592" y="139"/>
                  </a:cubicBezTo>
                  <a:cubicBezTo>
                    <a:pt x="563" y="117"/>
                    <a:pt x="570" y="146"/>
                    <a:pt x="555" y="163"/>
                  </a:cubicBezTo>
                  <a:cubicBezTo>
                    <a:pt x="539" y="180"/>
                    <a:pt x="518" y="176"/>
                    <a:pt x="500" y="191"/>
                  </a:cubicBezTo>
                  <a:cubicBezTo>
                    <a:pt x="483" y="206"/>
                    <a:pt x="504" y="235"/>
                    <a:pt x="531" y="254"/>
                  </a:cubicBezTo>
                  <a:cubicBezTo>
                    <a:pt x="557" y="272"/>
                    <a:pt x="579" y="287"/>
                    <a:pt x="620" y="287"/>
                  </a:cubicBezTo>
                  <a:cubicBezTo>
                    <a:pt x="662" y="287"/>
                    <a:pt x="642" y="300"/>
                    <a:pt x="644" y="317"/>
                  </a:cubicBezTo>
                  <a:cubicBezTo>
                    <a:pt x="646" y="334"/>
                    <a:pt x="660" y="341"/>
                    <a:pt x="675" y="361"/>
                  </a:cubicBezTo>
                  <a:cubicBezTo>
                    <a:pt x="690" y="382"/>
                    <a:pt x="662" y="384"/>
                    <a:pt x="635" y="382"/>
                  </a:cubicBezTo>
                  <a:cubicBezTo>
                    <a:pt x="609" y="380"/>
                    <a:pt x="596" y="389"/>
                    <a:pt x="572" y="389"/>
                  </a:cubicBezTo>
                  <a:cubicBezTo>
                    <a:pt x="548" y="389"/>
                    <a:pt x="548" y="399"/>
                    <a:pt x="522" y="410"/>
                  </a:cubicBezTo>
                  <a:cubicBezTo>
                    <a:pt x="496" y="421"/>
                    <a:pt x="483" y="408"/>
                    <a:pt x="469" y="393"/>
                  </a:cubicBezTo>
                  <a:cubicBezTo>
                    <a:pt x="456" y="378"/>
                    <a:pt x="450" y="387"/>
                    <a:pt x="437" y="399"/>
                  </a:cubicBezTo>
                  <a:cubicBezTo>
                    <a:pt x="433" y="402"/>
                    <a:pt x="426" y="401"/>
                    <a:pt x="419" y="398"/>
                  </a:cubicBezTo>
                  <a:cubicBezTo>
                    <a:pt x="414" y="430"/>
                    <a:pt x="409" y="486"/>
                    <a:pt x="384" y="489"/>
                  </a:cubicBezTo>
                  <a:cubicBezTo>
                    <a:pt x="358" y="493"/>
                    <a:pt x="341" y="497"/>
                    <a:pt x="293" y="504"/>
                  </a:cubicBezTo>
                  <a:cubicBezTo>
                    <a:pt x="245" y="512"/>
                    <a:pt x="240" y="508"/>
                    <a:pt x="175" y="493"/>
                  </a:cubicBezTo>
                  <a:cubicBezTo>
                    <a:pt x="109" y="478"/>
                    <a:pt x="175" y="493"/>
                    <a:pt x="144" y="523"/>
                  </a:cubicBezTo>
                  <a:cubicBezTo>
                    <a:pt x="113" y="552"/>
                    <a:pt x="113" y="526"/>
                    <a:pt x="96" y="493"/>
                  </a:cubicBezTo>
                  <a:cubicBezTo>
                    <a:pt x="79" y="460"/>
                    <a:pt x="70" y="504"/>
                    <a:pt x="35" y="549"/>
                  </a:cubicBezTo>
                  <a:cubicBezTo>
                    <a:pt x="0" y="593"/>
                    <a:pt x="9" y="571"/>
                    <a:pt x="35" y="593"/>
                  </a:cubicBezTo>
                  <a:cubicBezTo>
                    <a:pt x="61" y="615"/>
                    <a:pt x="52" y="619"/>
                    <a:pt x="30" y="630"/>
                  </a:cubicBezTo>
                  <a:cubicBezTo>
                    <a:pt x="9" y="641"/>
                    <a:pt x="26" y="686"/>
                    <a:pt x="52" y="704"/>
                  </a:cubicBezTo>
                  <a:cubicBezTo>
                    <a:pt x="79" y="723"/>
                    <a:pt x="113" y="727"/>
                    <a:pt x="113" y="704"/>
                  </a:cubicBezTo>
                  <a:cubicBezTo>
                    <a:pt x="113" y="682"/>
                    <a:pt x="140" y="689"/>
                    <a:pt x="153" y="701"/>
                  </a:cubicBezTo>
                  <a:cubicBezTo>
                    <a:pt x="166" y="712"/>
                    <a:pt x="183" y="675"/>
                    <a:pt x="210" y="678"/>
                  </a:cubicBezTo>
                  <a:cubicBezTo>
                    <a:pt x="236" y="682"/>
                    <a:pt x="240" y="708"/>
                    <a:pt x="258" y="723"/>
                  </a:cubicBezTo>
                  <a:cubicBezTo>
                    <a:pt x="275" y="738"/>
                    <a:pt x="275" y="767"/>
                    <a:pt x="258" y="790"/>
                  </a:cubicBezTo>
                  <a:cubicBezTo>
                    <a:pt x="240" y="812"/>
                    <a:pt x="236" y="812"/>
                    <a:pt x="201" y="856"/>
                  </a:cubicBezTo>
                  <a:cubicBezTo>
                    <a:pt x="166" y="901"/>
                    <a:pt x="201" y="927"/>
                    <a:pt x="201" y="953"/>
                  </a:cubicBezTo>
                  <a:cubicBezTo>
                    <a:pt x="201" y="979"/>
                    <a:pt x="258" y="1005"/>
                    <a:pt x="284" y="1027"/>
                  </a:cubicBezTo>
                  <a:cubicBezTo>
                    <a:pt x="310" y="1049"/>
                    <a:pt x="297" y="1093"/>
                    <a:pt x="258" y="1127"/>
                  </a:cubicBezTo>
                  <a:cubicBezTo>
                    <a:pt x="218" y="1160"/>
                    <a:pt x="262" y="1179"/>
                    <a:pt x="306" y="1179"/>
                  </a:cubicBezTo>
                  <a:cubicBezTo>
                    <a:pt x="349" y="1179"/>
                    <a:pt x="358" y="1160"/>
                    <a:pt x="376" y="1138"/>
                  </a:cubicBezTo>
                  <a:cubicBezTo>
                    <a:pt x="393" y="1116"/>
                    <a:pt x="397" y="1101"/>
                    <a:pt x="432" y="1097"/>
                  </a:cubicBezTo>
                  <a:cubicBezTo>
                    <a:pt x="467" y="1093"/>
                    <a:pt x="498" y="1138"/>
                    <a:pt x="524" y="1134"/>
                  </a:cubicBezTo>
                  <a:cubicBezTo>
                    <a:pt x="550" y="1131"/>
                    <a:pt x="581" y="1145"/>
                    <a:pt x="616" y="1168"/>
                  </a:cubicBezTo>
                  <a:cubicBezTo>
                    <a:pt x="651" y="1190"/>
                    <a:pt x="673" y="1149"/>
                    <a:pt x="673" y="1112"/>
                  </a:cubicBezTo>
                  <a:cubicBezTo>
                    <a:pt x="673" y="1075"/>
                    <a:pt x="738" y="1086"/>
                    <a:pt x="760" y="1064"/>
                  </a:cubicBezTo>
                  <a:cubicBezTo>
                    <a:pt x="782" y="1042"/>
                    <a:pt x="799" y="1027"/>
                    <a:pt x="847" y="1023"/>
                  </a:cubicBezTo>
                  <a:cubicBezTo>
                    <a:pt x="895" y="1019"/>
                    <a:pt x="882" y="990"/>
                    <a:pt x="922" y="953"/>
                  </a:cubicBezTo>
                  <a:cubicBezTo>
                    <a:pt x="961" y="916"/>
                    <a:pt x="952" y="945"/>
                    <a:pt x="970" y="979"/>
                  </a:cubicBezTo>
                  <a:cubicBezTo>
                    <a:pt x="987" y="1012"/>
                    <a:pt x="1018" y="1012"/>
                    <a:pt x="1035" y="1001"/>
                  </a:cubicBezTo>
                  <a:cubicBezTo>
                    <a:pt x="1053" y="990"/>
                    <a:pt x="1061" y="1005"/>
                    <a:pt x="1088" y="1030"/>
                  </a:cubicBezTo>
                  <a:cubicBezTo>
                    <a:pt x="1114" y="1056"/>
                    <a:pt x="1114" y="1019"/>
                    <a:pt x="1144" y="1012"/>
                  </a:cubicBezTo>
                  <a:cubicBezTo>
                    <a:pt x="1175" y="1005"/>
                    <a:pt x="1162" y="982"/>
                    <a:pt x="1171" y="956"/>
                  </a:cubicBezTo>
                  <a:cubicBezTo>
                    <a:pt x="1179" y="930"/>
                    <a:pt x="1219" y="923"/>
                    <a:pt x="1249" y="942"/>
                  </a:cubicBezTo>
                  <a:cubicBezTo>
                    <a:pt x="1280" y="960"/>
                    <a:pt x="1293" y="953"/>
                    <a:pt x="1302" y="927"/>
                  </a:cubicBezTo>
                  <a:cubicBezTo>
                    <a:pt x="1310" y="901"/>
                    <a:pt x="1328" y="916"/>
                    <a:pt x="1372" y="916"/>
                  </a:cubicBezTo>
                  <a:cubicBezTo>
                    <a:pt x="1415" y="916"/>
                    <a:pt x="1372" y="890"/>
                    <a:pt x="1372" y="860"/>
                  </a:cubicBezTo>
                  <a:cubicBezTo>
                    <a:pt x="1372" y="830"/>
                    <a:pt x="1420" y="834"/>
                    <a:pt x="1437" y="849"/>
                  </a:cubicBezTo>
                  <a:cubicBezTo>
                    <a:pt x="1455" y="864"/>
                    <a:pt x="1468" y="853"/>
                    <a:pt x="1489" y="819"/>
                  </a:cubicBezTo>
                  <a:cubicBezTo>
                    <a:pt x="1511" y="786"/>
                    <a:pt x="1494" y="756"/>
                    <a:pt x="1485" y="745"/>
                  </a:cubicBezTo>
                  <a:cubicBezTo>
                    <a:pt x="1476" y="734"/>
                    <a:pt x="1450" y="693"/>
                    <a:pt x="1468" y="671"/>
                  </a:cubicBezTo>
                  <a:cubicBezTo>
                    <a:pt x="1485" y="649"/>
                    <a:pt x="1494" y="656"/>
                    <a:pt x="1481" y="638"/>
                  </a:cubicBezTo>
                  <a:cubicBezTo>
                    <a:pt x="1468" y="619"/>
                    <a:pt x="1450" y="604"/>
                    <a:pt x="1472" y="593"/>
                  </a:cubicBezTo>
                  <a:cubicBezTo>
                    <a:pt x="1494" y="582"/>
                    <a:pt x="1489" y="571"/>
                    <a:pt x="1485" y="526"/>
                  </a:cubicBezTo>
                  <a:cubicBezTo>
                    <a:pt x="1481" y="482"/>
                    <a:pt x="1437" y="519"/>
                    <a:pt x="1393" y="512"/>
                  </a:cubicBezTo>
                  <a:cubicBezTo>
                    <a:pt x="1350" y="504"/>
                    <a:pt x="1363" y="549"/>
                    <a:pt x="1323" y="534"/>
                  </a:cubicBezTo>
                  <a:cubicBezTo>
                    <a:pt x="1284" y="519"/>
                    <a:pt x="1319" y="512"/>
                    <a:pt x="1341" y="486"/>
                  </a:cubicBezTo>
                  <a:cubicBezTo>
                    <a:pt x="1363" y="460"/>
                    <a:pt x="1415" y="426"/>
                    <a:pt x="1450" y="419"/>
                  </a:cubicBezTo>
                  <a:cubicBezTo>
                    <a:pt x="1485" y="411"/>
                    <a:pt x="1459" y="378"/>
                    <a:pt x="1437" y="345"/>
                  </a:cubicBezTo>
                  <a:cubicBezTo>
                    <a:pt x="1415" y="311"/>
                    <a:pt x="1411" y="300"/>
                    <a:pt x="1424" y="263"/>
                  </a:cubicBezTo>
                  <a:cubicBezTo>
                    <a:pt x="1437" y="226"/>
                    <a:pt x="1428" y="230"/>
                    <a:pt x="1402" y="200"/>
                  </a:cubicBezTo>
                  <a:cubicBezTo>
                    <a:pt x="1401" y="199"/>
                    <a:pt x="1401" y="199"/>
                    <a:pt x="1400" y="198"/>
                  </a:cubicBezTo>
                  <a:cubicBezTo>
                    <a:pt x="1384" y="208"/>
                    <a:pt x="1373" y="217"/>
                    <a:pt x="1352" y="222"/>
                  </a:cubicBezTo>
                  <a:cubicBezTo>
                    <a:pt x="1319" y="232"/>
                    <a:pt x="1317" y="235"/>
                    <a:pt x="1275" y="219"/>
                  </a:cubicBezTo>
                  <a:close/>
                </a:path>
              </a:pathLst>
            </a:custGeom>
            <a:gradFill>
              <a:gsLst>
                <a:gs pos="100000">
                  <a:schemeClr val="accent3"/>
                </a:gs>
                <a:gs pos="0">
                  <a:schemeClr val="accent2"/>
                </a:gs>
              </a:gsLst>
              <a:lin ang="3600000" scaled="0"/>
            </a:grad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7" name="Freeform 19">
              <a:extLst>
                <a:ext uri="{FF2B5EF4-FFF2-40B4-BE49-F238E27FC236}">
                  <a16:creationId xmlns:a16="http://schemas.microsoft.com/office/drawing/2014/main" id="{1EB5EE36-00E8-E642-B4D2-6845E8717EB2}"/>
                </a:ext>
              </a:extLst>
            </p:cNvPr>
            <p:cNvSpPr>
              <a:spLocks/>
            </p:cNvSpPr>
            <p:nvPr/>
          </p:nvSpPr>
          <p:spPr bwMode="auto">
            <a:xfrm>
              <a:off x="2330" y="2463"/>
              <a:ext cx="1424" cy="954"/>
            </a:xfrm>
            <a:custGeom>
              <a:avLst/>
              <a:gdLst>
                <a:gd name="T0" fmla="*/ 3008 w 3074"/>
                <a:gd name="T1" fmla="*/ 534 h 2060"/>
                <a:gd name="T2" fmla="*/ 2766 w 3074"/>
                <a:gd name="T3" fmla="*/ 507 h 2060"/>
                <a:gd name="T4" fmla="*/ 2572 w 3074"/>
                <a:gd name="T5" fmla="*/ 454 h 2060"/>
                <a:gd name="T6" fmla="*/ 2399 w 3074"/>
                <a:gd name="T7" fmla="*/ 412 h 2060"/>
                <a:gd name="T8" fmla="*/ 2274 w 3074"/>
                <a:gd name="T9" fmla="*/ 354 h 2060"/>
                <a:gd name="T10" fmla="*/ 2007 w 3074"/>
                <a:gd name="T11" fmla="*/ 313 h 2060"/>
                <a:gd name="T12" fmla="*/ 1797 w 3074"/>
                <a:gd name="T13" fmla="*/ 402 h 2060"/>
                <a:gd name="T14" fmla="*/ 1646 w 3074"/>
                <a:gd name="T15" fmla="*/ 276 h 2060"/>
                <a:gd name="T16" fmla="*/ 1524 w 3074"/>
                <a:gd name="T17" fmla="*/ 248 h 2060"/>
                <a:gd name="T18" fmla="*/ 1413 w 3074"/>
                <a:gd name="T19" fmla="*/ 129 h 2060"/>
                <a:gd name="T20" fmla="*/ 1264 w 3074"/>
                <a:gd name="T21" fmla="*/ 22 h 2060"/>
                <a:gd name="T22" fmla="*/ 1179 w 3074"/>
                <a:gd name="T23" fmla="*/ 136 h 2060"/>
                <a:gd name="T24" fmla="*/ 1148 w 3074"/>
                <a:gd name="T25" fmla="*/ 292 h 2060"/>
                <a:gd name="T26" fmla="*/ 934 w 3074"/>
                <a:gd name="T27" fmla="*/ 244 h 2060"/>
                <a:gd name="T28" fmla="*/ 698 w 3074"/>
                <a:gd name="T29" fmla="*/ 374 h 2060"/>
                <a:gd name="T30" fmla="*/ 463 w 3074"/>
                <a:gd name="T31" fmla="*/ 267 h 2060"/>
                <a:gd name="T32" fmla="*/ 235 w 3074"/>
                <a:gd name="T33" fmla="*/ 222 h 2060"/>
                <a:gd name="T34" fmla="*/ 48 w 3074"/>
                <a:gd name="T35" fmla="*/ 352 h 2060"/>
                <a:gd name="T36" fmla="*/ 200 w 3074"/>
                <a:gd name="T37" fmla="*/ 467 h 2060"/>
                <a:gd name="T38" fmla="*/ 345 w 3074"/>
                <a:gd name="T39" fmla="*/ 734 h 2060"/>
                <a:gd name="T40" fmla="*/ 371 w 3074"/>
                <a:gd name="T41" fmla="*/ 934 h 2060"/>
                <a:gd name="T42" fmla="*/ 386 w 3074"/>
                <a:gd name="T43" fmla="*/ 1233 h 2060"/>
                <a:gd name="T44" fmla="*/ 480 w 3074"/>
                <a:gd name="T45" fmla="*/ 1501 h 2060"/>
                <a:gd name="T46" fmla="*/ 624 w 3074"/>
                <a:gd name="T47" fmla="*/ 1475 h 2060"/>
                <a:gd name="T48" fmla="*/ 886 w 3074"/>
                <a:gd name="T49" fmla="*/ 1760 h 2060"/>
                <a:gd name="T50" fmla="*/ 1004 w 3074"/>
                <a:gd name="T51" fmla="*/ 2012 h 2060"/>
                <a:gd name="T52" fmla="*/ 1271 w 3074"/>
                <a:gd name="T53" fmla="*/ 2009 h 2060"/>
                <a:gd name="T54" fmla="*/ 1332 w 3074"/>
                <a:gd name="T55" fmla="*/ 1782 h 2060"/>
                <a:gd name="T56" fmla="*/ 1463 w 3074"/>
                <a:gd name="T57" fmla="*/ 1549 h 2060"/>
                <a:gd name="T58" fmla="*/ 1655 w 3074"/>
                <a:gd name="T59" fmla="*/ 1397 h 2060"/>
                <a:gd name="T60" fmla="*/ 1694 w 3074"/>
                <a:gd name="T61" fmla="*/ 1549 h 2060"/>
                <a:gd name="T62" fmla="*/ 1904 w 3074"/>
                <a:gd name="T63" fmla="*/ 1545 h 2060"/>
                <a:gd name="T64" fmla="*/ 1948 w 3074"/>
                <a:gd name="T65" fmla="*/ 1618 h 2060"/>
                <a:gd name="T66" fmla="*/ 2083 w 3074"/>
                <a:gd name="T67" fmla="*/ 1608 h 2060"/>
                <a:gd name="T68" fmla="*/ 2155 w 3074"/>
                <a:gd name="T69" fmla="*/ 1536 h 2060"/>
                <a:gd name="T70" fmla="*/ 2011 w 3074"/>
                <a:gd name="T71" fmla="*/ 1410 h 2060"/>
                <a:gd name="T72" fmla="*/ 2168 w 3074"/>
                <a:gd name="T73" fmla="*/ 1406 h 2060"/>
                <a:gd name="T74" fmla="*/ 2391 w 3074"/>
                <a:gd name="T75" fmla="*/ 1308 h 2060"/>
                <a:gd name="T76" fmla="*/ 2476 w 3074"/>
                <a:gd name="T77" fmla="*/ 1225 h 2060"/>
                <a:gd name="T78" fmla="*/ 2634 w 3074"/>
                <a:gd name="T79" fmla="*/ 1251 h 2060"/>
                <a:gd name="T80" fmla="*/ 2682 w 3074"/>
                <a:gd name="T81" fmla="*/ 1347 h 2060"/>
                <a:gd name="T82" fmla="*/ 2863 w 3074"/>
                <a:gd name="T83" fmla="*/ 1441 h 2060"/>
                <a:gd name="T84" fmla="*/ 2891 w 3074"/>
                <a:gd name="T85" fmla="*/ 1230 h 2060"/>
                <a:gd name="T86" fmla="*/ 2785 w 3074"/>
                <a:gd name="T87" fmla="*/ 1126 h 2060"/>
                <a:gd name="T88" fmla="*/ 2697 w 3074"/>
                <a:gd name="T89" fmla="*/ 982 h 2060"/>
                <a:gd name="T90" fmla="*/ 2720 w 3074"/>
                <a:gd name="T91" fmla="*/ 873 h 2060"/>
                <a:gd name="T92" fmla="*/ 2946 w 3074"/>
                <a:gd name="T93" fmla="*/ 821 h 2060"/>
                <a:gd name="T94" fmla="*/ 3057 w 3074"/>
                <a:gd name="T95" fmla="*/ 643 h 20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074" h="2060">
                  <a:moveTo>
                    <a:pt x="3057" y="643"/>
                  </a:moveTo>
                  <a:cubicBezTo>
                    <a:pt x="3041" y="612"/>
                    <a:pt x="3008" y="604"/>
                    <a:pt x="3011" y="584"/>
                  </a:cubicBezTo>
                  <a:cubicBezTo>
                    <a:pt x="3015" y="565"/>
                    <a:pt x="3038" y="532"/>
                    <a:pt x="3008" y="534"/>
                  </a:cubicBezTo>
                  <a:cubicBezTo>
                    <a:pt x="2979" y="537"/>
                    <a:pt x="2936" y="520"/>
                    <a:pt x="2900" y="537"/>
                  </a:cubicBezTo>
                  <a:cubicBezTo>
                    <a:pt x="2864" y="554"/>
                    <a:pt x="2848" y="570"/>
                    <a:pt x="2818" y="543"/>
                  </a:cubicBezTo>
                  <a:cubicBezTo>
                    <a:pt x="2789" y="515"/>
                    <a:pt x="2802" y="504"/>
                    <a:pt x="2766" y="507"/>
                  </a:cubicBezTo>
                  <a:cubicBezTo>
                    <a:pt x="2730" y="509"/>
                    <a:pt x="2717" y="507"/>
                    <a:pt x="2700" y="490"/>
                  </a:cubicBezTo>
                  <a:cubicBezTo>
                    <a:pt x="2684" y="473"/>
                    <a:pt x="2661" y="454"/>
                    <a:pt x="2638" y="454"/>
                  </a:cubicBezTo>
                  <a:cubicBezTo>
                    <a:pt x="2615" y="454"/>
                    <a:pt x="2599" y="434"/>
                    <a:pt x="2572" y="454"/>
                  </a:cubicBezTo>
                  <a:cubicBezTo>
                    <a:pt x="2546" y="473"/>
                    <a:pt x="2523" y="490"/>
                    <a:pt x="2497" y="468"/>
                  </a:cubicBezTo>
                  <a:cubicBezTo>
                    <a:pt x="2471" y="445"/>
                    <a:pt x="2451" y="418"/>
                    <a:pt x="2435" y="423"/>
                  </a:cubicBezTo>
                  <a:cubicBezTo>
                    <a:pt x="2418" y="429"/>
                    <a:pt x="2409" y="429"/>
                    <a:pt x="2399" y="412"/>
                  </a:cubicBezTo>
                  <a:cubicBezTo>
                    <a:pt x="2389" y="395"/>
                    <a:pt x="2382" y="393"/>
                    <a:pt x="2363" y="401"/>
                  </a:cubicBezTo>
                  <a:cubicBezTo>
                    <a:pt x="2343" y="409"/>
                    <a:pt x="2327" y="420"/>
                    <a:pt x="2310" y="401"/>
                  </a:cubicBezTo>
                  <a:cubicBezTo>
                    <a:pt x="2294" y="381"/>
                    <a:pt x="2317" y="351"/>
                    <a:pt x="2274" y="354"/>
                  </a:cubicBezTo>
                  <a:cubicBezTo>
                    <a:pt x="2232" y="356"/>
                    <a:pt x="2210" y="348"/>
                    <a:pt x="2175" y="367"/>
                  </a:cubicBezTo>
                  <a:cubicBezTo>
                    <a:pt x="2140" y="385"/>
                    <a:pt x="2098" y="409"/>
                    <a:pt x="2070" y="378"/>
                  </a:cubicBezTo>
                  <a:cubicBezTo>
                    <a:pt x="2042" y="346"/>
                    <a:pt x="2039" y="313"/>
                    <a:pt x="2007" y="313"/>
                  </a:cubicBezTo>
                  <a:cubicBezTo>
                    <a:pt x="1974" y="313"/>
                    <a:pt x="1917" y="304"/>
                    <a:pt x="1915" y="320"/>
                  </a:cubicBezTo>
                  <a:cubicBezTo>
                    <a:pt x="1913" y="337"/>
                    <a:pt x="1935" y="376"/>
                    <a:pt x="1884" y="393"/>
                  </a:cubicBezTo>
                  <a:cubicBezTo>
                    <a:pt x="1834" y="409"/>
                    <a:pt x="1845" y="420"/>
                    <a:pt x="1797" y="402"/>
                  </a:cubicBezTo>
                  <a:cubicBezTo>
                    <a:pt x="1749" y="383"/>
                    <a:pt x="1747" y="402"/>
                    <a:pt x="1721" y="385"/>
                  </a:cubicBezTo>
                  <a:cubicBezTo>
                    <a:pt x="1694" y="368"/>
                    <a:pt x="1673" y="365"/>
                    <a:pt x="1670" y="344"/>
                  </a:cubicBezTo>
                  <a:cubicBezTo>
                    <a:pt x="1668" y="324"/>
                    <a:pt x="1673" y="296"/>
                    <a:pt x="1646" y="276"/>
                  </a:cubicBezTo>
                  <a:cubicBezTo>
                    <a:pt x="1620" y="255"/>
                    <a:pt x="1653" y="242"/>
                    <a:pt x="1629" y="228"/>
                  </a:cubicBezTo>
                  <a:cubicBezTo>
                    <a:pt x="1605" y="213"/>
                    <a:pt x="1587" y="222"/>
                    <a:pt x="1574" y="239"/>
                  </a:cubicBezTo>
                  <a:cubicBezTo>
                    <a:pt x="1561" y="255"/>
                    <a:pt x="1541" y="261"/>
                    <a:pt x="1524" y="248"/>
                  </a:cubicBezTo>
                  <a:cubicBezTo>
                    <a:pt x="1507" y="235"/>
                    <a:pt x="1496" y="218"/>
                    <a:pt x="1474" y="202"/>
                  </a:cubicBezTo>
                  <a:cubicBezTo>
                    <a:pt x="1452" y="185"/>
                    <a:pt x="1439" y="187"/>
                    <a:pt x="1437" y="172"/>
                  </a:cubicBezTo>
                  <a:cubicBezTo>
                    <a:pt x="1434" y="157"/>
                    <a:pt x="1448" y="133"/>
                    <a:pt x="1413" y="129"/>
                  </a:cubicBezTo>
                  <a:cubicBezTo>
                    <a:pt x="1378" y="126"/>
                    <a:pt x="1367" y="128"/>
                    <a:pt x="1367" y="105"/>
                  </a:cubicBezTo>
                  <a:cubicBezTo>
                    <a:pt x="1367" y="83"/>
                    <a:pt x="1378" y="20"/>
                    <a:pt x="1345" y="14"/>
                  </a:cubicBezTo>
                  <a:cubicBezTo>
                    <a:pt x="1312" y="9"/>
                    <a:pt x="1314" y="0"/>
                    <a:pt x="1264" y="22"/>
                  </a:cubicBezTo>
                  <a:cubicBezTo>
                    <a:pt x="1214" y="44"/>
                    <a:pt x="1214" y="50"/>
                    <a:pt x="1194" y="50"/>
                  </a:cubicBezTo>
                  <a:cubicBezTo>
                    <a:pt x="1175" y="50"/>
                    <a:pt x="1142" y="59"/>
                    <a:pt x="1146" y="79"/>
                  </a:cubicBezTo>
                  <a:cubicBezTo>
                    <a:pt x="1149" y="95"/>
                    <a:pt x="1172" y="115"/>
                    <a:pt x="1179" y="136"/>
                  </a:cubicBezTo>
                  <a:cubicBezTo>
                    <a:pt x="1196" y="137"/>
                    <a:pt x="1207" y="142"/>
                    <a:pt x="1210" y="166"/>
                  </a:cubicBezTo>
                  <a:cubicBezTo>
                    <a:pt x="1214" y="211"/>
                    <a:pt x="1196" y="226"/>
                    <a:pt x="1196" y="255"/>
                  </a:cubicBezTo>
                  <a:cubicBezTo>
                    <a:pt x="1196" y="285"/>
                    <a:pt x="1166" y="318"/>
                    <a:pt x="1148" y="292"/>
                  </a:cubicBezTo>
                  <a:cubicBezTo>
                    <a:pt x="1131" y="267"/>
                    <a:pt x="1113" y="233"/>
                    <a:pt x="1087" y="263"/>
                  </a:cubicBezTo>
                  <a:cubicBezTo>
                    <a:pt x="1061" y="292"/>
                    <a:pt x="1030" y="318"/>
                    <a:pt x="1004" y="285"/>
                  </a:cubicBezTo>
                  <a:cubicBezTo>
                    <a:pt x="978" y="252"/>
                    <a:pt x="965" y="222"/>
                    <a:pt x="934" y="244"/>
                  </a:cubicBezTo>
                  <a:cubicBezTo>
                    <a:pt x="904" y="267"/>
                    <a:pt x="860" y="292"/>
                    <a:pt x="860" y="322"/>
                  </a:cubicBezTo>
                  <a:cubicBezTo>
                    <a:pt x="860" y="352"/>
                    <a:pt x="878" y="404"/>
                    <a:pt x="825" y="404"/>
                  </a:cubicBezTo>
                  <a:cubicBezTo>
                    <a:pt x="773" y="404"/>
                    <a:pt x="729" y="407"/>
                    <a:pt x="698" y="374"/>
                  </a:cubicBezTo>
                  <a:cubicBezTo>
                    <a:pt x="668" y="341"/>
                    <a:pt x="624" y="304"/>
                    <a:pt x="611" y="274"/>
                  </a:cubicBezTo>
                  <a:cubicBezTo>
                    <a:pt x="598" y="244"/>
                    <a:pt x="576" y="215"/>
                    <a:pt x="546" y="233"/>
                  </a:cubicBezTo>
                  <a:cubicBezTo>
                    <a:pt x="515" y="252"/>
                    <a:pt x="493" y="292"/>
                    <a:pt x="463" y="267"/>
                  </a:cubicBezTo>
                  <a:cubicBezTo>
                    <a:pt x="432" y="241"/>
                    <a:pt x="414" y="259"/>
                    <a:pt x="388" y="233"/>
                  </a:cubicBezTo>
                  <a:cubicBezTo>
                    <a:pt x="362" y="207"/>
                    <a:pt x="345" y="189"/>
                    <a:pt x="323" y="207"/>
                  </a:cubicBezTo>
                  <a:cubicBezTo>
                    <a:pt x="301" y="226"/>
                    <a:pt x="257" y="222"/>
                    <a:pt x="235" y="222"/>
                  </a:cubicBezTo>
                  <a:cubicBezTo>
                    <a:pt x="214" y="222"/>
                    <a:pt x="157" y="204"/>
                    <a:pt x="117" y="222"/>
                  </a:cubicBezTo>
                  <a:cubicBezTo>
                    <a:pt x="78" y="241"/>
                    <a:pt x="65" y="252"/>
                    <a:pt x="52" y="267"/>
                  </a:cubicBezTo>
                  <a:cubicBezTo>
                    <a:pt x="39" y="281"/>
                    <a:pt x="74" y="341"/>
                    <a:pt x="48" y="352"/>
                  </a:cubicBezTo>
                  <a:cubicBezTo>
                    <a:pt x="21" y="363"/>
                    <a:pt x="0" y="381"/>
                    <a:pt x="34" y="389"/>
                  </a:cubicBezTo>
                  <a:cubicBezTo>
                    <a:pt x="69" y="396"/>
                    <a:pt x="109" y="426"/>
                    <a:pt x="135" y="430"/>
                  </a:cubicBezTo>
                  <a:cubicBezTo>
                    <a:pt x="161" y="433"/>
                    <a:pt x="192" y="418"/>
                    <a:pt x="200" y="467"/>
                  </a:cubicBezTo>
                  <a:cubicBezTo>
                    <a:pt x="209" y="515"/>
                    <a:pt x="253" y="530"/>
                    <a:pt x="257" y="570"/>
                  </a:cubicBezTo>
                  <a:cubicBezTo>
                    <a:pt x="262" y="611"/>
                    <a:pt x="266" y="626"/>
                    <a:pt x="297" y="652"/>
                  </a:cubicBezTo>
                  <a:cubicBezTo>
                    <a:pt x="327" y="678"/>
                    <a:pt x="393" y="722"/>
                    <a:pt x="345" y="734"/>
                  </a:cubicBezTo>
                  <a:cubicBezTo>
                    <a:pt x="297" y="745"/>
                    <a:pt x="262" y="737"/>
                    <a:pt x="283" y="767"/>
                  </a:cubicBezTo>
                  <a:cubicBezTo>
                    <a:pt x="305" y="797"/>
                    <a:pt x="340" y="804"/>
                    <a:pt x="345" y="834"/>
                  </a:cubicBezTo>
                  <a:cubicBezTo>
                    <a:pt x="349" y="863"/>
                    <a:pt x="366" y="893"/>
                    <a:pt x="371" y="934"/>
                  </a:cubicBezTo>
                  <a:cubicBezTo>
                    <a:pt x="375" y="974"/>
                    <a:pt x="371" y="986"/>
                    <a:pt x="375" y="1023"/>
                  </a:cubicBezTo>
                  <a:cubicBezTo>
                    <a:pt x="380" y="1060"/>
                    <a:pt x="362" y="1138"/>
                    <a:pt x="371" y="1171"/>
                  </a:cubicBezTo>
                  <a:cubicBezTo>
                    <a:pt x="379" y="1201"/>
                    <a:pt x="405" y="1216"/>
                    <a:pt x="386" y="1233"/>
                  </a:cubicBezTo>
                  <a:cubicBezTo>
                    <a:pt x="406" y="1256"/>
                    <a:pt x="406" y="1276"/>
                    <a:pt x="406" y="1301"/>
                  </a:cubicBezTo>
                  <a:cubicBezTo>
                    <a:pt x="406" y="1338"/>
                    <a:pt x="401" y="1382"/>
                    <a:pt x="410" y="1456"/>
                  </a:cubicBezTo>
                  <a:cubicBezTo>
                    <a:pt x="419" y="1530"/>
                    <a:pt x="454" y="1512"/>
                    <a:pt x="480" y="1501"/>
                  </a:cubicBezTo>
                  <a:cubicBezTo>
                    <a:pt x="506" y="1490"/>
                    <a:pt x="537" y="1479"/>
                    <a:pt x="546" y="1456"/>
                  </a:cubicBezTo>
                  <a:cubicBezTo>
                    <a:pt x="554" y="1434"/>
                    <a:pt x="585" y="1412"/>
                    <a:pt x="611" y="1423"/>
                  </a:cubicBezTo>
                  <a:cubicBezTo>
                    <a:pt x="637" y="1434"/>
                    <a:pt x="650" y="1449"/>
                    <a:pt x="624" y="1475"/>
                  </a:cubicBezTo>
                  <a:cubicBezTo>
                    <a:pt x="598" y="1501"/>
                    <a:pt x="615" y="1519"/>
                    <a:pt x="642" y="1564"/>
                  </a:cubicBezTo>
                  <a:cubicBezTo>
                    <a:pt x="668" y="1608"/>
                    <a:pt x="755" y="1601"/>
                    <a:pt x="786" y="1630"/>
                  </a:cubicBezTo>
                  <a:cubicBezTo>
                    <a:pt x="816" y="1660"/>
                    <a:pt x="873" y="1719"/>
                    <a:pt x="886" y="1760"/>
                  </a:cubicBezTo>
                  <a:cubicBezTo>
                    <a:pt x="899" y="1801"/>
                    <a:pt x="891" y="1816"/>
                    <a:pt x="934" y="1845"/>
                  </a:cubicBezTo>
                  <a:cubicBezTo>
                    <a:pt x="978" y="1875"/>
                    <a:pt x="934" y="1920"/>
                    <a:pt x="974" y="1942"/>
                  </a:cubicBezTo>
                  <a:cubicBezTo>
                    <a:pt x="1013" y="1964"/>
                    <a:pt x="1000" y="2001"/>
                    <a:pt x="1004" y="2012"/>
                  </a:cubicBezTo>
                  <a:cubicBezTo>
                    <a:pt x="1009" y="2023"/>
                    <a:pt x="1057" y="2053"/>
                    <a:pt x="1096" y="2057"/>
                  </a:cubicBezTo>
                  <a:cubicBezTo>
                    <a:pt x="1135" y="2060"/>
                    <a:pt x="1183" y="2027"/>
                    <a:pt x="1218" y="1990"/>
                  </a:cubicBezTo>
                  <a:cubicBezTo>
                    <a:pt x="1253" y="1953"/>
                    <a:pt x="1266" y="1997"/>
                    <a:pt x="1271" y="2009"/>
                  </a:cubicBezTo>
                  <a:cubicBezTo>
                    <a:pt x="1275" y="2020"/>
                    <a:pt x="1319" y="2012"/>
                    <a:pt x="1349" y="1986"/>
                  </a:cubicBezTo>
                  <a:cubicBezTo>
                    <a:pt x="1380" y="1960"/>
                    <a:pt x="1375" y="1908"/>
                    <a:pt x="1349" y="1868"/>
                  </a:cubicBezTo>
                  <a:cubicBezTo>
                    <a:pt x="1323" y="1827"/>
                    <a:pt x="1336" y="1816"/>
                    <a:pt x="1332" y="1782"/>
                  </a:cubicBezTo>
                  <a:cubicBezTo>
                    <a:pt x="1327" y="1749"/>
                    <a:pt x="1336" y="1727"/>
                    <a:pt x="1375" y="1723"/>
                  </a:cubicBezTo>
                  <a:cubicBezTo>
                    <a:pt x="1415" y="1719"/>
                    <a:pt x="1428" y="1664"/>
                    <a:pt x="1454" y="1638"/>
                  </a:cubicBezTo>
                  <a:cubicBezTo>
                    <a:pt x="1480" y="1612"/>
                    <a:pt x="1485" y="1575"/>
                    <a:pt x="1463" y="1549"/>
                  </a:cubicBezTo>
                  <a:cubicBezTo>
                    <a:pt x="1441" y="1523"/>
                    <a:pt x="1511" y="1504"/>
                    <a:pt x="1546" y="1497"/>
                  </a:cubicBezTo>
                  <a:cubicBezTo>
                    <a:pt x="1581" y="1490"/>
                    <a:pt x="1594" y="1464"/>
                    <a:pt x="1555" y="1438"/>
                  </a:cubicBezTo>
                  <a:cubicBezTo>
                    <a:pt x="1515" y="1412"/>
                    <a:pt x="1611" y="1401"/>
                    <a:pt x="1655" y="1397"/>
                  </a:cubicBezTo>
                  <a:cubicBezTo>
                    <a:pt x="1699" y="1393"/>
                    <a:pt x="1677" y="1423"/>
                    <a:pt x="1668" y="1434"/>
                  </a:cubicBezTo>
                  <a:cubicBezTo>
                    <a:pt x="1659" y="1445"/>
                    <a:pt x="1659" y="1464"/>
                    <a:pt x="1681" y="1482"/>
                  </a:cubicBezTo>
                  <a:cubicBezTo>
                    <a:pt x="1703" y="1501"/>
                    <a:pt x="1716" y="1530"/>
                    <a:pt x="1694" y="1549"/>
                  </a:cubicBezTo>
                  <a:cubicBezTo>
                    <a:pt x="1673" y="1567"/>
                    <a:pt x="1716" y="1586"/>
                    <a:pt x="1756" y="1593"/>
                  </a:cubicBezTo>
                  <a:cubicBezTo>
                    <a:pt x="1795" y="1601"/>
                    <a:pt x="1834" y="1567"/>
                    <a:pt x="1847" y="1545"/>
                  </a:cubicBezTo>
                  <a:cubicBezTo>
                    <a:pt x="1860" y="1523"/>
                    <a:pt x="1887" y="1538"/>
                    <a:pt x="1904" y="1545"/>
                  </a:cubicBezTo>
                  <a:cubicBezTo>
                    <a:pt x="1922" y="1553"/>
                    <a:pt x="1935" y="1582"/>
                    <a:pt x="1930" y="1612"/>
                  </a:cubicBezTo>
                  <a:cubicBezTo>
                    <a:pt x="1930" y="1614"/>
                    <a:pt x="1930" y="1615"/>
                    <a:pt x="1930" y="1617"/>
                  </a:cubicBezTo>
                  <a:cubicBezTo>
                    <a:pt x="1937" y="1620"/>
                    <a:pt x="1944" y="1621"/>
                    <a:pt x="1948" y="1618"/>
                  </a:cubicBezTo>
                  <a:cubicBezTo>
                    <a:pt x="1961" y="1606"/>
                    <a:pt x="1967" y="1597"/>
                    <a:pt x="1980" y="1612"/>
                  </a:cubicBezTo>
                  <a:cubicBezTo>
                    <a:pt x="1994" y="1627"/>
                    <a:pt x="2007" y="1640"/>
                    <a:pt x="2033" y="1629"/>
                  </a:cubicBezTo>
                  <a:cubicBezTo>
                    <a:pt x="2059" y="1618"/>
                    <a:pt x="2059" y="1608"/>
                    <a:pt x="2083" y="1608"/>
                  </a:cubicBezTo>
                  <a:cubicBezTo>
                    <a:pt x="2107" y="1608"/>
                    <a:pt x="2120" y="1599"/>
                    <a:pt x="2146" y="1601"/>
                  </a:cubicBezTo>
                  <a:cubicBezTo>
                    <a:pt x="2173" y="1603"/>
                    <a:pt x="2201" y="1601"/>
                    <a:pt x="2186" y="1580"/>
                  </a:cubicBezTo>
                  <a:cubicBezTo>
                    <a:pt x="2171" y="1560"/>
                    <a:pt x="2157" y="1553"/>
                    <a:pt x="2155" y="1536"/>
                  </a:cubicBezTo>
                  <a:cubicBezTo>
                    <a:pt x="2153" y="1519"/>
                    <a:pt x="2173" y="1506"/>
                    <a:pt x="2131" y="1506"/>
                  </a:cubicBezTo>
                  <a:cubicBezTo>
                    <a:pt x="2090" y="1506"/>
                    <a:pt x="2068" y="1491"/>
                    <a:pt x="2042" y="1473"/>
                  </a:cubicBezTo>
                  <a:cubicBezTo>
                    <a:pt x="2015" y="1454"/>
                    <a:pt x="1994" y="1425"/>
                    <a:pt x="2011" y="1410"/>
                  </a:cubicBezTo>
                  <a:cubicBezTo>
                    <a:pt x="2029" y="1395"/>
                    <a:pt x="2050" y="1399"/>
                    <a:pt x="2066" y="1382"/>
                  </a:cubicBezTo>
                  <a:cubicBezTo>
                    <a:pt x="2081" y="1365"/>
                    <a:pt x="2074" y="1336"/>
                    <a:pt x="2103" y="1358"/>
                  </a:cubicBezTo>
                  <a:cubicBezTo>
                    <a:pt x="2131" y="1380"/>
                    <a:pt x="2138" y="1403"/>
                    <a:pt x="2168" y="1406"/>
                  </a:cubicBezTo>
                  <a:cubicBezTo>
                    <a:pt x="2199" y="1410"/>
                    <a:pt x="2238" y="1423"/>
                    <a:pt x="2267" y="1399"/>
                  </a:cubicBezTo>
                  <a:cubicBezTo>
                    <a:pt x="2295" y="1375"/>
                    <a:pt x="2256" y="1343"/>
                    <a:pt x="2295" y="1338"/>
                  </a:cubicBezTo>
                  <a:cubicBezTo>
                    <a:pt x="2334" y="1332"/>
                    <a:pt x="2358" y="1282"/>
                    <a:pt x="2391" y="1308"/>
                  </a:cubicBezTo>
                  <a:cubicBezTo>
                    <a:pt x="2424" y="1334"/>
                    <a:pt x="2439" y="1332"/>
                    <a:pt x="2452" y="1314"/>
                  </a:cubicBezTo>
                  <a:cubicBezTo>
                    <a:pt x="2465" y="1295"/>
                    <a:pt x="2474" y="1280"/>
                    <a:pt x="2454" y="1262"/>
                  </a:cubicBezTo>
                  <a:cubicBezTo>
                    <a:pt x="2435" y="1243"/>
                    <a:pt x="2450" y="1219"/>
                    <a:pt x="2476" y="1225"/>
                  </a:cubicBezTo>
                  <a:cubicBezTo>
                    <a:pt x="2502" y="1230"/>
                    <a:pt x="2531" y="1236"/>
                    <a:pt x="2535" y="1254"/>
                  </a:cubicBezTo>
                  <a:cubicBezTo>
                    <a:pt x="2540" y="1273"/>
                    <a:pt x="2559" y="1293"/>
                    <a:pt x="2577" y="1273"/>
                  </a:cubicBezTo>
                  <a:cubicBezTo>
                    <a:pt x="2594" y="1252"/>
                    <a:pt x="2605" y="1249"/>
                    <a:pt x="2634" y="1251"/>
                  </a:cubicBezTo>
                  <a:cubicBezTo>
                    <a:pt x="2662" y="1252"/>
                    <a:pt x="2671" y="1269"/>
                    <a:pt x="2671" y="1284"/>
                  </a:cubicBezTo>
                  <a:cubicBezTo>
                    <a:pt x="2671" y="1299"/>
                    <a:pt x="2695" y="1306"/>
                    <a:pt x="2684" y="1323"/>
                  </a:cubicBezTo>
                  <a:cubicBezTo>
                    <a:pt x="2673" y="1340"/>
                    <a:pt x="2658" y="1343"/>
                    <a:pt x="2682" y="1347"/>
                  </a:cubicBezTo>
                  <a:cubicBezTo>
                    <a:pt x="2706" y="1351"/>
                    <a:pt x="2725" y="1353"/>
                    <a:pt x="2738" y="1377"/>
                  </a:cubicBezTo>
                  <a:cubicBezTo>
                    <a:pt x="2751" y="1401"/>
                    <a:pt x="2745" y="1421"/>
                    <a:pt x="2786" y="1438"/>
                  </a:cubicBezTo>
                  <a:cubicBezTo>
                    <a:pt x="2828" y="1454"/>
                    <a:pt x="2830" y="1451"/>
                    <a:pt x="2863" y="1441"/>
                  </a:cubicBezTo>
                  <a:cubicBezTo>
                    <a:pt x="2884" y="1436"/>
                    <a:pt x="2895" y="1427"/>
                    <a:pt x="2911" y="1417"/>
                  </a:cubicBezTo>
                  <a:cubicBezTo>
                    <a:pt x="2890" y="1389"/>
                    <a:pt x="2934" y="1385"/>
                    <a:pt x="2917" y="1360"/>
                  </a:cubicBezTo>
                  <a:cubicBezTo>
                    <a:pt x="2900" y="1334"/>
                    <a:pt x="2891" y="1282"/>
                    <a:pt x="2891" y="1230"/>
                  </a:cubicBezTo>
                  <a:cubicBezTo>
                    <a:pt x="2891" y="1226"/>
                    <a:pt x="2891" y="1221"/>
                    <a:pt x="2892" y="1217"/>
                  </a:cubicBezTo>
                  <a:cubicBezTo>
                    <a:pt x="2838" y="1185"/>
                    <a:pt x="2838" y="1185"/>
                    <a:pt x="2838" y="1185"/>
                  </a:cubicBezTo>
                  <a:cubicBezTo>
                    <a:pt x="2838" y="1185"/>
                    <a:pt x="2782" y="1157"/>
                    <a:pt x="2785" y="1126"/>
                  </a:cubicBezTo>
                  <a:cubicBezTo>
                    <a:pt x="2789" y="1096"/>
                    <a:pt x="2802" y="1113"/>
                    <a:pt x="2766" y="1093"/>
                  </a:cubicBezTo>
                  <a:cubicBezTo>
                    <a:pt x="2730" y="1074"/>
                    <a:pt x="2730" y="1068"/>
                    <a:pt x="2713" y="1049"/>
                  </a:cubicBezTo>
                  <a:cubicBezTo>
                    <a:pt x="2697" y="1029"/>
                    <a:pt x="2694" y="1004"/>
                    <a:pt x="2697" y="982"/>
                  </a:cubicBezTo>
                  <a:cubicBezTo>
                    <a:pt x="2700" y="960"/>
                    <a:pt x="2723" y="948"/>
                    <a:pt x="2697" y="940"/>
                  </a:cubicBezTo>
                  <a:cubicBezTo>
                    <a:pt x="2671" y="932"/>
                    <a:pt x="2631" y="921"/>
                    <a:pt x="2667" y="898"/>
                  </a:cubicBezTo>
                  <a:cubicBezTo>
                    <a:pt x="2703" y="876"/>
                    <a:pt x="2720" y="873"/>
                    <a:pt x="2720" y="873"/>
                  </a:cubicBezTo>
                  <a:cubicBezTo>
                    <a:pt x="2720" y="873"/>
                    <a:pt x="2736" y="871"/>
                    <a:pt x="2769" y="862"/>
                  </a:cubicBezTo>
                  <a:cubicBezTo>
                    <a:pt x="2802" y="854"/>
                    <a:pt x="2834" y="854"/>
                    <a:pt x="2857" y="854"/>
                  </a:cubicBezTo>
                  <a:cubicBezTo>
                    <a:pt x="2880" y="854"/>
                    <a:pt x="2929" y="840"/>
                    <a:pt x="2946" y="821"/>
                  </a:cubicBezTo>
                  <a:cubicBezTo>
                    <a:pt x="2962" y="801"/>
                    <a:pt x="3005" y="759"/>
                    <a:pt x="3021" y="771"/>
                  </a:cubicBezTo>
                  <a:cubicBezTo>
                    <a:pt x="3038" y="782"/>
                    <a:pt x="3074" y="779"/>
                    <a:pt x="3074" y="743"/>
                  </a:cubicBezTo>
                  <a:cubicBezTo>
                    <a:pt x="3074" y="707"/>
                    <a:pt x="3074" y="673"/>
                    <a:pt x="3057" y="643"/>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8" name="Freeform 20">
              <a:extLst>
                <a:ext uri="{FF2B5EF4-FFF2-40B4-BE49-F238E27FC236}">
                  <a16:creationId xmlns:a16="http://schemas.microsoft.com/office/drawing/2014/main" id="{2FDB5AD7-F716-F543-824B-4EC3E71ECAF4}"/>
                </a:ext>
              </a:extLst>
            </p:cNvPr>
            <p:cNvSpPr>
              <a:spLocks/>
            </p:cNvSpPr>
            <p:nvPr/>
          </p:nvSpPr>
          <p:spPr bwMode="auto">
            <a:xfrm>
              <a:off x="1990" y="1454"/>
              <a:ext cx="1563" cy="1204"/>
            </a:xfrm>
            <a:custGeom>
              <a:avLst/>
              <a:gdLst>
                <a:gd name="T0" fmla="*/ 3326 w 3374"/>
                <a:gd name="T1" fmla="*/ 1582 h 2599"/>
                <a:gd name="T2" fmla="*/ 3022 w 3374"/>
                <a:gd name="T3" fmla="*/ 1461 h 2599"/>
                <a:gd name="T4" fmla="*/ 2905 w 3374"/>
                <a:gd name="T5" fmla="*/ 1423 h 2599"/>
                <a:gd name="T6" fmla="*/ 2850 w 3374"/>
                <a:gd name="T7" fmla="*/ 1556 h 2599"/>
                <a:gd name="T8" fmla="*/ 2957 w 3374"/>
                <a:gd name="T9" fmla="*/ 1714 h 2599"/>
                <a:gd name="T10" fmla="*/ 2863 w 3374"/>
                <a:gd name="T11" fmla="*/ 1817 h 2599"/>
                <a:gd name="T12" fmla="*/ 2804 w 3374"/>
                <a:gd name="T13" fmla="*/ 1882 h 2599"/>
                <a:gd name="T14" fmla="*/ 2651 w 3374"/>
                <a:gd name="T15" fmla="*/ 1793 h 2599"/>
                <a:gd name="T16" fmla="*/ 2573 w 3374"/>
                <a:gd name="T17" fmla="*/ 1593 h 2599"/>
                <a:gd name="T18" fmla="*/ 2448 w 3374"/>
                <a:gd name="T19" fmla="*/ 1424 h 2599"/>
                <a:gd name="T20" fmla="*/ 2411 w 3374"/>
                <a:gd name="T21" fmla="*/ 1352 h 2599"/>
                <a:gd name="T22" fmla="*/ 2179 w 3374"/>
                <a:gd name="T23" fmla="*/ 1252 h 2599"/>
                <a:gd name="T24" fmla="*/ 2267 w 3374"/>
                <a:gd name="T25" fmla="*/ 911 h 2599"/>
                <a:gd name="T26" fmla="*/ 1721 w 3374"/>
                <a:gd name="T27" fmla="*/ 1019 h 2599"/>
                <a:gd name="T28" fmla="*/ 1446 w 3374"/>
                <a:gd name="T29" fmla="*/ 833 h 2599"/>
                <a:gd name="T30" fmla="*/ 1485 w 3374"/>
                <a:gd name="T31" fmla="*/ 615 h 2599"/>
                <a:gd name="T32" fmla="*/ 1148 w 3374"/>
                <a:gd name="T33" fmla="*/ 548 h 2599"/>
                <a:gd name="T34" fmla="*/ 851 w 3374"/>
                <a:gd name="T35" fmla="*/ 363 h 2599"/>
                <a:gd name="T36" fmla="*/ 848 w 3374"/>
                <a:gd name="T37" fmla="*/ 57 h 2599"/>
                <a:gd name="T38" fmla="*/ 661 w 3374"/>
                <a:gd name="T39" fmla="*/ 24 h 2599"/>
                <a:gd name="T40" fmla="*/ 428 w 3374"/>
                <a:gd name="T41" fmla="*/ 233 h 2599"/>
                <a:gd name="T42" fmla="*/ 113 w 3374"/>
                <a:gd name="T43" fmla="*/ 418 h 2599"/>
                <a:gd name="T44" fmla="*/ 26 w 3374"/>
                <a:gd name="T45" fmla="*/ 792 h 2599"/>
                <a:gd name="T46" fmla="*/ 301 w 3374"/>
                <a:gd name="T47" fmla="*/ 907 h 2599"/>
                <a:gd name="T48" fmla="*/ 633 w 3374"/>
                <a:gd name="T49" fmla="*/ 1000 h 2599"/>
                <a:gd name="T50" fmla="*/ 1074 w 3374"/>
                <a:gd name="T51" fmla="*/ 941 h 2599"/>
                <a:gd name="T52" fmla="*/ 1393 w 3374"/>
                <a:gd name="T53" fmla="*/ 1019 h 2599"/>
                <a:gd name="T54" fmla="*/ 1695 w 3374"/>
                <a:gd name="T55" fmla="*/ 1311 h 2599"/>
                <a:gd name="T56" fmla="*/ 1926 w 3374"/>
                <a:gd name="T57" fmla="*/ 1471 h 2599"/>
                <a:gd name="T58" fmla="*/ 2018 w 3374"/>
                <a:gd name="T59" fmla="*/ 1638 h 2599"/>
                <a:gd name="T60" fmla="*/ 1992 w 3374"/>
                <a:gd name="T61" fmla="*/ 1860 h 2599"/>
                <a:gd name="T62" fmla="*/ 1909 w 3374"/>
                <a:gd name="T63" fmla="*/ 1930 h 2599"/>
                <a:gd name="T64" fmla="*/ 1808 w 3374"/>
                <a:gd name="T65" fmla="*/ 2156 h 2599"/>
                <a:gd name="T66" fmla="*/ 1594 w 3374"/>
                <a:gd name="T67" fmla="*/ 2138 h 2599"/>
                <a:gd name="T68" fmla="*/ 1861 w 3374"/>
                <a:gd name="T69" fmla="*/ 2316 h 2599"/>
                <a:gd name="T70" fmla="*/ 1928 w 3374"/>
                <a:gd name="T71" fmla="*/ 2229 h 2599"/>
                <a:gd name="T72" fmla="*/ 2101 w 3374"/>
                <a:gd name="T73" fmla="*/ 2284 h 2599"/>
                <a:gd name="T74" fmla="*/ 2208 w 3374"/>
                <a:gd name="T75" fmla="*/ 2381 h 2599"/>
                <a:gd name="T76" fmla="*/ 2363 w 3374"/>
                <a:gd name="T77" fmla="*/ 2407 h 2599"/>
                <a:gd name="T78" fmla="*/ 2455 w 3374"/>
                <a:gd name="T79" fmla="*/ 2564 h 2599"/>
                <a:gd name="T80" fmla="*/ 2649 w 3374"/>
                <a:gd name="T81" fmla="*/ 2499 h 2599"/>
                <a:gd name="T82" fmla="*/ 2763 w 3374"/>
                <a:gd name="T83" fmla="*/ 2412 h 2599"/>
                <a:gd name="T84" fmla="*/ 2771 w 3374"/>
                <a:gd name="T85" fmla="*/ 2321 h 2599"/>
                <a:gd name="T86" fmla="*/ 2880 w 3374"/>
                <a:gd name="T87" fmla="*/ 2329 h 2599"/>
                <a:gd name="T88" fmla="*/ 2874 w 3374"/>
                <a:gd name="T89" fmla="*/ 2238 h 2599"/>
                <a:gd name="T90" fmla="*/ 2918 w 3374"/>
                <a:gd name="T91" fmla="*/ 2119 h 2599"/>
                <a:gd name="T92" fmla="*/ 2870 w 3374"/>
                <a:gd name="T93" fmla="*/ 2034 h 2599"/>
                <a:gd name="T94" fmla="*/ 2983 w 3374"/>
                <a:gd name="T95" fmla="*/ 1945 h 2599"/>
                <a:gd name="T96" fmla="*/ 3167 w 3374"/>
                <a:gd name="T97" fmla="*/ 1953 h 2599"/>
                <a:gd name="T98" fmla="*/ 3232 w 3374"/>
                <a:gd name="T99" fmla="*/ 1884 h 2599"/>
                <a:gd name="T100" fmla="*/ 3337 w 3374"/>
                <a:gd name="T101" fmla="*/ 1795 h 2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74" h="2599">
                  <a:moveTo>
                    <a:pt x="3319" y="1723"/>
                  </a:moveTo>
                  <a:cubicBezTo>
                    <a:pt x="3341" y="1695"/>
                    <a:pt x="3374" y="1691"/>
                    <a:pt x="3359" y="1658"/>
                  </a:cubicBezTo>
                  <a:cubicBezTo>
                    <a:pt x="3343" y="1625"/>
                    <a:pt x="3365" y="1593"/>
                    <a:pt x="3326" y="1582"/>
                  </a:cubicBezTo>
                  <a:cubicBezTo>
                    <a:pt x="3287" y="1571"/>
                    <a:pt x="3223" y="1565"/>
                    <a:pt x="3195" y="1541"/>
                  </a:cubicBezTo>
                  <a:cubicBezTo>
                    <a:pt x="3167" y="1517"/>
                    <a:pt x="3164" y="1511"/>
                    <a:pt x="3125" y="1504"/>
                  </a:cubicBezTo>
                  <a:cubicBezTo>
                    <a:pt x="3086" y="1497"/>
                    <a:pt x="3031" y="1487"/>
                    <a:pt x="3022" y="1461"/>
                  </a:cubicBezTo>
                  <a:cubicBezTo>
                    <a:pt x="3017" y="1447"/>
                    <a:pt x="3023" y="1437"/>
                    <a:pt x="3024" y="1426"/>
                  </a:cubicBezTo>
                  <a:cubicBezTo>
                    <a:pt x="3009" y="1428"/>
                    <a:pt x="2990" y="1430"/>
                    <a:pt x="2972" y="1430"/>
                  </a:cubicBezTo>
                  <a:cubicBezTo>
                    <a:pt x="2924" y="1430"/>
                    <a:pt x="2918" y="1437"/>
                    <a:pt x="2905" y="1423"/>
                  </a:cubicBezTo>
                  <a:cubicBezTo>
                    <a:pt x="2891" y="1408"/>
                    <a:pt x="2885" y="1417"/>
                    <a:pt x="2874" y="1432"/>
                  </a:cubicBezTo>
                  <a:cubicBezTo>
                    <a:pt x="2863" y="1447"/>
                    <a:pt x="2870" y="1484"/>
                    <a:pt x="2874" y="1513"/>
                  </a:cubicBezTo>
                  <a:cubicBezTo>
                    <a:pt x="2878" y="1543"/>
                    <a:pt x="2867" y="1543"/>
                    <a:pt x="2850" y="1556"/>
                  </a:cubicBezTo>
                  <a:cubicBezTo>
                    <a:pt x="2832" y="1569"/>
                    <a:pt x="2848" y="1582"/>
                    <a:pt x="2846" y="1628"/>
                  </a:cubicBezTo>
                  <a:cubicBezTo>
                    <a:pt x="2843" y="1675"/>
                    <a:pt x="2887" y="1654"/>
                    <a:pt x="2920" y="1665"/>
                  </a:cubicBezTo>
                  <a:cubicBezTo>
                    <a:pt x="2953" y="1676"/>
                    <a:pt x="2963" y="1695"/>
                    <a:pt x="2957" y="1714"/>
                  </a:cubicBezTo>
                  <a:cubicBezTo>
                    <a:pt x="2950" y="1732"/>
                    <a:pt x="2961" y="1749"/>
                    <a:pt x="2948" y="1778"/>
                  </a:cubicBezTo>
                  <a:cubicBezTo>
                    <a:pt x="2935" y="1808"/>
                    <a:pt x="2902" y="1793"/>
                    <a:pt x="2870" y="1780"/>
                  </a:cubicBezTo>
                  <a:cubicBezTo>
                    <a:pt x="2837" y="1767"/>
                    <a:pt x="2865" y="1808"/>
                    <a:pt x="2863" y="1817"/>
                  </a:cubicBezTo>
                  <a:cubicBezTo>
                    <a:pt x="2861" y="1827"/>
                    <a:pt x="2839" y="1836"/>
                    <a:pt x="2861" y="1849"/>
                  </a:cubicBezTo>
                  <a:cubicBezTo>
                    <a:pt x="2883" y="1862"/>
                    <a:pt x="2867" y="1862"/>
                    <a:pt x="2843" y="1877"/>
                  </a:cubicBezTo>
                  <a:cubicBezTo>
                    <a:pt x="2819" y="1891"/>
                    <a:pt x="2811" y="1895"/>
                    <a:pt x="2804" y="1882"/>
                  </a:cubicBezTo>
                  <a:cubicBezTo>
                    <a:pt x="2797" y="1869"/>
                    <a:pt x="2782" y="1862"/>
                    <a:pt x="2763" y="1862"/>
                  </a:cubicBezTo>
                  <a:cubicBezTo>
                    <a:pt x="2712" y="1867"/>
                    <a:pt x="2710" y="1851"/>
                    <a:pt x="2704" y="1819"/>
                  </a:cubicBezTo>
                  <a:cubicBezTo>
                    <a:pt x="2697" y="1788"/>
                    <a:pt x="2675" y="1793"/>
                    <a:pt x="2651" y="1793"/>
                  </a:cubicBezTo>
                  <a:cubicBezTo>
                    <a:pt x="2627" y="1793"/>
                    <a:pt x="2629" y="1784"/>
                    <a:pt x="2597" y="1760"/>
                  </a:cubicBezTo>
                  <a:cubicBezTo>
                    <a:pt x="2564" y="1736"/>
                    <a:pt x="2592" y="1738"/>
                    <a:pt x="2607" y="1691"/>
                  </a:cubicBezTo>
                  <a:cubicBezTo>
                    <a:pt x="2623" y="1645"/>
                    <a:pt x="2594" y="1623"/>
                    <a:pt x="2573" y="1593"/>
                  </a:cubicBezTo>
                  <a:cubicBezTo>
                    <a:pt x="2551" y="1563"/>
                    <a:pt x="2549" y="1532"/>
                    <a:pt x="2542" y="1495"/>
                  </a:cubicBezTo>
                  <a:cubicBezTo>
                    <a:pt x="2535" y="1458"/>
                    <a:pt x="2490" y="1467"/>
                    <a:pt x="2485" y="1454"/>
                  </a:cubicBezTo>
                  <a:cubicBezTo>
                    <a:pt x="2481" y="1441"/>
                    <a:pt x="2479" y="1436"/>
                    <a:pt x="2448" y="1424"/>
                  </a:cubicBezTo>
                  <a:cubicBezTo>
                    <a:pt x="2417" y="1413"/>
                    <a:pt x="2426" y="1411"/>
                    <a:pt x="2424" y="1380"/>
                  </a:cubicBezTo>
                  <a:cubicBezTo>
                    <a:pt x="2423" y="1371"/>
                    <a:pt x="2421" y="1362"/>
                    <a:pt x="2418" y="1354"/>
                  </a:cubicBezTo>
                  <a:cubicBezTo>
                    <a:pt x="2415" y="1353"/>
                    <a:pt x="2413" y="1353"/>
                    <a:pt x="2411" y="1352"/>
                  </a:cubicBezTo>
                  <a:cubicBezTo>
                    <a:pt x="2358" y="1337"/>
                    <a:pt x="2376" y="1374"/>
                    <a:pt x="2332" y="1382"/>
                  </a:cubicBezTo>
                  <a:cubicBezTo>
                    <a:pt x="2289" y="1389"/>
                    <a:pt x="2289" y="1360"/>
                    <a:pt x="2249" y="1330"/>
                  </a:cubicBezTo>
                  <a:cubicBezTo>
                    <a:pt x="2210" y="1300"/>
                    <a:pt x="2166" y="1297"/>
                    <a:pt x="2179" y="1252"/>
                  </a:cubicBezTo>
                  <a:cubicBezTo>
                    <a:pt x="2192" y="1208"/>
                    <a:pt x="2162" y="1156"/>
                    <a:pt x="2210" y="1141"/>
                  </a:cubicBezTo>
                  <a:cubicBezTo>
                    <a:pt x="2258" y="1126"/>
                    <a:pt x="2302" y="1100"/>
                    <a:pt x="2306" y="1041"/>
                  </a:cubicBezTo>
                  <a:cubicBezTo>
                    <a:pt x="2310" y="981"/>
                    <a:pt x="2310" y="941"/>
                    <a:pt x="2267" y="911"/>
                  </a:cubicBezTo>
                  <a:cubicBezTo>
                    <a:pt x="2223" y="881"/>
                    <a:pt x="2140" y="844"/>
                    <a:pt x="2101" y="878"/>
                  </a:cubicBezTo>
                  <a:cubicBezTo>
                    <a:pt x="2061" y="911"/>
                    <a:pt x="1996" y="993"/>
                    <a:pt x="1926" y="1007"/>
                  </a:cubicBezTo>
                  <a:cubicBezTo>
                    <a:pt x="1856" y="1022"/>
                    <a:pt x="1782" y="1048"/>
                    <a:pt x="1721" y="1019"/>
                  </a:cubicBezTo>
                  <a:cubicBezTo>
                    <a:pt x="1660" y="989"/>
                    <a:pt x="1625" y="1007"/>
                    <a:pt x="1594" y="970"/>
                  </a:cubicBezTo>
                  <a:cubicBezTo>
                    <a:pt x="1563" y="933"/>
                    <a:pt x="1598" y="855"/>
                    <a:pt x="1550" y="855"/>
                  </a:cubicBezTo>
                  <a:cubicBezTo>
                    <a:pt x="1502" y="855"/>
                    <a:pt x="1480" y="870"/>
                    <a:pt x="1446" y="833"/>
                  </a:cubicBezTo>
                  <a:cubicBezTo>
                    <a:pt x="1411" y="796"/>
                    <a:pt x="1323" y="785"/>
                    <a:pt x="1328" y="767"/>
                  </a:cubicBezTo>
                  <a:cubicBezTo>
                    <a:pt x="1332" y="748"/>
                    <a:pt x="1367" y="685"/>
                    <a:pt x="1402" y="674"/>
                  </a:cubicBezTo>
                  <a:cubicBezTo>
                    <a:pt x="1437" y="663"/>
                    <a:pt x="1480" y="655"/>
                    <a:pt x="1485" y="615"/>
                  </a:cubicBezTo>
                  <a:cubicBezTo>
                    <a:pt x="1489" y="574"/>
                    <a:pt x="1498" y="537"/>
                    <a:pt x="1437" y="514"/>
                  </a:cubicBezTo>
                  <a:cubicBezTo>
                    <a:pt x="1376" y="492"/>
                    <a:pt x="1231" y="492"/>
                    <a:pt x="1205" y="500"/>
                  </a:cubicBezTo>
                  <a:cubicBezTo>
                    <a:pt x="1179" y="507"/>
                    <a:pt x="1175" y="514"/>
                    <a:pt x="1148" y="548"/>
                  </a:cubicBezTo>
                  <a:cubicBezTo>
                    <a:pt x="1122" y="581"/>
                    <a:pt x="1070" y="629"/>
                    <a:pt x="1017" y="577"/>
                  </a:cubicBezTo>
                  <a:cubicBezTo>
                    <a:pt x="965" y="526"/>
                    <a:pt x="926" y="503"/>
                    <a:pt x="908" y="466"/>
                  </a:cubicBezTo>
                  <a:cubicBezTo>
                    <a:pt x="891" y="429"/>
                    <a:pt x="851" y="396"/>
                    <a:pt x="851" y="363"/>
                  </a:cubicBezTo>
                  <a:cubicBezTo>
                    <a:pt x="851" y="329"/>
                    <a:pt x="830" y="307"/>
                    <a:pt x="856" y="277"/>
                  </a:cubicBezTo>
                  <a:cubicBezTo>
                    <a:pt x="882" y="248"/>
                    <a:pt x="886" y="229"/>
                    <a:pt x="873" y="196"/>
                  </a:cubicBezTo>
                  <a:cubicBezTo>
                    <a:pt x="864" y="171"/>
                    <a:pt x="849" y="107"/>
                    <a:pt x="848" y="57"/>
                  </a:cubicBezTo>
                  <a:cubicBezTo>
                    <a:pt x="836" y="52"/>
                    <a:pt x="821" y="44"/>
                    <a:pt x="800" y="31"/>
                  </a:cubicBezTo>
                  <a:cubicBezTo>
                    <a:pt x="751" y="0"/>
                    <a:pt x="744" y="36"/>
                    <a:pt x="692" y="31"/>
                  </a:cubicBezTo>
                  <a:cubicBezTo>
                    <a:pt x="673" y="29"/>
                    <a:pt x="664" y="27"/>
                    <a:pt x="661" y="24"/>
                  </a:cubicBezTo>
                  <a:cubicBezTo>
                    <a:pt x="648" y="39"/>
                    <a:pt x="634" y="58"/>
                    <a:pt x="629" y="77"/>
                  </a:cubicBezTo>
                  <a:cubicBezTo>
                    <a:pt x="616" y="122"/>
                    <a:pt x="664" y="170"/>
                    <a:pt x="594" y="192"/>
                  </a:cubicBezTo>
                  <a:cubicBezTo>
                    <a:pt x="524" y="214"/>
                    <a:pt x="471" y="203"/>
                    <a:pt x="428" y="233"/>
                  </a:cubicBezTo>
                  <a:cubicBezTo>
                    <a:pt x="384" y="262"/>
                    <a:pt x="336" y="255"/>
                    <a:pt x="305" y="288"/>
                  </a:cubicBezTo>
                  <a:cubicBezTo>
                    <a:pt x="275" y="322"/>
                    <a:pt x="209" y="333"/>
                    <a:pt x="196" y="370"/>
                  </a:cubicBezTo>
                  <a:cubicBezTo>
                    <a:pt x="183" y="407"/>
                    <a:pt x="153" y="414"/>
                    <a:pt x="113" y="418"/>
                  </a:cubicBezTo>
                  <a:cubicBezTo>
                    <a:pt x="74" y="422"/>
                    <a:pt x="0" y="444"/>
                    <a:pt x="0" y="511"/>
                  </a:cubicBezTo>
                  <a:cubicBezTo>
                    <a:pt x="0" y="577"/>
                    <a:pt x="22" y="644"/>
                    <a:pt x="26" y="681"/>
                  </a:cubicBezTo>
                  <a:cubicBezTo>
                    <a:pt x="30" y="718"/>
                    <a:pt x="48" y="763"/>
                    <a:pt x="26" y="792"/>
                  </a:cubicBezTo>
                  <a:cubicBezTo>
                    <a:pt x="8" y="817"/>
                    <a:pt x="34" y="794"/>
                    <a:pt x="63" y="857"/>
                  </a:cubicBezTo>
                  <a:cubicBezTo>
                    <a:pt x="88" y="855"/>
                    <a:pt x="115" y="852"/>
                    <a:pt x="139" y="855"/>
                  </a:cubicBezTo>
                  <a:cubicBezTo>
                    <a:pt x="196" y="863"/>
                    <a:pt x="249" y="904"/>
                    <a:pt x="301" y="907"/>
                  </a:cubicBezTo>
                  <a:cubicBezTo>
                    <a:pt x="353" y="911"/>
                    <a:pt x="380" y="885"/>
                    <a:pt x="415" y="933"/>
                  </a:cubicBezTo>
                  <a:cubicBezTo>
                    <a:pt x="450" y="981"/>
                    <a:pt x="485" y="1015"/>
                    <a:pt x="528" y="1022"/>
                  </a:cubicBezTo>
                  <a:cubicBezTo>
                    <a:pt x="572" y="1030"/>
                    <a:pt x="563" y="1026"/>
                    <a:pt x="633" y="1000"/>
                  </a:cubicBezTo>
                  <a:cubicBezTo>
                    <a:pt x="703" y="974"/>
                    <a:pt x="712" y="937"/>
                    <a:pt x="777" y="948"/>
                  </a:cubicBezTo>
                  <a:cubicBezTo>
                    <a:pt x="843" y="959"/>
                    <a:pt x="930" y="996"/>
                    <a:pt x="956" y="967"/>
                  </a:cubicBezTo>
                  <a:cubicBezTo>
                    <a:pt x="983" y="937"/>
                    <a:pt x="991" y="896"/>
                    <a:pt x="1074" y="941"/>
                  </a:cubicBezTo>
                  <a:cubicBezTo>
                    <a:pt x="1157" y="985"/>
                    <a:pt x="1227" y="985"/>
                    <a:pt x="1231" y="1015"/>
                  </a:cubicBezTo>
                  <a:cubicBezTo>
                    <a:pt x="1236" y="1044"/>
                    <a:pt x="1249" y="1059"/>
                    <a:pt x="1293" y="1041"/>
                  </a:cubicBezTo>
                  <a:cubicBezTo>
                    <a:pt x="1336" y="1022"/>
                    <a:pt x="1389" y="978"/>
                    <a:pt x="1393" y="1019"/>
                  </a:cubicBezTo>
                  <a:cubicBezTo>
                    <a:pt x="1397" y="1059"/>
                    <a:pt x="1384" y="1126"/>
                    <a:pt x="1432" y="1145"/>
                  </a:cubicBezTo>
                  <a:cubicBezTo>
                    <a:pt x="1480" y="1163"/>
                    <a:pt x="1559" y="1182"/>
                    <a:pt x="1585" y="1211"/>
                  </a:cubicBezTo>
                  <a:cubicBezTo>
                    <a:pt x="1612" y="1241"/>
                    <a:pt x="1660" y="1319"/>
                    <a:pt x="1695" y="1311"/>
                  </a:cubicBezTo>
                  <a:cubicBezTo>
                    <a:pt x="1729" y="1304"/>
                    <a:pt x="1782" y="1241"/>
                    <a:pt x="1808" y="1293"/>
                  </a:cubicBezTo>
                  <a:cubicBezTo>
                    <a:pt x="1834" y="1345"/>
                    <a:pt x="1895" y="1360"/>
                    <a:pt x="1904" y="1389"/>
                  </a:cubicBezTo>
                  <a:cubicBezTo>
                    <a:pt x="1913" y="1419"/>
                    <a:pt x="1944" y="1448"/>
                    <a:pt x="1926" y="1471"/>
                  </a:cubicBezTo>
                  <a:cubicBezTo>
                    <a:pt x="1909" y="1493"/>
                    <a:pt x="1895" y="1497"/>
                    <a:pt x="1965" y="1523"/>
                  </a:cubicBezTo>
                  <a:cubicBezTo>
                    <a:pt x="1996" y="1541"/>
                    <a:pt x="1987" y="1567"/>
                    <a:pt x="1987" y="1586"/>
                  </a:cubicBezTo>
                  <a:cubicBezTo>
                    <a:pt x="1987" y="1604"/>
                    <a:pt x="1987" y="1612"/>
                    <a:pt x="2018" y="1638"/>
                  </a:cubicBezTo>
                  <a:cubicBezTo>
                    <a:pt x="2048" y="1663"/>
                    <a:pt x="2075" y="1701"/>
                    <a:pt x="2057" y="1741"/>
                  </a:cubicBezTo>
                  <a:cubicBezTo>
                    <a:pt x="2040" y="1782"/>
                    <a:pt x="2022" y="1797"/>
                    <a:pt x="2022" y="1812"/>
                  </a:cubicBezTo>
                  <a:cubicBezTo>
                    <a:pt x="2022" y="1827"/>
                    <a:pt x="2018" y="1878"/>
                    <a:pt x="1992" y="1860"/>
                  </a:cubicBezTo>
                  <a:cubicBezTo>
                    <a:pt x="1965" y="1841"/>
                    <a:pt x="1974" y="1808"/>
                    <a:pt x="1965" y="1841"/>
                  </a:cubicBezTo>
                  <a:cubicBezTo>
                    <a:pt x="1957" y="1875"/>
                    <a:pt x="1944" y="1886"/>
                    <a:pt x="1926" y="1882"/>
                  </a:cubicBezTo>
                  <a:cubicBezTo>
                    <a:pt x="1909" y="1878"/>
                    <a:pt x="1887" y="1912"/>
                    <a:pt x="1909" y="1930"/>
                  </a:cubicBezTo>
                  <a:cubicBezTo>
                    <a:pt x="1930" y="1949"/>
                    <a:pt x="1917" y="1971"/>
                    <a:pt x="1891" y="1997"/>
                  </a:cubicBezTo>
                  <a:cubicBezTo>
                    <a:pt x="1865" y="2023"/>
                    <a:pt x="1812" y="2001"/>
                    <a:pt x="1817" y="2049"/>
                  </a:cubicBezTo>
                  <a:cubicBezTo>
                    <a:pt x="1821" y="2097"/>
                    <a:pt x="1817" y="2123"/>
                    <a:pt x="1808" y="2156"/>
                  </a:cubicBezTo>
                  <a:cubicBezTo>
                    <a:pt x="1799" y="2190"/>
                    <a:pt x="1791" y="2208"/>
                    <a:pt x="1751" y="2197"/>
                  </a:cubicBezTo>
                  <a:cubicBezTo>
                    <a:pt x="1712" y="2186"/>
                    <a:pt x="1686" y="2201"/>
                    <a:pt x="1655" y="2168"/>
                  </a:cubicBezTo>
                  <a:cubicBezTo>
                    <a:pt x="1625" y="2134"/>
                    <a:pt x="1612" y="2093"/>
                    <a:pt x="1594" y="2138"/>
                  </a:cubicBezTo>
                  <a:cubicBezTo>
                    <a:pt x="1577" y="2182"/>
                    <a:pt x="1572" y="2223"/>
                    <a:pt x="1629" y="2231"/>
                  </a:cubicBezTo>
                  <a:cubicBezTo>
                    <a:pt x="1686" y="2238"/>
                    <a:pt x="1743" y="2223"/>
                    <a:pt x="1764" y="2256"/>
                  </a:cubicBezTo>
                  <a:cubicBezTo>
                    <a:pt x="1786" y="2290"/>
                    <a:pt x="1817" y="2312"/>
                    <a:pt x="1861" y="2316"/>
                  </a:cubicBezTo>
                  <a:cubicBezTo>
                    <a:pt x="1881" y="2317"/>
                    <a:pt x="1899" y="2315"/>
                    <a:pt x="1913" y="2315"/>
                  </a:cubicBezTo>
                  <a:cubicBezTo>
                    <a:pt x="1906" y="2294"/>
                    <a:pt x="1883" y="2274"/>
                    <a:pt x="1880" y="2258"/>
                  </a:cubicBezTo>
                  <a:cubicBezTo>
                    <a:pt x="1876" y="2238"/>
                    <a:pt x="1909" y="2229"/>
                    <a:pt x="1928" y="2229"/>
                  </a:cubicBezTo>
                  <a:cubicBezTo>
                    <a:pt x="1948" y="2229"/>
                    <a:pt x="1948" y="2223"/>
                    <a:pt x="1998" y="2201"/>
                  </a:cubicBezTo>
                  <a:cubicBezTo>
                    <a:pt x="2048" y="2179"/>
                    <a:pt x="2046" y="2188"/>
                    <a:pt x="2079" y="2193"/>
                  </a:cubicBezTo>
                  <a:cubicBezTo>
                    <a:pt x="2112" y="2199"/>
                    <a:pt x="2101" y="2262"/>
                    <a:pt x="2101" y="2284"/>
                  </a:cubicBezTo>
                  <a:cubicBezTo>
                    <a:pt x="2101" y="2307"/>
                    <a:pt x="2112" y="2305"/>
                    <a:pt x="2147" y="2308"/>
                  </a:cubicBezTo>
                  <a:cubicBezTo>
                    <a:pt x="2182" y="2312"/>
                    <a:pt x="2168" y="2336"/>
                    <a:pt x="2171" y="2351"/>
                  </a:cubicBezTo>
                  <a:cubicBezTo>
                    <a:pt x="2173" y="2366"/>
                    <a:pt x="2186" y="2364"/>
                    <a:pt x="2208" y="2381"/>
                  </a:cubicBezTo>
                  <a:cubicBezTo>
                    <a:pt x="2230" y="2397"/>
                    <a:pt x="2241" y="2414"/>
                    <a:pt x="2258" y="2427"/>
                  </a:cubicBezTo>
                  <a:cubicBezTo>
                    <a:pt x="2275" y="2440"/>
                    <a:pt x="2295" y="2434"/>
                    <a:pt x="2308" y="2418"/>
                  </a:cubicBezTo>
                  <a:cubicBezTo>
                    <a:pt x="2321" y="2401"/>
                    <a:pt x="2339" y="2392"/>
                    <a:pt x="2363" y="2407"/>
                  </a:cubicBezTo>
                  <a:cubicBezTo>
                    <a:pt x="2387" y="2421"/>
                    <a:pt x="2354" y="2434"/>
                    <a:pt x="2380" y="2455"/>
                  </a:cubicBezTo>
                  <a:cubicBezTo>
                    <a:pt x="2407" y="2475"/>
                    <a:pt x="2402" y="2503"/>
                    <a:pt x="2404" y="2523"/>
                  </a:cubicBezTo>
                  <a:cubicBezTo>
                    <a:pt x="2407" y="2544"/>
                    <a:pt x="2428" y="2547"/>
                    <a:pt x="2455" y="2564"/>
                  </a:cubicBezTo>
                  <a:cubicBezTo>
                    <a:pt x="2481" y="2581"/>
                    <a:pt x="2483" y="2562"/>
                    <a:pt x="2531" y="2581"/>
                  </a:cubicBezTo>
                  <a:cubicBezTo>
                    <a:pt x="2579" y="2599"/>
                    <a:pt x="2568" y="2588"/>
                    <a:pt x="2618" y="2572"/>
                  </a:cubicBezTo>
                  <a:cubicBezTo>
                    <a:pt x="2669" y="2555"/>
                    <a:pt x="2647" y="2516"/>
                    <a:pt x="2649" y="2499"/>
                  </a:cubicBezTo>
                  <a:cubicBezTo>
                    <a:pt x="2651" y="2486"/>
                    <a:pt x="2687" y="2489"/>
                    <a:pt x="2719" y="2491"/>
                  </a:cubicBezTo>
                  <a:cubicBezTo>
                    <a:pt x="2729" y="2478"/>
                    <a:pt x="2744" y="2462"/>
                    <a:pt x="2756" y="2455"/>
                  </a:cubicBezTo>
                  <a:cubicBezTo>
                    <a:pt x="2778" y="2442"/>
                    <a:pt x="2747" y="2429"/>
                    <a:pt x="2763" y="2412"/>
                  </a:cubicBezTo>
                  <a:cubicBezTo>
                    <a:pt x="2778" y="2395"/>
                    <a:pt x="2780" y="2388"/>
                    <a:pt x="2756" y="2381"/>
                  </a:cubicBezTo>
                  <a:cubicBezTo>
                    <a:pt x="2732" y="2373"/>
                    <a:pt x="2695" y="2362"/>
                    <a:pt x="2719" y="2349"/>
                  </a:cubicBezTo>
                  <a:cubicBezTo>
                    <a:pt x="2743" y="2336"/>
                    <a:pt x="2756" y="2318"/>
                    <a:pt x="2771" y="2321"/>
                  </a:cubicBezTo>
                  <a:cubicBezTo>
                    <a:pt x="2787" y="2325"/>
                    <a:pt x="2815" y="2338"/>
                    <a:pt x="2819" y="2325"/>
                  </a:cubicBezTo>
                  <a:cubicBezTo>
                    <a:pt x="2824" y="2312"/>
                    <a:pt x="2830" y="2297"/>
                    <a:pt x="2843" y="2308"/>
                  </a:cubicBezTo>
                  <a:cubicBezTo>
                    <a:pt x="2856" y="2319"/>
                    <a:pt x="2852" y="2331"/>
                    <a:pt x="2880" y="2329"/>
                  </a:cubicBezTo>
                  <a:cubicBezTo>
                    <a:pt x="2909" y="2327"/>
                    <a:pt x="2915" y="2312"/>
                    <a:pt x="2896" y="2297"/>
                  </a:cubicBezTo>
                  <a:cubicBezTo>
                    <a:pt x="2876" y="2282"/>
                    <a:pt x="2859" y="2288"/>
                    <a:pt x="2876" y="2271"/>
                  </a:cubicBezTo>
                  <a:cubicBezTo>
                    <a:pt x="2894" y="2255"/>
                    <a:pt x="2885" y="2245"/>
                    <a:pt x="2874" y="2238"/>
                  </a:cubicBezTo>
                  <a:cubicBezTo>
                    <a:pt x="2863" y="2231"/>
                    <a:pt x="2872" y="2229"/>
                    <a:pt x="2883" y="2212"/>
                  </a:cubicBezTo>
                  <a:cubicBezTo>
                    <a:pt x="2894" y="2195"/>
                    <a:pt x="2909" y="2195"/>
                    <a:pt x="2907" y="2173"/>
                  </a:cubicBezTo>
                  <a:cubicBezTo>
                    <a:pt x="2905" y="2151"/>
                    <a:pt x="2933" y="2134"/>
                    <a:pt x="2918" y="2119"/>
                  </a:cubicBezTo>
                  <a:cubicBezTo>
                    <a:pt x="2902" y="2105"/>
                    <a:pt x="2894" y="2084"/>
                    <a:pt x="2874" y="2088"/>
                  </a:cubicBezTo>
                  <a:cubicBezTo>
                    <a:pt x="2854" y="2092"/>
                    <a:pt x="2835" y="2092"/>
                    <a:pt x="2837" y="2077"/>
                  </a:cubicBezTo>
                  <a:cubicBezTo>
                    <a:pt x="2839" y="2062"/>
                    <a:pt x="2852" y="2042"/>
                    <a:pt x="2870" y="2034"/>
                  </a:cubicBezTo>
                  <a:cubicBezTo>
                    <a:pt x="2887" y="2027"/>
                    <a:pt x="2889" y="2012"/>
                    <a:pt x="2878" y="1995"/>
                  </a:cubicBezTo>
                  <a:cubicBezTo>
                    <a:pt x="2867" y="1979"/>
                    <a:pt x="2856" y="1943"/>
                    <a:pt x="2900" y="1940"/>
                  </a:cubicBezTo>
                  <a:cubicBezTo>
                    <a:pt x="2944" y="1936"/>
                    <a:pt x="2974" y="1927"/>
                    <a:pt x="2983" y="1945"/>
                  </a:cubicBezTo>
                  <a:cubicBezTo>
                    <a:pt x="2992" y="1964"/>
                    <a:pt x="3018" y="1986"/>
                    <a:pt x="3051" y="1982"/>
                  </a:cubicBezTo>
                  <a:cubicBezTo>
                    <a:pt x="3084" y="1979"/>
                    <a:pt x="3088" y="1966"/>
                    <a:pt x="3114" y="1966"/>
                  </a:cubicBezTo>
                  <a:cubicBezTo>
                    <a:pt x="3140" y="1966"/>
                    <a:pt x="3167" y="1986"/>
                    <a:pt x="3167" y="1953"/>
                  </a:cubicBezTo>
                  <a:cubicBezTo>
                    <a:pt x="3167" y="1919"/>
                    <a:pt x="3127" y="1901"/>
                    <a:pt x="3156" y="1893"/>
                  </a:cubicBezTo>
                  <a:cubicBezTo>
                    <a:pt x="3184" y="1886"/>
                    <a:pt x="3186" y="1873"/>
                    <a:pt x="3204" y="1884"/>
                  </a:cubicBezTo>
                  <a:cubicBezTo>
                    <a:pt x="3221" y="1895"/>
                    <a:pt x="3226" y="1897"/>
                    <a:pt x="3232" y="1884"/>
                  </a:cubicBezTo>
                  <a:cubicBezTo>
                    <a:pt x="3239" y="1871"/>
                    <a:pt x="3232" y="1873"/>
                    <a:pt x="3258" y="1877"/>
                  </a:cubicBezTo>
                  <a:cubicBezTo>
                    <a:pt x="3285" y="1880"/>
                    <a:pt x="3350" y="1878"/>
                    <a:pt x="3357" y="1852"/>
                  </a:cubicBezTo>
                  <a:cubicBezTo>
                    <a:pt x="3363" y="1827"/>
                    <a:pt x="3357" y="1817"/>
                    <a:pt x="3337" y="1795"/>
                  </a:cubicBezTo>
                  <a:cubicBezTo>
                    <a:pt x="3317" y="1773"/>
                    <a:pt x="3298" y="1751"/>
                    <a:pt x="3319" y="1723"/>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9" name="Freeform 21">
              <a:extLst>
                <a:ext uri="{FF2B5EF4-FFF2-40B4-BE49-F238E27FC236}">
                  <a16:creationId xmlns:a16="http://schemas.microsoft.com/office/drawing/2014/main" id="{C2B075A1-E5B2-C241-A47F-25EBE9E61715}"/>
                </a:ext>
              </a:extLst>
            </p:cNvPr>
            <p:cNvSpPr>
              <a:spLocks/>
            </p:cNvSpPr>
            <p:nvPr/>
          </p:nvSpPr>
          <p:spPr bwMode="auto">
            <a:xfrm>
              <a:off x="3110" y="1852"/>
              <a:ext cx="303" cy="480"/>
            </a:xfrm>
            <a:custGeom>
              <a:avLst/>
              <a:gdLst>
                <a:gd name="T0" fmla="*/ 31 w 655"/>
                <a:gd name="T1" fmla="*/ 565 h 1036"/>
                <a:gd name="T2" fmla="*/ 68 w 655"/>
                <a:gd name="T3" fmla="*/ 595 h 1036"/>
                <a:gd name="T4" fmla="*/ 125 w 655"/>
                <a:gd name="T5" fmla="*/ 636 h 1036"/>
                <a:gd name="T6" fmla="*/ 156 w 655"/>
                <a:gd name="T7" fmla="*/ 734 h 1036"/>
                <a:gd name="T8" fmla="*/ 190 w 655"/>
                <a:gd name="T9" fmla="*/ 832 h 1036"/>
                <a:gd name="T10" fmla="*/ 180 w 655"/>
                <a:gd name="T11" fmla="*/ 901 h 1036"/>
                <a:gd name="T12" fmla="*/ 234 w 655"/>
                <a:gd name="T13" fmla="*/ 934 h 1036"/>
                <a:gd name="T14" fmla="*/ 287 w 655"/>
                <a:gd name="T15" fmla="*/ 960 h 1036"/>
                <a:gd name="T16" fmla="*/ 346 w 655"/>
                <a:gd name="T17" fmla="*/ 1003 h 1036"/>
                <a:gd name="T18" fmla="*/ 387 w 655"/>
                <a:gd name="T19" fmla="*/ 1023 h 1036"/>
                <a:gd name="T20" fmla="*/ 426 w 655"/>
                <a:gd name="T21" fmla="*/ 1018 h 1036"/>
                <a:gd name="T22" fmla="*/ 444 w 655"/>
                <a:gd name="T23" fmla="*/ 990 h 1036"/>
                <a:gd name="T24" fmla="*/ 446 w 655"/>
                <a:gd name="T25" fmla="*/ 958 h 1036"/>
                <a:gd name="T26" fmla="*/ 453 w 655"/>
                <a:gd name="T27" fmla="*/ 921 h 1036"/>
                <a:gd name="T28" fmla="*/ 531 w 655"/>
                <a:gd name="T29" fmla="*/ 919 h 1036"/>
                <a:gd name="T30" fmla="*/ 540 w 655"/>
                <a:gd name="T31" fmla="*/ 855 h 1036"/>
                <a:gd name="T32" fmla="*/ 503 w 655"/>
                <a:gd name="T33" fmla="*/ 806 h 1036"/>
                <a:gd name="T34" fmla="*/ 429 w 655"/>
                <a:gd name="T35" fmla="*/ 769 h 1036"/>
                <a:gd name="T36" fmla="*/ 433 w 655"/>
                <a:gd name="T37" fmla="*/ 697 h 1036"/>
                <a:gd name="T38" fmla="*/ 457 w 655"/>
                <a:gd name="T39" fmla="*/ 654 h 1036"/>
                <a:gd name="T40" fmla="*/ 457 w 655"/>
                <a:gd name="T41" fmla="*/ 573 h 1036"/>
                <a:gd name="T42" fmla="*/ 488 w 655"/>
                <a:gd name="T43" fmla="*/ 564 h 1036"/>
                <a:gd name="T44" fmla="*/ 555 w 655"/>
                <a:gd name="T45" fmla="*/ 571 h 1036"/>
                <a:gd name="T46" fmla="*/ 607 w 655"/>
                <a:gd name="T47" fmla="*/ 567 h 1036"/>
                <a:gd name="T48" fmla="*/ 601 w 655"/>
                <a:gd name="T49" fmla="*/ 543 h 1036"/>
                <a:gd name="T50" fmla="*/ 592 w 655"/>
                <a:gd name="T51" fmla="*/ 493 h 1036"/>
                <a:gd name="T52" fmla="*/ 612 w 655"/>
                <a:gd name="T53" fmla="*/ 443 h 1036"/>
                <a:gd name="T54" fmla="*/ 655 w 655"/>
                <a:gd name="T55" fmla="*/ 399 h 1036"/>
                <a:gd name="T56" fmla="*/ 579 w 655"/>
                <a:gd name="T57" fmla="*/ 330 h 1036"/>
                <a:gd name="T58" fmla="*/ 453 w 655"/>
                <a:gd name="T59" fmla="*/ 308 h 1036"/>
                <a:gd name="T60" fmla="*/ 435 w 655"/>
                <a:gd name="T61" fmla="*/ 197 h 1036"/>
                <a:gd name="T62" fmla="*/ 501 w 655"/>
                <a:gd name="T63" fmla="*/ 126 h 1036"/>
                <a:gd name="T64" fmla="*/ 474 w 655"/>
                <a:gd name="T65" fmla="*/ 52 h 1036"/>
                <a:gd name="T66" fmla="*/ 413 w 655"/>
                <a:gd name="T67" fmla="*/ 19 h 1036"/>
                <a:gd name="T68" fmla="*/ 326 w 655"/>
                <a:gd name="T69" fmla="*/ 71 h 1036"/>
                <a:gd name="T70" fmla="*/ 269 w 655"/>
                <a:gd name="T71" fmla="*/ 152 h 1036"/>
                <a:gd name="T72" fmla="*/ 269 w 655"/>
                <a:gd name="T73" fmla="*/ 260 h 1036"/>
                <a:gd name="T74" fmla="*/ 243 w 655"/>
                <a:gd name="T75" fmla="*/ 345 h 1036"/>
                <a:gd name="T76" fmla="*/ 230 w 655"/>
                <a:gd name="T77" fmla="*/ 426 h 1036"/>
                <a:gd name="T78" fmla="*/ 121 w 655"/>
                <a:gd name="T79" fmla="*/ 430 h 1036"/>
                <a:gd name="T80" fmla="*/ 1 w 655"/>
                <a:gd name="T81" fmla="*/ 495 h 1036"/>
                <a:gd name="T82" fmla="*/ 7 w 655"/>
                <a:gd name="T83" fmla="*/ 521 h 1036"/>
                <a:gd name="T84" fmla="*/ 31 w 655"/>
                <a:gd name="T85" fmla="*/ 565 h 1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55" h="1036">
                  <a:moveTo>
                    <a:pt x="31" y="565"/>
                  </a:moveTo>
                  <a:cubicBezTo>
                    <a:pt x="62" y="577"/>
                    <a:pt x="64" y="582"/>
                    <a:pt x="68" y="595"/>
                  </a:cubicBezTo>
                  <a:cubicBezTo>
                    <a:pt x="73" y="608"/>
                    <a:pt x="118" y="599"/>
                    <a:pt x="125" y="636"/>
                  </a:cubicBezTo>
                  <a:cubicBezTo>
                    <a:pt x="132" y="673"/>
                    <a:pt x="134" y="704"/>
                    <a:pt x="156" y="734"/>
                  </a:cubicBezTo>
                  <a:cubicBezTo>
                    <a:pt x="177" y="764"/>
                    <a:pt x="206" y="786"/>
                    <a:pt x="190" y="832"/>
                  </a:cubicBezTo>
                  <a:cubicBezTo>
                    <a:pt x="175" y="879"/>
                    <a:pt x="147" y="877"/>
                    <a:pt x="180" y="901"/>
                  </a:cubicBezTo>
                  <a:cubicBezTo>
                    <a:pt x="212" y="925"/>
                    <a:pt x="210" y="934"/>
                    <a:pt x="234" y="934"/>
                  </a:cubicBezTo>
                  <a:cubicBezTo>
                    <a:pt x="258" y="934"/>
                    <a:pt x="280" y="929"/>
                    <a:pt x="287" y="960"/>
                  </a:cubicBezTo>
                  <a:cubicBezTo>
                    <a:pt x="293" y="992"/>
                    <a:pt x="295" y="1008"/>
                    <a:pt x="346" y="1003"/>
                  </a:cubicBezTo>
                  <a:cubicBezTo>
                    <a:pt x="365" y="1003"/>
                    <a:pt x="380" y="1010"/>
                    <a:pt x="387" y="1023"/>
                  </a:cubicBezTo>
                  <a:cubicBezTo>
                    <a:pt x="394" y="1036"/>
                    <a:pt x="402" y="1032"/>
                    <a:pt x="426" y="1018"/>
                  </a:cubicBezTo>
                  <a:cubicBezTo>
                    <a:pt x="450" y="1003"/>
                    <a:pt x="466" y="1003"/>
                    <a:pt x="444" y="990"/>
                  </a:cubicBezTo>
                  <a:cubicBezTo>
                    <a:pt x="422" y="977"/>
                    <a:pt x="444" y="968"/>
                    <a:pt x="446" y="958"/>
                  </a:cubicBezTo>
                  <a:cubicBezTo>
                    <a:pt x="448" y="949"/>
                    <a:pt x="420" y="908"/>
                    <a:pt x="453" y="921"/>
                  </a:cubicBezTo>
                  <a:cubicBezTo>
                    <a:pt x="485" y="934"/>
                    <a:pt x="518" y="949"/>
                    <a:pt x="531" y="919"/>
                  </a:cubicBezTo>
                  <a:cubicBezTo>
                    <a:pt x="544" y="890"/>
                    <a:pt x="533" y="873"/>
                    <a:pt x="540" y="855"/>
                  </a:cubicBezTo>
                  <a:cubicBezTo>
                    <a:pt x="546" y="836"/>
                    <a:pt x="536" y="817"/>
                    <a:pt x="503" y="806"/>
                  </a:cubicBezTo>
                  <a:cubicBezTo>
                    <a:pt x="470" y="795"/>
                    <a:pt x="426" y="816"/>
                    <a:pt x="429" y="769"/>
                  </a:cubicBezTo>
                  <a:cubicBezTo>
                    <a:pt x="431" y="723"/>
                    <a:pt x="415" y="710"/>
                    <a:pt x="433" y="697"/>
                  </a:cubicBezTo>
                  <a:cubicBezTo>
                    <a:pt x="450" y="684"/>
                    <a:pt x="461" y="684"/>
                    <a:pt x="457" y="654"/>
                  </a:cubicBezTo>
                  <a:cubicBezTo>
                    <a:pt x="453" y="625"/>
                    <a:pt x="446" y="588"/>
                    <a:pt x="457" y="573"/>
                  </a:cubicBezTo>
                  <a:cubicBezTo>
                    <a:pt x="468" y="558"/>
                    <a:pt x="474" y="549"/>
                    <a:pt x="488" y="564"/>
                  </a:cubicBezTo>
                  <a:cubicBezTo>
                    <a:pt x="501" y="578"/>
                    <a:pt x="507" y="571"/>
                    <a:pt x="555" y="571"/>
                  </a:cubicBezTo>
                  <a:cubicBezTo>
                    <a:pt x="573" y="571"/>
                    <a:pt x="592" y="569"/>
                    <a:pt x="607" y="567"/>
                  </a:cubicBezTo>
                  <a:cubicBezTo>
                    <a:pt x="609" y="560"/>
                    <a:pt x="608" y="553"/>
                    <a:pt x="601" y="543"/>
                  </a:cubicBezTo>
                  <a:cubicBezTo>
                    <a:pt x="584" y="521"/>
                    <a:pt x="584" y="515"/>
                    <a:pt x="592" y="493"/>
                  </a:cubicBezTo>
                  <a:cubicBezTo>
                    <a:pt x="601" y="471"/>
                    <a:pt x="588" y="460"/>
                    <a:pt x="612" y="443"/>
                  </a:cubicBezTo>
                  <a:cubicBezTo>
                    <a:pt x="630" y="430"/>
                    <a:pt x="642" y="417"/>
                    <a:pt x="655" y="399"/>
                  </a:cubicBezTo>
                  <a:cubicBezTo>
                    <a:pt x="639" y="390"/>
                    <a:pt x="645" y="350"/>
                    <a:pt x="579" y="330"/>
                  </a:cubicBezTo>
                  <a:cubicBezTo>
                    <a:pt x="505" y="308"/>
                    <a:pt x="492" y="334"/>
                    <a:pt x="453" y="308"/>
                  </a:cubicBezTo>
                  <a:cubicBezTo>
                    <a:pt x="413" y="282"/>
                    <a:pt x="409" y="223"/>
                    <a:pt x="435" y="197"/>
                  </a:cubicBezTo>
                  <a:cubicBezTo>
                    <a:pt x="461" y="171"/>
                    <a:pt x="488" y="156"/>
                    <a:pt x="501" y="126"/>
                  </a:cubicBezTo>
                  <a:cubicBezTo>
                    <a:pt x="514" y="97"/>
                    <a:pt x="492" y="67"/>
                    <a:pt x="474" y="52"/>
                  </a:cubicBezTo>
                  <a:cubicBezTo>
                    <a:pt x="457" y="37"/>
                    <a:pt x="439" y="0"/>
                    <a:pt x="413" y="19"/>
                  </a:cubicBezTo>
                  <a:cubicBezTo>
                    <a:pt x="387" y="37"/>
                    <a:pt x="352" y="34"/>
                    <a:pt x="326" y="71"/>
                  </a:cubicBezTo>
                  <a:cubicBezTo>
                    <a:pt x="300" y="108"/>
                    <a:pt x="265" y="119"/>
                    <a:pt x="269" y="152"/>
                  </a:cubicBezTo>
                  <a:cubicBezTo>
                    <a:pt x="273" y="185"/>
                    <a:pt x="295" y="234"/>
                    <a:pt x="269" y="260"/>
                  </a:cubicBezTo>
                  <a:cubicBezTo>
                    <a:pt x="243" y="286"/>
                    <a:pt x="221" y="334"/>
                    <a:pt x="243" y="345"/>
                  </a:cubicBezTo>
                  <a:cubicBezTo>
                    <a:pt x="265" y="356"/>
                    <a:pt x="282" y="423"/>
                    <a:pt x="230" y="426"/>
                  </a:cubicBezTo>
                  <a:cubicBezTo>
                    <a:pt x="177" y="430"/>
                    <a:pt x="138" y="397"/>
                    <a:pt x="121" y="430"/>
                  </a:cubicBezTo>
                  <a:cubicBezTo>
                    <a:pt x="104" y="462"/>
                    <a:pt x="51" y="504"/>
                    <a:pt x="1" y="495"/>
                  </a:cubicBezTo>
                  <a:cubicBezTo>
                    <a:pt x="4" y="503"/>
                    <a:pt x="6" y="512"/>
                    <a:pt x="7" y="521"/>
                  </a:cubicBezTo>
                  <a:cubicBezTo>
                    <a:pt x="9" y="552"/>
                    <a:pt x="0" y="554"/>
                    <a:pt x="31" y="565"/>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0" name="Freeform 22">
              <a:extLst>
                <a:ext uri="{FF2B5EF4-FFF2-40B4-BE49-F238E27FC236}">
                  <a16:creationId xmlns:a16="http://schemas.microsoft.com/office/drawing/2014/main" id="{1ECFAA0D-4FAE-C245-B3CF-6FA780E3A446}"/>
                </a:ext>
              </a:extLst>
            </p:cNvPr>
            <p:cNvSpPr>
              <a:spLocks/>
            </p:cNvSpPr>
            <p:nvPr/>
          </p:nvSpPr>
          <p:spPr bwMode="auto">
            <a:xfrm>
              <a:off x="4177" y="2831"/>
              <a:ext cx="568" cy="690"/>
            </a:xfrm>
            <a:custGeom>
              <a:avLst/>
              <a:gdLst>
                <a:gd name="T0" fmla="*/ 1135 w 1227"/>
                <a:gd name="T1" fmla="*/ 248 h 1490"/>
                <a:gd name="T2" fmla="*/ 1085 w 1227"/>
                <a:gd name="T3" fmla="*/ 118 h 1490"/>
                <a:gd name="T4" fmla="*/ 919 w 1227"/>
                <a:gd name="T5" fmla="*/ 94 h 1490"/>
                <a:gd name="T6" fmla="*/ 784 w 1227"/>
                <a:gd name="T7" fmla="*/ 102 h 1490"/>
                <a:gd name="T8" fmla="*/ 723 w 1227"/>
                <a:gd name="T9" fmla="*/ 89 h 1490"/>
                <a:gd name="T10" fmla="*/ 696 w 1227"/>
                <a:gd name="T11" fmla="*/ 17 h 1490"/>
                <a:gd name="T12" fmla="*/ 578 w 1227"/>
                <a:gd name="T13" fmla="*/ 92 h 1490"/>
                <a:gd name="T14" fmla="*/ 504 w 1227"/>
                <a:gd name="T15" fmla="*/ 120 h 1490"/>
                <a:gd name="T16" fmla="*/ 408 w 1227"/>
                <a:gd name="T17" fmla="*/ 126 h 1490"/>
                <a:gd name="T18" fmla="*/ 319 w 1227"/>
                <a:gd name="T19" fmla="*/ 181 h 1490"/>
                <a:gd name="T20" fmla="*/ 161 w 1227"/>
                <a:gd name="T21" fmla="*/ 257 h 1490"/>
                <a:gd name="T22" fmla="*/ 87 w 1227"/>
                <a:gd name="T23" fmla="*/ 307 h 1490"/>
                <a:gd name="T24" fmla="*/ 83 w 1227"/>
                <a:gd name="T25" fmla="*/ 363 h 1490"/>
                <a:gd name="T26" fmla="*/ 144 w 1227"/>
                <a:gd name="T27" fmla="*/ 537 h 1490"/>
                <a:gd name="T28" fmla="*/ 48 w 1227"/>
                <a:gd name="T29" fmla="*/ 771 h 1490"/>
                <a:gd name="T30" fmla="*/ 109 w 1227"/>
                <a:gd name="T31" fmla="*/ 912 h 1490"/>
                <a:gd name="T32" fmla="*/ 218 w 1227"/>
                <a:gd name="T33" fmla="*/ 1041 h 1490"/>
                <a:gd name="T34" fmla="*/ 170 w 1227"/>
                <a:gd name="T35" fmla="*/ 1186 h 1490"/>
                <a:gd name="T36" fmla="*/ 305 w 1227"/>
                <a:gd name="T37" fmla="*/ 1267 h 1490"/>
                <a:gd name="T38" fmla="*/ 388 w 1227"/>
                <a:gd name="T39" fmla="*/ 1304 h 1490"/>
                <a:gd name="T40" fmla="*/ 305 w 1227"/>
                <a:gd name="T41" fmla="*/ 1460 h 1490"/>
                <a:gd name="T42" fmla="*/ 563 w 1227"/>
                <a:gd name="T43" fmla="*/ 1379 h 1490"/>
                <a:gd name="T44" fmla="*/ 685 w 1227"/>
                <a:gd name="T45" fmla="*/ 1327 h 1490"/>
                <a:gd name="T46" fmla="*/ 681 w 1227"/>
                <a:gd name="T47" fmla="*/ 1269 h 1490"/>
                <a:gd name="T48" fmla="*/ 716 w 1227"/>
                <a:gd name="T49" fmla="*/ 1130 h 1490"/>
                <a:gd name="T50" fmla="*/ 779 w 1227"/>
                <a:gd name="T51" fmla="*/ 1045 h 1490"/>
                <a:gd name="T52" fmla="*/ 782 w 1227"/>
                <a:gd name="T53" fmla="*/ 951 h 1490"/>
                <a:gd name="T54" fmla="*/ 793 w 1227"/>
                <a:gd name="T55" fmla="*/ 795 h 1490"/>
                <a:gd name="T56" fmla="*/ 910 w 1227"/>
                <a:gd name="T57" fmla="*/ 635 h 1490"/>
                <a:gd name="T58" fmla="*/ 978 w 1227"/>
                <a:gd name="T59" fmla="*/ 528 h 1490"/>
                <a:gd name="T60" fmla="*/ 1072 w 1227"/>
                <a:gd name="T61" fmla="*/ 504 h 1490"/>
                <a:gd name="T62" fmla="*/ 1177 w 1227"/>
                <a:gd name="T63" fmla="*/ 448 h 1490"/>
                <a:gd name="T64" fmla="*/ 1201 w 1227"/>
                <a:gd name="T65" fmla="*/ 346 h 1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27" h="1490">
                  <a:moveTo>
                    <a:pt x="1201" y="346"/>
                  </a:moveTo>
                  <a:cubicBezTo>
                    <a:pt x="1175" y="313"/>
                    <a:pt x="1183" y="270"/>
                    <a:pt x="1135" y="248"/>
                  </a:cubicBezTo>
                  <a:cubicBezTo>
                    <a:pt x="1087" y="226"/>
                    <a:pt x="1044" y="217"/>
                    <a:pt x="1050" y="193"/>
                  </a:cubicBezTo>
                  <a:cubicBezTo>
                    <a:pt x="1057" y="168"/>
                    <a:pt x="1116" y="135"/>
                    <a:pt x="1085" y="118"/>
                  </a:cubicBezTo>
                  <a:cubicBezTo>
                    <a:pt x="1055" y="102"/>
                    <a:pt x="1059" y="85"/>
                    <a:pt x="1028" y="92"/>
                  </a:cubicBezTo>
                  <a:cubicBezTo>
                    <a:pt x="998" y="100"/>
                    <a:pt x="950" y="113"/>
                    <a:pt x="919" y="94"/>
                  </a:cubicBezTo>
                  <a:cubicBezTo>
                    <a:pt x="889" y="76"/>
                    <a:pt x="878" y="20"/>
                    <a:pt x="838" y="48"/>
                  </a:cubicBezTo>
                  <a:cubicBezTo>
                    <a:pt x="799" y="76"/>
                    <a:pt x="806" y="80"/>
                    <a:pt x="784" y="102"/>
                  </a:cubicBezTo>
                  <a:cubicBezTo>
                    <a:pt x="762" y="124"/>
                    <a:pt x="744" y="154"/>
                    <a:pt x="718" y="130"/>
                  </a:cubicBezTo>
                  <a:cubicBezTo>
                    <a:pt x="692" y="105"/>
                    <a:pt x="707" y="100"/>
                    <a:pt x="723" y="89"/>
                  </a:cubicBezTo>
                  <a:cubicBezTo>
                    <a:pt x="738" y="78"/>
                    <a:pt x="758" y="63"/>
                    <a:pt x="747" y="44"/>
                  </a:cubicBezTo>
                  <a:cubicBezTo>
                    <a:pt x="736" y="26"/>
                    <a:pt x="714" y="0"/>
                    <a:pt x="696" y="17"/>
                  </a:cubicBezTo>
                  <a:cubicBezTo>
                    <a:pt x="679" y="33"/>
                    <a:pt x="668" y="61"/>
                    <a:pt x="644" y="72"/>
                  </a:cubicBezTo>
                  <a:cubicBezTo>
                    <a:pt x="621" y="83"/>
                    <a:pt x="597" y="108"/>
                    <a:pt x="578" y="92"/>
                  </a:cubicBezTo>
                  <a:cubicBezTo>
                    <a:pt x="571" y="100"/>
                    <a:pt x="563" y="106"/>
                    <a:pt x="554" y="113"/>
                  </a:cubicBezTo>
                  <a:cubicBezTo>
                    <a:pt x="537" y="128"/>
                    <a:pt x="515" y="135"/>
                    <a:pt x="504" y="120"/>
                  </a:cubicBezTo>
                  <a:cubicBezTo>
                    <a:pt x="493" y="105"/>
                    <a:pt x="482" y="102"/>
                    <a:pt x="447" y="102"/>
                  </a:cubicBezTo>
                  <a:cubicBezTo>
                    <a:pt x="412" y="102"/>
                    <a:pt x="410" y="105"/>
                    <a:pt x="408" y="126"/>
                  </a:cubicBezTo>
                  <a:cubicBezTo>
                    <a:pt x="406" y="146"/>
                    <a:pt x="393" y="157"/>
                    <a:pt x="354" y="157"/>
                  </a:cubicBezTo>
                  <a:cubicBezTo>
                    <a:pt x="314" y="157"/>
                    <a:pt x="332" y="165"/>
                    <a:pt x="319" y="181"/>
                  </a:cubicBezTo>
                  <a:cubicBezTo>
                    <a:pt x="305" y="198"/>
                    <a:pt x="286" y="219"/>
                    <a:pt x="244" y="241"/>
                  </a:cubicBezTo>
                  <a:cubicBezTo>
                    <a:pt x="203" y="263"/>
                    <a:pt x="190" y="259"/>
                    <a:pt x="161" y="257"/>
                  </a:cubicBezTo>
                  <a:cubicBezTo>
                    <a:pt x="133" y="256"/>
                    <a:pt x="135" y="269"/>
                    <a:pt x="131" y="280"/>
                  </a:cubicBezTo>
                  <a:cubicBezTo>
                    <a:pt x="126" y="291"/>
                    <a:pt x="122" y="300"/>
                    <a:pt x="87" y="307"/>
                  </a:cubicBezTo>
                  <a:cubicBezTo>
                    <a:pt x="67" y="312"/>
                    <a:pt x="54" y="333"/>
                    <a:pt x="46" y="350"/>
                  </a:cubicBezTo>
                  <a:cubicBezTo>
                    <a:pt x="60" y="353"/>
                    <a:pt x="74" y="356"/>
                    <a:pt x="83" y="363"/>
                  </a:cubicBezTo>
                  <a:cubicBezTo>
                    <a:pt x="109" y="385"/>
                    <a:pt x="122" y="415"/>
                    <a:pt x="113" y="433"/>
                  </a:cubicBezTo>
                  <a:cubicBezTo>
                    <a:pt x="105" y="452"/>
                    <a:pt x="148" y="489"/>
                    <a:pt x="144" y="537"/>
                  </a:cubicBezTo>
                  <a:cubicBezTo>
                    <a:pt x="139" y="585"/>
                    <a:pt x="87" y="611"/>
                    <a:pt x="43" y="648"/>
                  </a:cubicBezTo>
                  <a:cubicBezTo>
                    <a:pt x="0" y="686"/>
                    <a:pt x="17" y="730"/>
                    <a:pt x="48" y="771"/>
                  </a:cubicBezTo>
                  <a:cubicBezTo>
                    <a:pt x="78" y="812"/>
                    <a:pt x="96" y="800"/>
                    <a:pt x="96" y="834"/>
                  </a:cubicBezTo>
                  <a:cubicBezTo>
                    <a:pt x="96" y="867"/>
                    <a:pt x="109" y="875"/>
                    <a:pt x="109" y="912"/>
                  </a:cubicBezTo>
                  <a:cubicBezTo>
                    <a:pt x="109" y="949"/>
                    <a:pt x="153" y="952"/>
                    <a:pt x="174" y="975"/>
                  </a:cubicBezTo>
                  <a:cubicBezTo>
                    <a:pt x="196" y="997"/>
                    <a:pt x="192" y="1019"/>
                    <a:pt x="218" y="1041"/>
                  </a:cubicBezTo>
                  <a:cubicBezTo>
                    <a:pt x="244" y="1064"/>
                    <a:pt x="240" y="1060"/>
                    <a:pt x="192" y="1093"/>
                  </a:cubicBezTo>
                  <a:cubicBezTo>
                    <a:pt x="144" y="1127"/>
                    <a:pt x="174" y="1145"/>
                    <a:pt x="170" y="1186"/>
                  </a:cubicBezTo>
                  <a:cubicBezTo>
                    <a:pt x="166" y="1227"/>
                    <a:pt x="196" y="1253"/>
                    <a:pt x="209" y="1275"/>
                  </a:cubicBezTo>
                  <a:cubicBezTo>
                    <a:pt x="222" y="1297"/>
                    <a:pt x="266" y="1290"/>
                    <a:pt x="305" y="1267"/>
                  </a:cubicBezTo>
                  <a:cubicBezTo>
                    <a:pt x="345" y="1245"/>
                    <a:pt x="349" y="1245"/>
                    <a:pt x="367" y="1256"/>
                  </a:cubicBezTo>
                  <a:cubicBezTo>
                    <a:pt x="384" y="1267"/>
                    <a:pt x="393" y="1282"/>
                    <a:pt x="388" y="1304"/>
                  </a:cubicBezTo>
                  <a:cubicBezTo>
                    <a:pt x="384" y="1327"/>
                    <a:pt x="358" y="1345"/>
                    <a:pt x="310" y="1371"/>
                  </a:cubicBezTo>
                  <a:cubicBezTo>
                    <a:pt x="262" y="1397"/>
                    <a:pt x="271" y="1431"/>
                    <a:pt x="305" y="1460"/>
                  </a:cubicBezTo>
                  <a:cubicBezTo>
                    <a:pt x="340" y="1490"/>
                    <a:pt x="388" y="1464"/>
                    <a:pt x="432" y="1431"/>
                  </a:cubicBezTo>
                  <a:cubicBezTo>
                    <a:pt x="476" y="1397"/>
                    <a:pt x="528" y="1408"/>
                    <a:pt x="563" y="1379"/>
                  </a:cubicBezTo>
                  <a:cubicBezTo>
                    <a:pt x="598" y="1349"/>
                    <a:pt x="629" y="1405"/>
                    <a:pt x="664" y="1419"/>
                  </a:cubicBezTo>
                  <a:cubicBezTo>
                    <a:pt x="699" y="1434"/>
                    <a:pt x="672" y="1356"/>
                    <a:pt x="685" y="1327"/>
                  </a:cubicBezTo>
                  <a:cubicBezTo>
                    <a:pt x="688" y="1322"/>
                    <a:pt x="692" y="1319"/>
                    <a:pt x="697" y="1317"/>
                  </a:cubicBezTo>
                  <a:cubicBezTo>
                    <a:pt x="687" y="1301"/>
                    <a:pt x="676" y="1281"/>
                    <a:pt x="681" y="1269"/>
                  </a:cubicBezTo>
                  <a:cubicBezTo>
                    <a:pt x="690" y="1249"/>
                    <a:pt x="703" y="1236"/>
                    <a:pt x="705" y="1212"/>
                  </a:cubicBezTo>
                  <a:cubicBezTo>
                    <a:pt x="707" y="1188"/>
                    <a:pt x="699" y="1151"/>
                    <a:pt x="716" y="1130"/>
                  </a:cubicBezTo>
                  <a:cubicBezTo>
                    <a:pt x="734" y="1110"/>
                    <a:pt x="734" y="1097"/>
                    <a:pt x="742" y="1082"/>
                  </a:cubicBezTo>
                  <a:cubicBezTo>
                    <a:pt x="751" y="1067"/>
                    <a:pt x="764" y="1062"/>
                    <a:pt x="779" y="1045"/>
                  </a:cubicBezTo>
                  <a:cubicBezTo>
                    <a:pt x="795" y="1028"/>
                    <a:pt x="793" y="1030"/>
                    <a:pt x="786" y="1006"/>
                  </a:cubicBezTo>
                  <a:cubicBezTo>
                    <a:pt x="779" y="982"/>
                    <a:pt x="760" y="967"/>
                    <a:pt x="782" y="951"/>
                  </a:cubicBezTo>
                  <a:cubicBezTo>
                    <a:pt x="803" y="934"/>
                    <a:pt x="834" y="921"/>
                    <a:pt x="801" y="891"/>
                  </a:cubicBezTo>
                  <a:cubicBezTo>
                    <a:pt x="768" y="862"/>
                    <a:pt x="768" y="808"/>
                    <a:pt x="793" y="795"/>
                  </a:cubicBezTo>
                  <a:cubicBezTo>
                    <a:pt x="817" y="782"/>
                    <a:pt x="871" y="789"/>
                    <a:pt x="893" y="743"/>
                  </a:cubicBezTo>
                  <a:cubicBezTo>
                    <a:pt x="915" y="697"/>
                    <a:pt x="921" y="678"/>
                    <a:pt x="910" y="635"/>
                  </a:cubicBezTo>
                  <a:cubicBezTo>
                    <a:pt x="900" y="593"/>
                    <a:pt x="891" y="569"/>
                    <a:pt x="913" y="548"/>
                  </a:cubicBezTo>
                  <a:cubicBezTo>
                    <a:pt x="934" y="528"/>
                    <a:pt x="928" y="524"/>
                    <a:pt x="978" y="528"/>
                  </a:cubicBezTo>
                  <a:cubicBezTo>
                    <a:pt x="1028" y="532"/>
                    <a:pt x="996" y="537"/>
                    <a:pt x="1028" y="532"/>
                  </a:cubicBezTo>
                  <a:cubicBezTo>
                    <a:pt x="1061" y="526"/>
                    <a:pt x="1068" y="522"/>
                    <a:pt x="1072" y="504"/>
                  </a:cubicBezTo>
                  <a:cubicBezTo>
                    <a:pt x="1076" y="485"/>
                    <a:pt x="1072" y="484"/>
                    <a:pt x="1100" y="482"/>
                  </a:cubicBezTo>
                  <a:cubicBezTo>
                    <a:pt x="1129" y="480"/>
                    <a:pt x="1164" y="465"/>
                    <a:pt x="1177" y="448"/>
                  </a:cubicBezTo>
                  <a:cubicBezTo>
                    <a:pt x="1190" y="432"/>
                    <a:pt x="1192" y="421"/>
                    <a:pt x="1194" y="404"/>
                  </a:cubicBezTo>
                  <a:cubicBezTo>
                    <a:pt x="1197" y="387"/>
                    <a:pt x="1227" y="380"/>
                    <a:pt x="1201" y="346"/>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1" name="Freeform 23">
              <a:extLst>
                <a:ext uri="{FF2B5EF4-FFF2-40B4-BE49-F238E27FC236}">
                  <a16:creationId xmlns:a16="http://schemas.microsoft.com/office/drawing/2014/main" id="{AC4146D8-973E-A841-B3A7-E4F07318E634}"/>
                </a:ext>
              </a:extLst>
            </p:cNvPr>
            <p:cNvSpPr>
              <a:spLocks/>
            </p:cNvSpPr>
            <p:nvPr/>
          </p:nvSpPr>
          <p:spPr bwMode="auto">
            <a:xfrm>
              <a:off x="3549" y="2533"/>
              <a:ext cx="896" cy="494"/>
            </a:xfrm>
            <a:custGeom>
              <a:avLst/>
              <a:gdLst>
                <a:gd name="T0" fmla="*/ 1488 w 1935"/>
                <a:gd name="T1" fmla="*/ 922 h 1066"/>
                <a:gd name="T2" fmla="*/ 1601 w 1935"/>
                <a:gd name="T3" fmla="*/ 883 h 1066"/>
                <a:gd name="T4" fmla="*/ 1711 w 1935"/>
                <a:gd name="T5" fmla="*/ 799 h 1066"/>
                <a:gd name="T6" fmla="*/ 1804 w 1935"/>
                <a:gd name="T7" fmla="*/ 744 h 1066"/>
                <a:gd name="T8" fmla="*/ 1911 w 1935"/>
                <a:gd name="T9" fmla="*/ 755 h 1066"/>
                <a:gd name="T10" fmla="*/ 1931 w 1935"/>
                <a:gd name="T11" fmla="*/ 731 h 1066"/>
                <a:gd name="T12" fmla="*/ 1846 w 1935"/>
                <a:gd name="T13" fmla="*/ 575 h 1066"/>
                <a:gd name="T14" fmla="*/ 1835 w 1935"/>
                <a:gd name="T15" fmla="*/ 431 h 1066"/>
                <a:gd name="T16" fmla="*/ 1753 w 1935"/>
                <a:gd name="T17" fmla="*/ 402 h 1066"/>
                <a:gd name="T18" fmla="*/ 1671 w 1935"/>
                <a:gd name="T19" fmla="*/ 360 h 1066"/>
                <a:gd name="T20" fmla="*/ 1609 w 1935"/>
                <a:gd name="T21" fmla="*/ 338 h 1066"/>
                <a:gd name="T22" fmla="*/ 1498 w 1935"/>
                <a:gd name="T23" fmla="*/ 345 h 1066"/>
                <a:gd name="T24" fmla="*/ 1374 w 1935"/>
                <a:gd name="T25" fmla="*/ 296 h 1066"/>
                <a:gd name="T26" fmla="*/ 1276 w 1935"/>
                <a:gd name="T27" fmla="*/ 242 h 1066"/>
                <a:gd name="T28" fmla="*/ 1244 w 1935"/>
                <a:gd name="T29" fmla="*/ 156 h 1066"/>
                <a:gd name="T30" fmla="*/ 1151 w 1935"/>
                <a:gd name="T31" fmla="*/ 181 h 1066"/>
                <a:gd name="T32" fmla="*/ 1041 w 1935"/>
                <a:gd name="T33" fmla="*/ 192 h 1066"/>
                <a:gd name="T34" fmla="*/ 843 w 1935"/>
                <a:gd name="T35" fmla="*/ 187 h 1066"/>
                <a:gd name="T36" fmla="*/ 675 w 1935"/>
                <a:gd name="T37" fmla="*/ 103 h 1066"/>
                <a:gd name="T38" fmla="*/ 562 w 1935"/>
                <a:gd name="T39" fmla="*/ 19 h 1066"/>
                <a:gd name="T40" fmla="*/ 422 w 1935"/>
                <a:gd name="T41" fmla="*/ 47 h 1066"/>
                <a:gd name="T42" fmla="*/ 295 w 1935"/>
                <a:gd name="T43" fmla="*/ 27 h 1066"/>
                <a:gd name="T44" fmla="*/ 282 w 1935"/>
                <a:gd name="T45" fmla="*/ 71 h 1066"/>
                <a:gd name="T46" fmla="*/ 374 w 1935"/>
                <a:gd name="T47" fmla="*/ 121 h 1066"/>
                <a:gd name="T48" fmla="*/ 308 w 1935"/>
                <a:gd name="T49" fmla="*/ 197 h 1066"/>
                <a:gd name="T50" fmla="*/ 258 w 1935"/>
                <a:gd name="T51" fmla="*/ 286 h 1066"/>
                <a:gd name="T52" fmla="*/ 293 w 1935"/>
                <a:gd name="T53" fmla="*/ 379 h 1066"/>
                <a:gd name="T54" fmla="*/ 380 w 1935"/>
                <a:gd name="T55" fmla="*/ 433 h 1066"/>
                <a:gd name="T56" fmla="*/ 443 w 1935"/>
                <a:gd name="T57" fmla="*/ 592 h 1066"/>
                <a:gd name="T58" fmla="*/ 315 w 1935"/>
                <a:gd name="T59" fmla="*/ 670 h 1066"/>
                <a:gd name="T60" fmla="*/ 138 w 1935"/>
                <a:gd name="T61" fmla="*/ 711 h 1066"/>
                <a:gd name="T62" fmla="*/ 36 w 1935"/>
                <a:gd name="T63" fmla="*/ 747 h 1066"/>
                <a:gd name="T64" fmla="*/ 66 w 1935"/>
                <a:gd name="T65" fmla="*/ 831 h 1066"/>
                <a:gd name="T66" fmla="*/ 135 w 1935"/>
                <a:gd name="T67" fmla="*/ 942 h 1066"/>
                <a:gd name="T68" fmla="*/ 207 w 1935"/>
                <a:gd name="T69" fmla="*/ 1034 h 1066"/>
                <a:gd name="T70" fmla="*/ 291 w 1935"/>
                <a:gd name="T71" fmla="*/ 972 h 1066"/>
                <a:gd name="T72" fmla="*/ 479 w 1935"/>
                <a:gd name="T73" fmla="*/ 924 h 1066"/>
                <a:gd name="T74" fmla="*/ 544 w 1935"/>
                <a:gd name="T75" fmla="*/ 838 h 1066"/>
                <a:gd name="T76" fmla="*/ 741 w 1935"/>
                <a:gd name="T77" fmla="*/ 820 h 1066"/>
                <a:gd name="T78" fmla="*/ 955 w 1935"/>
                <a:gd name="T79" fmla="*/ 879 h 1066"/>
                <a:gd name="T80" fmla="*/ 1134 w 1935"/>
                <a:gd name="T81" fmla="*/ 823 h 1066"/>
                <a:gd name="T82" fmla="*/ 1195 w 1935"/>
                <a:gd name="T83" fmla="*/ 909 h 1066"/>
                <a:gd name="T84" fmla="*/ 1330 w 1935"/>
                <a:gd name="T85" fmla="*/ 842 h 1066"/>
                <a:gd name="T86" fmla="*/ 1403 w 1935"/>
                <a:gd name="T87" fmla="*/ 992 h 10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35" h="1066">
                  <a:moveTo>
                    <a:pt x="1444" y="949"/>
                  </a:moveTo>
                  <a:cubicBezTo>
                    <a:pt x="1479" y="942"/>
                    <a:pt x="1483" y="933"/>
                    <a:pt x="1488" y="922"/>
                  </a:cubicBezTo>
                  <a:cubicBezTo>
                    <a:pt x="1492" y="911"/>
                    <a:pt x="1490" y="898"/>
                    <a:pt x="1518" y="899"/>
                  </a:cubicBezTo>
                  <a:cubicBezTo>
                    <a:pt x="1547" y="901"/>
                    <a:pt x="1560" y="905"/>
                    <a:pt x="1601" y="883"/>
                  </a:cubicBezTo>
                  <a:cubicBezTo>
                    <a:pt x="1643" y="861"/>
                    <a:pt x="1662" y="840"/>
                    <a:pt x="1676" y="823"/>
                  </a:cubicBezTo>
                  <a:cubicBezTo>
                    <a:pt x="1689" y="807"/>
                    <a:pt x="1671" y="799"/>
                    <a:pt x="1711" y="799"/>
                  </a:cubicBezTo>
                  <a:cubicBezTo>
                    <a:pt x="1750" y="799"/>
                    <a:pt x="1763" y="788"/>
                    <a:pt x="1765" y="768"/>
                  </a:cubicBezTo>
                  <a:cubicBezTo>
                    <a:pt x="1767" y="747"/>
                    <a:pt x="1769" y="744"/>
                    <a:pt x="1804" y="744"/>
                  </a:cubicBezTo>
                  <a:cubicBezTo>
                    <a:pt x="1839" y="744"/>
                    <a:pt x="1850" y="747"/>
                    <a:pt x="1861" y="762"/>
                  </a:cubicBezTo>
                  <a:cubicBezTo>
                    <a:pt x="1872" y="777"/>
                    <a:pt x="1894" y="770"/>
                    <a:pt x="1911" y="755"/>
                  </a:cubicBezTo>
                  <a:cubicBezTo>
                    <a:pt x="1920" y="748"/>
                    <a:pt x="1928" y="742"/>
                    <a:pt x="1935" y="734"/>
                  </a:cubicBezTo>
                  <a:cubicBezTo>
                    <a:pt x="1934" y="733"/>
                    <a:pt x="1932" y="732"/>
                    <a:pt x="1931" y="731"/>
                  </a:cubicBezTo>
                  <a:cubicBezTo>
                    <a:pt x="1911" y="709"/>
                    <a:pt x="1918" y="690"/>
                    <a:pt x="1896" y="660"/>
                  </a:cubicBezTo>
                  <a:cubicBezTo>
                    <a:pt x="1874" y="631"/>
                    <a:pt x="1842" y="620"/>
                    <a:pt x="1846" y="575"/>
                  </a:cubicBezTo>
                  <a:cubicBezTo>
                    <a:pt x="1850" y="531"/>
                    <a:pt x="1804" y="512"/>
                    <a:pt x="1828" y="490"/>
                  </a:cubicBezTo>
                  <a:cubicBezTo>
                    <a:pt x="1852" y="468"/>
                    <a:pt x="1870" y="453"/>
                    <a:pt x="1835" y="431"/>
                  </a:cubicBezTo>
                  <a:cubicBezTo>
                    <a:pt x="1800" y="408"/>
                    <a:pt x="1813" y="420"/>
                    <a:pt x="1787" y="408"/>
                  </a:cubicBezTo>
                  <a:cubicBezTo>
                    <a:pt x="1761" y="396"/>
                    <a:pt x="1769" y="395"/>
                    <a:pt x="1753" y="402"/>
                  </a:cubicBezTo>
                  <a:cubicBezTo>
                    <a:pt x="1737" y="408"/>
                    <a:pt x="1729" y="415"/>
                    <a:pt x="1714" y="398"/>
                  </a:cubicBezTo>
                  <a:cubicBezTo>
                    <a:pt x="1698" y="381"/>
                    <a:pt x="1685" y="358"/>
                    <a:pt x="1671" y="360"/>
                  </a:cubicBezTo>
                  <a:cubicBezTo>
                    <a:pt x="1657" y="362"/>
                    <a:pt x="1650" y="354"/>
                    <a:pt x="1644" y="345"/>
                  </a:cubicBezTo>
                  <a:cubicBezTo>
                    <a:pt x="1637" y="337"/>
                    <a:pt x="1626" y="316"/>
                    <a:pt x="1609" y="338"/>
                  </a:cubicBezTo>
                  <a:cubicBezTo>
                    <a:pt x="1591" y="360"/>
                    <a:pt x="1579" y="359"/>
                    <a:pt x="1562" y="361"/>
                  </a:cubicBezTo>
                  <a:cubicBezTo>
                    <a:pt x="1545" y="363"/>
                    <a:pt x="1512" y="358"/>
                    <a:pt x="1498" y="345"/>
                  </a:cubicBezTo>
                  <a:cubicBezTo>
                    <a:pt x="1483" y="332"/>
                    <a:pt x="1447" y="281"/>
                    <a:pt x="1421" y="277"/>
                  </a:cubicBezTo>
                  <a:cubicBezTo>
                    <a:pt x="1395" y="272"/>
                    <a:pt x="1398" y="285"/>
                    <a:pt x="1374" y="296"/>
                  </a:cubicBezTo>
                  <a:cubicBezTo>
                    <a:pt x="1350" y="307"/>
                    <a:pt x="1336" y="308"/>
                    <a:pt x="1318" y="293"/>
                  </a:cubicBezTo>
                  <a:cubicBezTo>
                    <a:pt x="1301" y="279"/>
                    <a:pt x="1273" y="263"/>
                    <a:pt x="1276" y="242"/>
                  </a:cubicBezTo>
                  <a:cubicBezTo>
                    <a:pt x="1279" y="220"/>
                    <a:pt x="1285" y="212"/>
                    <a:pt x="1280" y="195"/>
                  </a:cubicBezTo>
                  <a:cubicBezTo>
                    <a:pt x="1276" y="179"/>
                    <a:pt x="1264" y="146"/>
                    <a:pt x="1244" y="156"/>
                  </a:cubicBezTo>
                  <a:cubicBezTo>
                    <a:pt x="1225" y="166"/>
                    <a:pt x="1228" y="197"/>
                    <a:pt x="1196" y="204"/>
                  </a:cubicBezTo>
                  <a:cubicBezTo>
                    <a:pt x="1164" y="210"/>
                    <a:pt x="1164" y="190"/>
                    <a:pt x="1151" y="181"/>
                  </a:cubicBezTo>
                  <a:cubicBezTo>
                    <a:pt x="1138" y="173"/>
                    <a:pt x="1126" y="169"/>
                    <a:pt x="1101" y="172"/>
                  </a:cubicBezTo>
                  <a:cubicBezTo>
                    <a:pt x="1076" y="175"/>
                    <a:pt x="1065" y="182"/>
                    <a:pt x="1041" y="192"/>
                  </a:cubicBezTo>
                  <a:cubicBezTo>
                    <a:pt x="1017" y="203"/>
                    <a:pt x="970" y="210"/>
                    <a:pt x="933" y="205"/>
                  </a:cubicBezTo>
                  <a:cubicBezTo>
                    <a:pt x="896" y="201"/>
                    <a:pt x="893" y="203"/>
                    <a:pt x="843" y="187"/>
                  </a:cubicBezTo>
                  <a:cubicBezTo>
                    <a:pt x="794" y="171"/>
                    <a:pt x="791" y="159"/>
                    <a:pt x="768" y="157"/>
                  </a:cubicBezTo>
                  <a:cubicBezTo>
                    <a:pt x="745" y="155"/>
                    <a:pt x="693" y="127"/>
                    <a:pt x="675" y="103"/>
                  </a:cubicBezTo>
                  <a:cubicBezTo>
                    <a:pt x="660" y="84"/>
                    <a:pt x="619" y="27"/>
                    <a:pt x="580" y="0"/>
                  </a:cubicBezTo>
                  <a:cubicBezTo>
                    <a:pt x="575" y="6"/>
                    <a:pt x="568" y="12"/>
                    <a:pt x="562" y="19"/>
                  </a:cubicBezTo>
                  <a:cubicBezTo>
                    <a:pt x="540" y="41"/>
                    <a:pt x="540" y="53"/>
                    <a:pt x="498" y="34"/>
                  </a:cubicBezTo>
                  <a:cubicBezTo>
                    <a:pt x="457" y="15"/>
                    <a:pt x="455" y="47"/>
                    <a:pt x="422" y="47"/>
                  </a:cubicBezTo>
                  <a:cubicBezTo>
                    <a:pt x="389" y="47"/>
                    <a:pt x="385" y="47"/>
                    <a:pt x="378" y="30"/>
                  </a:cubicBezTo>
                  <a:cubicBezTo>
                    <a:pt x="372" y="14"/>
                    <a:pt x="356" y="34"/>
                    <a:pt x="295" y="27"/>
                  </a:cubicBezTo>
                  <a:cubicBezTo>
                    <a:pt x="234" y="19"/>
                    <a:pt x="243" y="41"/>
                    <a:pt x="243" y="53"/>
                  </a:cubicBezTo>
                  <a:cubicBezTo>
                    <a:pt x="243" y="64"/>
                    <a:pt x="256" y="71"/>
                    <a:pt x="282" y="71"/>
                  </a:cubicBezTo>
                  <a:cubicBezTo>
                    <a:pt x="308" y="71"/>
                    <a:pt x="306" y="88"/>
                    <a:pt x="304" y="106"/>
                  </a:cubicBezTo>
                  <a:cubicBezTo>
                    <a:pt x="302" y="125"/>
                    <a:pt x="343" y="119"/>
                    <a:pt x="374" y="121"/>
                  </a:cubicBezTo>
                  <a:cubicBezTo>
                    <a:pt x="404" y="123"/>
                    <a:pt x="391" y="156"/>
                    <a:pt x="389" y="179"/>
                  </a:cubicBezTo>
                  <a:cubicBezTo>
                    <a:pt x="387" y="201"/>
                    <a:pt x="343" y="199"/>
                    <a:pt x="308" y="197"/>
                  </a:cubicBezTo>
                  <a:cubicBezTo>
                    <a:pt x="273" y="195"/>
                    <a:pt x="276" y="223"/>
                    <a:pt x="260" y="243"/>
                  </a:cubicBezTo>
                  <a:cubicBezTo>
                    <a:pt x="245" y="264"/>
                    <a:pt x="238" y="271"/>
                    <a:pt x="258" y="286"/>
                  </a:cubicBezTo>
                  <a:cubicBezTo>
                    <a:pt x="278" y="301"/>
                    <a:pt x="293" y="318"/>
                    <a:pt x="300" y="336"/>
                  </a:cubicBezTo>
                  <a:cubicBezTo>
                    <a:pt x="303" y="345"/>
                    <a:pt x="298" y="363"/>
                    <a:pt x="293" y="379"/>
                  </a:cubicBezTo>
                  <a:cubicBezTo>
                    <a:pt x="323" y="376"/>
                    <a:pt x="354" y="385"/>
                    <a:pt x="377" y="383"/>
                  </a:cubicBezTo>
                  <a:cubicBezTo>
                    <a:pt x="407" y="381"/>
                    <a:pt x="384" y="414"/>
                    <a:pt x="380" y="433"/>
                  </a:cubicBezTo>
                  <a:cubicBezTo>
                    <a:pt x="377" y="453"/>
                    <a:pt x="410" y="461"/>
                    <a:pt x="426" y="492"/>
                  </a:cubicBezTo>
                  <a:cubicBezTo>
                    <a:pt x="443" y="522"/>
                    <a:pt x="443" y="556"/>
                    <a:pt x="443" y="592"/>
                  </a:cubicBezTo>
                  <a:cubicBezTo>
                    <a:pt x="443" y="628"/>
                    <a:pt x="407" y="631"/>
                    <a:pt x="390" y="620"/>
                  </a:cubicBezTo>
                  <a:cubicBezTo>
                    <a:pt x="374" y="608"/>
                    <a:pt x="331" y="650"/>
                    <a:pt x="315" y="670"/>
                  </a:cubicBezTo>
                  <a:cubicBezTo>
                    <a:pt x="298" y="689"/>
                    <a:pt x="249" y="703"/>
                    <a:pt x="226" y="703"/>
                  </a:cubicBezTo>
                  <a:cubicBezTo>
                    <a:pt x="203" y="703"/>
                    <a:pt x="171" y="703"/>
                    <a:pt x="138" y="711"/>
                  </a:cubicBezTo>
                  <a:cubicBezTo>
                    <a:pt x="105" y="720"/>
                    <a:pt x="89" y="722"/>
                    <a:pt x="89" y="722"/>
                  </a:cubicBezTo>
                  <a:cubicBezTo>
                    <a:pt x="89" y="722"/>
                    <a:pt x="72" y="725"/>
                    <a:pt x="36" y="747"/>
                  </a:cubicBezTo>
                  <a:cubicBezTo>
                    <a:pt x="0" y="770"/>
                    <a:pt x="40" y="781"/>
                    <a:pt x="66" y="789"/>
                  </a:cubicBezTo>
                  <a:cubicBezTo>
                    <a:pt x="92" y="797"/>
                    <a:pt x="69" y="809"/>
                    <a:pt x="66" y="831"/>
                  </a:cubicBezTo>
                  <a:cubicBezTo>
                    <a:pt x="63" y="853"/>
                    <a:pt x="66" y="878"/>
                    <a:pt x="82" y="898"/>
                  </a:cubicBezTo>
                  <a:cubicBezTo>
                    <a:pt x="99" y="917"/>
                    <a:pt x="99" y="923"/>
                    <a:pt x="135" y="942"/>
                  </a:cubicBezTo>
                  <a:cubicBezTo>
                    <a:pt x="171" y="962"/>
                    <a:pt x="158" y="945"/>
                    <a:pt x="154" y="975"/>
                  </a:cubicBezTo>
                  <a:cubicBezTo>
                    <a:pt x="151" y="1006"/>
                    <a:pt x="207" y="1034"/>
                    <a:pt x="207" y="1034"/>
                  </a:cubicBezTo>
                  <a:cubicBezTo>
                    <a:pt x="261" y="1066"/>
                    <a:pt x="261" y="1066"/>
                    <a:pt x="261" y="1066"/>
                  </a:cubicBezTo>
                  <a:cubicBezTo>
                    <a:pt x="263" y="1024"/>
                    <a:pt x="275" y="1005"/>
                    <a:pt x="291" y="972"/>
                  </a:cubicBezTo>
                  <a:cubicBezTo>
                    <a:pt x="308" y="935"/>
                    <a:pt x="361" y="916"/>
                    <a:pt x="400" y="898"/>
                  </a:cubicBezTo>
                  <a:cubicBezTo>
                    <a:pt x="439" y="879"/>
                    <a:pt x="457" y="942"/>
                    <a:pt x="479" y="924"/>
                  </a:cubicBezTo>
                  <a:cubicBezTo>
                    <a:pt x="501" y="905"/>
                    <a:pt x="514" y="927"/>
                    <a:pt x="562" y="931"/>
                  </a:cubicBezTo>
                  <a:cubicBezTo>
                    <a:pt x="610" y="935"/>
                    <a:pt x="575" y="868"/>
                    <a:pt x="544" y="838"/>
                  </a:cubicBezTo>
                  <a:cubicBezTo>
                    <a:pt x="514" y="809"/>
                    <a:pt x="597" y="798"/>
                    <a:pt x="636" y="798"/>
                  </a:cubicBezTo>
                  <a:cubicBezTo>
                    <a:pt x="675" y="798"/>
                    <a:pt x="715" y="805"/>
                    <a:pt x="741" y="820"/>
                  </a:cubicBezTo>
                  <a:cubicBezTo>
                    <a:pt x="767" y="835"/>
                    <a:pt x="802" y="838"/>
                    <a:pt x="872" y="827"/>
                  </a:cubicBezTo>
                  <a:cubicBezTo>
                    <a:pt x="942" y="816"/>
                    <a:pt x="924" y="849"/>
                    <a:pt x="955" y="879"/>
                  </a:cubicBezTo>
                  <a:cubicBezTo>
                    <a:pt x="985" y="909"/>
                    <a:pt x="1016" y="894"/>
                    <a:pt x="1064" y="875"/>
                  </a:cubicBezTo>
                  <a:cubicBezTo>
                    <a:pt x="1112" y="857"/>
                    <a:pt x="1103" y="835"/>
                    <a:pt x="1134" y="823"/>
                  </a:cubicBezTo>
                  <a:cubicBezTo>
                    <a:pt x="1164" y="812"/>
                    <a:pt x="1173" y="846"/>
                    <a:pt x="1156" y="857"/>
                  </a:cubicBezTo>
                  <a:cubicBezTo>
                    <a:pt x="1138" y="868"/>
                    <a:pt x="1151" y="886"/>
                    <a:pt x="1195" y="909"/>
                  </a:cubicBezTo>
                  <a:cubicBezTo>
                    <a:pt x="1239" y="931"/>
                    <a:pt x="1226" y="879"/>
                    <a:pt x="1256" y="846"/>
                  </a:cubicBezTo>
                  <a:cubicBezTo>
                    <a:pt x="1287" y="812"/>
                    <a:pt x="1291" y="820"/>
                    <a:pt x="1330" y="842"/>
                  </a:cubicBezTo>
                  <a:cubicBezTo>
                    <a:pt x="1370" y="864"/>
                    <a:pt x="1339" y="890"/>
                    <a:pt x="1339" y="946"/>
                  </a:cubicBezTo>
                  <a:cubicBezTo>
                    <a:pt x="1339" y="983"/>
                    <a:pt x="1373" y="987"/>
                    <a:pt x="1403" y="992"/>
                  </a:cubicBezTo>
                  <a:cubicBezTo>
                    <a:pt x="1411" y="975"/>
                    <a:pt x="1424" y="954"/>
                    <a:pt x="1444" y="949"/>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2" name="Freeform 24">
              <a:extLst>
                <a:ext uri="{FF2B5EF4-FFF2-40B4-BE49-F238E27FC236}">
                  <a16:creationId xmlns:a16="http://schemas.microsoft.com/office/drawing/2014/main" id="{BEB2149F-7BCB-5444-97BC-D6007998732F}"/>
                </a:ext>
              </a:extLst>
            </p:cNvPr>
            <p:cNvSpPr>
              <a:spLocks/>
            </p:cNvSpPr>
            <p:nvPr/>
          </p:nvSpPr>
          <p:spPr bwMode="auto">
            <a:xfrm>
              <a:off x="4490" y="2997"/>
              <a:ext cx="504" cy="574"/>
            </a:xfrm>
            <a:custGeom>
              <a:avLst/>
              <a:gdLst>
                <a:gd name="T0" fmla="*/ 1034 w 1088"/>
                <a:gd name="T1" fmla="*/ 190 h 1239"/>
                <a:gd name="T2" fmla="*/ 958 w 1088"/>
                <a:gd name="T3" fmla="*/ 203 h 1239"/>
                <a:gd name="T4" fmla="*/ 901 w 1088"/>
                <a:gd name="T5" fmla="*/ 215 h 1239"/>
                <a:gd name="T6" fmla="*/ 854 w 1088"/>
                <a:gd name="T7" fmla="*/ 167 h 1239"/>
                <a:gd name="T8" fmla="*/ 806 w 1088"/>
                <a:gd name="T9" fmla="*/ 176 h 1239"/>
                <a:gd name="T10" fmla="*/ 765 w 1088"/>
                <a:gd name="T11" fmla="*/ 212 h 1239"/>
                <a:gd name="T12" fmla="*/ 698 w 1088"/>
                <a:gd name="T13" fmla="*/ 207 h 1239"/>
                <a:gd name="T14" fmla="*/ 662 w 1088"/>
                <a:gd name="T15" fmla="*/ 158 h 1239"/>
                <a:gd name="T16" fmla="*/ 619 w 1088"/>
                <a:gd name="T17" fmla="*/ 101 h 1239"/>
                <a:gd name="T18" fmla="*/ 614 w 1088"/>
                <a:gd name="T19" fmla="*/ 35 h 1239"/>
                <a:gd name="T20" fmla="*/ 560 w 1088"/>
                <a:gd name="T21" fmla="*/ 30 h 1239"/>
                <a:gd name="T22" fmla="*/ 524 w 1088"/>
                <a:gd name="T23" fmla="*/ 33 h 1239"/>
                <a:gd name="T24" fmla="*/ 518 w 1088"/>
                <a:gd name="T25" fmla="*/ 44 h 1239"/>
                <a:gd name="T26" fmla="*/ 501 w 1088"/>
                <a:gd name="T27" fmla="*/ 88 h 1239"/>
                <a:gd name="T28" fmla="*/ 424 w 1088"/>
                <a:gd name="T29" fmla="*/ 122 h 1239"/>
                <a:gd name="T30" fmla="*/ 396 w 1088"/>
                <a:gd name="T31" fmla="*/ 144 h 1239"/>
                <a:gd name="T32" fmla="*/ 352 w 1088"/>
                <a:gd name="T33" fmla="*/ 172 h 1239"/>
                <a:gd name="T34" fmla="*/ 302 w 1088"/>
                <a:gd name="T35" fmla="*/ 168 h 1239"/>
                <a:gd name="T36" fmla="*/ 237 w 1088"/>
                <a:gd name="T37" fmla="*/ 188 h 1239"/>
                <a:gd name="T38" fmla="*/ 234 w 1088"/>
                <a:gd name="T39" fmla="*/ 275 h 1239"/>
                <a:gd name="T40" fmla="*/ 217 w 1088"/>
                <a:gd name="T41" fmla="*/ 383 h 1239"/>
                <a:gd name="T42" fmla="*/ 117 w 1088"/>
                <a:gd name="T43" fmla="*/ 435 h 1239"/>
                <a:gd name="T44" fmla="*/ 125 w 1088"/>
                <a:gd name="T45" fmla="*/ 531 h 1239"/>
                <a:gd name="T46" fmla="*/ 106 w 1088"/>
                <a:gd name="T47" fmla="*/ 591 h 1239"/>
                <a:gd name="T48" fmla="*/ 110 w 1088"/>
                <a:gd name="T49" fmla="*/ 646 h 1239"/>
                <a:gd name="T50" fmla="*/ 103 w 1088"/>
                <a:gd name="T51" fmla="*/ 685 h 1239"/>
                <a:gd name="T52" fmla="*/ 66 w 1088"/>
                <a:gd name="T53" fmla="*/ 722 h 1239"/>
                <a:gd name="T54" fmla="*/ 40 w 1088"/>
                <a:gd name="T55" fmla="*/ 770 h 1239"/>
                <a:gd name="T56" fmla="*/ 29 w 1088"/>
                <a:gd name="T57" fmla="*/ 852 h 1239"/>
                <a:gd name="T58" fmla="*/ 5 w 1088"/>
                <a:gd name="T59" fmla="*/ 909 h 1239"/>
                <a:gd name="T60" fmla="*/ 21 w 1088"/>
                <a:gd name="T61" fmla="*/ 957 h 1239"/>
                <a:gd name="T62" fmla="*/ 119 w 1088"/>
                <a:gd name="T63" fmla="*/ 967 h 1239"/>
                <a:gd name="T64" fmla="*/ 175 w 1088"/>
                <a:gd name="T65" fmla="*/ 1000 h 1239"/>
                <a:gd name="T66" fmla="*/ 245 w 1088"/>
                <a:gd name="T67" fmla="*/ 1004 h 1239"/>
                <a:gd name="T68" fmla="*/ 280 w 1088"/>
                <a:gd name="T69" fmla="*/ 1037 h 1239"/>
                <a:gd name="T70" fmla="*/ 341 w 1088"/>
                <a:gd name="T71" fmla="*/ 1152 h 1239"/>
                <a:gd name="T72" fmla="*/ 391 w 1088"/>
                <a:gd name="T73" fmla="*/ 1239 h 1239"/>
                <a:gd name="T74" fmla="*/ 438 w 1088"/>
                <a:gd name="T75" fmla="*/ 1211 h 1239"/>
                <a:gd name="T76" fmla="*/ 538 w 1088"/>
                <a:gd name="T77" fmla="*/ 1145 h 1239"/>
                <a:gd name="T78" fmla="*/ 617 w 1088"/>
                <a:gd name="T79" fmla="*/ 1033 h 1239"/>
                <a:gd name="T80" fmla="*/ 652 w 1088"/>
                <a:gd name="T81" fmla="*/ 967 h 1239"/>
                <a:gd name="T82" fmla="*/ 752 w 1088"/>
                <a:gd name="T83" fmla="*/ 919 h 1239"/>
                <a:gd name="T84" fmla="*/ 813 w 1088"/>
                <a:gd name="T85" fmla="*/ 859 h 1239"/>
                <a:gd name="T86" fmla="*/ 813 w 1088"/>
                <a:gd name="T87" fmla="*/ 781 h 1239"/>
                <a:gd name="T88" fmla="*/ 861 w 1088"/>
                <a:gd name="T89" fmla="*/ 730 h 1239"/>
                <a:gd name="T90" fmla="*/ 905 w 1088"/>
                <a:gd name="T91" fmla="*/ 678 h 1239"/>
                <a:gd name="T92" fmla="*/ 944 w 1088"/>
                <a:gd name="T93" fmla="*/ 600 h 1239"/>
                <a:gd name="T94" fmla="*/ 922 w 1088"/>
                <a:gd name="T95" fmla="*/ 515 h 1239"/>
                <a:gd name="T96" fmla="*/ 936 w 1088"/>
                <a:gd name="T97" fmla="*/ 448 h 1239"/>
                <a:gd name="T98" fmla="*/ 914 w 1088"/>
                <a:gd name="T99" fmla="*/ 377 h 1239"/>
                <a:gd name="T100" fmla="*/ 997 w 1088"/>
                <a:gd name="T101" fmla="*/ 351 h 1239"/>
                <a:gd name="T102" fmla="*/ 1062 w 1088"/>
                <a:gd name="T103" fmla="*/ 259 h 1239"/>
                <a:gd name="T104" fmla="*/ 1088 w 1088"/>
                <a:gd name="T105" fmla="*/ 225 h 1239"/>
                <a:gd name="T106" fmla="*/ 1081 w 1088"/>
                <a:gd name="T107" fmla="*/ 224 h 1239"/>
                <a:gd name="T108" fmla="*/ 1034 w 1088"/>
                <a:gd name="T109" fmla="*/ 190 h 1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88" h="1239">
                  <a:moveTo>
                    <a:pt x="1034" y="190"/>
                  </a:moveTo>
                  <a:cubicBezTo>
                    <a:pt x="1024" y="168"/>
                    <a:pt x="985" y="192"/>
                    <a:pt x="958" y="203"/>
                  </a:cubicBezTo>
                  <a:cubicBezTo>
                    <a:pt x="932" y="214"/>
                    <a:pt x="932" y="219"/>
                    <a:pt x="901" y="215"/>
                  </a:cubicBezTo>
                  <a:cubicBezTo>
                    <a:pt x="870" y="211"/>
                    <a:pt x="875" y="201"/>
                    <a:pt x="854" y="167"/>
                  </a:cubicBezTo>
                  <a:cubicBezTo>
                    <a:pt x="832" y="132"/>
                    <a:pt x="816" y="157"/>
                    <a:pt x="806" y="176"/>
                  </a:cubicBezTo>
                  <a:cubicBezTo>
                    <a:pt x="796" y="196"/>
                    <a:pt x="782" y="200"/>
                    <a:pt x="765" y="212"/>
                  </a:cubicBezTo>
                  <a:cubicBezTo>
                    <a:pt x="749" y="225"/>
                    <a:pt x="719" y="217"/>
                    <a:pt x="698" y="207"/>
                  </a:cubicBezTo>
                  <a:cubicBezTo>
                    <a:pt x="677" y="197"/>
                    <a:pt x="667" y="179"/>
                    <a:pt x="662" y="158"/>
                  </a:cubicBezTo>
                  <a:cubicBezTo>
                    <a:pt x="657" y="137"/>
                    <a:pt x="639" y="117"/>
                    <a:pt x="619" y="101"/>
                  </a:cubicBezTo>
                  <a:cubicBezTo>
                    <a:pt x="600" y="86"/>
                    <a:pt x="613" y="69"/>
                    <a:pt x="614" y="35"/>
                  </a:cubicBezTo>
                  <a:cubicBezTo>
                    <a:pt x="616" y="0"/>
                    <a:pt x="578" y="21"/>
                    <a:pt x="560" y="30"/>
                  </a:cubicBezTo>
                  <a:cubicBezTo>
                    <a:pt x="552" y="35"/>
                    <a:pt x="537" y="35"/>
                    <a:pt x="524" y="33"/>
                  </a:cubicBezTo>
                  <a:cubicBezTo>
                    <a:pt x="521" y="36"/>
                    <a:pt x="519" y="40"/>
                    <a:pt x="518" y="44"/>
                  </a:cubicBezTo>
                  <a:cubicBezTo>
                    <a:pt x="516" y="61"/>
                    <a:pt x="514" y="72"/>
                    <a:pt x="501" y="88"/>
                  </a:cubicBezTo>
                  <a:cubicBezTo>
                    <a:pt x="488" y="105"/>
                    <a:pt x="453" y="120"/>
                    <a:pt x="424" y="122"/>
                  </a:cubicBezTo>
                  <a:cubicBezTo>
                    <a:pt x="396" y="124"/>
                    <a:pt x="400" y="125"/>
                    <a:pt x="396" y="144"/>
                  </a:cubicBezTo>
                  <a:cubicBezTo>
                    <a:pt x="392" y="162"/>
                    <a:pt x="385" y="166"/>
                    <a:pt x="352" y="172"/>
                  </a:cubicBezTo>
                  <a:cubicBezTo>
                    <a:pt x="320" y="177"/>
                    <a:pt x="352" y="172"/>
                    <a:pt x="302" y="168"/>
                  </a:cubicBezTo>
                  <a:cubicBezTo>
                    <a:pt x="252" y="164"/>
                    <a:pt x="258" y="168"/>
                    <a:pt x="237" y="188"/>
                  </a:cubicBezTo>
                  <a:cubicBezTo>
                    <a:pt x="215" y="209"/>
                    <a:pt x="224" y="233"/>
                    <a:pt x="234" y="275"/>
                  </a:cubicBezTo>
                  <a:cubicBezTo>
                    <a:pt x="245" y="318"/>
                    <a:pt x="239" y="337"/>
                    <a:pt x="217" y="383"/>
                  </a:cubicBezTo>
                  <a:cubicBezTo>
                    <a:pt x="195" y="429"/>
                    <a:pt x="141" y="422"/>
                    <a:pt x="117" y="435"/>
                  </a:cubicBezTo>
                  <a:cubicBezTo>
                    <a:pt x="92" y="448"/>
                    <a:pt x="92" y="502"/>
                    <a:pt x="125" y="531"/>
                  </a:cubicBezTo>
                  <a:cubicBezTo>
                    <a:pt x="158" y="561"/>
                    <a:pt x="127" y="574"/>
                    <a:pt x="106" y="591"/>
                  </a:cubicBezTo>
                  <a:cubicBezTo>
                    <a:pt x="84" y="607"/>
                    <a:pt x="103" y="622"/>
                    <a:pt x="110" y="646"/>
                  </a:cubicBezTo>
                  <a:cubicBezTo>
                    <a:pt x="117" y="670"/>
                    <a:pt x="119" y="668"/>
                    <a:pt x="103" y="685"/>
                  </a:cubicBezTo>
                  <a:cubicBezTo>
                    <a:pt x="88" y="702"/>
                    <a:pt x="75" y="707"/>
                    <a:pt x="66" y="722"/>
                  </a:cubicBezTo>
                  <a:cubicBezTo>
                    <a:pt x="58" y="737"/>
                    <a:pt x="58" y="750"/>
                    <a:pt x="40" y="770"/>
                  </a:cubicBezTo>
                  <a:cubicBezTo>
                    <a:pt x="23" y="791"/>
                    <a:pt x="31" y="828"/>
                    <a:pt x="29" y="852"/>
                  </a:cubicBezTo>
                  <a:cubicBezTo>
                    <a:pt x="27" y="876"/>
                    <a:pt x="14" y="889"/>
                    <a:pt x="5" y="909"/>
                  </a:cubicBezTo>
                  <a:cubicBezTo>
                    <a:pt x="0" y="921"/>
                    <a:pt x="11" y="941"/>
                    <a:pt x="21" y="957"/>
                  </a:cubicBezTo>
                  <a:cubicBezTo>
                    <a:pt x="47" y="948"/>
                    <a:pt x="101" y="970"/>
                    <a:pt x="119" y="967"/>
                  </a:cubicBezTo>
                  <a:cubicBezTo>
                    <a:pt x="141" y="963"/>
                    <a:pt x="162" y="982"/>
                    <a:pt x="175" y="1000"/>
                  </a:cubicBezTo>
                  <a:cubicBezTo>
                    <a:pt x="189" y="1019"/>
                    <a:pt x="224" y="1022"/>
                    <a:pt x="245" y="1004"/>
                  </a:cubicBezTo>
                  <a:cubicBezTo>
                    <a:pt x="267" y="985"/>
                    <a:pt x="272" y="1008"/>
                    <a:pt x="280" y="1037"/>
                  </a:cubicBezTo>
                  <a:cubicBezTo>
                    <a:pt x="289" y="1067"/>
                    <a:pt x="346" y="1096"/>
                    <a:pt x="341" y="1152"/>
                  </a:cubicBezTo>
                  <a:cubicBezTo>
                    <a:pt x="339" y="1183"/>
                    <a:pt x="366" y="1216"/>
                    <a:pt x="391" y="1239"/>
                  </a:cubicBezTo>
                  <a:cubicBezTo>
                    <a:pt x="405" y="1229"/>
                    <a:pt x="420" y="1220"/>
                    <a:pt x="438" y="1211"/>
                  </a:cubicBezTo>
                  <a:cubicBezTo>
                    <a:pt x="490" y="1185"/>
                    <a:pt x="490" y="1189"/>
                    <a:pt x="538" y="1145"/>
                  </a:cubicBezTo>
                  <a:cubicBezTo>
                    <a:pt x="586" y="1100"/>
                    <a:pt x="608" y="1082"/>
                    <a:pt x="617" y="1033"/>
                  </a:cubicBezTo>
                  <a:cubicBezTo>
                    <a:pt x="625" y="985"/>
                    <a:pt x="582" y="978"/>
                    <a:pt x="652" y="967"/>
                  </a:cubicBezTo>
                  <a:cubicBezTo>
                    <a:pt x="721" y="956"/>
                    <a:pt x="756" y="959"/>
                    <a:pt x="752" y="919"/>
                  </a:cubicBezTo>
                  <a:cubicBezTo>
                    <a:pt x="748" y="878"/>
                    <a:pt x="813" y="889"/>
                    <a:pt x="813" y="859"/>
                  </a:cubicBezTo>
                  <a:cubicBezTo>
                    <a:pt x="813" y="830"/>
                    <a:pt x="770" y="793"/>
                    <a:pt x="813" y="781"/>
                  </a:cubicBezTo>
                  <a:cubicBezTo>
                    <a:pt x="857" y="770"/>
                    <a:pt x="866" y="770"/>
                    <a:pt x="861" y="730"/>
                  </a:cubicBezTo>
                  <a:cubicBezTo>
                    <a:pt x="857" y="689"/>
                    <a:pt x="874" y="681"/>
                    <a:pt x="905" y="678"/>
                  </a:cubicBezTo>
                  <a:cubicBezTo>
                    <a:pt x="936" y="674"/>
                    <a:pt x="944" y="637"/>
                    <a:pt x="944" y="600"/>
                  </a:cubicBezTo>
                  <a:cubicBezTo>
                    <a:pt x="944" y="563"/>
                    <a:pt x="866" y="563"/>
                    <a:pt x="922" y="515"/>
                  </a:cubicBezTo>
                  <a:cubicBezTo>
                    <a:pt x="979" y="466"/>
                    <a:pt x="962" y="474"/>
                    <a:pt x="936" y="448"/>
                  </a:cubicBezTo>
                  <a:cubicBezTo>
                    <a:pt x="909" y="422"/>
                    <a:pt x="857" y="377"/>
                    <a:pt x="914" y="377"/>
                  </a:cubicBezTo>
                  <a:cubicBezTo>
                    <a:pt x="970" y="377"/>
                    <a:pt x="970" y="400"/>
                    <a:pt x="997" y="351"/>
                  </a:cubicBezTo>
                  <a:cubicBezTo>
                    <a:pt x="1023" y="303"/>
                    <a:pt x="1049" y="285"/>
                    <a:pt x="1062" y="259"/>
                  </a:cubicBezTo>
                  <a:cubicBezTo>
                    <a:pt x="1068" y="247"/>
                    <a:pt x="1078" y="237"/>
                    <a:pt x="1088" y="225"/>
                  </a:cubicBezTo>
                  <a:cubicBezTo>
                    <a:pt x="1086" y="224"/>
                    <a:pt x="1084" y="224"/>
                    <a:pt x="1081" y="224"/>
                  </a:cubicBezTo>
                  <a:cubicBezTo>
                    <a:pt x="1062" y="221"/>
                    <a:pt x="1044" y="212"/>
                    <a:pt x="1034" y="190"/>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3" name="Freeform 25">
              <a:extLst>
                <a:ext uri="{FF2B5EF4-FFF2-40B4-BE49-F238E27FC236}">
                  <a16:creationId xmlns:a16="http://schemas.microsoft.com/office/drawing/2014/main" id="{982C011D-5072-0640-9E5D-BD71C6665BD6}"/>
                </a:ext>
              </a:extLst>
            </p:cNvPr>
            <p:cNvSpPr>
              <a:spLocks/>
            </p:cNvSpPr>
            <p:nvPr/>
          </p:nvSpPr>
          <p:spPr bwMode="auto">
            <a:xfrm>
              <a:off x="3696" y="1645"/>
              <a:ext cx="410" cy="745"/>
            </a:xfrm>
            <a:custGeom>
              <a:avLst/>
              <a:gdLst>
                <a:gd name="T0" fmla="*/ 142 w 885"/>
                <a:gd name="T1" fmla="*/ 1606 h 1609"/>
                <a:gd name="T2" fmla="*/ 210 w 885"/>
                <a:gd name="T3" fmla="*/ 1575 h 1609"/>
                <a:gd name="T4" fmla="*/ 306 w 885"/>
                <a:gd name="T5" fmla="*/ 1527 h 1609"/>
                <a:gd name="T6" fmla="*/ 369 w 885"/>
                <a:gd name="T7" fmla="*/ 1504 h 1609"/>
                <a:gd name="T8" fmla="*/ 413 w 885"/>
                <a:gd name="T9" fmla="*/ 1460 h 1609"/>
                <a:gd name="T10" fmla="*/ 468 w 885"/>
                <a:gd name="T11" fmla="*/ 1451 h 1609"/>
                <a:gd name="T12" fmla="*/ 494 w 885"/>
                <a:gd name="T13" fmla="*/ 1410 h 1609"/>
                <a:gd name="T14" fmla="*/ 572 w 885"/>
                <a:gd name="T15" fmla="*/ 1397 h 1609"/>
                <a:gd name="T16" fmla="*/ 623 w 885"/>
                <a:gd name="T17" fmla="*/ 1380 h 1609"/>
                <a:gd name="T18" fmla="*/ 671 w 885"/>
                <a:gd name="T19" fmla="*/ 1382 h 1609"/>
                <a:gd name="T20" fmla="*/ 717 w 885"/>
                <a:gd name="T21" fmla="*/ 1349 h 1609"/>
                <a:gd name="T22" fmla="*/ 786 w 885"/>
                <a:gd name="T23" fmla="*/ 1297 h 1609"/>
                <a:gd name="T24" fmla="*/ 795 w 885"/>
                <a:gd name="T25" fmla="*/ 1236 h 1609"/>
                <a:gd name="T26" fmla="*/ 802 w 885"/>
                <a:gd name="T27" fmla="*/ 1158 h 1609"/>
                <a:gd name="T28" fmla="*/ 784 w 885"/>
                <a:gd name="T29" fmla="*/ 1082 h 1609"/>
                <a:gd name="T30" fmla="*/ 752 w 885"/>
                <a:gd name="T31" fmla="*/ 1000 h 1609"/>
                <a:gd name="T32" fmla="*/ 793 w 885"/>
                <a:gd name="T33" fmla="*/ 939 h 1609"/>
                <a:gd name="T34" fmla="*/ 808 w 885"/>
                <a:gd name="T35" fmla="*/ 869 h 1609"/>
                <a:gd name="T36" fmla="*/ 843 w 885"/>
                <a:gd name="T37" fmla="*/ 798 h 1609"/>
                <a:gd name="T38" fmla="*/ 821 w 885"/>
                <a:gd name="T39" fmla="*/ 737 h 1609"/>
                <a:gd name="T40" fmla="*/ 784 w 885"/>
                <a:gd name="T41" fmla="*/ 687 h 1609"/>
                <a:gd name="T42" fmla="*/ 745 w 885"/>
                <a:gd name="T43" fmla="*/ 645 h 1609"/>
                <a:gd name="T44" fmla="*/ 695 w 885"/>
                <a:gd name="T45" fmla="*/ 570 h 1609"/>
                <a:gd name="T46" fmla="*/ 734 w 885"/>
                <a:gd name="T47" fmla="*/ 509 h 1609"/>
                <a:gd name="T48" fmla="*/ 734 w 885"/>
                <a:gd name="T49" fmla="*/ 463 h 1609"/>
                <a:gd name="T50" fmla="*/ 749 w 885"/>
                <a:gd name="T51" fmla="*/ 409 h 1609"/>
                <a:gd name="T52" fmla="*/ 826 w 885"/>
                <a:gd name="T53" fmla="*/ 407 h 1609"/>
                <a:gd name="T54" fmla="*/ 861 w 885"/>
                <a:gd name="T55" fmla="*/ 354 h 1609"/>
                <a:gd name="T56" fmla="*/ 863 w 885"/>
                <a:gd name="T57" fmla="*/ 287 h 1609"/>
                <a:gd name="T58" fmla="*/ 841 w 885"/>
                <a:gd name="T59" fmla="*/ 241 h 1609"/>
                <a:gd name="T60" fmla="*/ 817 w 885"/>
                <a:gd name="T61" fmla="*/ 205 h 1609"/>
                <a:gd name="T62" fmla="*/ 743 w 885"/>
                <a:gd name="T63" fmla="*/ 165 h 1609"/>
                <a:gd name="T64" fmla="*/ 778 w 885"/>
                <a:gd name="T65" fmla="*/ 131 h 1609"/>
                <a:gd name="T66" fmla="*/ 826 w 885"/>
                <a:gd name="T67" fmla="*/ 96 h 1609"/>
                <a:gd name="T68" fmla="*/ 780 w 885"/>
                <a:gd name="T69" fmla="*/ 65 h 1609"/>
                <a:gd name="T70" fmla="*/ 740 w 885"/>
                <a:gd name="T71" fmla="*/ 0 h 1609"/>
                <a:gd name="T72" fmla="*/ 723 w 885"/>
                <a:gd name="T73" fmla="*/ 66 h 1609"/>
                <a:gd name="T74" fmla="*/ 649 w 885"/>
                <a:gd name="T75" fmla="*/ 85 h 1609"/>
                <a:gd name="T76" fmla="*/ 588 w 885"/>
                <a:gd name="T77" fmla="*/ 115 h 1609"/>
                <a:gd name="T78" fmla="*/ 531 w 885"/>
                <a:gd name="T79" fmla="*/ 100 h 1609"/>
                <a:gd name="T80" fmla="*/ 465 w 885"/>
                <a:gd name="T81" fmla="*/ 159 h 1609"/>
                <a:gd name="T82" fmla="*/ 361 w 885"/>
                <a:gd name="T83" fmla="*/ 159 h 1609"/>
                <a:gd name="T84" fmla="*/ 308 w 885"/>
                <a:gd name="T85" fmla="*/ 293 h 1609"/>
                <a:gd name="T86" fmla="*/ 256 w 885"/>
                <a:gd name="T87" fmla="*/ 330 h 1609"/>
                <a:gd name="T88" fmla="*/ 203 w 885"/>
                <a:gd name="T89" fmla="*/ 333 h 1609"/>
                <a:gd name="T90" fmla="*/ 164 w 885"/>
                <a:gd name="T91" fmla="*/ 389 h 1609"/>
                <a:gd name="T92" fmla="*/ 109 w 885"/>
                <a:gd name="T93" fmla="*/ 346 h 1609"/>
                <a:gd name="T94" fmla="*/ 151 w 885"/>
                <a:gd name="T95" fmla="*/ 411 h 1609"/>
                <a:gd name="T96" fmla="*/ 142 w 885"/>
                <a:gd name="T97" fmla="*/ 478 h 1609"/>
                <a:gd name="T98" fmla="*/ 118 w 885"/>
                <a:gd name="T99" fmla="*/ 545 h 1609"/>
                <a:gd name="T100" fmla="*/ 105 w 885"/>
                <a:gd name="T101" fmla="*/ 626 h 1609"/>
                <a:gd name="T102" fmla="*/ 40 w 885"/>
                <a:gd name="T103" fmla="*/ 706 h 1609"/>
                <a:gd name="T104" fmla="*/ 99 w 885"/>
                <a:gd name="T105" fmla="*/ 832 h 1609"/>
                <a:gd name="T106" fmla="*/ 96 w 885"/>
                <a:gd name="T107" fmla="*/ 886 h 1609"/>
                <a:gd name="T108" fmla="*/ 99 w 885"/>
                <a:gd name="T109" fmla="*/ 936 h 1609"/>
                <a:gd name="T110" fmla="*/ 59 w 885"/>
                <a:gd name="T111" fmla="*/ 984 h 1609"/>
                <a:gd name="T112" fmla="*/ 55 w 885"/>
                <a:gd name="T113" fmla="*/ 1073 h 1609"/>
                <a:gd name="T114" fmla="*/ 74 w 885"/>
                <a:gd name="T115" fmla="*/ 1199 h 1609"/>
                <a:gd name="T116" fmla="*/ 116 w 885"/>
                <a:gd name="T117" fmla="*/ 1303 h 1609"/>
                <a:gd name="T118" fmla="*/ 92 w 885"/>
                <a:gd name="T119" fmla="*/ 1421 h 1609"/>
                <a:gd name="T120" fmla="*/ 64 w 885"/>
                <a:gd name="T121" fmla="*/ 1547 h 1609"/>
                <a:gd name="T122" fmla="*/ 72 w 885"/>
                <a:gd name="T123" fmla="*/ 1606 h 1609"/>
                <a:gd name="T124" fmla="*/ 142 w 885"/>
                <a:gd name="T125" fmla="*/ 1606 h 1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85" h="1609">
                  <a:moveTo>
                    <a:pt x="142" y="1606"/>
                  </a:moveTo>
                  <a:cubicBezTo>
                    <a:pt x="175" y="1603"/>
                    <a:pt x="177" y="1597"/>
                    <a:pt x="210" y="1575"/>
                  </a:cubicBezTo>
                  <a:cubicBezTo>
                    <a:pt x="243" y="1553"/>
                    <a:pt x="265" y="1523"/>
                    <a:pt x="306" y="1527"/>
                  </a:cubicBezTo>
                  <a:cubicBezTo>
                    <a:pt x="347" y="1530"/>
                    <a:pt x="358" y="1519"/>
                    <a:pt x="369" y="1504"/>
                  </a:cubicBezTo>
                  <a:cubicBezTo>
                    <a:pt x="380" y="1490"/>
                    <a:pt x="387" y="1460"/>
                    <a:pt x="413" y="1460"/>
                  </a:cubicBezTo>
                  <a:cubicBezTo>
                    <a:pt x="439" y="1460"/>
                    <a:pt x="463" y="1469"/>
                    <a:pt x="468" y="1451"/>
                  </a:cubicBezTo>
                  <a:cubicBezTo>
                    <a:pt x="472" y="1432"/>
                    <a:pt x="459" y="1408"/>
                    <a:pt x="494" y="1410"/>
                  </a:cubicBezTo>
                  <a:cubicBezTo>
                    <a:pt x="529" y="1412"/>
                    <a:pt x="553" y="1404"/>
                    <a:pt x="572" y="1397"/>
                  </a:cubicBezTo>
                  <a:cubicBezTo>
                    <a:pt x="592" y="1390"/>
                    <a:pt x="612" y="1367"/>
                    <a:pt x="623" y="1380"/>
                  </a:cubicBezTo>
                  <a:cubicBezTo>
                    <a:pt x="634" y="1393"/>
                    <a:pt x="658" y="1399"/>
                    <a:pt x="671" y="1382"/>
                  </a:cubicBezTo>
                  <a:cubicBezTo>
                    <a:pt x="684" y="1366"/>
                    <a:pt x="682" y="1351"/>
                    <a:pt x="717" y="1349"/>
                  </a:cubicBezTo>
                  <a:cubicBezTo>
                    <a:pt x="752" y="1347"/>
                    <a:pt x="769" y="1321"/>
                    <a:pt x="786" y="1297"/>
                  </a:cubicBezTo>
                  <a:cubicBezTo>
                    <a:pt x="804" y="1273"/>
                    <a:pt x="808" y="1245"/>
                    <a:pt x="795" y="1236"/>
                  </a:cubicBezTo>
                  <a:cubicBezTo>
                    <a:pt x="782" y="1227"/>
                    <a:pt x="817" y="1186"/>
                    <a:pt x="802" y="1158"/>
                  </a:cubicBezTo>
                  <a:cubicBezTo>
                    <a:pt x="786" y="1130"/>
                    <a:pt x="826" y="1110"/>
                    <a:pt x="784" y="1082"/>
                  </a:cubicBezTo>
                  <a:cubicBezTo>
                    <a:pt x="743" y="1054"/>
                    <a:pt x="723" y="1021"/>
                    <a:pt x="752" y="1000"/>
                  </a:cubicBezTo>
                  <a:cubicBezTo>
                    <a:pt x="780" y="980"/>
                    <a:pt x="797" y="980"/>
                    <a:pt x="793" y="939"/>
                  </a:cubicBezTo>
                  <a:cubicBezTo>
                    <a:pt x="789" y="899"/>
                    <a:pt x="784" y="900"/>
                    <a:pt x="808" y="869"/>
                  </a:cubicBezTo>
                  <a:cubicBezTo>
                    <a:pt x="832" y="837"/>
                    <a:pt x="841" y="823"/>
                    <a:pt x="843" y="798"/>
                  </a:cubicBezTo>
                  <a:cubicBezTo>
                    <a:pt x="845" y="774"/>
                    <a:pt x="843" y="756"/>
                    <a:pt x="821" y="737"/>
                  </a:cubicBezTo>
                  <a:cubicBezTo>
                    <a:pt x="800" y="719"/>
                    <a:pt x="784" y="706"/>
                    <a:pt x="784" y="687"/>
                  </a:cubicBezTo>
                  <a:cubicBezTo>
                    <a:pt x="784" y="669"/>
                    <a:pt x="782" y="656"/>
                    <a:pt x="745" y="645"/>
                  </a:cubicBezTo>
                  <a:cubicBezTo>
                    <a:pt x="708" y="633"/>
                    <a:pt x="684" y="609"/>
                    <a:pt x="695" y="570"/>
                  </a:cubicBezTo>
                  <a:cubicBezTo>
                    <a:pt x="706" y="532"/>
                    <a:pt x="734" y="543"/>
                    <a:pt x="734" y="509"/>
                  </a:cubicBezTo>
                  <a:cubicBezTo>
                    <a:pt x="734" y="476"/>
                    <a:pt x="734" y="480"/>
                    <a:pt x="734" y="463"/>
                  </a:cubicBezTo>
                  <a:cubicBezTo>
                    <a:pt x="734" y="446"/>
                    <a:pt x="719" y="398"/>
                    <a:pt x="749" y="409"/>
                  </a:cubicBezTo>
                  <a:cubicBezTo>
                    <a:pt x="780" y="420"/>
                    <a:pt x="806" y="433"/>
                    <a:pt x="826" y="407"/>
                  </a:cubicBezTo>
                  <a:cubicBezTo>
                    <a:pt x="845" y="381"/>
                    <a:pt x="856" y="370"/>
                    <a:pt x="861" y="354"/>
                  </a:cubicBezTo>
                  <a:cubicBezTo>
                    <a:pt x="865" y="337"/>
                    <a:pt x="885" y="313"/>
                    <a:pt x="863" y="287"/>
                  </a:cubicBezTo>
                  <a:cubicBezTo>
                    <a:pt x="841" y="261"/>
                    <a:pt x="841" y="257"/>
                    <a:pt x="841" y="241"/>
                  </a:cubicBezTo>
                  <a:cubicBezTo>
                    <a:pt x="841" y="224"/>
                    <a:pt x="848" y="205"/>
                    <a:pt x="817" y="205"/>
                  </a:cubicBezTo>
                  <a:cubicBezTo>
                    <a:pt x="786" y="205"/>
                    <a:pt x="708" y="198"/>
                    <a:pt x="743" y="165"/>
                  </a:cubicBezTo>
                  <a:cubicBezTo>
                    <a:pt x="778" y="131"/>
                    <a:pt x="747" y="139"/>
                    <a:pt x="778" y="131"/>
                  </a:cubicBezTo>
                  <a:cubicBezTo>
                    <a:pt x="808" y="124"/>
                    <a:pt x="841" y="124"/>
                    <a:pt x="826" y="96"/>
                  </a:cubicBezTo>
                  <a:cubicBezTo>
                    <a:pt x="811" y="68"/>
                    <a:pt x="784" y="89"/>
                    <a:pt x="780" y="65"/>
                  </a:cubicBezTo>
                  <a:cubicBezTo>
                    <a:pt x="776" y="43"/>
                    <a:pt x="776" y="14"/>
                    <a:pt x="740" y="0"/>
                  </a:cubicBezTo>
                  <a:cubicBezTo>
                    <a:pt x="741" y="21"/>
                    <a:pt x="753" y="60"/>
                    <a:pt x="723" y="66"/>
                  </a:cubicBezTo>
                  <a:cubicBezTo>
                    <a:pt x="688" y="74"/>
                    <a:pt x="653" y="59"/>
                    <a:pt x="649" y="85"/>
                  </a:cubicBezTo>
                  <a:cubicBezTo>
                    <a:pt x="645" y="111"/>
                    <a:pt x="610" y="133"/>
                    <a:pt x="588" y="115"/>
                  </a:cubicBezTo>
                  <a:cubicBezTo>
                    <a:pt x="566" y="96"/>
                    <a:pt x="544" y="74"/>
                    <a:pt x="531" y="100"/>
                  </a:cubicBezTo>
                  <a:cubicBezTo>
                    <a:pt x="518" y="126"/>
                    <a:pt x="500" y="174"/>
                    <a:pt x="465" y="159"/>
                  </a:cubicBezTo>
                  <a:cubicBezTo>
                    <a:pt x="430" y="144"/>
                    <a:pt x="378" y="133"/>
                    <a:pt x="361" y="159"/>
                  </a:cubicBezTo>
                  <a:cubicBezTo>
                    <a:pt x="343" y="185"/>
                    <a:pt x="317" y="267"/>
                    <a:pt x="308" y="293"/>
                  </a:cubicBezTo>
                  <a:cubicBezTo>
                    <a:pt x="299" y="318"/>
                    <a:pt x="269" y="337"/>
                    <a:pt x="256" y="330"/>
                  </a:cubicBezTo>
                  <a:cubicBezTo>
                    <a:pt x="243" y="322"/>
                    <a:pt x="203" y="296"/>
                    <a:pt x="203" y="333"/>
                  </a:cubicBezTo>
                  <a:cubicBezTo>
                    <a:pt x="203" y="370"/>
                    <a:pt x="208" y="407"/>
                    <a:pt x="164" y="389"/>
                  </a:cubicBezTo>
                  <a:cubicBezTo>
                    <a:pt x="133" y="376"/>
                    <a:pt x="124" y="344"/>
                    <a:pt x="109" y="346"/>
                  </a:cubicBezTo>
                  <a:cubicBezTo>
                    <a:pt x="118" y="371"/>
                    <a:pt x="139" y="397"/>
                    <a:pt x="151" y="411"/>
                  </a:cubicBezTo>
                  <a:cubicBezTo>
                    <a:pt x="166" y="430"/>
                    <a:pt x="157" y="461"/>
                    <a:pt x="142" y="478"/>
                  </a:cubicBezTo>
                  <a:cubicBezTo>
                    <a:pt x="127" y="494"/>
                    <a:pt x="125" y="507"/>
                    <a:pt x="118" y="545"/>
                  </a:cubicBezTo>
                  <a:cubicBezTo>
                    <a:pt x="112" y="582"/>
                    <a:pt x="107" y="578"/>
                    <a:pt x="105" y="626"/>
                  </a:cubicBezTo>
                  <a:cubicBezTo>
                    <a:pt x="103" y="674"/>
                    <a:pt x="79" y="671"/>
                    <a:pt x="40" y="706"/>
                  </a:cubicBezTo>
                  <a:cubicBezTo>
                    <a:pt x="0" y="741"/>
                    <a:pt x="83" y="813"/>
                    <a:pt x="99" y="832"/>
                  </a:cubicBezTo>
                  <a:cubicBezTo>
                    <a:pt x="114" y="850"/>
                    <a:pt x="116" y="869"/>
                    <a:pt x="96" y="886"/>
                  </a:cubicBezTo>
                  <a:cubicBezTo>
                    <a:pt x="77" y="902"/>
                    <a:pt x="79" y="908"/>
                    <a:pt x="99" y="936"/>
                  </a:cubicBezTo>
                  <a:cubicBezTo>
                    <a:pt x="118" y="963"/>
                    <a:pt x="74" y="958"/>
                    <a:pt x="59" y="984"/>
                  </a:cubicBezTo>
                  <a:cubicBezTo>
                    <a:pt x="44" y="1010"/>
                    <a:pt x="29" y="1047"/>
                    <a:pt x="55" y="1073"/>
                  </a:cubicBezTo>
                  <a:cubicBezTo>
                    <a:pt x="81" y="1099"/>
                    <a:pt x="74" y="1164"/>
                    <a:pt x="74" y="1199"/>
                  </a:cubicBezTo>
                  <a:cubicBezTo>
                    <a:pt x="74" y="1234"/>
                    <a:pt x="90" y="1243"/>
                    <a:pt x="116" y="1303"/>
                  </a:cubicBezTo>
                  <a:cubicBezTo>
                    <a:pt x="142" y="1362"/>
                    <a:pt x="107" y="1386"/>
                    <a:pt x="92" y="1421"/>
                  </a:cubicBezTo>
                  <a:cubicBezTo>
                    <a:pt x="77" y="1456"/>
                    <a:pt x="61" y="1492"/>
                    <a:pt x="64" y="1547"/>
                  </a:cubicBezTo>
                  <a:cubicBezTo>
                    <a:pt x="65" y="1571"/>
                    <a:pt x="67" y="1590"/>
                    <a:pt x="72" y="1606"/>
                  </a:cubicBezTo>
                  <a:cubicBezTo>
                    <a:pt x="94" y="1608"/>
                    <a:pt x="123" y="1609"/>
                    <a:pt x="142" y="1606"/>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4" name="Freeform 26">
              <a:extLst>
                <a:ext uri="{FF2B5EF4-FFF2-40B4-BE49-F238E27FC236}">
                  <a16:creationId xmlns:a16="http://schemas.microsoft.com/office/drawing/2014/main" id="{8E5AC19E-DA00-C74E-8A6E-DBEBD4D76D83}"/>
                </a:ext>
              </a:extLst>
            </p:cNvPr>
            <p:cNvSpPr>
              <a:spLocks/>
            </p:cNvSpPr>
            <p:nvPr/>
          </p:nvSpPr>
          <p:spPr bwMode="auto">
            <a:xfrm>
              <a:off x="3730" y="2139"/>
              <a:ext cx="699" cy="563"/>
            </a:xfrm>
            <a:custGeom>
              <a:avLst/>
              <a:gdLst>
                <a:gd name="T0" fmla="*/ 1378 w 1510"/>
                <a:gd name="T1" fmla="*/ 1097 h 1217"/>
                <a:gd name="T2" fmla="*/ 1389 w 1510"/>
                <a:gd name="T3" fmla="*/ 986 h 1217"/>
                <a:gd name="T4" fmla="*/ 1344 w 1510"/>
                <a:gd name="T5" fmla="*/ 936 h 1217"/>
                <a:gd name="T6" fmla="*/ 1241 w 1510"/>
                <a:gd name="T7" fmla="*/ 927 h 1217"/>
                <a:gd name="T8" fmla="*/ 1175 w 1510"/>
                <a:gd name="T9" fmla="*/ 854 h 1217"/>
                <a:gd name="T10" fmla="*/ 1156 w 1510"/>
                <a:gd name="T11" fmla="*/ 808 h 1217"/>
                <a:gd name="T12" fmla="*/ 1217 w 1510"/>
                <a:gd name="T13" fmla="*/ 682 h 1217"/>
                <a:gd name="T14" fmla="*/ 1256 w 1510"/>
                <a:gd name="T15" fmla="*/ 610 h 1217"/>
                <a:gd name="T16" fmla="*/ 1315 w 1510"/>
                <a:gd name="T17" fmla="*/ 558 h 1217"/>
                <a:gd name="T18" fmla="*/ 1424 w 1510"/>
                <a:gd name="T19" fmla="*/ 615 h 1217"/>
                <a:gd name="T20" fmla="*/ 1490 w 1510"/>
                <a:gd name="T21" fmla="*/ 538 h 1217"/>
                <a:gd name="T22" fmla="*/ 1424 w 1510"/>
                <a:gd name="T23" fmla="*/ 465 h 1217"/>
                <a:gd name="T24" fmla="*/ 1330 w 1510"/>
                <a:gd name="T25" fmla="*/ 397 h 1217"/>
                <a:gd name="T26" fmla="*/ 1182 w 1510"/>
                <a:gd name="T27" fmla="*/ 397 h 1217"/>
                <a:gd name="T28" fmla="*/ 1053 w 1510"/>
                <a:gd name="T29" fmla="*/ 330 h 1217"/>
                <a:gd name="T30" fmla="*/ 1090 w 1510"/>
                <a:gd name="T31" fmla="*/ 239 h 1217"/>
                <a:gd name="T32" fmla="*/ 1230 w 1510"/>
                <a:gd name="T33" fmla="*/ 84 h 1217"/>
                <a:gd name="T34" fmla="*/ 1114 w 1510"/>
                <a:gd name="T35" fmla="*/ 102 h 1217"/>
                <a:gd name="T36" fmla="*/ 1036 w 1510"/>
                <a:gd name="T37" fmla="*/ 50 h 1217"/>
                <a:gd name="T38" fmla="*/ 950 w 1510"/>
                <a:gd name="T39" fmla="*/ 56 h 1217"/>
                <a:gd name="T40" fmla="*/ 811 w 1510"/>
                <a:gd name="T41" fmla="*/ 33 h 1217"/>
                <a:gd name="T42" fmla="*/ 730 w 1510"/>
                <a:gd name="T43" fmla="*/ 91 h 1217"/>
                <a:gd name="T44" fmla="*/ 714 w 1510"/>
                <a:gd name="T45" fmla="*/ 230 h 1217"/>
                <a:gd name="T46" fmla="*/ 599 w 1510"/>
                <a:gd name="T47" fmla="*/ 315 h 1217"/>
                <a:gd name="T48" fmla="*/ 500 w 1510"/>
                <a:gd name="T49" fmla="*/ 330 h 1217"/>
                <a:gd name="T50" fmla="*/ 396 w 1510"/>
                <a:gd name="T51" fmla="*/ 384 h 1217"/>
                <a:gd name="T52" fmla="*/ 297 w 1510"/>
                <a:gd name="T53" fmla="*/ 437 h 1217"/>
                <a:gd name="T54" fmla="*/ 138 w 1510"/>
                <a:gd name="T55" fmla="*/ 508 h 1217"/>
                <a:gd name="T56" fmla="*/ 0 w 1510"/>
                <a:gd name="T57" fmla="*/ 539 h 1217"/>
                <a:gd name="T58" fmla="*/ 88 w 1510"/>
                <a:gd name="T59" fmla="*/ 684 h 1217"/>
                <a:gd name="T60" fmla="*/ 189 w 1510"/>
                <a:gd name="T61" fmla="*/ 852 h 1217"/>
                <a:gd name="T62" fmla="*/ 377 w 1510"/>
                <a:gd name="T63" fmla="*/ 1009 h 1217"/>
                <a:gd name="T64" fmla="*/ 542 w 1510"/>
                <a:gd name="T65" fmla="*/ 1057 h 1217"/>
                <a:gd name="T66" fmla="*/ 710 w 1510"/>
                <a:gd name="T67" fmla="*/ 1024 h 1217"/>
                <a:gd name="T68" fmla="*/ 805 w 1510"/>
                <a:gd name="T69" fmla="*/ 1056 h 1217"/>
                <a:gd name="T70" fmla="*/ 889 w 1510"/>
                <a:gd name="T71" fmla="*/ 1047 h 1217"/>
                <a:gd name="T72" fmla="*/ 927 w 1510"/>
                <a:gd name="T73" fmla="*/ 1145 h 1217"/>
                <a:gd name="T74" fmla="*/ 1030 w 1510"/>
                <a:gd name="T75" fmla="*/ 1129 h 1217"/>
                <a:gd name="T76" fmla="*/ 1171 w 1510"/>
                <a:gd name="T77" fmla="*/ 1213 h 1217"/>
                <a:gd name="T78" fmla="*/ 1253 w 1510"/>
                <a:gd name="T79" fmla="*/ 1197 h 1217"/>
                <a:gd name="T80" fmla="*/ 1293 w 1510"/>
                <a:gd name="T81" fmla="*/ 1217 h 1217"/>
                <a:gd name="T82" fmla="*/ 1320 w 1510"/>
                <a:gd name="T83" fmla="*/ 1127 h 1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10" h="1217">
                  <a:moveTo>
                    <a:pt x="1320" y="1127"/>
                  </a:moveTo>
                  <a:cubicBezTo>
                    <a:pt x="1352" y="1118"/>
                    <a:pt x="1352" y="1105"/>
                    <a:pt x="1378" y="1097"/>
                  </a:cubicBezTo>
                  <a:cubicBezTo>
                    <a:pt x="1405" y="1090"/>
                    <a:pt x="1407" y="1092"/>
                    <a:pt x="1405" y="1062"/>
                  </a:cubicBezTo>
                  <a:cubicBezTo>
                    <a:pt x="1402" y="1032"/>
                    <a:pt x="1407" y="1012"/>
                    <a:pt x="1389" y="986"/>
                  </a:cubicBezTo>
                  <a:cubicBezTo>
                    <a:pt x="1372" y="960"/>
                    <a:pt x="1372" y="953"/>
                    <a:pt x="1372" y="942"/>
                  </a:cubicBezTo>
                  <a:cubicBezTo>
                    <a:pt x="1372" y="930"/>
                    <a:pt x="1376" y="892"/>
                    <a:pt x="1344" y="936"/>
                  </a:cubicBezTo>
                  <a:cubicBezTo>
                    <a:pt x="1311" y="980"/>
                    <a:pt x="1298" y="966"/>
                    <a:pt x="1285" y="955"/>
                  </a:cubicBezTo>
                  <a:cubicBezTo>
                    <a:pt x="1271" y="943"/>
                    <a:pt x="1261" y="921"/>
                    <a:pt x="1241" y="927"/>
                  </a:cubicBezTo>
                  <a:cubicBezTo>
                    <a:pt x="1221" y="932"/>
                    <a:pt x="1202" y="925"/>
                    <a:pt x="1202" y="905"/>
                  </a:cubicBezTo>
                  <a:cubicBezTo>
                    <a:pt x="1202" y="884"/>
                    <a:pt x="1212" y="860"/>
                    <a:pt x="1175" y="854"/>
                  </a:cubicBezTo>
                  <a:cubicBezTo>
                    <a:pt x="1138" y="849"/>
                    <a:pt x="1121" y="849"/>
                    <a:pt x="1119" y="823"/>
                  </a:cubicBezTo>
                  <a:cubicBezTo>
                    <a:pt x="1116" y="797"/>
                    <a:pt x="1132" y="806"/>
                    <a:pt x="1156" y="808"/>
                  </a:cubicBezTo>
                  <a:cubicBezTo>
                    <a:pt x="1180" y="810"/>
                    <a:pt x="1210" y="806"/>
                    <a:pt x="1215" y="775"/>
                  </a:cubicBezTo>
                  <a:cubicBezTo>
                    <a:pt x="1219" y="743"/>
                    <a:pt x="1182" y="684"/>
                    <a:pt x="1217" y="682"/>
                  </a:cubicBezTo>
                  <a:cubicBezTo>
                    <a:pt x="1252" y="680"/>
                    <a:pt x="1285" y="686"/>
                    <a:pt x="1267" y="662"/>
                  </a:cubicBezTo>
                  <a:cubicBezTo>
                    <a:pt x="1250" y="638"/>
                    <a:pt x="1271" y="630"/>
                    <a:pt x="1256" y="610"/>
                  </a:cubicBezTo>
                  <a:cubicBezTo>
                    <a:pt x="1241" y="589"/>
                    <a:pt x="1232" y="571"/>
                    <a:pt x="1252" y="565"/>
                  </a:cubicBezTo>
                  <a:cubicBezTo>
                    <a:pt x="1271" y="560"/>
                    <a:pt x="1291" y="536"/>
                    <a:pt x="1315" y="558"/>
                  </a:cubicBezTo>
                  <a:cubicBezTo>
                    <a:pt x="1339" y="580"/>
                    <a:pt x="1357" y="575"/>
                    <a:pt x="1361" y="593"/>
                  </a:cubicBezTo>
                  <a:cubicBezTo>
                    <a:pt x="1365" y="612"/>
                    <a:pt x="1411" y="625"/>
                    <a:pt x="1424" y="615"/>
                  </a:cubicBezTo>
                  <a:cubicBezTo>
                    <a:pt x="1437" y="606"/>
                    <a:pt x="1422" y="591"/>
                    <a:pt x="1453" y="580"/>
                  </a:cubicBezTo>
                  <a:cubicBezTo>
                    <a:pt x="1483" y="569"/>
                    <a:pt x="1510" y="558"/>
                    <a:pt x="1490" y="538"/>
                  </a:cubicBezTo>
                  <a:cubicBezTo>
                    <a:pt x="1470" y="517"/>
                    <a:pt x="1464" y="512"/>
                    <a:pt x="1464" y="495"/>
                  </a:cubicBezTo>
                  <a:cubicBezTo>
                    <a:pt x="1464" y="478"/>
                    <a:pt x="1457" y="465"/>
                    <a:pt x="1424" y="465"/>
                  </a:cubicBezTo>
                  <a:cubicBezTo>
                    <a:pt x="1392" y="465"/>
                    <a:pt x="1378" y="458"/>
                    <a:pt x="1368" y="443"/>
                  </a:cubicBezTo>
                  <a:cubicBezTo>
                    <a:pt x="1357" y="428"/>
                    <a:pt x="1363" y="393"/>
                    <a:pt x="1330" y="397"/>
                  </a:cubicBezTo>
                  <a:cubicBezTo>
                    <a:pt x="1298" y="400"/>
                    <a:pt x="1282" y="432"/>
                    <a:pt x="1243" y="423"/>
                  </a:cubicBezTo>
                  <a:cubicBezTo>
                    <a:pt x="1204" y="413"/>
                    <a:pt x="1191" y="412"/>
                    <a:pt x="1182" y="397"/>
                  </a:cubicBezTo>
                  <a:cubicBezTo>
                    <a:pt x="1173" y="382"/>
                    <a:pt x="1173" y="369"/>
                    <a:pt x="1136" y="356"/>
                  </a:cubicBezTo>
                  <a:cubicBezTo>
                    <a:pt x="1099" y="343"/>
                    <a:pt x="1079" y="345"/>
                    <a:pt x="1053" y="330"/>
                  </a:cubicBezTo>
                  <a:cubicBezTo>
                    <a:pt x="1027" y="315"/>
                    <a:pt x="1031" y="308"/>
                    <a:pt x="1046" y="284"/>
                  </a:cubicBezTo>
                  <a:cubicBezTo>
                    <a:pt x="1062" y="260"/>
                    <a:pt x="1057" y="258"/>
                    <a:pt x="1090" y="239"/>
                  </a:cubicBezTo>
                  <a:cubicBezTo>
                    <a:pt x="1123" y="221"/>
                    <a:pt x="1132" y="187"/>
                    <a:pt x="1154" y="167"/>
                  </a:cubicBezTo>
                  <a:cubicBezTo>
                    <a:pt x="1175" y="147"/>
                    <a:pt x="1206" y="98"/>
                    <a:pt x="1230" y="84"/>
                  </a:cubicBezTo>
                  <a:cubicBezTo>
                    <a:pt x="1254" y="69"/>
                    <a:pt x="1300" y="0"/>
                    <a:pt x="1202" y="80"/>
                  </a:cubicBezTo>
                  <a:cubicBezTo>
                    <a:pt x="1167" y="91"/>
                    <a:pt x="1101" y="156"/>
                    <a:pt x="1114" y="102"/>
                  </a:cubicBezTo>
                  <a:cubicBezTo>
                    <a:pt x="1127" y="48"/>
                    <a:pt x="1145" y="48"/>
                    <a:pt x="1110" y="48"/>
                  </a:cubicBezTo>
                  <a:cubicBezTo>
                    <a:pt x="1075" y="48"/>
                    <a:pt x="1075" y="4"/>
                    <a:pt x="1036" y="50"/>
                  </a:cubicBezTo>
                  <a:cubicBezTo>
                    <a:pt x="1027" y="69"/>
                    <a:pt x="1016" y="72"/>
                    <a:pt x="994" y="63"/>
                  </a:cubicBezTo>
                  <a:cubicBezTo>
                    <a:pt x="972" y="54"/>
                    <a:pt x="977" y="50"/>
                    <a:pt x="950" y="56"/>
                  </a:cubicBezTo>
                  <a:cubicBezTo>
                    <a:pt x="924" y="61"/>
                    <a:pt x="920" y="59"/>
                    <a:pt x="887" y="54"/>
                  </a:cubicBezTo>
                  <a:cubicBezTo>
                    <a:pt x="854" y="48"/>
                    <a:pt x="835" y="37"/>
                    <a:pt x="811" y="33"/>
                  </a:cubicBezTo>
                  <a:cubicBezTo>
                    <a:pt x="794" y="31"/>
                    <a:pt x="760" y="23"/>
                    <a:pt x="727" y="29"/>
                  </a:cubicBezTo>
                  <a:cubicBezTo>
                    <a:pt x="741" y="50"/>
                    <a:pt x="717" y="68"/>
                    <a:pt x="730" y="91"/>
                  </a:cubicBezTo>
                  <a:cubicBezTo>
                    <a:pt x="745" y="119"/>
                    <a:pt x="710" y="160"/>
                    <a:pt x="723" y="169"/>
                  </a:cubicBezTo>
                  <a:cubicBezTo>
                    <a:pt x="736" y="178"/>
                    <a:pt x="732" y="206"/>
                    <a:pt x="714" y="230"/>
                  </a:cubicBezTo>
                  <a:cubicBezTo>
                    <a:pt x="697" y="254"/>
                    <a:pt x="680" y="280"/>
                    <a:pt x="645" y="282"/>
                  </a:cubicBezTo>
                  <a:cubicBezTo>
                    <a:pt x="610" y="284"/>
                    <a:pt x="612" y="299"/>
                    <a:pt x="599" y="315"/>
                  </a:cubicBezTo>
                  <a:cubicBezTo>
                    <a:pt x="586" y="332"/>
                    <a:pt x="562" y="326"/>
                    <a:pt x="551" y="313"/>
                  </a:cubicBezTo>
                  <a:cubicBezTo>
                    <a:pt x="540" y="300"/>
                    <a:pt x="520" y="323"/>
                    <a:pt x="500" y="330"/>
                  </a:cubicBezTo>
                  <a:cubicBezTo>
                    <a:pt x="481" y="337"/>
                    <a:pt x="457" y="345"/>
                    <a:pt x="422" y="343"/>
                  </a:cubicBezTo>
                  <a:cubicBezTo>
                    <a:pt x="387" y="341"/>
                    <a:pt x="400" y="365"/>
                    <a:pt x="396" y="384"/>
                  </a:cubicBezTo>
                  <a:cubicBezTo>
                    <a:pt x="391" y="402"/>
                    <a:pt x="367" y="393"/>
                    <a:pt x="341" y="393"/>
                  </a:cubicBezTo>
                  <a:cubicBezTo>
                    <a:pt x="315" y="393"/>
                    <a:pt x="308" y="423"/>
                    <a:pt x="297" y="437"/>
                  </a:cubicBezTo>
                  <a:cubicBezTo>
                    <a:pt x="286" y="452"/>
                    <a:pt x="275" y="463"/>
                    <a:pt x="234" y="460"/>
                  </a:cubicBezTo>
                  <a:cubicBezTo>
                    <a:pt x="193" y="456"/>
                    <a:pt x="171" y="486"/>
                    <a:pt x="138" y="508"/>
                  </a:cubicBezTo>
                  <a:cubicBezTo>
                    <a:pt x="105" y="530"/>
                    <a:pt x="103" y="536"/>
                    <a:pt x="70" y="539"/>
                  </a:cubicBezTo>
                  <a:cubicBezTo>
                    <a:pt x="51" y="542"/>
                    <a:pt x="22" y="541"/>
                    <a:pt x="0" y="539"/>
                  </a:cubicBezTo>
                  <a:cubicBezTo>
                    <a:pt x="6" y="561"/>
                    <a:pt x="16" y="577"/>
                    <a:pt x="31" y="593"/>
                  </a:cubicBezTo>
                  <a:cubicBezTo>
                    <a:pt x="57" y="621"/>
                    <a:pt x="72" y="639"/>
                    <a:pt x="88" y="684"/>
                  </a:cubicBezTo>
                  <a:cubicBezTo>
                    <a:pt x="103" y="728"/>
                    <a:pt x="177" y="778"/>
                    <a:pt x="195" y="806"/>
                  </a:cubicBezTo>
                  <a:cubicBezTo>
                    <a:pt x="207" y="825"/>
                    <a:pt x="201" y="839"/>
                    <a:pt x="189" y="852"/>
                  </a:cubicBezTo>
                  <a:cubicBezTo>
                    <a:pt x="228" y="879"/>
                    <a:pt x="269" y="936"/>
                    <a:pt x="284" y="955"/>
                  </a:cubicBezTo>
                  <a:cubicBezTo>
                    <a:pt x="302" y="979"/>
                    <a:pt x="354" y="1007"/>
                    <a:pt x="377" y="1009"/>
                  </a:cubicBezTo>
                  <a:cubicBezTo>
                    <a:pt x="400" y="1011"/>
                    <a:pt x="403" y="1023"/>
                    <a:pt x="452" y="1039"/>
                  </a:cubicBezTo>
                  <a:cubicBezTo>
                    <a:pt x="502" y="1055"/>
                    <a:pt x="505" y="1053"/>
                    <a:pt x="542" y="1057"/>
                  </a:cubicBezTo>
                  <a:cubicBezTo>
                    <a:pt x="579" y="1062"/>
                    <a:pt x="626" y="1055"/>
                    <a:pt x="650" y="1044"/>
                  </a:cubicBezTo>
                  <a:cubicBezTo>
                    <a:pt x="674" y="1034"/>
                    <a:pt x="685" y="1027"/>
                    <a:pt x="710" y="1024"/>
                  </a:cubicBezTo>
                  <a:cubicBezTo>
                    <a:pt x="735" y="1021"/>
                    <a:pt x="747" y="1025"/>
                    <a:pt x="760" y="1033"/>
                  </a:cubicBezTo>
                  <a:cubicBezTo>
                    <a:pt x="773" y="1042"/>
                    <a:pt x="773" y="1062"/>
                    <a:pt x="805" y="1056"/>
                  </a:cubicBezTo>
                  <a:cubicBezTo>
                    <a:pt x="837" y="1049"/>
                    <a:pt x="834" y="1018"/>
                    <a:pt x="853" y="1008"/>
                  </a:cubicBezTo>
                  <a:cubicBezTo>
                    <a:pt x="873" y="998"/>
                    <a:pt x="885" y="1031"/>
                    <a:pt x="889" y="1047"/>
                  </a:cubicBezTo>
                  <a:cubicBezTo>
                    <a:pt x="894" y="1064"/>
                    <a:pt x="888" y="1072"/>
                    <a:pt x="885" y="1094"/>
                  </a:cubicBezTo>
                  <a:cubicBezTo>
                    <a:pt x="882" y="1115"/>
                    <a:pt x="910" y="1131"/>
                    <a:pt x="927" y="1145"/>
                  </a:cubicBezTo>
                  <a:cubicBezTo>
                    <a:pt x="945" y="1160"/>
                    <a:pt x="959" y="1159"/>
                    <a:pt x="983" y="1148"/>
                  </a:cubicBezTo>
                  <a:cubicBezTo>
                    <a:pt x="1007" y="1137"/>
                    <a:pt x="1004" y="1124"/>
                    <a:pt x="1030" y="1129"/>
                  </a:cubicBezTo>
                  <a:cubicBezTo>
                    <a:pt x="1056" y="1133"/>
                    <a:pt x="1092" y="1184"/>
                    <a:pt x="1107" y="1197"/>
                  </a:cubicBezTo>
                  <a:cubicBezTo>
                    <a:pt x="1121" y="1210"/>
                    <a:pt x="1154" y="1215"/>
                    <a:pt x="1171" y="1213"/>
                  </a:cubicBezTo>
                  <a:cubicBezTo>
                    <a:pt x="1188" y="1211"/>
                    <a:pt x="1200" y="1212"/>
                    <a:pt x="1218" y="1190"/>
                  </a:cubicBezTo>
                  <a:cubicBezTo>
                    <a:pt x="1235" y="1168"/>
                    <a:pt x="1246" y="1189"/>
                    <a:pt x="1253" y="1197"/>
                  </a:cubicBezTo>
                  <a:cubicBezTo>
                    <a:pt x="1259" y="1206"/>
                    <a:pt x="1266" y="1214"/>
                    <a:pt x="1280" y="1212"/>
                  </a:cubicBezTo>
                  <a:cubicBezTo>
                    <a:pt x="1284" y="1212"/>
                    <a:pt x="1289" y="1213"/>
                    <a:pt x="1293" y="1217"/>
                  </a:cubicBezTo>
                  <a:cubicBezTo>
                    <a:pt x="1297" y="1206"/>
                    <a:pt x="1301" y="1191"/>
                    <a:pt x="1302" y="1177"/>
                  </a:cubicBezTo>
                  <a:cubicBezTo>
                    <a:pt x="1304" y="1147"/>
                    <a:pt x="1287" y="1136"/>
                    <a:pt x="1320" y="1127"/>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5" name="Freeform 27">
              <a:extLst>
                <a:ext uri="{FF2B5EF4-FFF2-40B4-BE49-F238E27FC236}">
                  <a16:creationId xmlns:a16="http://schemas.microsoft.com/office/drawing/2014/main" id="{05669CC2-7FA3-0141-BC45-3A2BBD2C85AE}"/>
                </a:ext>
              </a:extLst>
            </p:cNvPr>
            <p:cNvSpPr>
              <a:spLocks/>
            </p:cNvSpPr>
            <p:nvPr/>
          </p:nvSpPr>
          <p:spPr bwMode="auto">
            <a:xfrm>
              <a:off x="4247" y="2313"/>
              <a:ext cx="563" cy="589"/>
            </a:xfrm>
            <a:custGeom>
              <a:avLst/>
              <a:gdLst>
                <a:gd name="T0" fmla="*/ 240 w 1217"/>
                <a:gd name="T1" fmla="*/ 33 h 1271"/>
                <a:gd name="T2" fmla="*/ 308 w 1217"/>
                <a:gd name="T3" fmla="*/ 88 h 1271"/>
                <a:gd name="T4" fmla="*/ 374 w 1217"/>
                <a:gd name="T5" fmla="*/ 161 h 1271"/>
                <a:gd name="T6" fmla="*/ 308 w 1217"/>
                <a:gd name="T7" fmla="*/ 238 h 1271"/>
                <a:gd name="T8" fmla="*/ 199 w 1217"/>
                <a:gd name="T9" fmla="*/ 181 h 1271"/>
                <a:gd name="T10" fmla="*/ 140 w 1217"/>
                <a:gd name="T11" fmla="*/ 233 h 1271"/>
                <a:gd name="T12" fmla="*/ 101 w 1217"/>
                <a:gd name="T13" fmla="*/ 305 h 1271"/>
                <a:gd name="T14" fmla="*/ 40 w 1217"/>
                <a:gd name="T15" fmla="*/ 431 h 1271"/>
                <a:gd name="T16" fmla="*/ 59 w 1217"/>
                <a:gd name="T17" fmla="*/ 477 h 1271"/>
                <a:gd name="T18" fmla="*/ 125 w 1217"/>
                <a:gd name="T19" fmla="*/ 550 h 1271"/>
                <a:gd name="T20" fmla="*/ 228 w 1217"/>
                <a:gd name="T21" fmla="*/ 559 h 1271"/>
                <a:gd name="T22" fmla="*/ 273 w 1217"/>
                <a:gd name="T23" fmla="*/ 609 h 1271"/>
                <a:gd name="T24" fmla="*/ 262 w 1217"/>
                <a:gd name="T25" fmla="*/ 720 h 1271"/>
                <a:gd name="T26" fmla="*/ 186 w 1217"/>
                <a:gd name="T27" fmla="*/ 800 h 1271"/>
                <a:gd name="T28" fmla="*/ 207 w 1217"/>
                <a:gd name="T29" fmla="*/ 873 h 1271"/>
                <a:gd name="T30" fmla="*/ 280 w 1217"/>
                <a:gd name="T31" fmla="*/ 883 h 1271"/>
                <a:gd name="T32" fmla="*/ 321 w 1217"/>
                <a:gd name="T33" fmla="*/ 965 h 1271"/>
                <a:gd name="T34" fmla="*/ 389 w 1217"/>
                <a:gd name="T35" fmla="*/ 1135 h 1271"/>
                <a:gd name="T36" fmla="*/ 494 w 1217"/>
                <a:gd name="T37" fmla="*/ 1189 h 1271"/>
                <a:gd name="T38" fmla="*/ 597 w 1217"/>
                <a:gd name="T39" fmla="*/ 1161 h 1271"/>
                <a:gd name="T40" fmla="*/ 568 w 1217"/>
                <a:gd name="T41" fmla="*/ 1247 h 1271"/>
                <a:gd name="T42" fmla="*/ 688 w 1217"/>
                <a:gd name="T43" fmla="*/ 1165 h 1271"/>
                <a:gd name="T44" fmla="*/ 878 w 1217"/>
                <a:gd name="T45" fmla="*/ 1209 h 1271"/>
                <a:gd name="T46" fmla="*/ 942 w 1217"/>
                <a:gd name="T47" fmla="*/ 1241 h 1271"/>
                <a:gd name="T48" fmla="*/ 1009 w 1217"/>
                <a:gd name="T49" fmla="*/ 1181 h 1271"/>
                <a:gd name="T50" fmla="*/ 1070 w 1217"/>
                <a:gd name="T51" fmla="*/ 1079 h 1271"/>
                <a:gd name="T52" fmla="*/ 1065 w 1217"/>
                <a:gd name="T53" fmla="*/ 992 h 1271"/>
                <a:gd name="T54" fmla="*/ 1175 w 1217"/>
                <a:gd name="T55" fmla="*/ 947 h 1271"/>
                <a:gd name="T56" fmla="*/ 1199 w 1217"/>
                <a:gd name="T57" fmla="*/ 803 h 1271"/>
                <a:gd name="T58" fmla="*/ 1081 w 1217"/>
                <a:gd name="T59" fmla="*/ 744 h 1271"/>
                <a:gd name="T60" fmla="*/ 991 w 1217"/>
                <a:gd name="T61" fmla="*/ 717 h 1271"/>
                <a:gd name="T62" fmla="*/ 906 w 1217"/>
                <a:gd name="T63" fmla="*/ 643 h 1271"/>
                <a:gd name="T64" fmla="*/ 872 w 1217"/>
                <a:gd name="T65" fmla="*/ 562 h 1271"/>
                <a:gd name="T66" fmla="*/ 888 w 1217"/>
                <a:gd name="T67" fmla="*/ 455 h 1271"/>
                <a:gd name="T68" fmla="*/ 1011 w 1217"/>
                <a:gd name="T69" fmla="*/ 444 h 1271"/>
                <a:gd name="T70" fmla="*/ 955 w 1217"/>
                <a:gd name="T71" fmla="*/ 338 h 1271"/>
                <a:gd name="T72" fmla="*/ 898 w 1217"/>
                <a:gd name="T73" fmla="*/ 402 h 1271"/>
                <a:gd name="T74" fmla="*/ 767 w 1217"/>
                <a:gd name="T75" fmla="*/ 315 h 1271"/>
                <a:gd name="T76" fmla="*/ 726 w 1217"/>
                <a:gd name="T77" fmla="*/ 243 h 1271"/>
                <a:gd name="T78" fmla="*/ 682 w 1217"/>
                <a:gd name="T79" fmla="*/ 180 h 1271"/>
                <a:gd name="T80" fmla="*/ 605 w 1217"/>
                <a:gd name="T81" fmla="*/ 138 h 1271"/>
                <a:gd name="T82" fmla="*/ 498 w 1217"/>
                <a:gd name="T83" fmla="*/ 98 h 1271"/>
                <a:gd name="T84" fmla="*/ 420 w 1217"/>
                <a:gd name="T85" fmla="*/ 72 h 1271"/>
                <a:gd name="T86" fmla="*/ 289 w 1217"/>
                <a:gd name="T87" fmla="*/ 5 h 1271"/>
                <a:gd name="T88" fmla="*/ 256 w 1217"/>
                <a:gd name="T89" fmla="*/ 26 h 1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17" h="1271">
                  <a:moveTo>
                    <a:pt x="256" y="26"/>
                  </a:moveTo>
                  <a:cubicBezTo>
                    <a:pt x="252" y="28"/>
                    <a:pt x="246" y="31"/>
                    <a:pt x="240" y="33"/>
                  </a:cubicBezTo>
                  <a:cubicBezTo>
                    <a:pt x="245" y="44"/>
                    <a:pt x="246" y="58"/>
                    <a:pt x="252" y="66"/>
                  </a:cubicBezTo>
                  <a:cubicBezTo>
                    <a:pt x="262" y="81"/>
                    <a:pt x="276" y="88"/>
                    <a:pt x="308" y="88"/>
                  </a:cubicBezTo>
                  <a:cubicBezTo>
                    <a:pt x="341" y="88"/>
                    <a:pt x="348" y="101"/>
                    <a:pt x="348" y="118"/>
                  </a:cubicBezTo>
                  <a:cubicBezTo>
                    <a:pt x="348" y="135"/>
                    <a:pt x="354" y="140"/>
                    <a:pt x="374" y="161"/>
                  </a:cubicBezTo>
                  <a:cubicBezTo>
                    <a:pt x="394" y="181"/>
                    <a:pt x="367" y="192"/>
                    <a:pt x="337" y="203"/>
                  </a:cubicBezTo>
                  <a:cubicBezTo>
                    <a:pt x="306" y="214"/>
                    <a:pt x="321" y="229"/>
                    <a:pt x="308" y="238"/>
                  </a:cubicBezTo>
                  <a:cubicBezTo>
                    <a:pt x="295" y="248"/>
                    <a:pt x="249" y="235"/>
                    <a:pt x="245" y="216"/>
                  </a:cubicBezTo>
                  <a:cubicBezTo>
                    <a:pt x="241" y="198"/>
                    <a:pt x="223" y="203"/>
                    <a:pt x="199" y="181"/>
                  </a:cubicBezTo>
                  <a:cubicBezTo>
                    <a:pt x="175" y="159"/>
                    <a:pt x="155" y="183"/>
                    <a:pt x="136" y="188"/>
                  </a:cubicBezTo>
                  <a:cubicBezTo>
                    <a:pt x="116" y="194"/>
                    <a:pt x="125" y="212"/>
                    <a:pt x="140" y="233"/>
                  </a:cubicBezTo>
                  <a:cubicBezTo>
                    <a:pt x="155" y="253"/>
                    <a:pt x="134" y="261"/>
                    <a:pt x="151" y="285"/>
                  </a:cubicBezTo>
                  <a:cubicBezTo>
                    <a:pt x="169" y="309"/>
                    <a:pt x="136" y="303"/>
                    <a:pt x="101" y="305"/>
                  </a:cubicBezTo>
                  <a:cubicBezTo>
                    <a:pt x="66" y="307"/>
                    <a:pt x="103" y="366"/>
                    <a:pt x="99" y="398"/>
                  </a:cubicBezTo>
                  <a:cubicBezTo>
                    <a:pt x="94" y="429"/>
                    <a:pt x="64" y="433"/>
                    <a:pt x="40" y="431"/>
                  </a:cubicBezTo>
                  <a:cubicBezTo>
                    <a:pt x="16" y="429"/>
                    <a:pt x="0" y="420"/>
                    <a:pt x="3" y="446"/>
                  </a:cubicBezTo>
                  <a:cubicBezTo>
                    <a:pt x="5" y="472"/>
                    <a:pt x="22" y="472"/>
                    <a:pt x="59" y="477"/>
                  </a:cubicBezTo>
                  <a:cubicBezTo>
                    <a:pt x="96" y="483"/>
                    <a:pt x="86" y="507"/>
                    <a:pt x="86" y="528"/>
                  </a:cubicBezTo>
                  <a:cubicBezTo>
                    <a:pt x="86" y="548"/>
                    <a:pt x="105" y="555"/>
                    <a:pt x="125" y="550"/>
                  </a:cubicBezTo>
                  <a:cubicBezTo>
                    <a:pt x="145" y="544"/>
                    <a:pt x="155" y="566"/>
                    <a:pt x="169" y="578"/>
                  </a:cubicBezTo>
                  <a:cubicBezTo>
                    <a:pt x="182" y="589"/>
                    <a:pt x="195" y="603"/>
                    <a:pt x="228" y="559"/>
                  </a:cubicBezTo>
                  <a:cubicBezTo>
                    <a:pt x="260" y="515"/>
                    <a:pt x="256" y="553"/>
                    <a:pt x="256" y="565"/>
                  </a:cubicBezTo>
                  <a:cubicBezTo>
                    <a:pt x="256" y="576"/>
                    <a:pt x="256" y="583"/>
                    <a:pt x="273" y="609"/>
                  </a:cubicBezTo>
                  <a:cubicBezTo>
                    <a:pt x="291" y="635"/>
                    <a:pt x="286" y="655"/>
                    <a:pt x="289" y="685"/>
                  </a:cubicBezTo>
                  <a:cubicBezTo>
                    <a:pt x="291" y="715"/>
                    <a:pt x="289" y="713"/>
                    <a:pt x="262" y="720"/>
                  </a:cubicBezTo>
                  <a:cubicBezTo>
                    <a:pt x="236" y="728"/>
                    <a:pt x="236" y="741"/>
                    <a:pt x="204" y="750"/>
                  </a:cubicBezTo>
                  <a:cubicBezTo>
                    <a:pt x="171" y="759"/>
                    <a:pt x="188" y="770"/>
                    <a:pt x="186" y="800"/>
                  </a:cubicBezTo>
                  <a:cubicBezTo>
                    <a:pt x="185" y="814"/>
                    <a:pt x="181" y="829"/>
                    <a:pt x="177" y="840"/>
                  </a:cubicBezTo>
                  <a:cubicBezTo>
                    <a:pt x="187" y="847"/>
                    <a:pt x="196" y="861"/>
                    <a:pt x="207" y="873"/>
                  </a:cubicBezTo>
                  <a:cubicBezTo>
                    <a:pt x="222" y="890"/>
                    <a:pt x="230" y="883"/>
                    <a:pt x="246" y="877"/>
                  </a:cubicBezTo>
                  <a:cubicBezTo>
                    <a:pt x="262" y="870"/>
                    <a:pt x="254" y="871"/>
                    <a:pt x="280" y="883"/>
                  </a:cubicBezTo>
                  <a:cubicBezTo>
                    <a:pt x="306" y="895"/>
                    <a:pt x="293" y="883"/>
                    <a:pt x="328" y="906"/>
                  </a:cubicBezTo>
                  <a:cubicBezTo>
                    <a:pt x="363" y="928"/>
                    <a:pt x="345" y="943"/>
                    <a:pt x="321" y="965"/>
                  </a:cubicBezTo>
                  <a:cubicBezTo>
                    <a:pt x="297" y="987"/>
                    <a:pt x="343" y="1006"/>
                    <a:pt x="339" y="1050"/>
                  </a:cubicBezTo>
                  <a:cubicBezTo>
                    <a:pt x="335" y="1095"/>
                    <a:pt x="367" y="1106"/>
                    <a:pt x="389" y="1135"/>
                  </a:cubicBezTo>
                  <a:cubicBezTo>
                    <a:pt x="411" y="1165"/>
                    <a:pt x="404" y="1184"/>
                    <a:pt x="424" y="1206"/>
                  </a:cubicBezTo>
                  <a:cubicBezTo>
                    <a:pt x="444" y="1228"/>
                    <a:pt x="470" y="1200"/>
                    <a:pt x="494" y="1189"/>
                  </a:cubicBezTo>
                  <a:cubicBezTo>
                    <a:pt x="518" y="1178"/>
                    <a:pt x="529" y="1150"/>
                    <a:pt x="546" y="1134"/>
                  </a:cubicBezTo>
                  <a:cubicBezTo>
                    <a:pt x="564" y="1117"/>
                    <a:pt x="586" y="1143"/>
                    <a:pt x="597" y="1161"/>
                  </a:cubicBezTo>
                  <a:cubicBezTo>
                    <a:pt x="608" y="1180"/>
                    <a:pt x="588" y="1195"/>
                    <a:pt x="573" y="1206"/>
                  </a:cubicBezTo>
                  <a:cubicBezTo>
                    <a:pt x="557" y="1217"/>
                    <a:pt x="542" y="1222"/>
                    <a:pt x="568" y="1247"/>
                  </a:cubicBezTo>
                  <a:cubicBezTo>
                    <a:pt x="594" y="1271"/>
                    <a:pt x="612" y="1241"/>
                    <a:pt x="634" y="1219"/>
                  </a:cubicBezTo>
                  <a:cubicBezTo>
                    <a:pt x="656" y="1197"/>
                    <a:pt x="649" y="1193"/>
                    <a:pt x="688" y="1165"/>
                  </a:cubicBezTo>
                  <a:cubicBezTo>
                    <a:pt x="728" y="1137"/>
                    <a:pt x="739" y="1193"/>
                    <a:pt x="769" y="1211"/>
                  </a:cubicBezTo>
                  <a:cubicBezTo>
                    <a:pt x="800" y="1230"/>
                    <a:pt x="848" y="1217"/>
                    <a:pt x="878" y="1209"/>
                  </a:cubicBezTo>
                  <a:cubicBezTo>
                    <a:pt x="909" y="1202"/>
                    <a:pt x="905" y="1219"/>
                    <a:pt x="935" y="1235"/>
                  </a:cubicBezTo>
                  <a:cubicBezTo>
                    <a:pt x="939" y="1237"/>
                    <a:pt x="941" y="1239"/>
                    <a:pt x="942" y="1241"/>
                  </a:cubicBezTo>
                  <a:cubicBezTo>
                    <a:pt x="956" y="1238"/>
                    <a:pt x="969" y="1232"/>
                    <a:pt x="973" y="1222"/>
                  </a:cubicBezTo>
                  <a:cubicBezTo>
                    <a:pt x="983" y="1200"/>
                    <a:pt x="995" y="1192"/>
                    <a:pt x="1009" y="1181"/>
                  </a:cubicBezTo>
                  <a:cubicBezTo>
                    <a:pt x="1024" y="1170"/>
                    <a:pt x="1049" y="1159"/>
                    <a:pt x="1052" y="1136"/>
                  </a:cubicBezTo>
                  <a:cubicBezTo>
                    <a:pt x="1055" y="1114"/>
                    <a:pt x="1057" y="1093"/>
                    <a:pt x="1070" y="1079"/>
                  </a:cubicBezTo>
                  <a:cubicBezTo>
                    <a:pt x="1083" y="1065"/>
                    <a:pt x="1096" y="1056"/>
                    <a:pt x="1083" y="1040"/>
                  </a:cubicBezTo>
                  <a:cubicBezTo>
                    <a:pt x="1070" y="1025"/>
                    <a:pt x="1029" y="1000"/>
                    <a:pt x="1065" y="992"/>
                  </a:cubicBezTo>
                  <a:cubicBezTo>
                    <a:pt x="1101" y="983"/>
                    <a:pt x="1113" y="982"/>
                    <a:pt x="1132" y="975"/>
                  </a:cubicBezTo>
                  <a:cubicBezTo>
                    <a:pt x="1152" y="968"/>
                    <a:pt x="1190" y="967"/>
                    <a:pt x="1175" y="947"/>
                  </a:cubicBezTo>
                  <a:cubicBezTo>
                    <a:pt x="1160" y="928"/>
                    <a:pt x="1132" y="915"/>
                    <a:pt x="1157" y="894"/>
                  </a:cubicBezTo>
                  <a:cubicBezTo>
                    <a:pt x="1181" y="874"/>
                    <a:pt x="1217" y="833"/>
                    <a:pt x="1199" y="803"/>
                  </a:cubicBezTo>
                  <a:cubicBezTo>
                    <a:pt x="1181" y="772"/>
                    <a:pt x="1190" y="760"/>
                    <a:pt x="1162" y="758"/>
                  </a:cubicBezTo>
                  <a:cubicBezTo>
                    <a:pt x="1134" y="757"/>
                    <a:pt x="1118" y="715"/>
                    <a:pt x="1081" y="744"/>
                  </a:cubicBezTo>
                  <a:cubicBezTo>
                    <a:pt x="1045" y="774"/>
                    <a:pt x="1011" y="776"/>
                    <a:pt x="998" y="764"/>
                  </a:cubicBezTo>
                  <a:cubicBezTo>
                    <a:pt x="985" y="751"/>
                    <a:pt x="986" y="742"/>
                    <a:pt x="991" y="717"/>
                  </a:cubicBezTo>
                  <a:cubicBezTo>
                    <a:pt x="996" y="692"/>
                    <a:pt x="1011" y="683"/>
                    <a:pt x="978" y="671"/>
                  </a:cubicBezTo>
                  <a:cubicBezTo>
                    <a:pt x="946" y="658"/>
                    <a:pt x="926" y="661"/>
                    <a:pt x="906" y="643"/>
                  </a:cubicBezTo>
                  <a:cubicBezTo>
                    <a:pt x="887" y="625"/>
                    <a:pt x="872" y="628"/>
                    <a:pt x="869" y="608"/>
                  </a:cubicBezTo>
                  <a:cubicBezTo>
                    <a:pt x="865" y="589"/>
                    <a:pt x="842" y="579"/>
                    <a:pt x="872" y="562"/>
                  </a:cubicBezTo>
                  <a:cubicBezTo>
                    <a:pt x="901" y="546"/>
                    <a:pt x="919" y="536"/>
                    <a:pt x="919" y="508"/>
                  </a:cubicBezTo>
                  <a:cubicBezTo>
                    <a:pt x="919" y="480"/>
                    <a:pt x="891" y="466"/>
                    <a:pt x="888" y="455"/>
                  </a:cubicBezTo>
                  <a:cubicBezTo>
                    <a:pt x="885" y="444"/>
                    <a:pt x="916" y="411"/>
                    <a:pt x="942" y="429"/>
                  </a:cubicBezTo>
                  <a:cubicBezTo>
                    <a:pt x="968" y="447"/>
                    <a:pt x="991" y="455"/>
                    <a:pt x="1011" y="444"/>
                  </a:cubicBezTo>
                  <a:cubicBezTo>
                    <a:pt x="1031" y="433"/>
                    <a:pt x="1027" y="415"/>
                    <a:pt x="1013" y="389"/>
                  </a:cubicBezTo>
                  <a:cubicBezTo>
                    <a:pt x="998" y="362"/>
                    <a:pt x="980" y="338"/>
                    <a:pt x="955" y="338"/>
                  </a:cubicBezTo>
                  <a:cubicBezTo>
                    <a:pt x="931" y="338"/>
                    <a:pt x="911" y="344"/>
                    <a:pt x="913" y="366"/>
                  </a:cubicBezTo>
                  <a:cubicBezTo>
                    <a:pt x="914" y="389"/>
                    <a:pt x="918" y="400"/>
                    <a:pt x="898" y="402"/>
                  </a:cubicBezTo>
                  <a:cubicBezTo>
                    <a:pt x="878" y="405"/>
                    <a:pt x="833" y="425"/>
                    <a:pt x="810" y="402"/>
                  </a:cubicBezTo>
                  <a:cubicBezTo>
                    <a:pt x="787" y="380"/>
                    <a:pt x="790" y="315"/>
                    <a:pt x="767" y="315"/>
                  </a:cubicBezTo>
                  <a:cubicBezTo>
                    <a:pt x="744" y="315"/>
                    <a:pt x="701" y="315"/>
                    <a:pt x="705" y="297"/>
                  </a:cubicBezTo>
                  <a:cubicBezTo>
                    <a:pt x="708" y="279"/>
                    <a:pt x="700" y="259"/>
                    <a:pt x="726" y="243"/>
                  </a:cubicBezTo>
                  <a:cubicBezTo>
                    <a:pt x="752" y="226"/>
                    <a:pt x="749" y="208"/>
                    <a:pt x="731" y="191"/>
                  </a:cubicBezTo>
                  <a:cubicBezTo>
                    <a:pt x="713" y="174"/>
                    <a:pt x="695" y="162"/>
                    <a:pt x="682" y="180"/>
                  </a:cubicBezTo>
                  <a:cubicBezTo>
                    <a:pt x="669" y="198"/>
                    <a:pt x="657" y="208"/>
                    <a:pt x="644" y="187"/>
                  </a:cubicBezTo>
                  <a:cubicBezTo>
                    <a:pt x="631" y="166"/>
                    <a:pt x="624" y="154"/>
                    <a:pt x="605" y="138"/>
                  </a:cubicBezTo>
                  <a:cubicBezTo>
                    <a:pt x="585" y="123"/>
                    <a:pt x="585" y="116"/>
                    <a:pt x="541" y="117"/>
                  </a:cubicBezTo>
                  <a:cubicBezTo>
                    <a:pt x="497" y="119"/>
                    <a:pt x="503" y="111"/>
                    <a:pt x="498" y="98"/>
                  </a:cubicBezTo>
                  <a:cubicBezTo>
                    <a:pt x="493" y="86"/>
                    <a:pt x="492" y="80"/>
                    <a:pt x="474" y="81"/>
                  </a:cubicBezTo>
                  <a:cubicBezTo>
                    <a:pt x="456" y="83"/>
                    <a:pt x="436" y="90"/>
                    <a:pt x="420" y="72"/>
                  </a:cubicBezTo>
                  <a:cubicBezTo>
                    <a:pt x="403" y="54"/>
                    <a:pt x="371" y="47"/>
                    <a:pt x="346" y="34"/>
                  </a:cubicBezTo>
                  <a:cubicBezTo>
                    <a:pt x="321" y="22"/>
                    <a:pt x="292" y="19"/>
                    <a:pt x="289" y="5"/>
                  </a:cubicBezTo>
                  <a:cubicBezTo>
                    <a:pt x="288" y="4"/>
                    <a:pt x="288" y="2"/>
                    <a:pt x="288" y="0"/>
                  </a:cubicBezTo>
                  <a:cubicBezTo>
                    <a:pt x="273" y="7"/>
                    <a:pt x="264" y="22"/>
                    <a:pt x="256" y="26"/>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6" name="Freeform 28">
              <a:extLst>
                <a:ext uri="{FF2B5EF4-FFF2-40B4-BE49-F238E27FC236}">
                  <a16:creationId xmlns:a16="http://schemas.microsoft.com/office/drawing/2014/main" id="{5E1A4A94-247C-9C46-AD50-ED2DADB2E52F}"/>
                </a:ext>
              </a:extLst>
            </p:cNvPr>
            <p:cNvSpPr>
              <a:spLocks/>
            </p:cNvSpPr>
            <p:nvPr/>
          </p:nvSpPr>
          <p:spPr bwMode="auto">
            <a:xfrm>
              <a:off x="4378" y="2218"/>
              <a:ext cx="671" cy="469"/>
            </a:xfrm>
            <a:custGeom>
              <a:avLst/>
              <a:gdLst>
                <a:gd name="T0" fmla="*/ 963 w 1448"/>
                <a:gd name="T1" fmla="*/ 946 h 1013"/>
                <a:gd name="T2" fmla="*/ 1032 w 1448"/>
                <a:gd name="T3" fmla="*/ 991 h 1013"/>
                <a:gd name="T4" fmla="*/ 1119 w 1448"/>
                <a:gd name="T5" fmla="*/ 992 h 1013"/>
                <a:gd name="T6" fmla="*/ 1191 w 1448"/>
                <a:gd name="T7" fmla="*/ 977 h 1013"/>
                <a:gd name="T8" fmla="*/ 1232 w 1448"/>
                <a:gd name="T9" fmla="*/ 927 h 1013"/>
                <a:gd name="T10" fmla="*/ 1251 w 1448"/>
                <a:gd name="T11" fmla="*/ 843 h 1013"/>
                <a:gd name="T12" fmla="*/ 1246 w 1448"/>
                <a:gd name="T13" fmla="*/ 782 h 1013"/>
                <a:gd name="T14" fmla="*/ 1274 w 1448"/>
                <a:gd name="T15" fmla="*/ 742 h 1013"/>
                <a:gd name="T16" fmla="*/ 1440 w 1448"/>
                <a:gd name="T17" fmla="*/ 785 h 1013"/>
                <a:gd name="T18" fmla="*/ 1370 w 1448"/>
                <a:gd name="T19" fmla="*/ 656 h 1013"/>
                <a:gd name="T20" fmla="*/ 1221 w 1448"/>
                <a:gd name="T21" fmla="*/ 567 h 1013"/>
                <a:gd name="T22" fmla="*/ 1156 w 1448"/>
                <a:gd name="T23" fmla="*/ 474 h 1013"/>
                <a:gd name="T24" fmla="*/ 968 w 1448"/>
                <a:gd name="T25" fmla="*/ 266 h 1013"/>
                <a:gd name="T26" fmla="*/ 867 w 1448"/>
                <a:gd name="T27" fmla="*/ 148 h 1013"/>
                <a:gd name="T28" fmla="*/ 649 w 1448"/>
                <a:gd name="T29" fmla="*/ 52 h 1013"/>
                <a:gd name="T30" fmla="*/ 571 w 1448"/>
                <a:gd name="T31" fmla="*/ 29 h 1013"/>
                <a:gd name="T32" fmla="*/ 478 w 1448"/>
                <a:gd name="T33" fmla="*/ 133 h 1013"/>
                <a:gd name="T34" fmla="*/ 409 w 1448"/>
                <a:gd name="T35" fmla="*/ 191 h 1013"/>
                <a:gd name="T36" fmla="*/ 331 w 1448"/>
                <a:gd name="T37" fmla="*/ 176 h 1013"/>
                <a:gd name="T38" fmla="*/ 250 w 1448"/>
                <a:gd name="T39" fmla="*/ 211 h 1013"/>
                <a:gd name="T40" fmla="*/ 116 w 1448"/>
                <a:gd name="T41" fmla="*/ 134 h 1013"/>
                <a:gd name="T42" fmla="*/ 5 w 1448"/>
                <a:gd name="T43" fmla="*/ 151 h 1013"/>
                <a:gd name="T44" fmla="*/ 62 w 1448"/>
                <a:gd name="T45" fmla="*/ 240 h 1013"/>
                <a:gd name="T46" fmla="*/ 190 w 1448"/>
                <a:gd name="T47" fmla="*/ 287 h 1013"/>
                <a:gd name="T48" fmla="*/ 257 w 1448"/>
                <a:gd name="T49" fmla="*/ 323 h 1013"/>
                <a:gd name="T50" fmla="*/ 360 w 1448"/>
                <a:gd name="T51" fmla="*/ 393 h 1013"/>
                <a:gd name="T52" fmla="*/ 447 w 1448"/>
                <a:gd name="T53" fmla="*/ 397 h 1013"/>
                <a:gd name="T54" fmla="*/ 421 w 1448"/>
                <a:gd name="T55" fmla="*/ 503 h 1013"/>
                <a:gd name="T56" fmla="*/ 526 w 1448"/>
                <a:gd name="T57" fmla="*/ 608 h 1013"/>
                <a:gd name="T58" fmla="*/ 629 w 1448"/>
                <a:gd name="T59" fmla="*/ 572 h 1013"/>
                <a:gd name="T60" fmla="*/ 729 w 1448"/>
                <a:gd name="T61" fmla="*/ 595 h 1013"/>
                <a:gd name="T62" fmla="*/ 658 w 1448"/>
                <a:gd name="T63" fmla="*/ 635 h 1013"/>
                <a:gd name="T64" fmla="*/ 635 w 1448"/>
                <a:gd name="T65" fmla="*/ 714 h 1013"/>
                <a:gd name="T66" fmla="*/ 585 w 1448"/>
                <a:gd name="T67" fmla="*/ 814 h 1013"/>
                <a:gd name="T68" fmla="*/ 694 w 1448"/>
                <a:gd name="T69" fmla="*/ 877 h 1013"/>
                <a:gd name="T70" fmla="*/ 714 w 1448"/>
                <a:gd name="T71" fmla="*/ 970 h 1013"/>
                <a:gd name="T72" fmla="*/ 878 w 1448"/>
                <a:gd name="T73" fmla="*/ 964 h 1013"/>
                <a:gd name="T74" fmla="*/ 919 w 1448"/>
                <a:gd name="T75" fmla="*/ 963 h 10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48" h="1013">
                  <a:moveTo>
                    <a:pt x="919" y="963"/>
                  </a:moveTo>
                  <a:cubicBezTo>
                    <a:pt x="922" y="950"/>
                    <a:pt x="951" y="956"/>
                    <a:pt x="963" y="946"/>
                  </a:cubicBezTo>
                  <a:cubicBezTo>
                    <a:pt x="974" y="936"/>
                    <a:pt x="992" y="955"/>
                    <a:pt x="997" y="967"/>
                  </a:cubicBezTo>
                  <a:cubicBezTo>
                    <a:pt x="1002" y="980"/>
                    <a:pt x="1012" y="984"/>
                    <a:pt x="1032" y="991"/>
                  </a:cubicBezTo>
                  <a:cubicBezTo>
                    <a:pt x="1051" y="998"/>
                    <a:pt x="1051" y="1005"/>
                    <a:pt x="1073" y="996"/>
                  </a:cubicBezTo>
                  <a:cubicBezTo>
                    <a:pt x="1094" y="988"/>
                    <a:pt x="1102" y="971"/>
                    <a:pt x="1119" y="992"/>
                  </a:cubicBezTo>
                  <a:cubicBezTo>
                    <a:pt x="1135" y="1013"/>
                    <a:pt x="1140" y="1006"/>
                    <a:pt x="1160" y="1000"/>
                  </a:cubicBezTo>
                  <a:cubicBezTo>
                    <a:pt x="1179" y="995"/>
                    <a:pt x="1191" y="993"/>
                    <a:pt x="1191" y="977"/>
                  </a:cubicBezTo>
                  <a:cubicBezTo>
                    <a:pt x="1191" y="960"/>
                    <a:pt x="1196" y="960"/>
                    <a:pt x="1209" y="953"/>
                  </a:cubicBezTo>
                  <a:cubicBezTo>
                    <a:pt x="1222" y="946"/>
                    <a:pt x="1227" y="949"/>
                    <a:pt x="1232" y="927"/>
                  </a:cubicBezTo>
                  <a:cubicBezTo>
                    <a:pt x="1237" y="904"/>
                    <a:pt x="1255" y="910"/>
                    <a:pt x="1258" y="888"/>
                  </a:cubicBezTo>
                  <a:cubicBezTo>
                    <a:pt x="1261" y="866"/>
                    <a:pt x="1228" y="850"/>
                    <a:pt x="1251" y="843"/>
                  </a:cubicBezTo>
                  <a:cubicBezTo>
                    <a:pt x="1274" y="836"/>
                    <a:pt x="1294" y="838"/>
                    <a:pt x="1284" y="820"/>
                  </a:cubicBezTo>
                  <a:cubicBezTo>
                    <a:pt x="1274" y="802"/>
                    <a:pt x="1264" y="796"/>
                    <a:pt x="1246" y="782"/>
                  </a:cubicBezTo>
                  <a:cubicBezTo>
                    <a:pt x="1228" y="768"/>
                    <a:pt x="1223" y="749"/>
                    <a:pt x="1240" y="745"/>
                  </a:cubicBezTo>
                  <a:cubicBezTo>
                    <a:pt x="1252" y="741"/>
                    <a:pt x="1252" y="733"/>
                    <a:pt x="1274" y="742"/>
                  </a:cubicBezTo>
                  <a:cubicBezTo>
                    <a:pt x="1276" y="736"/>
                    <a:pt x="1285" y="734"/>
                    <a:pt x="1304" y="741"/>
                  </a:cubicBezTo>
                  <a:cubicBezTo>
                    <a:pt x="1365" y="763"/>
                    <a:pt x="1431" y="811"/>
                    <a:pt x="1440" y="785"/>
                  </a:cubicBezTo>
                  <a:cubicBezTo>
                    <a:pt x="1448" y="759"/>
                    <a:pt x="1413" y="730"/>
                    <a:pt x="1413" y="700"/>
                  </a:cubicBezTo>
                  <a:cubicBezTo>
                    <a:pt x="1413" y="670"/>
                    <a:pt x="1400" y="656"/>
                    <a:pt x="1370" y="656"/>
                  </a:cubicBezTo>
                  <a:cubicBezTo>
                    <a:pt x="1339" y="656"/>
                    <a:pt x="1304" y="659"/>
                    <a:pt x="1291" y="630"/>
                  </a:cubicBezTo>
                  <a:cubicBezTo>
                    <a:pt x="1278" y="600"/>
                    <a:pt x="1269" y="567"/>
                    <a:pt x="1221" y="567"/>
                  </a:cubicBezTo>
                  <a:cubicBezTo>
                    <a:pt x="1173" y="567"/>
                    <a:pt x="1147" y="552"/>
                    <a:pt x="1147" y="530"/>
                  </a:cubicBezTo>
                  <a:cubicBezTo>
                    <a:pt x="1147" y="507"/>
                    <a:pt x="1195" y="504"/>
                    <a:pt x="1156" y="474"/>
                  </a:cubicBezTo>
                  <a:cubicBezTo>
                    <a:pt x="1116" y="444"/>
                    <a:pt x="1042" y="374"/>
                    <a:pt x="1025" y="341"/>
                  </a:cubicBezTo>
                  <a:cubicBezTo>
                    <a:pt x="1007" y="307"/>
                    <a:pt x="1012" y="292"/>
                    <a:pt x="968" y="266"/>
                  </a:cubicBezTo>
                  <a:cubicBezTo>
                    <a:pt x="924" y="241"/>
                    <a:pt x="924" y="244"/>
                    <a:pt x="929" y="215"/>
                  </a:cubicBezTo>
                  <a:cubicBezTo>
                    <a:pt x="933" y="185"/>
                    <a:pt x="907" y="159"/>
                    <a:pt x="867" y="148"/>
                  </a:cubicBezTo>
                  <a:cubicBezTo>
                    <a:pt x="828" y="137"/>
                    <a:pt x="780" y="140"/>
                    <a:pt x="749" y="118"/>
                  </a:cubicBezTo>
                  <a:cubicBezTo>
                    <a:pt x="719" y="96"/>
                    <a:pt x="653" y="89"/>
                    <a:pt x="649" y="52"/>
                  </a:cubicBezTo>
                  <a:cubicBezTo>
                    <a:pt x="646" y="29"/>
                    <a:pt x="649" y="23"/>
                    <a:pt x="658" y="10"/>
                  </a:cubicBezTo>
                  <a:cubicBezTo>
                    <a:pt x="596" y="0"/>
                    <a:pt x="600" y="13"/>
                    <a:pt x="571" y="29"/>
                  </a:cubicBezTo>
                  <a:cubicBezTo>
                    <a:pt x="539" y="47"/>
                    <a:pt x="549" y="65"/>
                    <a:pt x="544" y="97"/>
                  </a:cubicBezTo>
                  <a:cubicBezTo>
                    <a:pt x="539" y="129"/>
                    <a:pt x="509" y="130"/>
                    <a:pt x="478" y="133"/>
                  </a:cubicBezTo>
                  <a:cubicBezTo>
                    <a:pt x="447" y="136"/>
                    <a:pt x="458" y="164"/>
                    <a:pt x="449" y="183"/>
                  </a:cubicBezTo>
                  <a:cubicBezTo>
                    <a:pt x="439" y="203"/>
                    <a:pt x="414" y="194"/>
                    <a:pt x="409" y="191"/>
                  </a:cubicBezTo>
                  <a:cubicBezTo>
                    <a:pt x="404" y="189"/>
                    <a:pt x="401" y="169"/>
                    <a:pt x="381" y="154"/>
                  </a:cubicBezTo>
                  <a:cubicBezTo>
                    <a:pt x="331" y="140"/>
                    <a:pt x="329" y="159"/>
                    <a:pt x="331" y="176"/>
                  </a:cubicBezTo>
                  <a:cubicBezTo>
                    <a:pt x="332" y="193"/>
                    <a:pt x="319" y="189"/>
                    <a:pt x="298" y="204"/>
                  </a:cubicBezTo>
                  <a:cubicBezTo>
                    <a:pt x="277" y="219"/>
                    <a:pt x="275" y="239"/>
                    <a:pt x="250" y="211"/>
                  </a:cubicBezTo>
                  <a:cubicBezTo>
                    <a:pt x="226" y="183"/>
                    <a:pt x="196" y="215"/>
                    <a:pt x="182" y="204"/>
                  </a:cubicBezTo>
                  <a:cubicBezTo>
                    <a:pt x="167" y="193"/>
                    <a:pt x="141" y="158"/>
                    <a:pt x="116" y="134"/>
                  </a:cubicBezTo>
                  <a:cubicBezTo>
                    <a:pt x="91" y="111"/>
                    <a:pt x="73" y="118"/>
                    <a:pt x="42" y="132"/>
                  </a:cubicBezTo>
                  <a:cubicBezTo>
                    <a:pt x="11" y="146"/>
                    <a:pt x="10" y="137"/>
                    <a:pt x="5" y="151"/>
                  </a:cubicBezTo>
                  <a:cubicBezTo>
                    <a:pt x="0" y="165"/>
                    <a:pt x="1" y="197"/>
                    <a:pt x="5" y="211"/>
                  </a:cubicBezTo>
                  <a:cubicBezTo>
                    <a:pt x="8" y="225"/>
                    <a:pt x="37" y="228"/>
                    <a:pt x="62" y="240"/>
                  </a:cubicBezTo>
                  <a:cubicBezTo>
                    <a:pt x="87" y="253"/>
                    <a:pt x="119" y="260"/>
                    <a:pt x="136" y="278"/>
                  </a:cubicBezTo>
                  <a:cubicBezTo>
                    <a:pt x="152" y="296"/>
                    <a:pt x="172" y="289"/>
                    <a:pt x="190" y="287"/>
                  </a:cubicBezTo>
                  <a:cubicBezTo>
                    <a:pt x="208" y="286"/>
                    <a:pt x="209" y="292"/>
                    <a:pt x="214" y="304"/>
                  </a:cubicBezTo>
                  <a:cubicBezTo>
                    <a:pt x="219" y="317"/>
                    <a:pt x="213" y="325"/>
                    <a:pt x="257" y="323"/>
                  </a:cubicBezTo>
                  <a:cubicBezTo>
                    <a:pt x="301" y="322"/>
                    <a:pt x="301" y="329"/>
                    <a:pt x="321" y="344"/>
                  </a:cubicBezTo>
                  <a:cubicBezTo>
                    <a:pt x="340" y="360"/>
                    <a:pt x="347" y="372"/>
                    <a:pt x="360" y="393"/>
                  </a:cubicBezTo>
                  <a:cubicBezTo>
                    <a:pt x="373" y="414"/>
                    <a:pt x="385" y="404"/>
                    <a:pt x="398" y="386"/>
                  </a:cubicBezTo>
                  <a:cubicBezTo>
                    <a:pt x="411" y="368"/>
                    <a:pt x="429" y="380"/>
                    <a:pt x="447" y="397"/>
                  </a:cubicBezTo>
                  <a:cubicBezTo>
                    <a:pt x="465" y="414"/>
                    <a:pt x="468" y="432"/>
                    <a:pt x="442" y="449"/>
                  </a:cubicBezTo>
                  <a:cubicBezTo>
                    <a:pt x="416" y="465"/>
                    <a:pt x="424" y="485"/>
                    <a:pt x="421" y="503"/>
                  </a:cubicBezTo>
                  <a:cubicBezTo>
                    <a:pt x="417" y="521"/>
                    <a:pt x="460" y="521"/>
                    <a:pt x="483" y="521"/>
                  </a:cubicBezTo>
                  <a:cubicBezTo>
                    <a:pt x="506" y="521"/>
                    <a:pt x="503" y="586"/>
                    <a:pt x="526" y="608"/>
                  </a:cubicBezTo>
                  <a:cubicBezTo>
                    <a:pt x="549" y="631"/>
                    <a:pt x="594" y="611"/>
                    <a:pt x="614" y="608"/>
                  </a:cubicBezTo>
                  <a:cubicBezTo>
                    <a:pt x="634" y="606"/>
                    <a:pt x="630" y="595"/>
                    <a:pt x="629" y="572"/>
                  </a:cubicBezTo>
                  <a:cubicBezTo>
                    <a:pt x="627" y="550"/>
                    <a:pt x="647" y="544"/>
                    <a:pt x="671" y="544"/>
                  </a:cubicBezTo>
                  <a:cubicBezTo>
                    <a:pt x="696" y="544"/>
                    <a:pt x="714" y="568"/>
                    <a:pt x="729" y="595"/>
                  </a:cubicBezTo>
                  <a:cubicBezTo>
                    <a:pt x="743" y="621"/>
                    <a:pt x="747" y="639"/>
                    <a:pt x="727" y="650"/>
                  </a:cubicBezTo>
                  <a:cubicBezTo>
                    <a:pt x="707" y="661"/>
                    <a:pt x="684" y="653"/>
                    <a:pt x="658" y="635"/>
                  </a:cubicBezTo>
                  <a:cubicBezTo>
                    <a:pt x="632" y="617"/>
                    <a:pt x="601" y="650"/>
                    <a:pt x="604" y="661"/>
                  </a:cubicBezTo>
                  <a:cubicBezTo>
                    <a:pt x="607" y="672"/>
                    <a:pt x="635" y="686"/>
                    <a:pt x="635" y="714"/>
                  </a:cubicBezTo>
                  <a:cubicBezTo>
                    <a:pt x="635" y="742"/>
                    <a:pt x="617" y="752"/>
                    <a:pt x="588" y="768"/>
                  </a:cubicBezTo>
                  <a:cubicBezTo>
                    <a:pt x="558" y="785"/>
                    <a:pt x="581" y="795"/>
                    <a:pt x="585" y="814"/>
                  </a:cubicBezTo>
                  <a:cubicBezTo>
                    <a:pt x="588" y="834"/>
                    <a:pt x="603" y="831"/>
                    <a:pt x="622" y="849"/>
                  </a:cubicBezTo>
                  <a:cubicBezTo>
                    <a:pt x="642" y="867"/>
                    <a:pt x="662" y="864"/>
                    <a:pt x="694" y="877"/>
                  </a:cubicBezTo>
                  <a:cubicBezTo>
                    <a:pt x="727" y="889"/>
                    <a:pt x="712" y="898"/>
                    <a:pt x="707" y="923"/>
                  </a:cubicBezTo>
                  <a:cubicBezTo>
                    <a:pt x="702" y="948"/>
                    <a:pt x="701" y="957"/>
                    <a:pt x="714" y="970"/>
                  </a:cubicBezTo>
                  <a:cubicBezTo>
                    <a:pt x="727" y="982"/>
                    <a:pt x="761" y="980"/>
                    <a:pt x="797" y="950"/>
                  </a:cubicBezTo>
                  <a:cubicBezTo>
                    <a:pt x="834" y="921"/>
                    <a:pt x="850" y="963"/>
                    <a:pt x="878" y="964"/>
                  </a:cubicBezTo>
                  <a:cubicBezTo>
                    <a:pt x="892" y="965"/>
                    <a:pt x="897" y="969"/>
                    <a:pt x="901" y="976"/>
                  </a:cubicBezTo>
                  <a:cubicBezTo>
                    <a:pt x="909" y="973"/>
                    <a:pt x="917" y="969"/>
                    <a:pt x="919" y="963"/>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7" name="Freeform 29">
              <a:extLst>
                <a:ext uri="{FF2B5EF4-FFF2-40B4-BE49-F238E27FC236}">
                  <a16:creationId xmlns:a16="http://schemas.microsoft.com/office/drawing/2014/main" id="{EED9A012-D142-8D4B-A0A5-E3771DE6595E}"/>
                </a:ext>
              </a:extLst>
            </p:cNvPr>
            <p:cNvSpPr>
              <a:spLocks/>
            </p:cNvSpPr>
            <p:nvPr/>
          </p:nvSpPr>
          <p:spPr bwMode="auto">
            <a:xfrm>
              <a:off x="4661" y="2651"/>
              <a:ext cx="455" cy="451"/>
            </a:xfrm>
            <a:custGeom>
              <a:avLst/>
              <a:gdLst>
                <a:gd name="T0" fmla="*/ 913 w 983"/>
                <a:gd name="T1" fmla="*/ 416 h 972"/>
                <a:gd name="T2" fmla="*/ 965 w 983"/>
                <a:gd name="T3" fmla="*/ 379 h 972"/>
                <a:gd name="T4" fmla="*/ 926 w 983"/>
                <a:gd name="T5" fmla="*/ 298 h 972"/>
                <a:gd name="T6" fmla="*/ 948 w 983"/>
                <a:gd name="T7" fmla="*/ 227 h 972"/>
                <a:gd name="T8" fmla="*/ 830 w 983"/>
                <a:gd name="T9" fmla="*/ 205 h 972"/>
                <a:gd name="T10" fmla="*/ 707 w 983"/>
                <a:gd name="T11" fmla="*/ 179 h 972"/>
                <a:gd name="T12" fmla="*/ 607 w 983"/>
                <a:gd name="T13" fmla="*/ 253 h 972"/>
                <a:gd name="T14" fmla="*/ 572 w 983"/>
                <a:gd name="T15" fmla="*/ 216 h 972"/>
                <a:gd name="T16" fmla="*/ 559 w 983"/>
                <a:gd name="T17" fmla="*/ 168 h 972"/>
                <a:gd name="T18" fmla="*/ 668 w 983"/>
                <a:gd name="T19" fmla="*/ 164 h 972"/>
                <a:gd name="T20" fmla="*/ 706 w 983"/>
                <a:gd name="T21" fmla="*/ 85 h 972"/>
                <a:gd name="T22" fmla="*/ 677 w 983"/>
                <a:gd name="T23" fmla="*/ 63 h 972"/>
                <a:gd name="T24" fmla="*/ 620 w 983"/>
                <a:gd name="T25" fmla="*/ 31 h 972"/>
                <a:gd name="T26" fmla="*/ 601 w 983"/>
                <a:gd name="T27" fmla="*/ 16 h 972"/>
                <a:gd name="T28" fmla="*/ 599 w 983"/>
                <a:gd name="T29" fmla="*/ 17 h 972"/>
                <a:gd name="T30" fmla="*/ 581 w 983"/>
                <a:gd name="T31" fmla="*/ 41 h 972"/>
                <a:gd name="T32" fmla="*/ 550 w 983"/>
                <a:gd name="T33" fmla="*/ 64 h 972"/>
                <a:gd name="T34" fmla="*/ 509 w 983"/>
                <a:gd name="T35" fmla="*/ 56 h 972"/>
                <a:gd name="T36" fmla="*/ 463 w 983"/>
                <a:gd name="T37" fmla="*/ 60 h 972"/>
                <a:gd name="T38" fmla="*/ 422 w 983"/>
                <a:gd name="T39" fmla="*/ 55 h 972"/>
                <a:gd name="T40" fmla="*/ 387 w 983"/>
                <a:gd name="T41" fmla="*/ 31 h 972"/>
                <a:gd name="T42" fmla="*/ 353 w 983"/>
                <a:gd name="T43" fmla="*/ 10 h 972"/>
                <a:gd name="T44" fmla="*/ 309 w 983"/>
                <a:gd name="T45" fmla="*/ 27 h 972"/>
                <a:gd name="T46" fmla="*/ 291 w 983"/>
                <a:gd name="T47" fmla="*/ 40 h 972"/>
                <a:gd name="T48" fmla="*/ 305 w 983"/>
                <a:gd name="T49" fmla="*/ 73 h 972"/>
                <a:gd name="T50" fmla="*/ 263 w 983"/>
                <a:gd name="T51" fmla="*/ 164 h 972"/>
                <a:gd name="T52" fmla="*/ 281 w 983"/>
                <a:gd name="T53" fmla="*/ 217 h 972"/>
                <a:gd name="T54" fmla="*/ 238 w 983"/>
                <a:gd name="T55" fmla="*/ 245 h 972"/>
                <a:gd name="T56" fmla="*/ 171 w 983"/>
                <a:gd name="T57" fmla="*/ 262 h 972"/>
                <a:gd name="T58" fmla="*/ 189 w 983"/>
                <a:gd name="T59" fmla="*/ 310 h 972"/>
                <a:gd name="T60" fmla="*/ 176 w 983"/>
                <a:gd name="T61" fmla="*/ 349 h 972"/>
                <a:gd name="T62" fmla="*/ 158 w 983"/>
                <a:gd name="T63" fmla="*/ 406 h 972"/>
                <a:gd name="T64" fmla="*/ 115 w 983"/>
                <a:gd name="T65" fmla="*/ 451 h 972"/>
                <a:gd name="T66" fmla="*/ 79 w 983"/>
                <a:gd name="T67" fmla="*/ 492 h 972"/>
                <a:gd name="T68" fmla="*/ 48 w 983"/>
                <a:gd name="T69" fmla="*/ 511 h 972"/>
                <a:gd name="T70" fmla="*/ 6 w 983"/>
                <a:gd name="T71" fmla="*/ 580 h 972"/>
                <a:gd name="T72" fmla="*/ 91 w 983"/>
                <a:gd name="T73" fmla="*/ 635 h 972"/>
                <a:gd name="T74" fmla="*/ 157 w 983"/>
                <a:gd name="T75" fmla="*/ 733 h 972"/>
                <a:gd name="T76" fmla="*/ 156 w 983"/>
                <a:gd name="T77" fmla="*/ 780 h 972"/>
                <a:gd name="T78" fmla="*/ 192 w 983"/>
                <a:gd name="T79" fmla="*/ 777 h 972"/>
                <a:gd name="T80" fmla="*/ 246 w 983"/>
                <a:gd name="T81" fmla="*/ 782 h 972"/>
                <a:gd name="T82" fmla="*/ 251 w 983"/>
                <a:gd name="T83" fmla="*/ 848 h 972"/>
                <a:gd name="T84" fmla="*/ 294 w 983"/>
                <a:gd name="T85" fmla="*/ 905 h 972"/>
                <a:gd name="T86" fmla="*/ 330 w 983"/>
                <a:gd name="T87" fmla="*/ 954 h 972"/>
                <a:gd name="T88" fmla="*/ 397 w 983"/>
                <a:gd name="T89" fmla="*/ 959 h 972"/>
                <a:gd name="T90" fmla="*/ 438 w 983"/>
                <a:gd name="T91" fmla="*/ 923 h 972"/>
                <a:gd name="T92" fmla="*/ 486 w 983"/>
                <a:gd name="T93" fmla="*/ 914 h 972"/>
                <a:gd name="T94" fmla="*/ 533 w 983"/>
                <a:gd name="T95" fmla="*/ 962 h 972"/>
                <a:gd name="T96" fmla="*/ 590 w 983"/>
                <a:gd name="T97" fmla="*/ 950 h 972"/>
                <a:gd name="T98" fmla="*/ 666 w 983"/>
                <a:gd name="T99" fmla="*/ 937 h 972"/>
                <a:gd name="T100" fmla="*/ 713 w 983"/>
                <a:gd name="T101" fmla="*/ 971 h 972"/>
                <a:gd name="T102" fmla="*/ 720 w 983"/>
                <a:gd name="T103" fmla="*/ 972 h 972"/>
                <a:gd name="T104" fmla="*/ 747 w 983"/>
                <a:gd name="T105" fmla="*/ 906 h 972"/>
                <a:gd name="T106" fmla="*/ 768 w 983"/>
                <a:gd name="T107" fmla="*/ 791 h 972"/>
                <a:gd name="T108" fmla="*/ 812 w 983"/>
                <a:gd name="T109" fmla="*/ 706 h 972"/>
                <a:gd name="T110" fmla="*/ 851 w 983"/>
                <a:gd name="T111" fmla="*/ 665 h 972"/>
                <a:gd name="T112" fmla="*/ 900 w 983"/>
                <a:gd name="T113" fmla="*/ 680 h 972"/>
                <a:gd name="T114" fmla="*/ 948 w 983"/>
                <a:gd name="T115" fmla="*/ 635 h 972"/>
                <a:gd name="T116" fmla="*/ 913 w 983"/>
                <a:gd name="T117" fmla="*/ 535 h 972"/>
                <a:gd name="T118" fmla="*/ 900 w 983"/>
                <a:gd name="T119" fmla="*/ 472 h 972"/>
                <a:gd name="T120" fmla="*/ 913 w 983"/>
                <a:gd name="T121" fmla="*/ 416 h 9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83" h="972">
                  <a:moveTo>
                    <a:pt x="913" y="416"/>
                  </a:moveTo>
                  <a:cubicBezTo>
                    <a:pt x="948" y="416"/>
                    <a:pt x="983" y="413"/>
                    <a:pt x="965" y="379"/>
                  </a:cubicBezTo>
                  <a:cubicBezTo>
                    <a:pt x="948" y="346"/>
                    <a:pt x="908" y="331"/>
                    <a:pt x="926" y="298"/>
                  </a:cubicBezTo>
                  <a:cubicBezTo>
                    <a:pt x="943" y="265"/>
                    <a:pt x="983" y="246"/>
                    <a:pt x="948" y="227"/>
                  </a:cubicBezTo>
                  <a:cubicBezTo>
                    <a:pt x="913" y="209"/>
                    <a:pt x="856" y="242"/>
                    <a:pt x="830" y="205"/>
                  </a:cubicBezTo>
                  <a:cubicBezTo>
                    <a:pt x="803" y="168"/>
                    <a:pt x="725" y="153"/>
                    <a:pt x="707" y="179"/>
                  </a:cubicBezTo>
                  <a:cubicBezTo>
                    <a:pt x="690" y="205"/>
                    <a:pt x="624" y="279"/>
                    <a:pt x="607" y="253"/>
                  </a:cubicBezTo>
                  <a:cubicBezTo>
                    <a:pt x="589" y="227"/>
                    <a:pt x="598" y="216"/>
                    <a:pt x="572" y="216"/>
                  </a:cubicBezTo>
                  <a:cubicBezTo>
                    <a:pt x="546" y="216"/>
                    <a:pt x="519" y="157"/>
                    <a:pt x="559" y="168"/>
                  </a:cubicBezTo>
                  <a:cubicBezTo>
                    <a:pt x="598" y="179"/>
                    <a:pt x="655" y="194"/>
                    <a:pt x="668" y="164"/>
                  </a:cubicBezTo>
                  <a:cubicBezTo>
                    <a:pt x="679" y="140"/>
                    <a:pt x="687" y="106"/>
                    <a:pt x="706" y="85"/>
                  </a:cubicBezTo>
                  <a:cubicBezTo>
                    <a:pt x="697" y="76"/>
                    <a:pt x="690" y="66"/>
                    <a:pt x="677" y="63"/>
                  </a:cubicBezTo>
                  <a:cubicBezTo>
                    <a:pt x="656" y="59"/>
                    <a:pt x="658" y="46"/>
                    <a:pt x="620" y="31"/>
                  </a:cubicBezTo>
                  <a:cubicBezTo>
                    <a:pt x="610" y="27"/>
                    <a:pt x="604" y="22"/>
                    <a:pt x="601" y="16"/>
                  </a:cubicBezTo>
                  <a:cubicBezTo>
                    <a:pt x="600" y="16"/>
                    <a:pt x="600" y="17"/>
                    <a:pt x="599" y="17"/>
                  </a:cubicBezTo>
                  <a:cubicBezTo>
                    <a:pt x="586" y="24"/>
                    <a:pt x="581" y="24"/>
                    <a:pt x="581" y="41"/>
                  </a:cubicBezTo>
                  <a:cubicBezTo>
                    <a:pt x="581" y="57"/>
                    <a:pt x="569" y="59"/>
                    <a:pt x="550" y="64"/>
                  </a:cubicBezTo>
                  <a:cubicBezTo>
                    <a:pt x="530" y="70"/>
                    <a:pt x="525" y="77"/>
                    <a:pt x="509" y="56"/>
                  </a:cubicBezTo>
                  <a:cubicBezTo>
                    <a:pt x="492" y="35"/>
                    <a:pt x="484" y="52"/>
                    <a:pt x="463" y="60"/>
                  </a:cubicBezTo>
                  <a:cubicBezTo>
                    <a:pt x="441" y="69"/>
                    <a:pt x="441" y="62"/>
                    <a:pt x="422" y="55"/>
                  </a:cubicBezTo>
                  <a:cubicBezTo>
                    <a:pt x="402" y="48"/>
                    <a:pt x="392" y="44"/>
                    <a:pt x="387" y="31"/>
                  </a:cubicBezTo>
                  <a:cubicBezTo>
                    <a:pt x="382" y="19"/>
                    <a:pt x="364" y="0"/>
                    <a:pt x="353" y="10"/>
                  </a:cubicBezTo>
                  <a:cubicBezTo>
                    <a:pt x="341" y="20"/>
                    <a:pt x="312" y="14"/>
                    <a:pt x="309" y="27"/>
                  </a:cubicBezTo>
                  <a:cubicBezTo>
                    <a:pt x="307" y="33"/>
                    <a:pt x="299" y="37"/>
                    <a:pt x="291" y="40"/>
                  </a:cubicBezTo>
                  <a:cubicBezTo>
                    <a:pt x="294" y="48"/>
                    <a:pt x="297" y="58"/>
                    <a:pt x="305" y="73"/>
                  </a:cubicBezTo>
                  <a:cubicBezTo>
                    <a:pt x="323" y="103"/>
                    <a:pt x="287" y="144"/>
                    <a:pt x="263" y="164"/>
                  </a:cubicBezTo>
                  <a:cubicBezTo>
                    <a:pt x="238" y="185"/>
                    <a:pt x="266" y="198"/>
                    <a:pt x="281" y="217"/>
                  </a:cubicBezTo>
                  <a:cubicBezTo>
                    <a:pt x="296" y="237"/>
                    <a:pt x="258" y="238"/>
                    <a:pt x="238" y="245"/>
                  </a:cubicBezTo>
                  <a:cubicBezTo>
                    <a:pt x="219" y="252"/>
                    <a:pt x="207" y="253"/>
                    <a:pt x="171" y="262"/>
                  </a:cubicBezTo>
                  <a:cubicBezTo>
                    <a:pt x="135" y="270"/>
                    <a:pt x="176" y="295"/>
                    <a:pt x="189" y="310"/>
                  </a:cubicBezTo>
                  <a:cubicBezTo>
                    <a:pt x="202" y="326"/>
                    <a:pt x="189" y="335"/>
                    <a:pt x="176" y="349"/>
                  </a:cubicBezTo>
                  <a:cubicBezTo>
                    <a:pt x="163" y="363"/>
                    <a:pt x="161" y="384"/>
                    <a:pt x="158" y="406"/>
                  </a:cubicBezTo>
                  <a:cubicBezTo>
                    <a:pt x="155" y="429"/>
                    <a:pt x="130" y="440"/>
                    <a:pt x="115" y="451"/>
                  </a:cubicBezTo>
                  <a:cubicBezTo>
                    <a:pt x="101" y="462"/>
                    <a:pt x="89" y="470"/>
                    <a:pt x="79" y="492"/>
                  </a:cubicBezTo>
                  <a:cubicBezTo>
                    <a:pt x="75" y="502"/>
                    <a:pt x="62" y="508"/>
                    <a:pt x="48" y="511"/>
                  </a:cubicBezTo>
                  <a:cubicBezTo>
                    <a:pt x="59" y="529"/>
                    <a:pt x="12" y="558"/>
                    <a:pt x="6" y="580"/>
                  </a:cubicBezTo>
                  <a:cubicBezTo>
                    <a:pt x="0" y="604"/>
                    <a:pt x="43" y="613"/>
                    <a:pt x="91" y="635"/>
                  </a:cubicBezTo>
                  <a:cubicBezTo>
                    <a:pt x="139" y="657"/>
                    <a:pt x="131" y="700"/>
                    <a:pt x="157" y="733"/>
                  </a:cubicBezTo>
                  <a:cubicBezTo>
                    <a:pt x="177" y="759"/>
                    <a:pt x="164" y="769"/>
                    <a:pt x="156" y="780"/>
                  </a:cubicBezTo>
                  <a:cubicBezTo>
                    <a:pt x="169" y="782"/>
                    <a:pt x="184" y="782"/>
                    <a:pt x="192" y="777"/>
                  </a:cubicBezTo>
                  <a:cubicBezTo>
                    <a:pt x="210" y="768"/>
                    <a:pt x="248" y="747"/>
                    <a:pt x="246" y="782"/>
                  </a:cubicBezTo>
                  <a:cubicBezTo>
                    <a:pt x="245" y="816"/>
                    <a:pt x="232" y="833"/>
                    <a:pt x="251" y="848"/>
                  </a:cubicBezTo>
                  <a:cubicBezTo>
                    <a:pt x="271" y="864"/>
                    <a:pt x="289" y="884"/>
                    <a:pt x="294" y="905"/>
                  </a:cubicBezTo>
                  <a:cubicBezTo>
                    <a:pt x="299" y="926"/>
                    <a:pt x="309" y="944"/>
                    <a:pt x="330" y="954"/>
                  </a:cubicBezTo>
                  <a:cubicBezTo>
                    <a:pt x="351" y="964"/>
                    <a:pt x="381" y="972"/>
                    <a:pt x="397" y="959"/>
                  </a:cubicBezTo>
                  <a:cubicBezTo>
                    <a:pt x="414" y="947"/>
                    <a:pt x="428" y="943"/>
                    <a:pt x="438" y="923"/>
                  </a:cubicBezTo>
                  <a:cubicBezTo>
                    <a:pt x="448" y="904"/>
                    <a:pt x="464" y="879"/>
                    <a:pt x="486" y="914"/>
                  </a:cubicBezTo>
                  <a:cubicBezTo>
                    <a:pt x="507" y="948"/>
                    <a:pt x="502" y="958"/>
                    <a:pt x="533" y="962"/>
                  </a:cubicBezTo>
                  <a:cubicBezTo>
                    <a:pt x="564" y="966"/>
                    <a:pt x="564" y="961"/>
                    <a:pt x="590" y="950"/>
                  </a:cubicBezTo>
                  <a:cubicBezTo>
                    <a:pt x="617" y="939"/>
                    <a:pt x="656" y="915"/>
                    <a:pt x="666" y="937"/>
                  </a:cubicBezTo>
                  <a:cubicBezTo>
                    <a:pt x="676" y="959"/>
                    <a:pt x="694" y="968"/>
                    <a:pt x="713" y="971"/>
                  </a:cubicBezTo>
                  <a:cubicBezTo>
                    <a:pt x="716" y="971"/>
                    <a:pt x="718" y="971"/>
                    <a:pt x="720" y="972"/>
                  </a:cubicBezTo>
                  <a:cubicBezTo>
                    <a:pt x="732" y="956"/>
                    <a:pt x="744" y="937"/>
                    <a:pt x="747" y="906"/>
                  </a:cubicBezTo>
                  <a:cubicBezTo>
                    <a:pt x="751" y="850"/>
                    <a:pt x="747" y="813"/>
                    <a:pt x="768" y="791"/>
                  </a:cubicBezTo>
                  <a:cubicBezTo>
                    <a:pt x="790" y="769"/>
                    <a:pt x="808" y="728"/>
                    <a:pt x="812" y="706"/>
                  </a:cubicBezTo>
                  <a:cubicBezTo>
                    <a:pt x="817" y="683"/>
                    <a:pt x="825" y="639"/>
                    <a:pt x="851" y="665"/>
                  </a:cubicBezTo>
                  <a:cubicBezTo>
                    <a:pt x="878" y="691"/>
                    <a:pt x="878" y="702"/>
                    <a:pt x="900" y="680"/>
                  </a:cubicBezTo>
                  <a:cubicBezTo>
                    <a:pt x="921" y="657"/>
                    <a:pt x="974" y="683"/>
                    <a:pt x="948" y="635"/>
                  </a:cubicBezTo>
                  <a:cubicBezTo>
                    <a:pt x="921" y="587"/>
                    <a:pt x="882" y="565"/>
                    <a:pt x="913" y="535"/>
                  </a:cubicBezTo>
                  <a:cubicBezTo>
                    <a:pt x="943" y="505"/>
                    <a:pt x="921" y="498"/>
                    <a:pt x="900" y="472"/>
                  </a:cubicBezTo>
                  <a:cubicBezTo>
                    <a:pt x="878" y="446"/>
                    <a:pt x="878" y="416"/>
                    <a:pt x="913" y="416"/>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8" name="Freeform 30">
              <a:extLst>
                <a:ext uri="{FF2B5EF4-FFF2-40B4-BE49-F238E27FC236}">
                  <a16:creationId xmlns:a16="http://schemas.microsoft.com/office/drawing/2014/main" id="{89DBDE8B-D37A-2149-B5AB-AAD7814C3075}"/>
                </a:ext>
              </a:extLst>
            </p:cNvPr>
            <p:cNvSpPr>
              <a:spLocks/>
            </p:cNvSpPr>
            <p:nvPr/>
          </p:nvSpPr>
          <p:spPr bwMode="auto">
            <a:xfrm>
              <a:off x="4939" y="2557"/>
              <a:ext cx="128" cy="134"/>
            </a:xfrm>
            <a:custGeom>
              <a:avLst/>
              <a:gdLst>
                <a:gd name="T0" fmla="*/ 19 w 277"/>
                <a:gd name="T1" fmla="*/ 234 h 288"/>
                <a:gd name="T2" fmla="*/ 76 w 277"/>
                <a:gd name="T3" fmla="*/ 266 h 288"/>
                <a:gd name="T4" fmla="*/ 105 w 277"/>
                <a:gd name="T5" fmla="*/ 288 h 288"/>
                <a:gd name="T6" fmla="*/ 119 w 277"/>
                <a:gd name="T7" fmla="*/ 275 h 288"/>
                <a:gd name="T8" fmla="*/ 264 w 277"/>
                <a:gd name="T9" fmla="*/ 197 h 288"/>
                <a:gd name="T10" fmla="*/ 207 w 277"/>
                <a:gd name="T11" fmla="*/ 112 h 288"/>
                <a:gd name="T12" fmla="*/ 102 w 277"/>
                <a:gd name="T13" fmla="*/ 64 h 288"/>
                <a:gd name="T14" fmla="*/ 63 w 277"/>
                <a:gd name="T15" fmla="*/ 9 h 288"/>
                <a:gd name="T16" fmla="*/ 29 w 277"/>
                <a:gd name="T17" fmla="*/ 12 h 288"/>
                <a:gd name="T18" fmla="*/ 35 w 277"/>
                <a:gd name="T19" fmla="*/ 49 h 288"/>
                <a:gd name="T20" fmla="*/ 73 w 277"/>
                <a:gd name="T21" fmla="*/ 87 h 288"/>
                <a:gd name="T22" fmla="*/ 40 w 277"/>
                <a:gd name="T23" fmla="*/ 110 h 288"/>
                <a:gd name="T24" fmla="*/ 47 w 277"/>
                <a:gd name="T25" fmla="*/ 155 h 288"/>
                <a:gd name="T26" fmla="*/ 21 w 277"/>
                <a:gd name="T27" fmla="*/ 194 h 288"/>
                <a:gd name="T28" fmla="*/ 0 w 277"/>
                <a:gd name="T29" fmla="*/ 219 h 288"/>
                <a:gd name="T30" fmla="*/ 19 w 277"/>
                <a:gd name="T31" fmla="*/ 23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7" h="288">
                  <a:moveTo>
                    <a:pt x="19" y="234"/>
                  </a:moveTo>
                  <a:cubicBezTo>
                    <a:pt x="57" y="249"/>
                    <a:pt x="55" y="262"/>
                    <a:pt x="76" y="266"/>
                  </a:cubicBezTo>
                  <a:cubicBezTo>
                    <a:pt x="89" y="269"/>
                    <a:pt x="96" y="279"/>
                    <a:pt x="105" y="288"/>
                  </a:cubicBezTo>
                  <a:cubicBezTo>
                    <a:pt x="109" y="283"/>
                    <a:pt x="114" y="278"/>
                    <a:pt x="119" y="275"/>
                  </a:cubicBezTo>
                  <a:cubicBezTo>
                    <a:pt x="150" y="256"/>
                    <a:pt x="277" y="227"/>
                    <a:pt x="264" y="197"/>
                  </a:cubicBezTo>
                  <a:cubicBezTo>
                    <a:pt x="250" y="167"/>
                    <a:pt x="233" y="130"/>
                    <a:pt x="207" y="112"/>
                  </a:cubicBezTo>
                  <a:cubicBezTo>
                    <a:pt x="181" y="93"/>
                    <a:pt x="128" y="75"/>
                    <a:pt x="102" y="64"/>
                  </a:cubicBezTo>
                  <a:cubicBezTo>
                    <a:pt x="84" y="56"/>
                    <a:pt x="58" y="22"/>
                    <a:pt x="63" y="9"/>
                  </a:cubicBezTo>
                  <a:cubicBezTo>
                    <a:pt x="41" y="0"/>
                    <a:pt x="41" y="8"/>
                    <a:pt x="29" y="12"/>
                  </a:cubicBezTo>
                  <a:cubicBezTo>
                    <a:pt x="12" y="16"/>
                    <a:pt x="17" y="35"/>
                    <a:pt x="35" y="49"/>
                  </a:cubicBezTo>
                  <a:cubicBezTo>
                    <a:pt x="53" y="63"/>
                    <a:pt x="63" y="69"/>
                    <a:pt x="73" y="87"/>
                  </a:cubicBezTo>
                  <a:cubicBezTo>
                    <a:pt x="83" y="105"/>
                    <a:pt x="63" y="103"/>
                    <a:pt x="40" y="110"/>
                  </a:cubicBezTo>
                  <a:cubicBezTo>
                    <a:pt x="17" y="117"/>
                    <a:pt x="50" y="133"/>
                    <a:pt x="47" y="155"/>
                  </a:cubicBezTo>
                  <a:cubicBezTo>
                    <a:pt x="44" y="177"/>
                    <a:pt x="26" y="171"/>
                    <a:pt x="21" y="194"/>
                  </a:cubicBezTo>
                  <a:cubicBezTo>
                    <a:pt x="16" y="214"/>
                    <a:pt x="11" y="214"/>
                    <a:pt x="0" y="219"/>
                  </a:cubicBezTo>
                  <a:cubicBezTo>
                    <a:pt x="3" y="225"/>
                    <a:pt x="9" y="230"/>
                    <a:pt x="19" y="234"/>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9" name="Freeform 31">
              <a:extLst>
                <a:ext uri="{FF2B5EF4-FFF2-40B4-BE49-F238E27FC236}">
                  <a16:creationId xmlns:a16="http://schemas.microsoft.com/office/drawing/2014/main" id="{3250AC0B-CBB9-634D-B943-37B8D1AEFBE9}"/>
                </a:ext>
              </a:extLst>
            </p:cNvPr>
            <p:cNvSpPr>
              <a:spLocks/>
            </p:cNvSpPr>
            <p:nvPr/>
          </p:nvSpPr>
          <p:spPr bwMode="auto">
            <a:xfrm>
              <a:off x="4205" y="1864"/>
              <a:ext cx="781" cy="475"/>
            </a:xfrm>
            <a:custGeom>
              <a:avLst/>
              <a:gdLst>
                <a:gd name="T0" fmla="*/ 1555 w 1686"/>
                <a:gd name="T1" fmla="*/ 63 h 1025"/>
                <a:gd name="T2" fmla="*/ 1393 w 1686"/>
                <a:gd name="T3" fmla="*/ 100 h 1025"/>
                <a:gd name="T4" fmla="*/ 1262 w 1686"/>
                <a:gd name="T5" fmla="*/ 48 h 1025"/>
                <a:gd name="T6" fmla="*/ 1109 w 1686"/>
                <a:gd name="T7" fmla="*/ 119 h 1025"/>
                <a:gd name="T8" fmla="*/ 987 w 1686"/>
                <a:gd name="T9" fmla="*/ 260 h 1025"/>
                <a:gd name="T10" fmla="*/ 847 w 1686"/>
                <a:gd name="T11" fmla="*/ 185 h 1025"/>
                <a:gd name="T12" fmla="*/ 782 w 1686"/>
                <a:gd name="T13" fmla="*/ 41 h 1025"/>
                <a:gd name="T14" fmla="*/ 548 w 1686"/>
                <a:gd name="T15" fmla="*/ 35 h 1025"/>
                <a:gd name="T16" fmla="*/ 469 w 1686"/>
                <a:gd name="T17" fmla="*/ 144 h 1025"/>
                <a:gd name="T18" fmla="*/ 296 w 1686"/>
                <a:gd name="T19" fmla="*/ 238 h 1025"/>
                <a:gd name="T20" fmla="*/ 197 w 1686"/>
                <a:gd name="T21" fmla="*/ 313 h 1025"/>
                <a:gd name="T22" fmla="*/ 102 w 1686"/>
                <a:gd name="T23" fmla="*/ 469 h 1025"/>
                <a:gd name="T24" fmla="*/ 99 w 1686"/>
                <a:gd name="T25" fmla="*/ 600 h 1025"/>
                <a:gd name="T26" fmla="*/ 87 w 1686"/>
                <a:gd name="T27" fmla="*/ 695 h 1025"/>
                <a:gd name="T28" fmla="*/ 203 w 1686"/>
                <a:gd name="T29" fmla="*/ 677 h 1025"/>
                <a:gd name="T30" fmla="*/ 63 w 1686"/>
                <a:gd name="T31" fmla="*/ 832 h 1025"/>
                <a:gd name="T32" fmla="*/ 26 w 1686"/>
                <a:gd name="T33" fmla="*/ 923 h 1025"/>
                <a:gd name="T34" fmla="*/ 155 w 1686"/>
                <a:gd name="T35" fmla="*/ 990 h 1025"/>
                <a:gd name="T36" fmla="*/ 303 w 1686"/>
                <a:gd name="T37" fmla="*/ 990 h 1025"/>
                <a:gd name="T38" fmla="*/ 345 w 1686"/>
                <a:gd name="T39" fmla="*/ 996 h 1025"/>
                <a:gd name="T40" fmla="*/ 378 w 1686"/>
                <a:gd name="T41" fmla="*/ 915 h 1025"/>
                <a:gd name="T42" fmla="*/ 489 w 1686"/>
                <a:gd name="T43" fmla="*/ 898 h 1025"/>
                <a:gd name="T44" fmla="*/ 623 w 1686"/>
                <a:gd name="T45" fmla="*/ 975 h 1025"/>
                <a:gd name="T46" fmla="*/ 704 w 1686"/>
                <a:gd name="T47" fmla="*/ 940 h 1025"/>
                <a:gd name="T48" fmla="*/ 782 w 1686"/>
                <a:gd name="T49" fmla="*/ 955 h 1025"/>
                <a:gd name="T50" fmla="*/ 851 w 1686"/>
                <a:gd name="T51" fmla="*/ 897 h 1025"/>
                <a:gd name="T52" fmla="*/ 944 w 1686"/>
                <a:gd name="T53" fmla="*/ 793 h 1025"/>
                <a:gd name="T54" fmla="*/ 1057 w 1686"/>
                <a:gd name="T55" fmla="*/ 734 h 1025"/>
                <a:gd name="T56" fmla="*/ 1188 w 1686"/>
                <a:gd name="T57" fmla="*/ 556 h 1025"/>
                <a:gd name="T58" fmla="*/ 1297 w 1686"/>
                <a:gd name="T59" fmla="*/ 452 h 1025"/>
                <a:gd name="T60" fmla="*/ 1485 w 1686"/>
                <a:gd name="T61" fmla="*/ 248 h 1025"/>
                <a:gd name="T62" fmla="*/ 1651 w 1686"/>
                <a:gd name="T63" fmla="*/ 178 h 1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6" h="1025">
                  <a:moveTo>
                    <a:pt x="1638" y="71"/>
                  </a:moveTo>
                  <a:cubicBezTo>
                    <a:pt x="1590" y="63"/>
                    <a:pt x="1577" y="85"/>
                    <a:pt x="1555" y="63"/>
                  </a:cubicBezTo>
                  <a:cubicBezTo>
                    <a:pt x="1533" y="41"/>
                    <a:pt x="1516" y="59"/>
                    <a:pt x="1485" y="82"/>
                  </a:cubicBezTo>
                  <a:cubicBezTo>
                    <a:pt x="1454" y="104"/>
                    <a:pt x="1433" y="122"/>
                    <a:pt x="1393" y="100"/>
                  </a:cubicBezTo>
                  <a:cubicBezTo>
                    <a:pt x="1354" y="78"/>
                    <a:pt x="1363" y="74"/>
                    <a:pt x="1332" y="78"/>
                  </a:cubicBezTo>
                  <a:cubicBezTo>
                    <a:pt x="1302" y="82"/>
                    <a:pt x="1275" y="48"/>
                    <a:pt x="1262" y="48"/>
                  </a:cubicBezTo>
                  <a:cubicBezTo>
                    <a:pt x="1249" y="48"/>
                    <a:pt x="1214" y="0"/>
                    <a:pt x="1162" y="59"/>
                  </a:cubicBezTo>
                  <a:cubicBezTo>
                    <a:pt x="1109" y="119"/>
                    <a:pt x="1140" y="74"/>
                    <a:pt x="1109" y="119"/>
                  </a:cubicBezTo>
                  <a:cubicBezTo>
                    <a:pt x="1079" y="163"/>
                    <a:pt x="1057" y="189"/>
                    <a:pt x="1048" y="219"/>
                  </a:cubicBezTo>
                  <a:cubicBezTo>
                    <a:pt x="1039" y="248"/>
                    <a:pt x="1039" y="256"/>
                    <a:pt x="987" y="260"/>
                  </a:cubicBezTo>
                  <a:cubicBezTo>
                    <a:pt x="935" y="263"/>
                    <a:pt x="895" y="271"/>
                    <a:pt x="869" y="248"/>
                  </a:cubicBezTo>
                  <a:cubicBezTo>
                    <a:pt x="843" y="226"/>
                    <a:pt x="834" y="223"/>
                    <a:pt x="847" y="185"/>
                  </a:cubicBezTo>
                  <a:cubicBezTo>
                    <a:pt x="860" y="148"/>
                    <a:pt x="891" y="141"/>
                    <a:pt x="856" y="119"/>
                  </a:cubicBezTo>
                  <a:cubicBezTo>
                    <a:pt x="821" y="96"/>
                    <a:pt x="821" y="33"/>
                    <a:pt x="782" y="41"/>
                  </a:cubicBezTo>
                  <a:cubicBezTo>
                    <a:pt x="742" y="48"/>
                    <a:pt x="594" y="74"/>
                    <a:pt x="555" y="41"/>
                  </a:cubicBezTo>
                  <a:cubicBezTo>
                    <a:pt x="552" y="39"/>
                    <a:pt x="550" y="37"/>
                    <a:pt x="548" y="35"/>
                  </a:cubicBezTo>
                  <a:cubicBezTo>
                    <a:pt x="539" y="50"/>
                    <a:pt x="531" y="60"/>
                    <a:pt x="525" y="77"/>
                  </a:cubicBezTo>
                  <a:cubicBezTo>
                    <a:pt x="515" y="105"/>
                    <a:pt x="489" y="110"/>
                    <a:pt x="469" y="144"/>
                  </a:cubicBezTo>
                  <a:cubicBezTo>
                    <a:pt x="450" y="177"/>
                    <a:pt x="410" y="163"/>
                    <a:pt x="355" y="166"/>
                  </a:cubicBezTo>
                  <a:cubicBezTo>
                    <a:pt x="299" y="169"/>
                    <a:pt x="309" y="230"/>
                    <a:pt x="296" y="238"/>
                  </a:cubicBezTo>
                  <a:cubicBezTo>
                    <a:pt x="283" y="247"/>
                    <a:pt x="266" y="238"/>
                    <a:pt x="247" y="269"/>
                  </a:cubicBezTo>
                  <a:cubicBezTo>
                    <a:pt x="227" y="299"/>
                    <a:pt x="240" y="311"/>
                    <a:pt x="197" y="313"/>
                  </a:cubicBezTo>
                  <a:cubicBezTo>
                    <a:pt x="155" y="316"/>
                    <a:pt x="165" y="363"/>
                    <a:pt x="145" y="402"/>
                  </a:cubicBezTo>
                  <a:cubicBezTo>
                    <a:pt x="125" y="441"/>
                    <a:pt x="129" y="461"/>
                    <a:pt x="102" y="469"/>
                  </a:cubicBezTo>
                  <a:cubicBezTo>
                    <a:pt x="76" y="477"/>
                    <a:pt x="76" y="491"/>
                    <a:pt x="53" y="522"/>
                  </a:cubicBezTo>
                  <a:cubicBezTo>
                    <a:pt x="30" y="552"/>
                    <a:pt x="63" y="566"/>
                    <a:pt x="99" y="600"/>
                  </a:cubicBezTo>
                  <a:cubicBezTo>
                    <a:pt x="118" y="617"/>
                    <a:pt x="110" y="631"/>
                    <a:pt x="99" y="642"/>
                  </a:cubicBezTo>
                  <a:cubicBezTo>
                    <a:pt x="110" y="644"/>
                    <a:pt x="97" y="653"/>
                    <a:pt x="87" y="695"/>
                  </a:cubicBezTo>
                  <a:cubicBezTo>
                    <a:pt x="74" y="749"/>
                    <a:pt x="140" y="684"/>
                    <a:pt x="175" y="673"/>
                  </a:cubicBezTo>
                  <a:cubicBezTo>
                    <a:pt x="273" y="593"/>
                    <a:pt x="227" y="662"/>
                    <a:pt x="203" y="677"/>
                  </a:cubicBezTo>
                  <a:cubicBezTo>
                    <a:pt x="179" y="691"/>
                    <a:pt x="148" y="740"/>
                    <a:pt x="127" y="760"/>
                  </a:cubicBezTo>
                  <a:cubicBezTo>
                    <a:pt x="105" y="780"/>
                    <a:pt x="96" y="814"/>
                    <a:pt x="63" y="832"/>
                  </a:cubicBezTo>
                  <a:cubicBezTo>
                    <a:pt x="30" y="851"/>
                    <a:pt x="35" y="853"/>
                    <a:pt x="19" y="877"/>
                  </a:cubicBezTo>
                  <a:cubicBezTo>
                    <a:pt x="4" y="901"/>
                    <a:pt x="0" y="908"/>
                    <a:pt x="26" y="923"/>
                  </a:cubicBezTo>
                  <a:cubicBezTo>
                    <a:pt x="52" y="938"/>
                    <a:pt x="72" y="936"/>
                    <a:pt x="109" y="949"/>
                  </a:cubicBezTo>
                  <a:cubicBezTo>
                    <a:pt x="146" y="962"/>
                    <a:pt x="146" y="975"/>
                    <a:pt x="155" y="990"/>
                  </a:cubicBezTo>
                  <a:cubicBezTo>
                    <a:pt x="164" y="1005"/>
                    <a:pt x="177" y="1006"/>
                    <a:pt x="216" y="1016"/>
                  </a:cubicBezTo>
                  <a:cubicBezTo>
                    <a:pt x="255" y="1025"/>
                    <a:pt x="271" y="993"/>
                    <a:pt x="303" y="990"/>
                  </a:cubicBezTo>
                  <a:cubicBezTo>
                    <a:pt x="318" y="988"/>
                    <a:pt x="325" y="995"/>
                    <a:pt x="329" y="1003"/>
                  </a:cubicBezTo>
                  <a:cubicBezTo>
                    <a:pt x="335" y="1001"/>
                    <a:pt x="341" y="998"/>
                    <a:pt x="345" y="996"/>
                  </a:cubicBezTo>
                  <a:cubicBezTo>
                    <a:pt x="353" y="992"/>
                    <a:pt x="362" y="977"/>
                    <a:pt x="377" y="970"/>
                  </a:cubicBezTo>
                  <a:cubicBezTo>
                    <a:pt x="374" y="955"/>
                    <a:pt x="373" y="928"/>
                    <a:pt x="378" y="915"/>
                  </a:cubicBezTo>
                  <a:cubicBezTo>
                    <a:pt x="383" y="901"/>
                    <a:pt x="384" y="910"/>
                    <a:pt x="415" y="896"/>
                  </a:cubicBezTo>
                  <a:cubicBezTo>
                    <a:pt x="446" y="882"/>
                    <a:pt x="464" y="875"/>
                    <a:pt x="489" y="898"/>
                  </a:cubicBezTo>
                  <a:cubicBezTo>
                    <a:pt x="514" y="922"/>
                    <a:pt x="540" y="957"/>
                    <a:pt x="555" y="968"/>
                  </a:cubicBezTo>
                  <a:cubicBezTo>
                    <a:pt x="569" y="979"/>
                    <a:pt x="599" y="947"/>
                    <a:pt x="623" y="975"/>
                  </a:cubicBezTo>
                  <a:cubicBezTo>
                    <a:pt x="648" y="1003"/>
                    <a:pt x="650" y="983"/>
                    <a:pt x="671" y="968"/>
                  </a:cubicBezTo>
                  <a:cubicBezTo>
                    <a:pt x="692" y="953"/>
                    <a:pt x="705" y="957"/>
                    <a:pt x="704" y="940"/>
                  </a:cubicBezTo>
                  <a:cubicBezTo>
                    <a:pt x="702" y="923"/>
                    <a:pt x="704" y="904"/>
                    <a:pt x="754" y="918"/>
                  </a:cubicBezTo>
                  <a:cubicBezTo>
                    <a:pt x="774" y="933"/>
                    <a:pt x="777" y="953"/>
                    <a:pt x="782" y="955"/>
                  </a:cubicBezTo>
                  <a:cubicBezTo>
                    <a:pt x="787" y="958"/>
                    <a:pt x="812" y="967"/>
                    <a:pt x="822" y="947"/>
                  </a:cubicBezTo>
                  <a:cubicBezTo>
                    <a:pt x="831" y="928"/>
                    <a:pt x="820" y="900"/>
                    <a:pt x="851" y="897"/>
                  </a:cubicBezTo>
                  <a:cubicBezTo>
                    <a:pt x="882" y="894"/>
                    <a:pt x="912" y="893"/>
                    <a:pt x="917" y="861"/>
                  </a:cubicBezTo>
                  <a:cubicBezTo>
                    <a:pt x="922" y="829"/>
                    <a:pt x="912" y="811"/>
                    <a:pt x="944" y="793"/>
                  </a:cubicBezTo>
                  <a:cubicBezTo>
                    <a:pt x="973" y="777"/>
                    <a:pt x="969" y="764"/>
                    <a:pt x="1031" y="774"/>
                  </a:cubicBezTo>
                  <a:cubicBezTo>
                    <a:pt x="1037" y="765"/>
                    <a:pt x="1045" y="754"/>
                    <a:pt x="1057" y="734"/>
                  </a:cubicBezTo>
                  <a:cubicBezTo>
                    <a:pt x="1088" y="682"/>
                    <a:pt x="1092" y="649"/>
                    <a:pt x="1136" y="626"/>
                  </a:cubicBezTo>
                  <a:cubicBezTo>
                    <a:pt x="1179" y="604"/>
                    <a:pt x="1188" y="586"/>
                    <a:pt x="1188" y="556"/>
                  </a:cubicBezTo>
                  <a:cubicBezTo>
                    <a:pt x="1188" y="526"/>
                    <a:pt x="1136" y="530"/>
                    <a:pt x="1201" y="504"/>
                  </a:cubicBezTo>
                  <a:cubicBezTo>
                    <a:pt x="1267" y="478"/>
                    <a:pt x="1293" y="508"/>
                    <a:pt x="1297" y="452"/>
                  </a:cubicBezTo>
                  <a:cubicBezTo>
                    <a:pt x="1302" y="397"/>
                    <a:pt x="1284" y="360"/>
                    <a:pt x="1336" y="337"/>
                  </a:cubicBezTo>
                  <a:cubicBezTo>
                    <a:pt x="1389" y="315"/>
                    <a:pt x="1433" y="274"/>
                    <a:pt x="1485" y="248"/>
                  </a:cubicBezTo>
                  <a:cubicBezTo>
                    <a:pt x="1537" y="223"/>
                    <a:pt x="1520" y="171"/>
                    <a:pt x="1572" y="208"/>
                  </a:cubicBezTo>
                  <a:cubicBezTo>
                    <a:pt x="1625" y="245"/>
                    <a:pt x="1660" y="223"/>
                    <a:pt x="1651" y="178"/>
                  </a:cubicBezTo>
                  <a:cubicBezTo>
                    <a:pt x="1642" y="134"/>
                    <a:pt x="1686" y="78"/>
                    <a:pt x="1638" y="71"/>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0" name="Freeform 32">
              <a:extLst>
                <a:ext uri="{FF2B5EF4-FFF2-40B4-BE49-F238E27FC236}">
                  <a16:creationId xmlns:a16="http://schemas.microsoft.com/office/drawing/2014/main" id="{00B94A59-F6AC-3341-85C3-B25B454EC6A8}"/>
                </a:ext>
              </a:extLst>
            </p:cNvPr>
            <p:cNvSpPr>
              <a:spLocks/>
            </p:cNvSpPr>
            <p:nvPr/>
          </p:nvSpPr>
          <p:spPr bwMode="auto">
            <a:xfrm>
              <a:off x="4003" y="1366"/>
              <a:ext cx="624" cy="806"/>
            </a:xfrm>
            <a:custGeom>
              <a:avLst/>
              <a:gdLst>
                <a:gd name="T0" fmla="*/ 1147 w 1348"/>
                <a:gd name="T1" fmla="*/ 478 h 1740"/>
                <a:gd name="T2" fmla="*/ 1107 w 1348"/>
                <a:gd name="T3" fmla="*/ 375 h 1740"/>
                <a:gd name="T4" fmla="*/ 1066 w 1348"/>
                <a:gd name="T5" fmla="*/ 326 h 1740"/>
                <a:gd name="T6" fmla="*/ 909 w 1348"/>
                <a:gd name="T7" fmla="*/ 249 h 1740"/>
                <a:gd name="T8" fmla="*/ 861 w 1348"/>
                <a:gd name="T9" fmla="*/ 126 h 1740"/>
                <a:gd name="T10" fmla="*/ 721 w 1348"/>
                <a:gd name="T11" fmla="*/ 34 h 1740"/>
                <a:gd name="T12" fmla="*/ 577 w 1348"/>
                <a:gd name="T13" fmla="*/ 126 h 1740"/>
                <a:gd name="T14" fmla="*/ 568 w 1348"/>
                <a:gd name="T15" fmla="*/ 230 h 1740"/>
                <a:gd name="T16" fmla="*/ 419 w 1348"/>
                <a:gd name="T17" fmla="*/ 267 h 1740"/>
                <a:gd name="T18" fmla="*/ 223 w 1348"/>
                <a:gd name="T19" fmla="*/ 363 h 1740"/>
                <a:gd name="T20" fmla="*/ 109 w 1348"/>
                <a:gd name="T21" fmla="*/ 256 h 1740"/>
                <a:gd name="T22" fmla="*/ 39 w 1348"/>
                <a:gd name="T23" fmla="*/ 382 h 1740"/>
                <a:gd name="T24" fmla="*/ 22 w 1348"/>
                <a:gd name="T25" fmla="*/ 497 h 1740"/>
                <a:gd name="T26" fmla="*/ 79 w 1348"/>
                <a:gd name="T27" fmla="*/ 593 h 1740"/>
                <a:gd name="T28" fmla="*/ 118 w 1348"/>
                <a:gd name="T29" fmla="*/ 666 h 1740"/>
                <a:gd name="T30" fmla="*/ 116 w 1348"/>
                <a:gd name="T31" fmla="*/ 732 h 1740"/>
                <a:gd name="T32" fmla="*/ 155 w 1348"/>
                <a:gd name="T33" fmla="*/ 806 h 1740"/>
                <a:gd name="T34" fmla="*/ 201 w 1348"/>
                <a:gd name="T35" fmla="*/ 888 h 1740"/>
                <a:gd name="T36" fmla="*/ 164 w 1348"/>
                <a:gd name="T37" fmla="*/ 1008 h 1740"/>
                <a:gd name="T38" fmla="*/ 72 w 1348"/>
                <a:gd name="T39" fmla="*/ 1064 h 1740"/>
                <a:gd name="T40" fmla="*/ 33 w 1348"/>
                <a:gd name="T41" fmla="*/ 1171 h 1740"/>
                <a:gd name="T42" fmla="*/ 122 w 1348"/>
                <a:gd name="T43" fmla="*/ 1288 h 1740"/>
                <a:gd name="T44" fmla="*/ 181 w 1348"/>
                <a:gd name="T45" fmla="*/ 1399 h 1740"/>
                <a:gd name="T46" fmla="*/ 131 w 1348"/>
                <a:gd name="T47" fmla="*/ 1540 h 1740"/>
                <a:gd name="T48" fmla="*/ 122 w 1348"/>
                <a:gd name="T49" fmla="*/ 1683 h 1740"/>
                <a:gd name="T50" fmla="*/ 221 w 1348"/>
                <a:gd name="T51" fmla="*/ 1701 h 1740"/>
                <a:gd name="T52" fmla="*/ 360 w 1348"/>
                <a:gd name="T53" fmla="*/ 1724 h 1740"/>
                <a:gd name="T54" fmla="*/ 446 w 1348"/>
                <a:gd name="T55" fmla="*/ 1718 h 1740"/>
                <a:gd name="T56" fmla="*/ 536 w 1348"/>
                <a:gd name="T57" fmla="*/ 1717 h 1740"/>
                <a:gd name="T58" fmla="*/ 490 w 1348"/>
                <a:gd name="T59" fmla="*/ 1597 h 1740"/>
                <a:gd name="T60" fmla="*/ 582 w 1348"/>
                <a:gd name="T61" fmla="*/ 1477 h 1740"/>
                <a:gd name="T62" fmla="*/ 684 w 1348"/>
                <a:gd name="T63" fmla="*/ 1344 h 1740"/>
                <a:gd name="T64" fmla="*/ 792 w 1348"/>
                <a:gd name="T65" fmla="*/ 1241 h 1740"/>
                <a:gd name="T66" fmla="*/ 962 w 1348"/>
                <a:gd name="T67" fmla="*/ 1152 h 1740"/>
                <a:gd name="T68" fmla="*/ 924 w 1348"/>
                <a:gd name="T69" fmla="*/ 1018 h 1740"/>
                <a:gd name="T70" fmla="*/ 841 w 1348"/>
                <a:gd name="T71" fmla="*/ 1049 h 1740"/>
                <a:gd name="T72" fmla="*/ 723 w 1348"/>
                <a:gd name="T73" fmla="*/ 1021 h 1740"/>
                <a:gd name="T74" fmla="*/ 723 w 1348"/>
                <a:gd name="T75" fmla="*/ 907 h 1740"/>
                <a:gd name="T76" fmla="*/ 680 w 1348"/>
                <a:gd name="T77" fmla="*/ 805 h 1740"/>
                <a:gd name="T78" fmla="*/ 602 w 1348"/>
                <a:gd name="T79" fmla="*/ 860 h 1740"/>
                <a:gd name="T80" fmla="*/ 444 w 1348"/>
                <a:gd name="T81" fmla="*/ 843 h 1740"/>
                <a:gd name="T82" fmla="*/ 412 w 1348"/>
                <a:gd name="T83" fmla="*/ 721 h 1740"/>
                <a:gd name="T84" fmla="*/ 484 w 1348"/>
                <a:gd name="T85" fmla="*/ 663 h 1740"/>
                <a:gd name="T86" fmla="*/ 546 w 1348"/>
                <a:gd name="T87" fmla="*/ 540 h 1740"/>
                <a:gd name="T88" fmla="*/ 634 w 1348"/>
                <a:gd name="T89" fmla="*/ 482 h 1740"/>
                <a:gd name="T90" fmla="*/ 798 w 1348"/>
                <a:gd name="T91" fmla="*/ 552 h 1740"/>
                <a:gd name="T92" fmla="*/ 838 w 1348"/>
                <a:gd name="T93" fmla="*/ 649 h 1740"/>
                <a:gd name="T94" fmla="*/ 867 w 1348"/>
                <a:gd name="T95" fmla="*/ 757 h 1740"/>
                <a:gd name="T96" fmla="*/ 962 w 1348"/>
                <a:gd name="T97" fmla="*/ 824 h 1740"/>
                <a:gd name="T98" fmla="*/ 996 w 1348"/>
                <a:gd name="T99" fmla="*/ 895 h 1740"/>
                <a:gd name="T100" fmla="*/ 1123 w 1348"/>
                <a:gd name="T101" fmla="*/ 875 h 1740"/>
                <a:gd name="T102" fmla="*/ 1293 w 1348"/>
                <a:gd name="T103" fmla="*/ 667 h 1740"/>
                <a:gd name="T104" fmla="*/ 1251 w 1348"/>
                <a:gd name="T105" fmla="*/ 514 h 1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48" h="1740">
                  <a:moveTo>
                    <a:pt x="1251" y="514"/>
                  </a:moveTo>
                  <a:cubicBezTo>
                    <a:pt x="1243" y="491"/>
                    <a:pt x="1177" y="482"/>
                    <a:pt x="1147" y="478"/>
                  </a:cubicBezTo>
                  <a:cubicBezTo>
                    <a:pt x="1116" y="475"/>
                    <a:pt x="1101" y="473"/>
                    <a:pt x="1077" y="438"/>
                  </a:cubicBezTo>
                  <a:cubicBezTo>
                    <a:pt x="1053" y="402"/>
                    <a:pt x="1103" y="402"/>
                    <a:pt x="1107" y="375"/>
                  </a:cubicBezTo>
                  <a:cubicBezTo>
                    <a:pt x="1110" y="357"/>
                    <a:pt x="1122" y="337"/>
                    <a:pt x="1136" y="319"/>
                  </a:cubicBezTo>
                  <a:cubicBezTo>
                    <a:pt x="1111" y="323"/>
                    <a:pt x="1083" y="326"/>
                    <a:pt x="1066" y="326"/>
                  </a:cubicBezTo>
                  <a:cubicBezTo>
                    <a:pt x="1027" y="326"/>
                    <a:pt x="996" y="352"/>
                    <a:pt x="961" y="326"/>
                  </a:cubicBezTo>
                  <a:cubicBezTo>
                    <a:pt x="926" y="300"/>
                    <a:pt x="939" y="263"/>
                    <a:pt x="909" y="249"/>
                  </a:cubicBezTo>
                  <a:cubicBezTo>
                    <a:pt x="878" y="234"/>
                    <a:pt x="878" y="223"/>
                    <a:pt x="878" y="189"/>
                  </a:cubicBezTo>
                  <a:cubicBezTo>
                    <a:pt x="878" y="156"/>
                    <a:pt x="887" y="141"/>
                    <a:pt x="861" y="126"/>
                  </a:cubicBezTo>
                  <a:cubicBezTo>
                    <a:pt x="834" y="111"/>
                    <a:pt x="795" y="52"/>
                    <a:pt x="795" y="52"/>
                  </a:cubicBezTo>
                  <a:cubicBezTo>
                    <a:pt x="795" y="52"/>
                    <a:pt x="773" y="0"/>
                    <a:pt x="721" y="34"/>
                  </a:cubicBezTo>
                  <a:cubicBezTo>
                    <a:pt x="668" y="67"/>
                    <a:pt x="734" y="52"/>
                    <a:pt x="668" y="67"/>
                  </a:cubicBezTo>
                  <a:cubicBezTo>
                    <a:pt x="603" y="82"/>
                    <a:pt x="572" y="97"/>
                    <a:pt x="577" y="126"/>
                  </a:cubicBezTo>
                  <a:cubicBezTo>
                    <a:pt x="581" y="156"/>
                    <a:pt x="598" y="171"/>
                    <a:pt x="603" y="193"/>
                  </a:cubicBezTo>
                  <a:cubicBezTo>
                    <a:pt x="607" y="215"/>
                    <a:pt x="594" y="245"/>
                    <a:pt x="568" y="230"/>
                  </a:cubicBezTo>
                  <a:cubicBezTo>
                    <a:pt x="542" y="215"/>
                    <a:pt x="515" y="189"/>
                    <a:pt x="489" y="226"/>
                  </a:cubicBezTo>
                  <a:cubicBezTo>
                    <a:pt x="463" y="263"/>
                    <a:pt x="446" y="289"/>
                    <a:pt x="419" y="267"/>
                  </a:cubicBezTo>
                  <a:cubicBezTo>
                    <a:pt x="393" y="245"/>
                    <a:pt x="371" y="249"/>
                    <a:pt x="341" y="282"/>
                  </a:cubicBezTo>
                  <a:cubicBezTo>
                    <a:pt x="310" y="315"/>
                    <a:pt x="262" y="401"/>
                    <a:pt x="223" y="363"/>
                  </a:cubicBezTo>
                  <a:cubicBezTo>
                    <a:pt x="183" y="326"/>
                    <a:pt x="223" y="267"/>
                    <a:pt x="192" y="245"/>
                  </a:cubicBezTo>
                  <a:cubicBezTo>
                    <a:pt x="162" y="223"/>
                    <a:pt x="140" y="226"/>
                    <a:pt x="109" y="256"/>
                  </a:cubicBezTo>
                  <a:cubicBezTo>
                    <a:pt x="79" y="286"/>
                    <a:pt x="74" y="297"/>
                    <a:pt x="74" y="326"/>
                  </a:cubicBezTo>
                  <a:cubicBezTo>
                    <a:pt x="74" y="356"/>
                    <a:pt x="57" y="378"/>
                    <a:pt x="39" y="382"/>
                  </a:cubicBezTo>
                  <a:cubicBezTo>
                    <a:pt x="22" y="386"/>
                    <a:pt x="26" y="393"/>
                    <a:pt x="22" y="430"/>
                  </a:cubicBezTo>
                  <a:cubicBezTo>
                    <a:pt x="17" y="467"/>
                    <a:pt x="44" y="486"/>
                    <a:pt x="22" y="497"/>
                  </a:cubicBezTo>
                  <a:cubicBezTo>
                    <a:pt x="0" y="508"/>
                    <a:pt x="13" y="519"/>
                    <a:pt x="31" y="549"/>
                  </a:cubicBezTo>
                  <a:cubicBezTo>
                    <a:pt x="48" y="578"/>
                    <a:pt x="83" y="578"/>
                    <a:pt x="79" y="593"/>
                  </a:cubicBezTo>
                  <a:cubicBezTo>
                    <a:pt x="78" y="595"/>
                    <a:pt x="78" y="598"/>
                    <a:pt x="78" y="601"/>
                  </a:cubicBezTo>
                  <a:cubicBezTo>
                    <a:pt x="114" y="615"/>
                    <a:pt x="114" y="644"/>
                    <a:pt x="118" y="666"/>
                  </a:cubicBezTo>
                  <a:cubicBezTo>
                    <a:pt x="122" y="690"/>
                    <a:pt x="149" y="669"/>
                    <a:pt x="164" y="697"/>
                  </a:cubicBezTo>
                  <a:cubicBezTo>
                    <a:pt x="179" y="725"/>
                    <a:pt x="146" y="725"/>
                    <a:pt x="116" y="732"/>
                  </a:cubicBezTo>
                  <a:cubicBezTo>
                    <a:pt x="85" y="740"/>
                    <a:pt x="116" y="732"/>
                    <a:pt x="81" y="766"/>
                  </a:cubicBezTo>
                  <a:cubicBezTo>
                    <a:pt x="46" y="799"/>
                    <a:pt x="124" y="806"/>
                    <a:pt x="155" y="806"/>
                  </a:cubicBezTo>
                  <a:cubicBezTo>
                    <a:pt x="186" y="806"/>
                    <a:pt x="179" y="825"/>
                    <a:pt x="179" y="842"/>
                  </a:cubicBezTo>
                  <a:cubicBezTo>
                    <a:pt x="179" y="858"/>
                    <a:pt x="179" y="862"/>
                    <a:pt x="201" y="888"/>
                  </a:cubicBezTo>
                  <a:cubicBezTo>
                    <a:pt x="223" y="914"/>
                    <a:pt x="203" y="938"/>
                    <a:pt x="199" y="955"/>
                  </a:cubicBezTo>
                  <a:cubicBezTo>
                    <a:pt x="194" y="971"/>
                    <a:pt x="183" y="982"/>
                    <a:pt x="164" y="1008"/>
                  </a:cubicBezTo>
                  <a:cubicBezTo>
                    <a:pt x="144" y="1034"/>
                    <a:pt x="118" y="1021"/>
                    <a:pt x="87" y="1010"/>
                  </a:cubicBezTo>
                  <a:cubicBezTo>
                    <a:pt x="57" y="999"/>
                    <a:pt x="72" y="1047"/>
                    <a:pt x="72" y="1064"/>
                  </a:cubicBezTo>
                  <a:cubicBezTo>
                    <a:pt x="72" y="1081"/>
                    <a:pt x="72" y="1077"/>
                    <a:pt x="72" y="1110"/>
                  </a:cubicBezTo>
                  <a:cubicBezTo>
                    <a:pt x="72" y="1144"/>
                    <a:pt x="44" y="1133"/>
                    <a:pt x="33" y="1171"/>
                  </a:cubicBezTo>
                  <a:cubicBezTo>
                    <a:pt x="22" y="1210"/>
                    <a:pt x="46" y="1234"/>
                    <a:pt x="83" y="1246"/>
                  </a:cubicBezTo>
                  <a:cubicBezTo>
                    <a:pt x="120" y="1257"/>
                    <a:pt x="122" y="1270"/>
                    <a:pt x="122" y="1288"/>
                  </a:cubicBezTo>
                  <a:cubicBezTo>
                    <a:pt x="122" y="1307"/>
                    <a:pt x="138" y="1320"/>
                    <a:pt x="159" y="1338"/>
                  </a:cubicBezTo>
                  <a:cubicBezTo>
                    <a:pt x="181" y="1357"/>
                    <a:pt x="183" y="1375"/>
                    <a:pt x="181" y="1399"/>
                  </a:cubicBezTo>
                  <a:cubicBezTo>
                    <a:pt x="179" y="1424"/>
                    <a:pt x="170" y="1438"/>
                    <a:pt x="146" y="1470"/>
                  </a:cubicBezTo>
                  <a:cubicBezTo>
                    <a:pt x="122" y="1501"/>
                    <a:pt x="127" y="1500"/>
                    <a:pt x="131" y="1540"/>
                  </a:cubicBezTo>
                  <a:cubicBezTo>
                    <a:pt x="135" y="1581"/>
                    <a:pt x="118" y="1581"/>
                    <a:pt x="90" y="1601"/>
                  </a:cubicBezTo>
                  <a:cubicBezTo>
                    <a:pt x="61" y="1622"/>
                    <a:pt x="81" y="1655"/>
                    <a:pt x="122" y="1683"/>
                  </a:cubicBezTo>
                  <a:cubicBezTo>
                    <a:pt x="130" y="1688"/>
                    <a:pt x="134" y="1693"/>
                    <a:pt x="137" y="1697"/>
                  </a:cubicBezTo>
                  <a:cubicBezTo>
                    <a:pt x="170" y="1691"/>
                    <a:pt x="204" y="1699"/>
                    <a:pt x="221" y="1701"/>
                  </a:cubicBezTo>
                  <a:cubicBezTo>
                    <a:pt x="245" y="1705"/>
                    <a:pt x="264" y="1716"/>
                    <a:pt x="297" y="1722"/>
                  </a:cubicBezTo>
                  <a:cubicBezTo>
                    <a:pt x="330" y="1727"/>
                    <a:pt x="334" y="1729"/>
                    <a:pt x="360" y="1724"/>
                  </a:cubicBezTo>
                  <a:cubicBezTo>
                    <a:pt x="387" y="1718"/>
                    <a:pt x="382" y="1722"/>
                    <a:pt x="404" y="1731"/>
                  </a:cubicBezTo>
                  <a:cubicBezTo>
                    <a:pt x="426" y="1740"/>
                    <a:pt x="437" y="1737"/>
                    <a:pt x="446" y="1718"/>
                  </a:cubicBezTo>
                  <a:cubicBezTo>
                    <a:pt x="485" y="1672"/>
                    <a:pt x="485" y="1716"/>
                    <a:pt x="520" y="1716"/>
                  </a:cubicBezTo>
                  <a:cubicBezTo>
                    <a:pt x="528" y="1716"/>
                    <a:pt x="533" y="1716"/>
                    <a:pt x="536" y="1717"/>
                  </a:cubicBezTo>
                  <a:cubicBezTo>
                    <a:pt x="547" y="1706"/>
                    <a:pt x="555" y="1692"/>
                    <a:pt x="536" y="1675"/>
                  </a:cubicBezTo>
                  <a:cubicBezTo>
                    <a:pt x="500" y="1641"/>
                    <a:pt x="467" y="1627"/>
                    <a:pt x="490" y="1597"/>
                  </a:cubicBezTo>
                  <a:cubicBezTo>
                    <a:pt x="513" y="1566"/>
                    <a:pt x="513" y="1552"/>
                    <a:pt x="539" y="1544"/>
                  </a:cubicBezTo>
                  <a:cubicBezTo>
                    <a:pt x="566" y="1536"/>
                    <a:pt x="562" y="1516"/>
                    <a:pt x="582" y="1477"/>
                  </a:cubicBezTo>
                  <a:cubicBezTo>
                    <a:pt x="602" y="1438"/>
                    <a:pt x="592" y="1391"/>
                    <a:pt x="634" y="1388"/>
                  </a:cubicBezTo>
                  <a:cubicBezTo>
                    <a:pt x="677" y="1386"/>
                    <a:pt x="664" y="1374"/>
                    <a:pt x="684" y="1344"/>
                  </a:cubicBezTo>
                  <a:cubicBezTo>
                    <a:pt x="703" y="1313"/>
                    <a:pt x="720" y="1322"/>
                    <a:pt x="733" y="1313"/>
                  </a:cubicBezTo>
                  <a:cubicBezTo>
                    <a:pt x="746" y="1305"/>
                    <a:pt x="736" y="1244"/>
                    <a:pt x="792" y="1241"/>
                  </a:cubicBezTo>
                  <a:cubicBezTo>
                    <a:pt x="847" y="1238"/>
                    <a:pt x="887" y="1252"/>
                    <a:pt x="906" y="1219"/>
                  </a:cubicBezTo>
                  <a:cubicBezTo>
                    <a:pt x="926" y="1185"/>
                    <a:pt x="952" y="1180"/>
                    <a:pt x="962" y="1152"/>
                  </a:cubicBezTo>
                  <a:cubicBezTo>
                    <a:pt x="968" y="1135"/>
                    <a:pt x="976" y="1125"/>
                    <a:pt x="985" y="1110"/>
                  </a:cubicBezTo>
                  <a:cubicBezTo>
                    <a:pt x="953" y="1082"/>
                    <a:pt x="922" y="1049"/>
                    <a:pt x="924" y="1018"/>
                  </a:cubicBezTo>
                  <a:cubicBezTo>
                    <a:pt x="913" y="1022"/>
                    <a:pt x="902" y="1028"/>
                    <a:pt x="897" y="1035"/>
                  </a:cubicBezTo>
                  <a:cubicBezTo>
                    <a:pt x="883" y="1052"/>
                    <a:pt x="874" y="1066"/>
                    <a:pt x="841" y="1049"/>
                  </a:cubicBezTo>
                  <a:cubicBezTo>
                    <a:pt x="808" y="1032"/>
                    <a:pt x="802" y="999"/>
                    <a:pt x="782" y="1024"/>
                  </a:cubicBezTo>
                  <a:cubicBezTo>
                    <a:pt x="762" y="1049"/>
                    <a:pt x="746" y="1044"/>
                    <a:pt x="723" y="1021"/>
                  </a:cubicBezTo>
                  <a:cubicBezTo>
                    <a:pt x="700" y="999"/>
                    <a:pt x="690" y="969"/>
                    <a:pt x="707" y="957"/>
                  </a:cubicBezTo>
                  <a:cubicBezTo>
                    <a:pt x="723" y="946"/>
                    <a:pt x="736" y="924"/>
                    <a:pt x="723" y="907"/>
                  </a:cubicBezTo>
                  <a:cubicBezTo>
                    <a:pt x="710" y="891"/>
                    <a:pt x="710" y="866"/>
                    <a:pt x="710" y="843"/>
                  </a:cubicBezTo>
                  <a:cubicBezTo>
                    <a:pt x="710" y="821"/>
                    <a:pt x="707" y="799"/>
                    <a:pt x="680" y="805"/>
                  </a:cubicBezTo>
                  <a:cubicBezTo>
                    <a:pt x="654" y="810"/>
                    <a:pt x="631" y="818"/>
                    <a:pt x="631" y="838"/>
                  </a:cubicBezTo>
                  <a:cubicBezTo>
                    <a:pt x="631" y="857"/>
                    <a:pt x="621" y="877"/>
                    <a:pt x="602" y="860"/>
                  </a:cubicBezTo>
                  <a:cubicBezTo>
                    <a:pt x="582" y="843"/>
                    <a:pt x="572" y="835"/>
                    <a:pt x="536" y="846"/>
                  </a:cubicBezTo>
                  <a:cubicBezTo>
                    <a:pt x="500" y="857"/>
                    <a:pt x="467" y="863"/>
                    <a:pt x="444" y="843"/>
                  </a:cubicBezTo>
                  <a:cubicBezTo>
                    <a:pt x="422" y="824"/>
                    <a:pt x="395" y="807"/>
                    <a:pt x="395" y="782"/>
                  </a:cubicBezTo>
                  <a:cubicBezTo>
                    <a:pt x="395" y="757"/>
                    <a:pt x="389" y="735"/>
                    <a:pt x="412" y="721"/>
                  </a:cubicBezTo>
                  <a:cubicBezTo>
                    <a:pt x="435" y="707"/>
                    <a:pt x="438" y="696"/>
                    <a:pt x="458" y="693"/>
                  </a:cubicBezTo>
                  <a:cubicBezTo>
                    <a:pt x="477" y="691"/>
                    <a:pt x="494" y="677"/>
                    <a:pt x="484" y="663"/>
                  </a:cubicBezTo>
                  <a:cubicBezTo>
                    <a:pt x="474" y="649"/>
                    <a:pt x="451" y="604"/>
                    <a:pt x="481" y="585"/>
                  </a:cubicBezTo>
                  <a:cubicBezTo>
                    <a:pt x="510" y="565"/>
                    <a:pt x="543" y="571"/>
                    <a:pt x="546" y="540"/>
                  </a:cubicBezTo>
                  <a:cubicBezTo>
                    <a:pt x="549" y="510"/>
                    <a:pt x="543" y="507"/>
                    <a:pt x="572" y="485"/>
                  </a:cubicBezTo>
                  <a:cubicBezTo>
                    <a:pt x="602" y="463"/>
                    <a:pt x="608" y="460"/>
                    <a:pt x="634" y="482"/>
                  </a:cubicBezTo>
                  <a:cubicBezTo>
                    <a:pt x="661" y="504"/>
                    <a:pt x="693" y="538"/>
                    <a:pt x="733" y="532"/>
                  </a:cubicBezTo>
                  <a:cubicBezTo>
                    <a:pt x="772" y="527"/>
                    <a:pt x="831" y="527"/>
                    <a:pt x="798" y="552"/>
                  </a:cubicBezTo>
                  <a:cubicBezTo>
                    <a:pt x="766" y="577"/>
                    <a:pt x="762" y="604"/>
                    <a:pt x="779" y="616"/>
                  </a:cubicBezTo>
                  <a:cubicBezTo>
                    <a:pt x="795" y="627"/>
                    <a:pt x="802" y="646"/>
                    <a:pt x="838" y="649"/>
                  </a:cubicBezTo>
                  <a:cubicBezTo>
                    <a:pt x="874" y="652"/>
                    <a:pt x="893" y="668"/>
                    <a:pt x="870" y="693"/>
                  </a:cubicBezTo>
                  <a:cubicBezTo>
                    <a:pt x="847" y="718"/>
                    <a:pt x="854" y="743"/>
                    <a:pt x="867" y="757"/>
                  </a:cubicBezTo>
                  <a:cubicBezTo>
                    <a:pt x="880" y="771"/>
                    <a:pt x="923" y="788"/>
                    <a:pt x="933" y="805"/>
                  </a:cubicBezTo>
                  <a:cubicBezTo>
                    <a:pt x="942" y="821"/>
                    <a:pt x="949" y="818"/>
                    <a:pt x="962" y="824"/>
                  </a:cubicBezTo>
                  <a:cubicBezTo>
                    <a:pt x="975" y="830"/>
                    <a:pt x="982" y="852"/>
                    <a:pt x="982" y="866"/>
                  </a:cubicBezTo>
                  <a:cubicBezTo>
                    <a:pt x="982" y="876"/>
                    <a:pt x="990" y="881"/>
                    <a:pt x="996" y="895"/>
                  </a:cubicBezTo>
                  <a:cubicBezTo>
                    <a:pt x="1007" y="897"/>
                    <a:pt x="1021" y="903"/>
                    <a:pt x="1035" y="908"/>
                  </a:cubicBezTo>
                  <a:cubicBezTo>
                    <a:pt x="1066" y="919"/>
                    <a:pt x="1079" y="886"/>
                    <a:pt x="1123" y="875"/>
                  </a:cubicBezTo>
                  <a:cubicBezTo>
                    <a:pt x="1166" y="864"/>
                    <a:pt x="1223" y="853"/>
                    <a:pt x="1232" y="823"/>
                  </a:cubicBezTo>
                  <a:cubicBezTo>
                    <a:pt x="1241" y="793"/>
                    <a:pt x="1241" y="693"/>
                    <a:pt x="1293" y="667"/>
                  </a:cubicBezTo>
                  <a:cubicBezTo>
                    <a:pt x="1311" y="659"/>
                    <a:pt x="1329" y="649"/>
                    <a:pt x="1348" y="636"/>
                  </a:cubicBezTo>
                  <a:cubicBezTo>
                    <a:pt x="1317" y="593"/>
                    <a:pt x="1259" y="533"/>
                    <a:pt x="1251" y="514"/>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1" name="Freeform 33">
              <a:extLst>
                <a:ext uri="{FF2B5EF4-FFF2-40B4-BE49-F238E27FC236}">
                  <a16:creationId xmlns:a16="http://schemas.microsoft.com/office/drawing/2014/main" id="{50F68D70-7019-1843-B4BA-7F388A4B831E}"/>
                </a:ext>
              </a:extLst>
            </p:cNvPr>
            <p:cNvSpPr>
              <a:spLocks/>
            </p:cNvSpPr>
            <p:nvPr/>
          </p:nvSpPr>
          <p:spPr bwMode="auto">
            <a:xfrm>
              <a:off x="4183" y="1579"/>
              <a:ext cx="205" cy="193"/>
            </a:xfrm>
            <a:custGeom>
              <a:avLst/>
              <a:gdLst>
                <a:gd name="T0" fmla="*/ 347 w 442"/>
                <a:gd name="T1" fmla="*/ 322 h 417"/>
                <a:gd name="T2" fmla="*/ 399 w 442"/>
                <a:gd name="T3" fmla="*/ 286 h 417"/>
                <a:gd name="T4" fmla="*/ 393 w 442"/>
                <a:gd name="T5" fmla="*/ 219 h 417"/>
                <a:gd name="T6" fmla="*/ 424 w 442"/>
                <a:gd name="T7" fmla="*/ 183 h 417"/>
                <a:gd name="T8" fmla="*/ 390 w 442"/>
                <a:gd name="T9" fmla="*/ 156 h 417"/>
                <a:gd name="T10" fmla="*/ 409 w 442"/>
                <a:gd name="T11" fmla="*/ 92 h 417"/>
                <a:gd name="T12" fmla="*/ 344 w 442"/>
                <a:gd name="T13" fmla="*/ 72 h 417"/>
                <a:gd name="T14" fmla="*/ 245 w 442"/>
                <a:gd name="T15" fmla="*/ 22 h 417"/>
                <a:gd name="T16" fmla="*/ 183 w 442"/>
                <a:gd name="T17" fmla="*/ 25 h 417"/>
                <a:gd name="T18" fmla="*/ 157 w 442"/>
                <a:gd name="T19" fmla="*/ 80 h 417"/>
                <a:gd name="T20" fmla="*/ 92 w 442"/>
                <a:gd name="T21" fmla="*/ 125 h 417"/>
                <a:gd name="T22" fmla="*/ 95 w 442"/>
                <a:gd name="T23" fmla="*/ 203 h 417"/>
                <a:gd name="T24" fmla="*/ 69 w 442"/>
                <a:gd name="T25" fmla="*/ 233 h 417"/>
                <a:gd name="T26" fmla="*/ 23 w 442"/>
                <a:gd name="T27" fmla="*/ 261 h 417"/>
                <a:gd name="T28" fmla="*/ 6 w 442"/>
                <a:gd name="T29" fmla="*/ 322 h 417"/>
                <a:gd name="T30" fmla="*/ 55 w 442"/>
                <a:gd name="T31" fmla="*/ 383 h 417"/>
                <a:gd name="T32" fmla="*/ 147 w 442"/>
                <a:gd name="T33" fmla="*/ 386 h 417"/>
                <a:gd name="T34" fmla="*/ 213 w 442"/>
                <a:gd name="T35" fmla="*/ 400 h 417"/>
                <a:gd name="T36" fmla="*/ 242 w 442"/>
                <a:gd name="T37" fmla="*/ 378 h 417"/>
                <a:gd name="T38" fmla="*/ 291 w 442"/>
                <a:gd name="T39" fmla="*/ 345 h 417"/>
                <a:gd name="T40" fmla="*/ 306 w 442"/>
                <a:gd name="T41" fmla="*/ 345 h 417"/>
                <a:gd name="T42" fmla="*/ 347 w 442"/>
                <a:gd name="T43" fmla="*/ 322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2" h="417">
                  <a:moveTo>
                    <a:pt x="347" y="322"/>
                  </a:moveTo>
                  <a:cubicBezTo>
                    <a:pt x="383" y="325"/>
                    <a:pt x="406" y="311"/>
                    <a:pt x="399" y="286"/>
                  </a:cubicBezTo>
                  <a:cubicBezTo>
                    <a:pt x="393" y="261"/>
                    <a:pt x="367" y="247"/>
                    <a:pt x="393" y="219"/>
                  </a:cubicBezTo>
                  <a:cubicBezTo>
                    <a:pt x="408" y="204"/>
                    <a:pt x="416" y="194"/>
                    <a:pt x="424" y="183"/>
                  </a:cubicBezTo>
                  <a:cubicBezTo>
                    <a:pt x="408" y="176"/>
                    <a:pt x="401" y="163"/>
                    <a:pt x="390" y="156"/>
                  </a:cubicBezTo>
                  <a:cubicBezTo>
                    <a:pt x="373" y="144"/>
                    <a:pt x="377" y="117"/>
                    <a:pt x="409" y="92"/>
                  </a:cubicBezTo>
                  <a:cubicBezTo>
                    <a:pt x="442" y="67"/>
                    <a:pt x="383" y="67"/>
                    <a:pt x="344" y="72"/>
                  </a:cubicBezTo>
                  <a:cubicBezTo>
                    <a:pt x="304" y="78"/>
                    <a:pt x="272" y="44"/>
                    <a:pt x="245" y="22"/>
                  </a:cubicBezTo>
                  <a:cubicBezTo>
                    <a:pt x="219" y="0"/>
                    <a:pt x="213" y="3"/>
                    <a:pt x="183" y="25"/>
                  </a:cubicBezTo>
                  <a:cubicBezTo>
                    <a:pt x="154" y="47"/>
                    <a:pt x="160" y="50"/>
                    <a:pt x="157" y="80"/>
                  </a:cubicBezTo>
                  <a:cubicBezTo>
                    <a:pt x="154" y="111"/>
                    <a:pt x="121" y="105"/>
                    <a:pt x="92" y="125"/>
                  </a:cubicBezTo>
                  <a:cubicBezTo>
                    <a:pt x="62" y="144"/>
                    <a:pt x="85" y="189"/>
                    <a:pt x="95" y="203"/>
                  </a:cubicBezTo>
                  <a:cubicBezTo>
                    <a:pt x="105" y="217"/>
                    <a:pt x="88" y="231"/>
                    <a:pt x="69" y="233"/>
                  </a:cubicBezTo>
                  <a:cubicBezTo>
                    <a:pt x="49" y="236"/>
                    <a:pt x="46" y="247"/>
                    <a:pt x="23" y="261"/>
                  </a:cubicBezTo>
                  <a:cubicBezTo>
                    <a:pt x="0" y="275"/>
                    <a:pt x="6" y="297"/>
                    <a:pt x="6" y="322"/>
                  </a:cubicBezTo>
                  <a:cubicBezTo>
                    <a:pt x="6" y="347"/>
                    <a:pt x="33" y="364"/>
                    <a:pt x="55" y="383"/>
                  </a:cubicBezTo>
                  <a:cubicBezTo>
                    <a:pt x="78" y="403"/>
                    <a:pt x="111" y="397"/>
                    <a:pt x="147" y="386"/>
                  </a:cubicBezTo>
                  <a:cubicBezTo>
                    <a:pt x="183" y="375"/>
                    <a:pt x="193" y="383"/>
                    <a:pt x="213" y="400"/>
                  </a:cubicBezTo>
                  <a:cubicBezTo>
                    <a:pt x="232" y="417"/>
                    <a:pt x="242" y="397"/>
                    <a:pt x="242" y="378"/>
                  </a:cubicBezTo>
                  <a:cubicBezTo>
                    <a:pt x="242" y="358"/>
                    <a:pt x="265" y="350"/>
                    <a:pt x="291" y="345"/>
                  </a:cubicBezTo>
                  <a:cubicBezTo>
                    <a:pt x="297" y="343"/>
                    <a:pt x="302" y="344"/>
                    <a:pt x="306" y="345"/>
                  </a:cubicBezTo>
                  <a:cubicBezTo>
                    <a:pt x="318" y="332"/>
                    <a:pt x="333" y="321"/>
                    <a:pt x="347" y="322"/>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2" name="Freeform 34">
              <a:extLst>
                <a:ext uri="{FF2B5EF4-FFF2-40B4-BE49-F238E27FC236}">
                  <a16:creationId xmlns:a16="http://schemas.microsoft.com/office/drawing/2014/main" id="{D589E222-7072-274F-A6D4-D77D1F9094AC}"/>
                </a:ext>
              </a:extLst>
            </p:cNvPr>
            <p:cNvSpPr>
              <a:spLocks/>
            </p:cNvSpPr>
            <p:nvPr/>
          </p:nvSpPr>
          <p:spPr bwMode="auto">
            <a:xfrm>
              <a:off x="4323" y="1664"/>
              <a:ext cx="141" cy="196"/>
            </a:xfrm>
            <a:custGeom>
              <a:avLst/>
              <a:gdLst>
                <a:gd name="T0" fmla="*/ 292 w 306"/>
                <a:gd name="T1" fmla="*/ 223 h 423"/>
                <a:gd name="T2" fmla="*/ 272 w 306"/>
                <a:gd name="T3" fmla="*/ 181 h 423"/>
                <a:gd name="T4" fmla="*/ 243 w 306"/>
                <a:gd name="T5" fmla="*/ 162 h 423"/>
                <a:gd name="T6" fmla="*/ 177 w 306"/>
                <a:gd name="T7" fmla="*/ 114 h 423"/>
                <a:gd name="T8" fmla="*/ 180 w 306"/>
                <a:gd name="T9" fmla="*/ 50 h 423"/>
                <a:gd name="T10" fmla="*/ 148 w 306"/>
                <a:gd name="T11" fmla="*/ 6 h 423"/>
                <a:gd name="T12" fmla="*/ 123 w 306"/>
                <a:gd name="T13" fmla="*/ 0 h 423"/>
                <a:gd name="T14" fmla="*/ 92 w 306"/>
                <a:gd name="T15" fmla="*/ 36 h 423"/>
                <a:gd name="T16" fmla="*/ 98 w 306"/>
                <a:gd name="T17" fmla="*/ 103 h 423"/>
                <a:gd name="T18" fmla="*/ 46 w 306"/>
                <a:gd name="T19" fmla="*/ 139 h 423"/>
                <a:gd name="T20" fmla="*/ 5 w 306"/>
                <a:gd name="T21" fmla="*/ 162 h 423"/>
                <a:gd name="T22" fmla="*/ 20 w 306"/>
                <a:gd name="T23" fmla="*/ 200 h 423"/>
                <a:gd name="T24" fmla="*/ 33 w 306"/>
                <a:gd name="T25" fmla="*/ 264 h 423"/>
                <a:gd name="T26" fmla="*/ 17 w 306"/>
                <a:gd name="T27" fmla="*/ 314 h 423"/>
                <a:gd name="T28" fmla="*/ 33 w 306"/>
                <a:gd name="T29" fmla="*/ 378 h 423"/>
                <a:gd name="T30" fmla="*/ 92 w 306"/>
                <a:gd name="T31" fmla="*/ 381 h 423"/>
                <a:gd name="T32" fmla="*/ 151 w 306"/>
                <a:gd name="T33" fmla="*/ 406 h 423"/>
                <a:gd name="T34" fmla="*/ 207 w 306"/>
                <a:gd name="T35" fmla="*/ 392 h 423"/>
                <a:gd name="T36" fmla="*/ 234 w 306"/>
                <a:gd name="T37" fmla="*/ 375 h 423"/>
                <a:gd name="T38" fmla="*/ 236 w 306"/>
                <a:gd name="T39" fmla="*/ 362 h 423"/>
                <a:gd name="T40" fmla="*/ 280 w 306"/>
                <a:gd name="T41" fmla="*/ 269 h 423"/>
                <a:gd name="T42" fmla="*/ 306 w 306"/>
                <a:gd name="T43" fmla="*/ 252 h 423"/>
                <a:gd name="T44" fmla="*/ 292 w 306"/>
                <a:gd name="T45" fmla="*/ 223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6" h="423">
                  <a:moveTo>
                    <a:pt x="292" y="223"/>
                  </a:moveTo>
                  <a:cubicBezTo>
                    <a:pt x="292" y="209"/>
                    <a:pt x="285" y="187"/>
                    <a:pt x="272" y="181"/>
                  </a:cubicBezTo>
                  <a:cubicBezTo>
                    <a:pt x="259" y="175"/>
                    <a:pt x="252" y="178"/>
                    <a:pt x="243" y="162"/>
                  </a:cubicBezTo>
                  <a:cubicBezTo>
                    <a:pt x="233" y="145"/>
                    <a:pt x="190" y="128"/>
                    <a:pt x="177" y="114"/>
                  </a:cubicBezTo>
                  <a:cubicBezTo>
                    <a:pt x="164" y="100"/>
                    <a:pt x="157" y="75"/>
                    <a:pt x="180" y="50"/>
                  </a:cubicBezTo>
                  <a:cubicBezTo>
                    <a:pt x="203" y="25"/>
                    <a:pt x="184" y="9"/>
                    <a:pt x="148" y="6"/>
                  </a:cubicBezTo>
                  <a:cubicBezTo>
                    <a:pt x="137" y="5"/>
                    <a:pt x="130" y="3"/>
                    <a:pt x="123" y="0"/>
                  </a:cubicBezTo>
                  <a:cubicBezTo>
                    <a:pt x="115" y="11"/>
                    <a:pt x="107" y="21"/>
                    <a:pt x="92" y="36"/>
                  </a:cubicBezTo>
                  <a:cubicBezTo>
                    <a:pt x="66" y="64"/>
                    <a:pt x="92" y="78"/>
                    <a:pt x="98" y="103"/>
                  </a:cubicBezTo>
                  <a:cubicBezTo>
                    <a:pt x="105" y="128"/>
                    <a:pt x="82" y="142"/>
                    <a:pt x="46" y="139"/>
                  </a:cubicBezTo>
                  <a:cubicBezTo>
                    <a:pt x="32" y="138"/>
                    <a:pt x="17" y="149"/>
                    <a:pt x="5" y="162"/>
                  </a:cubicBezTo>
                  <a:cubicBezTo>
                    <a:pt x="18" y="166"/>
                    <a:pt x="20" y="183"/>
                    <a:pt x="20" y="200"/>
                  </a:cubicBezTo>
                  <a:cubicBezTo>
                    <a:pt x="20" y="223"/>
                    <a:pt x="20" y="248"/>
                    <a:pt x="33" y="264"/>
                  </a:cubicBezTo>
                  <a:cubicBezTo>
                    <a:pt x="46" y="281"/>
                    <a:pt x="33" y="303"/>
                    <a:pt x="17" y="314"/>
                  </a:cubicBezTo>
                  <a:cubicBezTo>
                    <a:pt x="0" y="326"/>
                    <a:pt x="10" y="356"/>
                    <a:pt x="33" y="378"/>
                  </a:cubicBezTo>
                  <a:cubicBezTo>
                    <a:pt x="56" y="401"/>
                    <a:pt x="72" y="406"/>
                    <a:pt x="92" y="381"/>
                  </a:cubicBezTo>
                  <a:cubicBezTo>
                    <a:pt x="112" y="356"/>
                    <a:pt x="118" y="389"/>
                    <a:pt x="151" y="406"/>
                  </a:cubicBezTo>
                  <a:cubicBezTo>
                    <a:pt x="184" y="423"/>
                    <a:pt x="193" y="409"/>
                    <a:pt x="207" y="392"/>
                  </a:cubicBezTo>
                  <a:cubicBezTo>
                    <a:pt x="212" y="385"/>
                    <a:pt x="223" y="379"/>
                    <a:pt x="234" y="375"/>
                  </a:cubicBezTo>
                  <a:cubicBezTo>
                    <a:pt x="234" y="370"/>
                    <a:pt x="235" y="366"/>
                    <a:pt x="236" y="362"/>
                  </a:cubicBezTo>
                  <a:cubicBezTo>
                    <a:pt x="249" y="325"/>
                    <a:pt x="271" y="299"/>
                    <a:pt x="280" y="269"/>
                  </a:cubicBezTo>
                  <a:cubicBezTo>
                    <a:pt x="284" y="253"/>
                    <a:pt x="294" y="250"/>
                    <a:pt x="306" y="252"/>
                  </a:cubicBezTo>
                  <a:cubicBezTo>
                    <a:pt x="300" y="238"/>
                    <a:pt x="292" y="233"/>
                    <a:pt x="292" y="223"/>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3" name="Freeform 35">
              <a:extLst>
                <a:ext uri="{FF2B5EF4-FFF2-40B4-BE49-F238E27FC236}">
                  <a16:creationId xmlns:a16="http://schemas.microsoft.com/office/drawing/2014/main" id="{483A10D1-7171-8045-A307-5B922D84050D}"/>
                </a:ext>
              </a:extLst>
            </p:cNvPr>
            <p:cNvSpPr>
              <a:spLocks/>
            </p:cNvSpPr>
            <p:nvPr/>
          </p:nvSpPr>
          <p:spPr bwMode="auto">
            <a:xfrm>
              <a:off x="5023" y="3295"/>
              <a:ext cx="201" cy="412"/>
            </a:xfrm>
            <a:custGeom>
              <a:avLst/>
              <a:gdLst>
                <a:gd name="T0" fmla="*/ 172 w 434"/>
                <a:gd name="T1" fmla="*/ 136 h 890"/>
                <a:gd name="T2" fmla="*/ 137 w 434"/>
                <a:gd name="T3" fmla="*/ 212 h 890"/>
                <a:gd name="T4" fmla="*/ 102 w 434"/>
                <a:gd name="T5" fmla="*/ 249 h 890"/>
                <a:gd name="T6" fmla="*/ 78 w 434"/>
                <a:gd name="T7" fmla="*/ 336 h 890"/>
                <a:gd name="T8" fmla="*/ 50 w 434"/>
                <a:gd name="T9" fmla="*/ 406 h 890"/>
                <a:gd name="T10" fmla="*/ 43 w 434"/>
                <a:gd name="T11" fmla="*/ 445 h 890"/>
                <a:gd name="T12" fmla="*/ 13 w 434"/>
                <a:gd name="T13" fmla="*/ 506 h 890"/>
                <a:gd name="T14" fmla="*/ 32 w 434"/>
                <a:gd name="T15" fmla="*/ 545 h 890"/>
                <a:gd name="T16" fmla="*/ 28 w 434"/>
                <a:gd name="T17" fmla="*/ 625 h 890"/>
                <a:gd name="T18" fmla="*/ 72 w 434"/>
                <a:gd name="T19" fmla="*/ 668 h 890"/>
                <a:gd name="T20" fmla="*/ 111 w 434"/>
                <a:gd name="T21" fmla="*/ 734 h 890"/>
                <a:gd name="T22" fmla="*/ 185 w 434"/>
                <a:gd name="T23" fmla="*/ 773 h 890"/>
                <a:gd name="T24" fmla="*/ 244 w 434"/>
                <a:gd name="T25" fmla="*/ 834 h 890"/>
                <a:gd name="T26" fmla="*/ 284 w 434"/>
                <a:gd name="T27" fmla="*/ 888 h 890"/>
                <a:gd name="T28" fmla="*/ 312 w 434"/>
                <a:gd name="T29" fmla="*/ 855 h 890"/>
                <a:gd name="T30" fmla="*/ 301 w 434"/>
                <a:gd name="T31" fmla="*/ 788 h 890"/>
                <a:gd name="T32" fmla="*/ 318 w 434"/>
                <a:gd name="T33" fmla="*/ 705 h 890"/>
                <a:gd name="T34" fmla="*/ 364 w 434"/>
                <a:gd name="T35" fmla="*/ 619 h 890"/>
                <a:gd name="T36" fmla="*/ 377 w 434"/>
                <a:gd name="T37" fmla="*/ 580 h 890"/>
                <a:gd name="T38" fmla="*/ 388 w 434"/>
                <a:gd name="T39" fmla="*/ 492 h 890"/>
                <a:gd name="T40" fmla="*/ 401 w 434"/>
                <a:gd name="T41" fmla="*/ 438 h 890"/>
                <a:gd name="T42" fmla="*/ 397 w 434"/>
                <a:gd name="T43" fmla="*/ 386 h 890"/>
                <a:gd name="T44" fmla="*/ 419 w 434"/>
                <a:gd name="T45" fmla="*/ 336 h 890"/>
                <a:gd name="T46" fmla="*/ 404 w 434"/>
                <a:gd name="T47" fmla="*/ 278 h 890"/>
                <a:gd name="T48" fmla="*/ 432 w 434"/>
                <a:gd name="T49" fmla="*/ 206 h 890"/>
                <a:gd name="T50" fmla="*/ 406 w 434"/>
                <a:gd name="T51" fmla="*/ 115 h 890"/>
                <a:gd name="T52" fmla="*/ 406 w 434"/>
                <a:gd name="T53" fmla="*/ 45 h 890"/>
                <a:gd name="T54" fmla="*/ 329 w 434"/>
                <a:gd name="T55" fmla="*/ 30 h 890"/>
                <a:gd name="T56" fmla="*/ 294 w 434"/>
                <a:gd name="T57" fmla="*/ 15 h 890"/>
                <a:gd name="T58" fmla="*/ 238 w 434"/>
                <a:gd name="T59" fmla="*/ 62 h 890"/>
                <a:gd name="T60" fmla="*/ 183 w 434"/>
                <a:gd name="T61" fmla="*/ 93 h 890"/>
                <a:gd name="T62" fmla="*/ 172 w 434"/>
                <a:gd name="T63" fmla="*/ 136 h 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34" h="890">
                  <a:moveTo>
                    <a:pt x="172" y="136"/>
                  </a:moveTo>
                  <a:cubicBezTo>
                    <a:pt x="172" y="136"/>
                    <a:pt x="166" y="208"/>
                    <a:pt x="137" y="212"/>
                  </a:cubicBezTo>
                  <a:cubicBezTo>
                    <a:pt x="109" y="215"/>
                    <a:pt x="111" y="225"/>
                    <a:pt x="102" y="249"/>
                  </a:cubicBezTo>
                  <a:cubicBezTo>
                    <a:pt x="93" y="273"/>
                    <a:pt x="93" y="317"/>
                    <a:pt x="78" y="336"/>
                  </a:cubicBezTo>
                  <a:cubicBezTo>
                    <a:pt x="63" y="354"/>
                    <a:pt x="48" y="391"/>
                    <a:pt x="50" y="406"/>
                  </a:cubicBezTo>
                  <a:cubicBezTo>
                    <a:pt x="52" y="421"/>
                    <a:pt x="56" y="434"/>
                    <a:pt x="43" y="445"/>
                  </a:cubicBezTo>
                  <a:cubicBezTo>
                    <a:pt x="30" y="456"/>
                    <a:pt x="8" y="484"/>
                    <a:pt x="13" y="506"/>
                  </a:cubicBezTo>
                  <a:cubicBezTo>
                    <a:pt x="17" y="529"/>
                    <a:pt x="32" y="516"/>
                    <a:pt x="32" y="545"/>
                  </a:cubicBezTo>
                  <a:cubicBezTo>
                    <a:pt x="32" y="575"/>
                    <a:pt x="0" y="595"/>
                    <a:pt x="28" y="625"/>
                  </a:cubicBezTo>
                  <a:cubicBezTo>
                    <a:pt x="56" y="655"/>
                    <a:pt x="67" y="649"/>
                    <a:pt x="72" y="668"/>
                  </a:cubicBezTo>
                  <a:cubicBezTo>
                    <a:pt x="76" y="686"/>
                    <a:pt x="83" y="710"/>
                    <a:pt x="111" y="734"/>
                  </a:cubicBezTo>
                  <a:cubicBezTo>
                    <a:pt x="139" y="758"/>
                    <a:pt x="166" y="747"/>
                    <a:pt x="185" y="773"/>
                  </a:cubicBezTo>
                  <a:cubicBezTo>
                    <a:pt x="205" y="799"/>
                    <a:pt x="240" y="808"/>
                    <a:pt x="244" y="834"/>
                  </a:cubicBezTo>
                  <a:cubicBezTo>
                    <a:pt x="249" y="860"/>
                    <a:pt x="266" y="886"/>
                    <a:pt x="284" y="888"/>
                  </a:cubicBezTo>
                  <a:cubicBezTo>
                    <a:pt x="301" y="890"/>
                    <a:pt x="325" y="881"/>
                    <a:pt x="312" y="855"/>
                  </a:cubicBezTo>
                  <a:cubicBezTo>
                    <a:pt x="299" y="829"/>
                    <a:pt x="308" y="816"/>
                    <a:pt x="301" y="788"/>
                  </a:cubicBezTo>
                  <a:cubicBezTo>
                    <a:pt x="294" y="760"/>
                    <a:pt x="294" y="727"/>
                    <a:pt x="318" y="705"/>
                  </a:cubicBezTo>
                  <a:cubicBezTo>
                    <a:pt x="342" y="682"/>
                    <a:pt x="362" y="645"/>
                    <a:pt x="364" y="619"/>
                  </a:cubicBezTo>
                  <a:cubicBezTo>
                    <a:pt x="366" y="593"/>
                    <a:pt x="358" y="593"/>
                    <a:pt x="377" y="580"/>
                  </a:cubicBezTo>
                  <a:cubicBezTo>
                    <a:pt x="397" y="568"/>
                    <a:pt x="371" y="512"/>
                    <a:pt x="388" y="492"/>
                  </a:cubicBezTo>
                  <a:cubicBezTo>
                    <a:pt x="406" y="471"/>
                    <a:pt x="415" y="451"/>
                    <a:pt x="401" y="438"/>
                  </a:cubicBezTo>
                  <a:cubicBezTo>
                    <a:pt x="388" y="425"/>
                    <a:pt x="380" y="395"/>
                    <a:pt x="397" y="386"/>
                  </a:cubicBezTo>
                  <a:cubicBezTo>
                    <a:pt x="415" y="377"/>
                    <a:pt x="432" y="356"/>
                    <a:pt x="419" y="336"/>
                  </a:cubicBezTo>
                  <a:cubicBezTo>
                    <a:pt x="406" y="315"/>
                    <a:pt x="397" y="306"/>
                    <a:pt x="404" y="278"/>
                  </a:cubicBezTo>
                  <a:cubicBezTo>
                    <a:pt x="410" y="251"/>
                    <a:pt x="430" y="239"/>
                    <a:pt x="432" y="206"/>
                  </a:cubicBezTo>
                  <a:cubicBezTo>
                    <a:pt x="434" y="173"/>
                    <a:pt x="401" y="149"/>
                    <a:pt x="406" y="115"/>
                  </a:cubicBezTo>
                  <a:cubicBezTo>
                    <a:pt x="410" y="82"/>
                    <a:pt x="423" y="58"/>
                    <a:pt x="406" y="45"/>
                  </a:cubicBezTo>
                  <a:cubicBezTo>
                    <a:pt x="388" y="32"/>
                    <a:pt x="340" y="41"/>
                    <a:pt x="329" y="30"/>
                  </a:cubicBezTo>
                  <a:cubicBezTo>
                    <a:pt x="318" y="19"/>
                    <a:pt x="312" y="0"/>
                    <a:pt x="294" y="15"/>
                  </a:cubicBezTo>
                  <a:cubicBezTo>
                    <a:pt x="277" y="30"/>
                    <a:pt x="259" y="56"/>
                    <a:pt x="238" y="62"/>
                  </a:cubicBezTo>
                  <a:cubicBezTo>
                    <a:pt x="216" y="67"/>
                    <a:pt x="198" y="78"/>
                    <a:pt x="183" y="93"/>
                  </a:cubicBezTo>
                  <a:cubicBezTo>
                    <a:pt x="168" y="108"/>
                    <a:pt x="172" y="113"/>
                    <a:pt x="172" y="136"/>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4" name="Freeform 36">
              <a:extLst>
                <a:ext uri="{FF2B5EF4-FFF2-40B4-BE49-F238E27FC236}">
                  <a16:creationId xmlns:a16="http://schemas.microsoft.com/office/drawing/2014/main" id="{6FBA8FA6-8FAA-0E47-A657-8E23DD561206}"/>
                </a:ext>
              </a:extLst>
            </p:cNvPr>
            <p:cNvSpPr>
              <a:spLocks/>
            </p:cNvSpPr>
            <p:nvPr/>
          </p:nvSpPr>
          <p:spPr bwMode="auto">
            <a:xfrm>
              <a:off x="5438" y="3349"/>
              <a:ext cx="38" cy="22"/>
            </a:xfrm>
            <a:custGeom>
              <a:avLst/>
              <a:gdLst>
                <a:gd name="T0" fmla="*/ 53 w 81"/>
                <a:gd name="T1" fmla="*/ 2 h 48"/>
                <a:gd name="T2" fmla="*/ 5 w 81"/>
                <a:gd name="T3" fmla="*/ 19 h 48"/>
                <a:gd name="T4" fmla="*/ 31 w 81"/>
                <a:gd name="T5" fmla="*/ 45 h 48"/>
                <a:gd name="T6" fmla="*/ 53 w 81"/>
                <a:gd name="T7" fmla="*/ 2 h 48"/>
              </a:gdLst>
              <a:ahLst/>
              <a:cxnLst>
                <a:cxn ang="0">
                  <a:pos x="T0" y="T1"/>
                </a:cxn>
                <a:cxn ang="0">
                  <a:pos x="T2" y="T3"/>
                </a:cxn>
                <a:cxn ang="0">
                  <a:pos x="T4" y="T5"/>
                </a:cxn>
                <a:cxn ang="0">
                  <a:pos x="T6" y="T7"/>
                </a:cxn>
              </a:cxnLst>
              <a:rect l="0" t="0" r="r" b="b"/>
              <a:pathLst>
                <a:path w="81" h="48">
                  <a:moveTo>
                    <a:pt x="53" y="2"/>
                  </a:moveTo>
                  <a:cubicBezTo>
                    <a:pt x="53" y="2"/>
                    <a:pt x="0" y="0"/>
                    <a:pt x="5" y="19"/>
                  </a:cubicBezTo>
                  <a:cubicBezTo>
                    <a:pt x="9" y="37"/>
                    <a:pt x="5" y="41"/>
                    <a:pt x="31" y="45"/>
                  </a:cubicBezTo>
                  <a:cubicBezTo>
                    <a:pt x="57" y="48"/>
                    <a:pt x="81" y="15"/>
                    <a:pt x="53" y="2"/>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5" name="Freeform 37">
              <a:extLst>
                <a:ext uri="{FF2B5EF4-FFF2-40B4-BE49-F238E27FC236}">
                  <a16:creationId xmlns:a16="http://schemas.microsoft.com/office/drawing/2014/main" id="{C8575408-A6DC-A94D-9D49-9AAE60E75F3F}"/>
                </a:ext>
              </a:extLst>
            </p:cNvPr>
            <p:cNvSpPr>
              <a:spLocks/>
            </p:cNvSpPr>
            <p:nvPr/>
          </p:nvSpPr>
          <p:spPr bwMode="auto">
            <a:xfrm>
              <a:off x="5489" y="3325"/>
              <a:ext cx="25" cy="32"/>
            </a:xfrm>
            <a:custGeom>
              <a:avLst/>
              <a:gdLst>
                <a:gd name="T0" fmla="*/ 33 w 55"/>
                <a:gd name="T1" fmla="*/ 0 h 69"/>
                <a:gd name="T2" fmla="*/ 3 w 55"/>
                <a:gd name="T3" fmla="*/ 34 h 69"/>
                <a:gd name="T4" fmla="*/ 35 w 55"/>
                <a:gd name="T5" fmla="*/ 50 h 69"/>
                <a:gd name="T6" fmla="*/ 33 w 55"/>
                <a:gd name="T7" fmla="*/ 0 h 69"/>
              </a:gdLst>
              <a:ahLst/>
              <a:cxnLst>
                <a:cxn ang="0">
                  <a:pos x="T0" y="T1"/>
                </a:cxn>
                <a:cxn ang="0">
                  <a:pos x="T2" y="T3"/>
                </a:cxn>
                <a:cxn ang="0">
                  <a:pos x="T4" y="T5"/>
                </a:cxn>
                <a:cxn ang="0">
                  <a:pos x="T6" y="T7"/>
                </a:cxn>
              </a:cxnLst>
              <a:rect l="0" t="0" r="r" b="b"/>
              <a:pathLst>
                <a:path w="55" h="69">
                  <a:moveTo>
                    <a:pt x="33" y="0"/>
                  </a:moveTo>
                  <a:cubicBezTo>
                    <a:pt x="33" y="0"/>
                    <a:pt x="0" y="15"/>
                    <a:pt x="3" y="34"/>
                  </a:cubicBezTo>
                  <a:cubicBezTo>
                    <a:pt x="5" y="52"/>
                    <a:pt x="31" y="69"/>
                    <a:pt x="35" y="50"/>
                  </a:cubicBezTo>
                  <a:cubicBezTo>
                    <a:pt x="40" y="32"/>
                    <a:pt x="55" y="4"/>
                    <a:pt x="33" y="0"/>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6" name="Freeform 38">
              <a:extLst>
                <a:ext uri="{FF2B5EF4-FFF2-40B4-BE49-F238E27FC236}">
                  <a16:creationId xmlns:a16="http://schemas.microsoft.com/office/drawing/2014/main" id="{DB9FB24D-B9F0-744E-A98B-B9AB3C7289A2}"/>
                </a:ext>
              </a:extLst>
            </p:cNvPr>
            <p:cNvSpPr>
              <a:spLocks/>
            </p:cNvSpPr>
            <p:nvPr/>
          </p:nvSpPr>
          <p:spPr bwMode="auto">
            <a:xfrm>
              <a:off x="5605" y="3264"/>
              <a:ext cx="36" cy="26"/>
            </a:xfrm>
            <a:custGeom>
              <a:avLst/>
              <a:gdLst>
                <a:gd name="T0" fmla="*/ 45 w 78"/>
                <a:gd name="T1" fmla="*/ 9 h 55"/>
                <a:gd name="T2" fmla="*/ 2 w 78"/>
                <a:gd name="T3" fmla="*/ 11 h 55"/>
                <a:gd name="T4" fmla="*/ 19 w 78"/>
                <a:gd name="T5" fmla="*/ 40 h 55"/>
                <a:gd name="T6" fmla="*/ 50 w 78"/>
                <a:gd name="T7" fmla="*/ 44 h 55"/>
                <a:gd name="T8" fmla="*/ 45 w 78"/>
                <a:gd name="T9" fmla="*/ 9 h 55"/>
              </a:gdLst>
              <a:ahLst/>
              <a:cxnLst>
                <a:cxn ang="0">
                  <a:pos x="T0" y="T1"/>
                </a:cxn>
                <a:cxn ang="0">
                  <a:pos x="T2" y="T3"/>
                </a:cxn>
                <a:cxn ang="0">
                  <a:pos x="T4" y="T5"/>
                </a:cxn>
                <a:cxn ang="0">
                  <a:pos x="T6" y="T7"/>
                </a:cxn>
                <a:cxn ang="0">
                  <a:pos x="T8" y="T9"/>
                </a:cxn>
              </a:cxnLst>
              <a:rect l="0" t="0" r="r" b="b"/>
              <a:pathLst>
                <a:path w="78" h="55">
                  <a:moveTo>
                    <a:pt x="45" y="9"/>
                  </a:moveTo>
                  <a:cubicBezTo>
                    <a:pt x="45" y="9"/>
                    <a:pt x="0" y="0"/>
                    <a:pt x="2" y="11"/>
                  </a:cubicBezTo>
                  <a:cubicBezTo>
                    <a:pt x="4" y="22"/>
                    <a:pt x="15" y="28"/>
                    <a:pt x="19" y="40"/>
                  </a:cubicBezTo>
                  <a:cubicBezTo>
                    <a:pt x="24" y="53"/>
                    <a:pt x="43" y="55"/>
                    <a:pt x="50" y="44"/>
                  </a:cubicBezTo>
                  <a:cubicBezTo>
                    <a:pt x="56" y="33"/>
                    <a:pt x="78" y="9"/>
                    <a:pt x="45" y="9"/>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grpSp>
      <p:sp>
        <p:nvSpPr>
          <p:cNvPr id="58" name="Oval 57">
            <a:extLst>
              <a:ext uri="{FF2B5EF4-FFF2-40B4-BE49-F238E27FC236}">
                <a16:creationId xmlns:a16="http://schemas.microsoft.com/office/drawing/2014/main" id="{DBCDBD7C-00BD-8B4E-ADC7-1E8123129E7E}"/>
              </a:ext>
            </a:extLst>
          </p:cNvPr>
          <p:cNvSpPr/>
          <p:nvPr/>
        </p:nvSpPr>
        <p:spPr>
          <a:xfrm>
            <a:off x="19937720" y="2285729"/>
            <a:ext cx="1789896" cy="1789894"/>
          </a:xfrm>
          <a:prstGeom prst="ellipse">
            <a:avLst/>
          </a:prstGeom>
          <a:solidFill>
            <a:schemeClr val="tx2">
              <a:alpha val="80000"/>
            </a:schemeClr>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41ABAEB2-C7A9-FC41-B961-A1DA59E401D0}"/>
              </a:ext>
            </a:extLst>
          </p:cNvPr>
          <p:cNvSpPr/>
          <p:nvPr/>
        </p:nvSpPr>
        <p:spPr>
          <a:xfrm>
            <a:off x="11225745" y="3851540"/>
            <a:ext cx="1789896" cy="1789894"/>
          </a:xfrm>
          <a:prstGeom prst="ellipse">
            <a:avLst/>
          </a:prstGeom>
          <a:solidFill>
            <a:schemeClr val="tx2">
              <a:alpha val="80000"/>
            </a:schemeClr>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14EF3BFE-00E6-D946-BD02-A3E113F59C34}"/>
              </a:ext>
            </a:extLst>
          </p:cNvPr>
          <p:cNvSpPr/>
          <p:nvPr/>
        </p:nvSpPr>
        <p:spPr>
          <a:xfrm>
            <a:off x="16034923" y="6859536"/>
            <a:ext cx="1789896" cy="1789894"/>
          </a:xfrm>
          <a:prstGeom prst="ellipse">
            <a:avLst/>
          </a:prstGeom>
          <a:solidFill>
            <a:schemeClr val="tx2">
              <a:alpha val="80000"/>
            </a:schemeClr>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extBox 125">
            <a:extLst>
              <a:ext uri="{FF2B5EF4-FFF2-40B4-BE49-F238E27FC236}">
                <a16:creationId xmlns:a16="http://schemas.microsoft.com/office/drawing/2014/main" id="{56F15797-A9FA-594A-9E1A-950E7FAFEB1B}"/>
              </a:ext>
            </a:extLst>
          </p:cNvPr>
          <p:cNvSpPr txBox="1"/>
          <p:nvPr/>
        </p:nvSpPr>
        <p:spPr>
          <a:xfrm>
            <a:off x="11561223" y="4470288"/>
            <a:ext cx="1144865" cy="646331"/>
          </a:xfrm>
          <a:prstGeom prst="rect">
            <a:avLst/>
          </a:prstGeom>
          <a:noFill/>
        </p:spPr>
        <p:txBody>
          <a:bodyPr wrap="none" rtlCol="0">
            <a:spAutoFit/>
          </a:bodyPr>
          <a:lstStyle/>
          <a:p>
            <a:pPr algn="ctr"/>
            <a:r>
              <a:rPr lang="en-US" dirty="0">
                <a:solidFill>
                  <a:schemeClr val="bg1"/>
                </a:solidFill>
                <a:latin typeface="Poppins Medium" pitchFamily="2" charset="77"/>
                <a:ea typeface="Lato" panose="020F0502020204030203" pitchFamily="34" charset="0"/>
                <a:cs typeface="Poppins Medium" pitchFamily="2" charset="77"/>
              </a:rPr>
              <a:t>60%</a:t>
            </a:r>
            <a:endParaRPr lang="en-US" sz="5400" dirty="0">
              <a:solidFill>
                <a:schemeClr val="bg1"/>
              </a:solidFill>
              <a:latin typeface="Poppins Medium" pitchFamily="2" charset="77"/>
              <a:ea typeface="Lato" panose="020F0502020204030203" pitchFamily="34" charset="0"/>
              <a:cs typeface="Poppins Medium" pitchFamily="2" charset="77"/>
            </a:endParaRPr>
          </a:p>
        </p:txBody>
      </p:sp>
      <p:sp>
        <p:nvSpPr>
          <p:cNvPr id="127" name="TextBox 126">
            <a:extLst>
              <a:ext uri="{FF2B5EF4-FFF2-40B4-BE49-F238E27FC236}">
                <a16:creationId xmlns:a16="http://schemas.microsoft.com/office/drawing/2014/main" id="{922EA243-D1B9-2A46-AD01-98C83132D71E}"/>
              </a:ext>
            </a:extLst>
          </p:cNvPr>
          <p:cNvSpPr txBox="1"/>
          <p:nvPr/>
        </p:nvSpPr>
        <p:spPr>
          <a:xfrm>
            <a:off x="16475110" y="7481279"/>
            <a:ext cx="1008609" cy="646331"/>
          </a:xfrm>
          <a:prstGeom prst="rect">
            <a:avLst/>
          </a:prstGeom>
          <a:noFill/>
        </p:spPr>
        <p:txBody>
          <a:bodyPr wrap="none" rtlCol="0">
            <a:spAutoFit/>
          </a:bodyPr>
          <a:lstStyle/>
          <a:p>
            <a:pPr algn="ctr"/>
            <a:r>
              <a:rPr lang="en-US" dirty="0">
                <a:solidFill>
                  <a:schemeClr val="bg1"/>
                </a:solidFill>
                <a:latin typeface="Poppins Medium" pitchFamily="2" charset="77"/>
                <a:ea typeface="Lato" panose="020F0502020204030203" pitchFamily="34" charset="0"/>
                <a:cs typeface="Poppins Medium" pitchFamily="2" charset="77"/>
              </a:rPr>
              <a:t>15%</a:t>
            </a:r>
            <a:endParaRPr lang="en-US" sz="5400" dirty="0">
              <a:solidFill>
                <a:schemeClr val="bg1"/>
              </a:solidFill>
              <a:latin typeface="Poppins Medium" pitchFamily="2" charset="77"/>
              <a:ea typeface="Lato" panose="020F0502020204030203" pitchFamily="34" charset="0"/>
              <a:cs typeface="Poppins Medium" pitchFamily="2" charset="77"/>
            </a:endParaRPr>
          </a:p>
        </p:txBody>
      </p:sp>
      <p:sp>
        <p:nvSpPr>
          <p:cNvPr id="128" name="TextBox 127">
            <a:extLst>
              <a:ext uri="{FF2B5EF4-FFF2-40B4-BE49-F238E27FC236}">
                <a16:creationId xmlns:a16="http://schemas.microsoft.com/office/drawing/2014/main" id="{A4C73FD3-5314-BB45-8A1C-AE698E0DECD6}"/>
              </a:ext>
            </a:extLst>
          </p:cNvPr>
          <p:cNvSpPr txBox="1"/>
          <p:nvPr/>
        </p:nvSpPr>
        <p:spPr>
          <a:xfrm>
            <a:off x="20307256" y="2878299"/>
            <a:ext cx="1146468" cy="646331"/>
          </a:xfrm>
          <a:prstGeom prst="rect">
            <a:avLst/>
          </a:prstGeom>
          <a:noFill/>
        </p:spPr>
        <p:txBody>
          <a:bodyPr wrap="none" rtlCol="0">
            <a:spAutoFit/>
          </a:bodyPr>
          <a:lstStyle/>
          <a:p>
            <a:pPr algn="ctr"/>
            <a:r>
              <a:rPr lang="en-US" dirty="0">
                <a:solidFill>
                  <a:schemeClr val="bg1"/>
                </a:solidFill>
                <a:latin typeface="Poppins Medium" pitchFamily="2" charset="77"/>
                <a:ea typeface="Lato" panose="020F0502020204030203" pitchFamily="34" charset="0"/>
                <a:cs typeface="Poppins Medium" pitchFamily="2" charset="77"/>
              </a:rPr>
              <a:t>40%</a:t>
            </a:r>
            <a:endParaRPr lang="en-US" sz="5400" dirty="0">
              <a:solidFill>
                <a:schemeClr val="bg1"/>
              </a:solidFill>
              <a:latin typeface="Poppins Medium" pitchFamily="2" charset="77"/>
              <a:ea typeface="Lato" panose="020F0502020204030203" pitchFamily="34" charset="0"/>
              <a:cs typeface="Poppins Medium" pitchFamily="2" charset="77"/>
            </a:endParaRPr>
          </a:p>
        </p:txBody>
      </p:sp>
      <p:grpSp>
        <p:nvGrpSpPr>
          <p:cNvPr id="129" name="Grupo 128">
            <a:extLst>
              <a:ext uri="{FF2B5EF4-FFF2-40B4-BE49-F238E27FC236}">
                <a16:creationId xmlns:a16="http://schemas.microsoft.com/office/drawing/2014/main" id="{75FC95E7-E8EE-204E-84FB-377AC18BE8EE}"/>
              </a:ext>
            </a:extLst>
          </p:cNvPr>
          <p:cNvGrpSpPr/>
          <p:nvPr/>
        </p:nvGrpSpPr>
        <p:grpSpPr>
          <a:xfrm>
            <a:off x="-822220" y="3598757"/>
            <a:ext cx="6398829" cy="2387726"/>
            <a:chOff x="-822220" y="3598757"/>
            <a:chExt cx="6398829" cy="2387726"/>
          </a:xfrm>
        </p:grpSpPr>
        <p:sp>
          <p:nvSpPr>
            <p:cNvPr id="130" name="TextBox 121">
              <a:extLst>
                <a:ext uri="{FF2B5EF4-FFF2-40B4-BE49-F238E27FC236}">
                  <a16:creationId xmlns:a16="http://schemas.microsoft.com/office/drawing/2014/main" id="{35992A59-65B8-EA4C-AD98-28E7154791E5}"/>
                </a:ext>
              </a:extLst>
            </p:cNvPr>
            <p:cNvSpPr txBox="1"/>
            <p:nvPr/>
          </p:nvSpPr>
          <p:spPr>
            <a:xfrm rot="5400000">
              <a:off x="1569990" y="1979864"/>
              <a:ext cx="2387726" cy="5625512"/>
            </a:xfrm>
            <a:prstGeom prst="rect">
              <a:avLst/>
            </a:prstGeom>
            <a:gradFill>
              <a:gsLst>
                <a:gs pos="100000">
                  <a:schemeClr val="accent2"/>
                </a:gs>
                <a:gs pos="0">
                  <a:schemeClr val="accent1"/>
                </a:gs>
              </a:gsLst>
              <a:lin ang="13200000" scaled="0"/>
            </a:gradFill>
            <a:ln w="28575" cmpd="sng">
              <a:noFill/>
            </a:ln>
          </p:spPr>
          <p:txBody>
            <a:bodyPr wrap="square" lIns="243840" tIns="121920" rIns="243840" bIns="121920" rtlCol="0" anchor="b" anchorCtr="0">
              <a:spAutoFit/>
            </a:bodyPr>
            <a:lstStyle/>
            <a:p>
              <a:pPr algn="ctr">
                <a:lnSpc>
                  <a:spcPts val="6080"/>
                </a:lnSpc>
              </a:pPr>
              <a:endParaRPr lang="en-US" dirty="0">
                <a:solidFill>
                  <a:srgbClr val="FFFFFF"/>
                </a:solidFill>
                <a:latin typeface="Lato" panose="020F0502020204030203" pitchFamily="34" charset="0"/>
                <a:ea typeface="Lato" panose="020F0502020204030203" pitchFamily="34" charset="0"/>
                <a:cs typeface="Lato" panose="020F0502020204030203" pitchFamily="34" charset="0"/>
              </a:endParaRPr>
            </a:p>
          </p:txBody>
        </p:sp>
        <p:grpSp>
          <p:nvGrpSpPr>
            <p:cNvPr id="131" name="Group 38">
              <a:extLst>
                <a:ext uri="{FF2B5EF4-FFF2-40B4-BE49-F238E27FC236}">
                  <a16:creationId xmlns:a16="http://schemas.microsoft.com/office/drawing/2014/main" id="{37CE3373-5F4C-F94D-8B8F-D11003CABABB}"/>
                </a:ext>
              </a:extLst>
            </p:cNvPr>
            <p:cNvGrpSpPr/>
            <p:nvPr/>
          </p:nvGrpSpPr>
          <p:grpSpPr>
            <a:xfrm>
              <a:off x="-822220" y="3851540"/>
              <a:ext cx="2055574" cy="2055571"/>
              <a:chOff x="5123329" y="2255652"/>
              <a:chExt cx="1078109" cy="1078108"/>
            </a:xfrm>
            <a:solidFill>
              <a:schemeClr val="bg1">
                <a:alpha val="40000"/>
              </a:schemeClr>
            </a:solidFill>
          </p:grpSpPr>
          <p:sp>
            <p:nvSpPr>
              <p:cNvPr id="133" name="Freeform 39">
                <a:extLst>
                  <a:ext uri="{FF2B5EF4-FFF2-40B4-BE49-F238E27FC236}">
                    <a16:creationId xmlns:a16="http://schemas.microsoft.com/office/drawing/2014/main" id="{4241DA72-66E1-4149-BEDA-0FA3685181DD}"/>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4" name="Freeform 40">
                <a:extLst>
                  <a:ext uri="{FF2B5EF4-FFF2-40B4-BE49-F238E27FC236}">
                    <a16:creationId xmlns:a16="http://schemas.microsoft.com/office/drawing/2014/main" id="{94AF431F-B1E8-FD48-9791-2212FF2FA083}"/>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5" name="Freeform 41">
                <a:extLst>
                  <a:ext uri="{FF2B5EF4-FFF2-40B4-BE49-F238E27FC236}">
                    <a16:creationId xmlns:a16="http://schemas.microsoft.com/office/drawing/2014/main" id="{AE1BEAC3-8A39-4F47-A692-321D4F736AAE}"/>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32" name="TextBox 36">
              <a:extLst>
                <a:ext uri="{FF2B5EF4-FFF2-40B4-BE49-F238E27FC236}">
                  <a16:creationId xmlns:a16="http://schemas.microsoft.com/office/drawing/2014/main" id="{B455441F-D2A7-F141-AF82-1790D99C78D0}"/>
                </a:ext>
              </a:extLst>
            </p:cNvPr>
            <p:cNvSpPr txBox="1"/>
            <p:nvPr/>
          </p:nvSpPr>
          <p:spPr>
            <a:xfrm>
              <a:off x="1567941" y="3953271"/>
              <a:ext cx="3931944" cy="1716496"/>
            </a:xfrm>
            <a:prstGeom prst="rect">
              <a:avLst/>
            </a:prstGeom>
            <a:noFill/>
          </p:spPr>
          <p:txBody>
            <a:bodyPr wrap="square" rtlCol="0">
              <a:spAutoFit/>
            </a:bodyPr>
            <a:lstStyle/>
            <a:p>
              <a:pPr>
                <a:lnSpc>
                  <a:spcPts val="4299"/>
                </a:lnSpc>
              </a:pPr>
              <a:r>
                <a:rPr lang="en-US" sz="2800" dirty="0">
                  <a:solidFill>
                    <a:schemeClr val="bg1"/>
                  </a:solidFill>
                  <a:latin typeface="Poppins ExtraLight" pitchFamily="2" charset="77"/>
                  <a:ea typeface="Lato Light" panose="020F0502020204030203" pitchFamily="34" charset="0"/>
                  <a:cs typeface="Poppins ExtraLight" pitchFamily="2" charset="77"/>
                </a:rPr>
                <a:t>That’s why we provide point and click solutions.</a:t>
              </a:r>
              <a:endParaRPr lang="en-US" sz="2800" dirty="0">
                <a:solidFill>
                  <a:schemeClr val="bg1"/>
                </a:solidFill>
                <a:latin typeface="Poppins ExtraLight" pitchFamily="2" charset="77"/>
                <a:ea typeface="Roboto Light" panose="02000000000000000000" pitchFamily="2" charset="0"/>
                <a:cs typeface="Poppins ExtraLight" pitchFamily="2" charset="77"/>
              </a:endParaRPr>
            </a:p>
          </p:txBody>
        </p:sp>
      </p:grpSp>
      <p:grpSp>
        <p:nvGrpSpPr>
          <p:cNvPr id="136" name="Grupo 135">
            <a:extLst>
              <a:ext uri="{FF2B5EF4-FFF2-40B4-BE49-F238E27FC236}">
                <a16:creationId xmlns:a16="http://schemas.microsoft.com/office/drawing/2014/main" id="{5B03D309-34E6-6742-807A-92E29DD44FC2}"/>
              </a:ext>
            </a:extLst>
          </p:cNvPr>
          <p:cNvGrpSpPr/>
          <p:nvPr/>
        </p:nvGrpSpPr>
        <p:grpSpPr>
          <a:xfrm>
            <a:off x="-725032" y="6700238"/>
            <a:ext cx="6301641" cy="2341724"/>
            <a:chOff x="-725032" y="6700238"/>
            <a:chExt cx="6301641" cy="2341724"/>
          </a:xfrm>
        </p:grpSpPr>
        <p:sp>
          <p:nvSpPr>
            <p:cNvPr id="137" name="TextBox 123">
              <a:extLst>
                <a:ext uri="{FF2B5EF4-FFF2-40B4-BE49-F238E27FC236}">
                  <a16:creationId xmlns:a16="http://schemas.microsoft.com/office/drawing/2014/main" id="{0F438A97-7CCD-EB4E-B6A5-72FDFC9607ED}"/>
                </a:ext>
              </a:extLst>
            </p:cNvPr>
            <p:cNvSpPr txBox="1"/>
            <p:nvPr/>
          </p:nvSpPr>
          <p:spPr>
            <a:xfrm rot="5400000">
              <a:off x="1592991" y="5058344"/>
              <a:ext cx="2341724" cy="5625512"/>
            </a:xfrm>
            <a:prstGeom prst="rect">
              <a:avLst/>
            </a:prstGeom>
            <a:gradFill>
              <a:gsLst>
                <a:gs pos="100000">
                  <a:schemeClr val="accent3"/>
                </a:gs>
                <a:gs pos="0">
                  <a:schemeClr val="accent2"/>
                </a:gs>
              </a:gsLst>
              <a:lin ang="13200000" scaled="0"/>
            </a:gradFill>
            <a:ln w="28575" cmpd="sng">
              <a:noFill/>
            </a:ln>
          </p:spPr>
          <p:txBody>
            <a:bodyPr wrap="square" lIns="243840" tIns="121920" rIns="243840" bIns="121920" rtlCol="0" anchor="b" anchorCtr="0">
              <a:spAutoFit/>
            </a:bodyPr>
            <a:lstStyle/>
            <a:p>
              <a:pPr algn="ctr">
                <a:lnSpc>
                  <a:spcPts val="6080"/>
                </a:lnSpc>
              </a:pPr>
              <a:endParaRPr lang="en-US" dirty="0">
                <a:solidFill>
                  <a:srgbClr val="FFFFFF"/>
                </a:solidFill>
                <a:latin typeface="Lato" panose="020F0502020204030203" pitchFamily="34" charset="0"/>
                <a:ea typeface="Lato" panose="020F0502020204030203" pitchFamily="34" charset="0"/>
                <a:cs typeface="Lato" panose="020F0502020204030203" pitchFamily="34" charset="0"/>
              </a:endParaRPr>
            </a:p>
          </p:txBody>
        </p:sp>
        <p:grpSp>
          <p:nvGrpSpPr>
            <p:cNvPr id="138" name="Group 47">
              <a:extLst>
                <a:ext uri="{FF2B5EF4-FFF2-40B4-BE49-F238E27FC236}">
                  <a16:creationId xmlns:a16="http://schemas.microsoft.com/office/drawing/2014/main" id="{352A6380-32C6-F24C-AC88-77E6CE84625D}"/>
                </a:ext>
              </a:extLst>
            </p:cNvPr>
            <p:cNvGrpSpPr>
              <a:grpSpLocks noChangeAspect="1"/>
            </p:cNvGrpSpPr>
            <p:nvPr/>
          </p:nvGrpSpPr>
          <p:grpSpPr>
            <a:xfrm>
              <a:off x="-725032" y="7075299"/>
              <a:ext cx="1861200" cy="1738406"/>
              <a:chOff x="8657130" y="2323034"/>
              <a:chExt cx="1078109" cy="1006982"/>
            </a:xfrm>
            <a:solidFill>
              <a:schemeClr val="bg1">
                <a:alpha val="40000"/>
              </a:schemeClr>
            </a:solidFill>
          </p:grpSpPr>
          <p:sp>
            <p:nvSpPr>
              <p:cNvPr id="140" name="Freeform 48">
                <a:extLst>
                  <a:ext uri="{FF2B5EF4-FFF2-40B4-BE49-F238E27FC236}">
                    <a16:creationId xmlns:a16="http://schemas.microsoft.com/office/drawing/2014/main" id="{D4A8571E-E933-9544-859C-4FFD135638EC}"/>
                  </a:ext>
                </a:extLst>
              </p:cNvPr>
              <p:cNvSpPr>
                <a:spLocks noChangeArrowheads="1"/>
              </p:cNvSpPr>
              <p:nvPr/>
            </p:nvSpPr>
            <p:spPr bwMode="auto">
              <a:xfrm>
                <a:off x="8657130" y="2323034"/>
                <a:ext cx="1078109" cy="1006982"/>
              </a:xfrm>
              <a:custGeom>
                <a:avLst/>
                <a:gdLst>
                  <a:gd name="T0" fmla="*/ 228239 w 1268"/>
                  <a:gd name="T1" fmla="*/ 347237 h 1188"/>
                  <a:gd name="T2" fmla="*/ 228239 w 1268"/>
                  <a:gd name="T3" fmla="*/ 347237 h 1188"/>
                  <a:gd name="T4" fmla="*/ 198673 w 1268"/>
                  <a:gd name="T5" fmla="*/ 345440 h 1188"/>
                  <a:gd name="T6" fmla="*/ 198673 w 1268"/>
                  <a:gd name="T7" fmla="*/ 345440 h 1188"/>
                  <a:gd name="T8" fmla="*/ 183890 w 1268"/>
                  <a:gd name="T9" fmla="*/ 350832 h 1188"/>
                  <a:gd name="T10" fmla="*/ 183890 w 1268"/>
                  <a:gd name="T11" fmla="*/ 350832 h 1188"/>
                  <a:gd name="T12" fmla="*/ 119709 w 1268"/>
                  <a:gd name="T13" fmla="*/ 389294 h 1188"/>
                  <a:gd name="T14" fmla="*/ 119709 w 1268"/>
                  <a:gd name="T15" fmla="*/ 389294 h 1188"/>
                  <a:gd name="T16" fmla="*/ 72835 w 1268"/>
                  <a:gd name="T17" fmla="*/ 398280 h 1188"/>
                  <a:gd name="T18" fmla="*/ 72835 w 1268"/>
                  <a:gd name="T19" fmla="*/ 398280 h 1188"/>
                  <a:gd name="T20" fmla="*/ 90503 w 1268"/>
                  <a:gd name="T21" fmla="*/ 380307 h 1188"/>
                  <a:gd name="T22" fmla="*/ 90503 w 1268"/>
                  <a:gd name="T23" fmla="*/ 380307 h 1188"/>
                  <a:gd name="T24" fmla="*/ 107449 w 1268"/>
                  <a:gd name="T25" fmla="*/ 333937 h 1188"/>
                  <a:gd name="T26" fmla="*/ 107449 w 1268"/>
                  <a:gd name="T27" fmla="*/ 333937 h 1188"/>
                  <a:gd name="T28" fmla="*/ 106368 w 1268"/>
                  <a:gd name="T29" fmla="*/ 322435 h 1188"/>
                  <a:gd name="T30" fmla="*/ 106368 w 1268"/>
                  <a:gd name="T31" fmla="*/ 322435 h 1188"/>
                  <a:gd name="T32" fmla="*/ 98796 w 1268"/>
                  <a:gd name="T33" fmla="*/ 309494 h 1188"/>
                  <a:gd name="T34" fmla="*/ 98796 w 1268"/>
                  <a:gd name="T35" fmla="*/ 309494 h 1188"/>
                  <a:gd name="T36" fmla="*/ 26682 w 1268"/>
                  <a:gd name="T37" fmla="*/ 186559 h 1188"/>
                  <a:gd name="T38" fmla="*/ 26682 w 1268"/>
                  <a:gd name="T39" fmla="*/ 186559 h 1188"/>
                  <a:gd name="T40" fmla="*/ 228239 w 1268"/>
                  <a:gd name="T41" fmla="*/ 26600 h 1188"/>
                  <a:gd name="T42" fmla="*/ 228239 w 1268"/>
                  <a:gd name="T43" fmla="*/ 26600 h 1188"/>
                  <a:gd name="T44" fmla="*/ 429797 w 1268"/>
                  <a:gd name="T45" fmla="*/ 186559 h 1188"/>
                  <a:gd name="T46" fmla="*/ 429797 w 1268"/>
                  <a:gd name="T47" fmla="*/ 186559 h 1188"/>
                  <a:gd name="T48" fmla="*/ 228239 w 1268"/>
                  <a:gd name="T49" fmla="*/ 347237 h 1188"/>
                  <a:gd name="T50" fmla="*/ 388692 w 1268"/>
                  <a:gd name="T51" fmla="*/ 53559 h 1188"/>
                  <a:gd name="T52" fmla="*/ 388692 w 1268"/>
                  <a:gd name="T53" fmla="*/ 53559 h 1188"/>
                  <a:gd name="T54" fmla="*/ 228239 w 1268"/>
                  <a:gd name="T55" fmla="*/ 0 h 1188"/>
                  <a:gd name="T56" fmla="*/ 228239 w 1268"/>
                  <a:gd name="T57" fmla="*/ 0 h 1188"/>
                  <a:gd name="T58" fmla="*/ 67787 w 1268"/>
                  <a:gd name="T59" fmla="*/ 53559 h 1188"/>
                  <a:gd name="T60" fmla="*/ 67787 w 1268"/>
                  <a:gd name="T61" fmla="*/ 53559 h 1188"/>
                  <a:gd name="T62" fmla="*/ 0 w 1268"/>
                  <a:gd name="T63" fmla="*/ 186559 h 1188"/>
                  <a:gd name="T64" fmla="*/ 0 w 1268"/>
                  <a:gd name="T65" fmla="*/ 186559 h 1188"/>
                  <a:gd name="T66" fmla="*/ 80046 w 1268"/>
                  <a:gd name="T67" fmla="*/ 329264 h 1188"/>
                  <a:gd name="T68" fmla="*/ 80046 w 1268"/>
                  <a:gd name="T69" fmla="*/ 329264 h 1188"/>
                  <a:gd name="T70" fmla="*/ 80407 w 1268"/>
                  <a:gd name="T71" fmla="*/ 333937 h 1188"/>
                  <a:gd name="T72" fmla="*/ 80407 w 1268"/>
                  <a:gd name="T73" fmla="*/ 333937 h 1188"/>
                  <a:gd name="T74" fmla="*/ 38941 w 1268"/>
                  <a:gd name="T75" fmla="*/ 388934 h 1188"/>
                  <a:gd name="T76" fmla="*/ 38941 w 1268"/>
                  <a:gd name="T77" fmla="*/ 388934 h 1188"/>
                  <a:gd name="T78" fmla="*/ 28485 w 1268"/>
                  <a:gd name="T79" fmla="*/ 406548 h 1188"/>
                  <a:gd name="T80" fmla="*/ 28485 w 1268"/>
                  <a:gd name="T81" fmla="*/ 406548 h 1188"/>
                  <a:gd name="T82" fmla="*/ 34615 w 1268"/>
                  <a:gd name="T83" fmla="*/ 421286 h 1188"/>
                  <a:gd name="T84" fmla="*/ 34615 w 1268"/>
                  <a:gd name="T85" fmla="*/ 421286 h 1188"/>
                  <a:gd name="T86" fmla="*/ 48677 w 1268"/>
                  <a:gd name="T87" fmla="*/ 426678 h 1188"/>
                  <a:gd name="T88" fmla="*/ 48677 w 1268"/>
                  <a:gd name="T89" fmla="*/ 426678 h 1188"/>
                  <a:gd name="T90" fmla="*/ 49758 w 1268"/>
                  <a:gd name="T91" fmla="*/ 426678 h 1188"/>
                  <a:gd name="T92" fmla="*/ 49758 w 1268"/>
                  <a:gd name="T93" fmla="*/ 426678 h 1188"/>
                  <a:gd name="T94" fmla="*/ 199755 w 1268"/>
                  <a:gd name="T95" fmla="*/ 372399 h 1188"/>
                  <a:gd name="T96" fmla="*/ 199755 w 1268"/>
                  <a:gd name="T97" fmla="*/ 372399 h 1188"/>
                  <a:gd name="T98" fmla="*/ 228239 w 1268"/>
                  <a:gd name="T99" fmla="*/ 374197 h 1188"/>
                  <a:gd name="T100" fmla="*/ 228239 w 1268"/>
                  <a:gd name="T101" fmla="*/ 374197 h 1188"/>
                  <a:gd name="T102" fmla="*/ 388692 w 1268"/>
                  <a:gd name="T103" fmla="*/ 320278 h 1188"/>
                  <a:gd name="T104" fmla="*/ 388692 w 1268"/>
                  <a:gd name="T105" fmla="*/ 320278 h 1188"/>
                  <a:gd name="T106" fmla="*/ 456839 w 1268"/>
                  <a:gd name="T107" fmla="*/ 186559 h 1188"/>
                  <a:gd name="T108" fmla="*/ 456839 w 1268"/>
                  <a:gd name="T109" fmla="*/ 186559 h 1188"/>
                  <a:gd name="T110" fmla="*/ 388692 w 1268"/>
                  <a:gd name="T111" fmla="*/ 53559 h 11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188">
                    <a:moveTo>
                      <a:pt x="633" y="966"/>
                    </a:moveTo>
                    <a:lnTo>
                      <a:pt x="633" y="966"/>
                    </a:lnTo>
                    <a:cubicBezTo>
                      <a:pt x="606" y="966"/>
                      <a:pt x="577" y="965"/>
                      <a:pt x="551" y="961"/>
                    </a:cubicBezTo>
                    <a:cubicBezTo>
                      <a:pt x="535" y="959"/>
                      <a:pt x="522" y="965"/>
                      <a:pt x="510" y="976"/>
                    </a:cubicBezTo>
                    <a:cubicBezTo>
                      <a:pt x="458" y="1026"/>
                      <a:pt x="400" y="1062"/>
                      <a:pt x="332" y="1083"/>
                    </a:cubicBezTo>
                    <a:cubicBezTo>
                      <a:pt x="293" y="1095"/>
                      <a:pt x="251" y="1104"/>
                      <a:pt x="202" y="1108"/>
                    </a:cubicBezTo>
                    <a:cubicBezTo>
                      <a:pt x="221" y="1094"/>
                      <a:pt x="237" y="1076"/>
                      <a:pt x="251" y="1058"/>
                    </a:cubicBezTo>
                    <a:cubicBezTo>
                      <a:pt x="282" y="1018"/>
                      <a:pt x="298" y="974"/>
                      <a:pt x="298" y="929"/>
                    </a:cubicBezTo>
                    <a:cubicBezTo>
                      <a:pt x="298" y="917"/>
                      <a:pt x="296" y="907"/>
                      <a:pt x="295" y="897"/>
                    </a:cubicBezTo>
                    <a:cubicBezTo>
                      <a:pt x="293" y="882"/>
                      <a:pt x="286" y="870"/>
                      <a:pt x="274" y="861"/>
                    </a:cubicBezTo>
                    <a:cubicBezTo>
                      <a:pt x="146" y="777"/>
                      <a:pt x="74" y="651"/>
                      <a:pt x="74" y="519"/>
                    </a:cubicBezTo>
                    <a:cubicBezTo>
                      <a:pt x="74" y="273"/>
                      <a:pt x="324" y="74"/>
                      <a:pt x="633" y="74"/>
                    </a:cubicBezTo>
                    <a:cubicBezTo>
                      <a:pt x="942" y="74"/>
                      <a:pt x="1192" y="273"/>
                      <a:pt x="1192" y="519"/>
                    </a:cubicBezTo>
                    <a:cubicBezTo>
                      <a:pt x="1192" y="766"/>
                      <a:pt x="942" y="966"/>
                      <a:pt x="633" y="966"/>
                    </a:cubicBezTo>
                    <a:close/>
                    <a:moveTo>
                      <a:pt x="1078" y="149"/>
                    </a:moveTo>
                    <a:lnTo>
                      <a:pt x="1078" y="149"/>
                    </a:lnTo>
                    <a:cubicBezTo>
                      <a:pt x="958" y="53"/>
                      <a:pt x="801" y="0"/>
                      <a:pt x="633" y="0"/>
                    </a:cubicBezTo>
                    <a:cubicBezTo>
                      <a:pt x="465" y="0"/>
                      <a:pt x="307" y="53"/>
                      <a:pt x="188" y="149"/>
                    </a:cubicBezTo>
                    <a:cubicBezTo>
                      <a:pt x="67" y="248"/>
                      <a:pt x="0" y="380"/>
                      <a:pt x="0" y="519"/>
                    </a:cubicBezTo>
                    <a:cubicBezTo>
                      <a:pt x="0" y="673"/>
                      <a:pt x="80" y="817"/>
                      <a:pt x="222" y="916"/>
                    </a:cubicBezTo>
                    <a:cubicBezTo>
                      <a:pt x="223" y="920"/>
                      <a:pt x="223" y="925"/>
                      <a:pt x="223" y="929"/>
                    </a:cubicBezTo>
                    <a:cubicBezTo>
                      <a:pt x="223" y="974"/>
                      <a:pt x="193" y="1038"/>
                      <a:pt x="108" y="1082"/>
                    </a:cubicBezTo>
                    <a:cubicBezTo>
                      <a:pt x="91" y="1092"/>
                      <a:pt x="79" y="1110"/>
                      <a:pt x="79" y="1131"/>
                    </a:cubicBezTo>
                    <a:cubicBezTo>
                      <a:pt x="79" y="1147"/>
                      <a:pt x="85" y="1162"/>
                      <a:pt x="96" y="1172"/>
                    </a:cubicBezTo>
                    <a:cubicBezTo>
                      <a:pt x="107" y="1183"/>
                      <a:pt x="120" y="1187"/>
                      <a:pt x="135" y="1187"/>
                    </a:cubicBezTo>
                    <a:cubicBezTo>
                      <a:pt x="137" y="1187"/>
                      <a:pt x="137" y="1187"/>
                      <a:pt x="138" y="1187"/>
                    </a:cubicBezTo>
                    <a:cubicBezTo>
                      <a:pt x="268" y="1183"/>
                      <a:pt x="419" y="1160"/>
                      <a:pt x="554" y="1036"/>
                    </a:cubicBezTo>
                    <a:cubicBezTo>
                      <a:pt x="579" y="1039"/>
                      <a:pt x="606" y="1041"/>
                      <a:pt x="633" y="1041"/>
                    </a:cubicBezTo>
                    <a:cubicBezTo>
                      <a:pt x="801" y="1041"/>
                      <a:pt x="959" y="987"/>
                      <a:pt x="1078" y="891"/>
                    </a:cubicBezTo>
                    <a:cubicBezTo>
                      <a:pt x="1199" y="792"/>
                      <a:pt x="1267" y="660"/>
                      <a:pt x="1267" y="519"/>
                    </a:cubicBezTo>
                    <a:cubicBezTo>
                      <a:pt x="1267" y="380"/>
                      <a:pt x="1199" y="248"/>
                      <a:pt x="1078" y="1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1" name="Freeform 51">
                <a:extLst>
                  <a:ext uri="{FF2B5EF4-FFF2-40B4-BE49-F238E27FC236}">
                    <a16:creationId xmlns:a16="http://schemas.microsoft.com/office/drawing/2014/main" id="{02BF3C73-4D42-9347-8BB6-745108F7852A}"/>
                  </a:ext>
                </a:extLst>
              </p:cNvPr>
              <p:cNvSpPr>
                <a:spLocks noChangeArrowheads="1"/>
              </p:cNvSpPr>
              <p:nvPr/>
            </p:nvSpPr>
            <p:spPr bwMode="auto">
              <a:xfrm>
                <a:off x="8877993" y="2629995"/>
                <a:ext cx="640126" cy="325677"/>
              </a:xfrm>
              <a:custGeom>
                <a:avLst/>
                <a:gdLst>
                  <a:gd name="T0" fmla="*/ 228144 w 752"/>
                  <a:gd name="T1" fmla="*/ 111067 h 383"/>
                  <a:gd name="T2" fmla="*/ 244388 w 752"/>
                  <a:gd name="T3" fmla="*/ 95200 h 383"/>
                  <a:gd name="T4" fmla="*/ 109740 w 752"/>
                  <a:gd name="T5" fmla="*/ 111067 h 383"/>
                  <a:gd name="T6" fmla="*/ 93857 w 752"/>
                  <a:gd name="T7" fmla="*/ 95200 h 383"/>
                  <a:gd name="T8" fmla="*/ 109740 w 752"/>
                  <a:gd name="T9" fmla="*/ 111067 h 383"/>
                  <a:gd name="T10" fmla="*/ 42596 w 752"/>
                  <a:gd name="T11" fmla="*/ 27406 h 383"/>
                  <a:gd name="T12" fmla="*/ 26352 w 752"/>
                  <a:gd name="T13" fmla="*/ 42912 h 383"/>
                  <a:gd name="T14" fmla="*/ 162083 w 752"/>
                  <a:gd name="T15" fmla="*/ 27406 h 383"/>
                  <a:gd name="T16" fmla="*/ 177244 w 752"/>
                  <a:gd name="T17" fmla="*/ 42912 h 383"/>
                  <a:gd name="T18" fmla="*/ 162083 w 752"/>
                  <a:gd name="T19" fmla="*/ 27406 h 383"/>
                  <a:gd name="T20" fmla="*/ 225617 w 752"/>
                  <a:gd name="T21" fmla="*/ 68515 h 383"/>
                  <a:gd name="T22" fmla="*/ 221285 w 752"/>
                  <a:gd name="T23" fmla="*/ 68515 h 383"/>
                  <a:gd name="T24" fmla="*/ 203597 w 752"/>
                  <a:gd name="T25" fmla="*/ 50845 h 383"/>
                  <a:gd name="T26" fmla="*/ 204679 w 752"/>
                  <a:gd name="T27" fmla="*/ 24882 h 383"/>
                  <a:gd name="T28" fmla="*/ 180132 w 752"/>
                  <a:gd name="T29" fmla="*/ 0 h 383"/>
                  <a:gd name="T30" fmla="*/ 159195 w 752"/>
                  <a:gd name="T31" fmla="*/ 0 h 383"/>
                  <a:gd name="T32" fmla="*/ 135009 w 752"/>
                  <a:gd name="T33" fmla="*/ 45436 h 383"/>
                  <a:gd name="T34" fmla="*/ 135731 w 752"/>
                  <a:gd name="T35" fmla="*/ 51206 h 383"/>
                  <a:gd name="T36" fmla="*/ 118043 w 752"/>
                  <a:gd name="T37" fmla="*/ 68876 h 383"/>
                  <a:gd name="T38" fmla="*/ 91330 w 752"/>
                  <a:gd name="T39" fmla="*/ 68515 h 383"/>
                  <a:gd name="T40" fmla="*/ 86637 w 752"/>
                  <a:gd name="T41" fmla="*/ 68876 h 383"/>
                  <a:gd name="T42" fmla="*/ 68948 w 752"/>
                  <a:gd name="T43" fmla="*/ 51206 h 383"/>
                  <a:gd name="T44" fmla="*/ 69309 w 752"/>
                  <a:gd name="T45" fmla="*/ 24882 h 383"/>
                  <a:gd name="T46" fmla="*/ 44762 w 752"/>
                  <a:gd name="T47" fmla="*/ 0 h 383"/>
                  <a:gd name="T48" fmla="*/ 23825 w 752"/>
                  <a:gd name="T49" fmla="*/ 0 h 383"/>
                  <a:gd name="T50" fmla="*/ 0 w 752"/>
                  <a:gd name="T51" fmla="*/ 45436 h 383"/>
                  <a:gd name="T52" fmla="*/ 23825 w 752"/>
                  <a:gd name="T53" fmla="*/ 69597 h 383"/>
                  <a:gd name="T54" fmla="*/ 44762 w 752"/>
                  <a:gd name="T55" fmla="*/ 69597 h 383"/>
                  <a:gd name="T56" fmla="*/ 67866 w 752"/>
                  <a:gd name="T57" fmla="*/ 87988 h 383"/>
                  <a:gd name="T58" fmla="*/ 67144 w 752"/>
                  <a:gd name="T59" fmla="*/ 92315 h 383"/>
                  <a:gd name="T60" fmla="*/ 67144 w 752"/>
                  <a:gd name="T61" fmla="*/ 113230 h 383"/>
                  <a:gd name="T62" fmla="*/ 112267 w 752"/>
                  <a:gd name="T63" fmla="*/ 137751 h 383"/>
                  <a:gd name="T64" fmla="*/ 136814 w 752"/>
                  <a:gd name="T65" fmla="*/ 113230 h 383"/>
                  <a:gd name="T66" fmla="*/ 136814 w 752"/>
                  <a:gd name="T67" fmla="*/ 92315 h 383"/>
                  <a:gd name="T68" fmla="*/ 155585 w 752"/>
                  <a:gd name="T69" fmla="*/ 69597 h 383"/>
                  <a:gd name="T70" fmla="*/ 159195 w 752"/>
                  <a:gd name="T71" fmla="*/ 69597 h 383"/>
                  <a:gd name="T72" fmla="*/ 180132 w 752"/>
                  <a:gd name="T73" fmla="*/ 69597 h 383"/>
                  <a:gd name="T74" fmla="*/ 202153 w 752"/>
                  <a:gd name="T75" fmla="*/ 87267 h 383"/>
                  <a:gd name="T76" fmla="*/ 201431 w 752"/>
                  <a:gd name="T77" fmla="*/ 92315 h 383"/>
                  <a:gd name="T78" fmla="*/ 201431 w 752"/>
                  <a:gd name="T79" fmla="*/ 113230 h 383"/>
                  <a:gd name="T80" fmla="*/ 246193 w 752"/>
                  <a:gd name="T81" fmla="*/ 137751 h 383"/>
                  <a:gd name="T82" fmla="*/ 271101 w 752"/>
                  <a:gd name="T83" fmla="*/ 113230 h 383"/>
                  <a:gd name="T84" fmla="*/ 271101 w 752"/>
                  <a:gd name="T85" fmla="*/ 92315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383">
                    <a:moveTo>
                      <a:pt x="677" y="308"/>
                    </a:moveTo>
                    <a:lnTo>
                      <a:pt x="632" y="308"/>
                    </a:lnTo>
                    <a:lnTo>
                      <a:pt x="632" y="264"/>
                    </a:lnTo>
                    <a:lnTo>
                      <a:pt x="677" y="264"/>
                    </a:lnTo>
                    <a:lnTo>
                      <a:pt x="677" y="308"/>
                    </a:lnTo>
                    <a:close/>
                    <a:moveTo>
                      <a:pt x="304" y="308"/>
                    </a:moveTo>
                    <a:lnTo>
                      <a:pt x="260" y="308"/>
                    </a:lnTo>
                    <a:lnTo>
                      <a:pt x="260" y="264"/>
                    </a:lnTo>
                    <a:lnTo>
                      <a:pt x="304" y="264"/>
                    </a:lnTo>
                    <a:lnTo>
                      <a:pt x="304" y="308"/>
                    </a:lnTo>
                    <a:close/>
                    <a:moveTo>
                      <a:pt x="73" y="76"/>
                    </a:moveTo>
                    <a:lnTo>
                      <a:pt x="118" y="76"/>
                    </a:lnTo>
                    <a:lnTo>
                      <a:pt x="118" y="119"/>
                    </a:lnTo>
                    <a:lnTo>
                      <a:pt x="73" y="119"/>
                    </a:lnTo>
                    <a:lnTo>
                      <a:pt x="73" y="76"/>
                    </a:lnTo>
                    <a:close/>
                    <a:moveTo>
                      <a:pt x="449" y="76"/>
                    </a:moveTo>
                    <a:lnTo>
                      <a:pt x="491" y="76"/>
                    </a:lnTo>
                    <a:lnTo>
                      <a:pt x="491" y="119"/>
                    </a:lnTo>
                    <a:lnTo>
                      <a:pt x="449" y="119"/>
                    </a:lnTo>
                    <a:lnTo>
                      <a:pt x="449" y="76"/>
                    </a:lnTo>
                    <a:close/>
                    <a:moveTo>
                      <a:pt x="682" y="190"/>
                    </a:moveTo>
                    <a:lnTo>
                      <a:pt x="625" y="190"/>
                    </a:lnTo>
                    <a:cubicBezTo>
                      <a:pt x="622" y="190"/>
                      <a:pt x="617" y="190"/>
                      <a:pt x="613" y="190"/>
                    </a:cubicBezTo>
                    <a:lnTo>
                      <a:pt x="564" y="141"/>
                    </a:lnTo>
                    <a:cubicBezTo>
                      <a:pt x="565" y="137"/>
                      <a:pt x="567" y="132"/>
                      <a:pt x="567" y="126"/>
                    </a:cubicBezTo>
                    <a:lnTo>
                      <a:pt x="567" y="69"/>
                    </a:lnTo>
                    <a:cubicBezTo>
                      <a:pt x="567" y="32"/>
                      <a:pt x="536" y="0"/>
                      <a:pt x="499" y="0"/>
                    </a:cubicBezTo>
                    <a:lnTo>
                      <a:pt x="441" y="0"/>
                    </a:lnTo>
                    <a:cubicBezTo>
                      <a:pt x="404" y="0"/>
                      <a:pt x="374" y="32"/>
                      <a:pt x="374" y="69"/>
                    </a:cubicBezTo>
                    <a:lnTo>
                      <a:pt x="374" y="126"/>
                    </a:lnTo>
                    <a:cubicBezTo>
                      <a:pt x="374" y="132"/>
                      <a:pt x="374" y="137"/>
                      <a:pt x="376" y="142"/>
                    </a:cubicBezTo>
                    <a:lnTo>
                      <a:pt x="327" y="191"/>
                    </a:lnTo>
                    <a:cubicBezTo>
                      <a:pt x="323" y="190"/>
                      <a:pt x="317" y="190"/>
                      <a:pt x="311" y="190"/>
                    </a:cubicBezTo>
                    <a:lnTo>
                      <a:pt x="253" y="190"/>
                    </a:lnTo>
                    <a:cubicBezTo>
                      <a:pt x="248" y="190"/>
                      <a:pt x="244" y="190"/>
                      <a:pt x="240" y="191"/>
                    </a:cubicBezTo>
                    <a:lnTo>
                      <a:pt x="191" y="142"/>
                    </a:lnTo>
                    <a:cubicBezTo>
                      <a:pt x="191" y="137"/>
                      <a:pt x="192" y="132"/>
                      <a:pt x="192" y="126"/>
                    </a:cubicBezTo>
                    <a:lnTo>
                      <a:pt x="192" y="69"/>
                    </a:lnTo>
                    <a:cubicBezTo>
                      <a:pt x="192" y="32"/>
                      <a:pt x="161" y="0"/>
                      <a:pt x="124" y="0"/>
                    </a:cubicBezTo>
                    <a:lnTo>
                      <a:pt x="66" y="0"/>
                    </a:lnTo>
                    <a:cubicBezTo>
                      <a:pt x="29" y="0"/>
                      <a:pt x="0" y="32"/>
                      <a:pt x="0" y="69"/>
                    </a:cubicBezTo>
                    <a:lnTo>
                      <a:pt x="0" y="126"/>
                    </a:lnTo>
                    <a:cubicBezTo>
                      <a:pt x="0" y="163"/>
                      <a:pt x="29" y="193"/>
                      <a:pt x="66" y="193"/>
                    </a:cubicBezTo>
                    <a:lnTo>
                      <a:pt x="124" y="193"/>
                    </a:lnTo>
                    <a:cubicBezTo>
                      <a:pt x="129" y="193"/>
                      <a:pt x="132" y="193"/>
                      <a:pt x="136" y="193"/>
                    </a:cubicBezTo>
                    <a:lnTo>
                      <a:pt x="188" y="244"/>
                    </a:lnTo>
                    <a:cubicBezTo>
                      <a:pt x="186" y="248"/>
                      <a:pt x="186" y="252"/>
                      <a:pt x="186" y="256"/>
                    </a:cubicBezTo>
                    <a:lnTo>
                      <a:pt x="186" y="314"/>
                    </a:lnTo>
                    <a:cubicBezTo>
                      <a:pt x="186" y="351"/>
                      <a:pt x="216" y="382"/>
                      <a:pt x="253" y="382"/>
                    </a:cubicBezTo>
                    <a:lnTo>
                      <a:pt x="311" y="382"/>
                    </a:lnTo>
                    <a:cubicBezTo>
                      <a:pt x="348" y="382"/>
                      <a:pt x="379" y="351"/>
                      <a:pt x="379" y="314"/>
                    </a:cubicBezTo>
                    <a:lnTo>
                      <a:pt x="379" y="256"/>
                    </a:lnTo>
                    <a:cubicBezTo>
                      <a:pt x="379" y="253"/>
                      <a:pt x="377" y="249"/>
                      <a:pt x="377" y="246"/>
                    </a:cubicBezTo>
                    <a:lnTo>
                      <a:pt x="431" y="193"/>
                    </a:lnTo>
                    <a:cubicBezTo>
                      <a:pt x="434" y="193"/>
                      <a:pt x="438" y="193"/>
                      <a:pt x="441" y="193"/>
                    </a:cubicBezTo>
                    <a:lnTo>
                      <a:pt x="499" y="193"/>
                    </a:lnTo>
                    <a:cubicBezTo>
                      <a:pt x="503" y="193"/>
                      <a:pt x="506" y="193"/>
                      <a:pt x="511" y="193"/>
                    </a:cubicBezTo>
                    <a:lnTo>
                      <a:pt x="560" y="242"/>
                    </a:lnTo>
                    <a:cubicBezTo>
                      <a:pt x="558" y="246"/>
                      <a:pt x="558" y="252"/>
                      <a:pt x="558" y="256"/>
                    </a:cubicBezTo>
                    <a:lnTo>
                      <a:pt x="558" y="314"/>
                    </a:lnTo>
                    <a:cubicBezTo>
                      <a:pt x="558" y="351"/>
                      <a:pt x="588" y="382"/>
                      <a:pt x="625" y="382"/>
                    </a:cubicBezTo>
                    <a:lnTo>
                      <a:pt x="682" y="382"/>
                    </a:lnTo>
                    <a:cubicBezTo>
                      <a:pt x="721" y="382"/>
                      <a:pt x="751" y="351"/>
                      <a:pt x="751" y="314"/>
                    </a:cubicBezTo>
                    <a:lnTo>
                      <a:pt x="751" y="256"/>
                    </a:lnTo>
                    <a:cubicBezTo>
                      <a:pt x="751" y="219"/>
                      <a:pt x="721" y="190"/>
                      <a:pt x="682" y="19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39" name="TextBox 36">
              <a:extLst>
                <a:ext uri="{FF2B5EF4-FFF2-40B4-BE49-F238E27FC236}">
                  <a16:creationId xmlns:a16="http://schemas.microsoft.com/office/drawing/2014/main" id="{3D2D0D5F-F7C1-D24E-8AC2-BE28DDE4A99D}"/>
                </a:ext>
              </a:extLst>
            </p:cNvPr>
            <p:cNvSpPr txBox="1"/>
            <p:nvPr/>
          </p:nvSpPr>
          <p:spPr>
            <a:xfrm>
              <a:off x="1567941" y="7036378"/>
              <a:ext cx="3931944" cy="1716496"/>
            </a:xfrm>
            <a:prstGeom prst="rect">
              <a:avLst/>
            </a:prstGeom>
            <a:noFill/>
          </p:spPr>
          <p:txBody>
            <a:bodyPr wrap="square" rtlCol="0">
              <a:spAutoFit/>
            </a:bodyPr>
            <a:lstStyle/>
            <a:p>
              <a:pPr>
                <a:lnSpc>
                  <a:spcPts val="4299"/>
                </a:lnSpc>
              </a:pPr>
              <a:r>
                <a:rPr lang="en-US" sz="2800" dirty="0">
                  <a:solidFill>
                    <a:schemeClr val="bg1"/>
                  </a:solidFill>
                  <a:latin typeface="Poppins ExtraLight" pitchFamily="2" charset="77"/>
                  <a:ea typeface="Lato Light" panose="020F0502020204030203" pitchFamily="34" charset="0"/>
                  <a:cs typeface="Poppins ExtraLight" pitchFamily="2" charset="77"/>
                </a:rPr>
                <a:t>That’s why we provide point and click solutions.</a:t>
              </a:r>
              <a:endParaRPr lang="en-US" sz="2800" dirty="0">
                <a:solidFill>
                  <a:schemeClr val="bg1"/>
                </a:solidFill>
                <a:latin typeface="Poppins ExtraLight" pitchFamily="2" charset="77"/>
                <a:ea typeface="Roboto Light" panose="02000000000000000000" pitchFamily="2" charset="0"/>
                <a:cs typeface="Poppins ExtraLight" pitchFamily="2" charset="77"/>
              </a:endParaRPr>
            </a:p>
          </p:txBody>
        </p:sp>
      </p:grpSp>
      <p:grpSp>
        <p:nvGrpSpPr>
          <p:cNvPr id="142" name="Grupo 141">
            <a:extLst>
              <a:ext uri="{FF2B5EF4-FFF2-40B4-BE49-F238E27FC236}">
                <a16:creationId xmlns:a16="http://schemas.microsoft.com/office/drawing/2014/main" id="{F7EBFEB1-166E-B34F-ABAC-CE52137FA1F9}"/>
              </a:ext>
            </a:extLst>
          </p:cNvPr>
          <p:cNvGrpSpPr/>
          <p:nvPr/>
        </p:nvGrpSpPr>
        <p:grpSpPr>
          <a:xfrm>
            <a:off x="-627846" y="9727218"/>
            <a:ext cx="6267517" cy="2341724"/>
            <a:chOff x="-627846" y="9727218"/>
            <a:chExt cx="6267517" cy="2341724"/>
          </a:xfrm>
        </p:grpSpPr>
        <p:sp>
          <p:nvSpPr>
            <p:cNvPr id="143" name="TextBox 123">
              <a:extLst>
                <a:ext uri="{FF2B5EF4-FFF2-40B4-BE49-F238E27FC236}">
                  <a16:creationId xmlns:a16="http://schemas.microsoft.com/office/drawing/2014/main" id="{199DAA68-0C96-F444-AC1D-8FAD286489F0}"/>
                </a:ext>
              </a:extLst>
            </p:cNvPr>
            <p:cNvSpPr txBox="1"/>
            <p:nvPr/>
          </p:nvSpPr>
          <p:spPr>
            <a:xfrm rot="5400000">
              <a:off x="1656053" y="8085324"/>
              <a:ext cx="2341724" cy="5625512"/>
            </a:xfrm>
            <a:prstGeom prst="rect">
              <a:avLst/>
            </a:prstGeom>
            <a:gradFill>
              <a:gsLst>
                <a:gs pos="100000">
                  <a:schemeClr val="accent4"/>
                </a:gs>
                <a:gs pos="0">
                  <a:schemeClr val="accent3"/>
                </a:gs>
              </a:gsLst>
              <a:lin ang="13200000" scaled="0"/>
            </a:gradFill>
            <a:ln w="28575" cmpd="sng">
              <a:noFill/>
            </a:ln>
          </p:spPr>
          <p:txBody>
            <a:bodyPr wrap="square" lIns="243840" tIns="121920" rIns="243840" bIns="121920" rtlCol="0" anchor="b" anchorCtr="0">
              <a:spAutoFit/>
            </a:bodyPr>
            <a:lstStyle/>
            <a:p>
              <a:pPr algn="ctr">
                <a:lnSpc>
                  <a:spcPts val="6080"/>
                </a:lnSpc>
              </a:pPr>
              <a:endParaRPr lang="en-US" dirty="0">
                <a:solidFill>
                  <a:srgbClr val="FFFFFF"/>
                </a:solidFill>
                <a:latin typeface="Lato" panose="020F0502020204030203" pitchFamily="34" charset="0"/>
                <a:ea typeface="Lato" panose="020F0502020204030203" pitchFamily="34" charset="0"/>
                <a:cs typeface="Lato" panose="020F0502020204030203" pitchFamily="34" charset="0"/>
              </a:endParaRPr>
            </a:p>
          </p:txBody>
        </p:sp>
        <p:sp>
          <p:nvSpPr>
            <p:cNvPr id="144" name="TextBox 36">
              <a:extLst>
                <a:ext uri="{FF2B5EF4-FFF2-40B4-BE49-F238E27FC236}">
                  <a16:creationId xmlns:a16="http://schemas.microsoft.com/office/drawing/2014/main" id="{A523CC7A-57CC-FC4D-AE04-811AABD1FE85}"/>
                </a:ext>
              </a:extLst>
            </p:cNvPr>
            <p:cNvSpPr txBox="1"/>
            <p:nvPr/>
          </p:nvSpPr>
          <p:spPr>
            <a:xfrm>
              <a:off x="1631003" y="10063358"/>
              <a:ext cx="3931944" cy="1716496"/>
            </a:xfrm>
            <a:prstGeom prst="rect">
              <a:avLst/>
            </a:prstGeom>
            <a:noFill/>
          </p:spPr>
          <p:txBody>
            <a:bodyPr wrap="square" rtlCol="0">
              <a:spAutoFit/>
            </a:bodyPr>
            <a:lstStyle/>
            <a:p>
              <a:pPr>
                <a:lnSpc>
                  <a:spcPts val="4299"/>
                </a:lnSpc>
              </a:pPr>
              <a:r>
                <a:rPr lang="en-US" sz="2800" dirty="0">
                  <a:solidFill>
                    <a:schemeClr val="bg1"/>
                  </a:solidFill>
                  <a:latin typeface="Poppins ExtraLight" pitchFamily="2" charset="77"/>
                  <a:ea typeface="Lato Light" panose="020F0502020204030203" pitchFamily="34" charset="0"/>
                  <a:cs typeface="Poppins ExtraLight" pitchFamily="2" charset="77"/>
                </a:rPr>
                <a:t>That’s why we provide point and click solutions.</a:t>
              </a:r>
              <a:endParaRPr lang="en-US" sz="2800" dirty="0">
                <a:solidFill>
                  <a:schemeClr val="bg1"/>
                </a:solidFill>
                <a:latin typeface="Poppins ExtraLight" pitchFamily="2" charset="77"/>
                <a:ea typeface="Roboto Light" panose="02000000000000000000" pitchFamily="2" charset="0"/>
                <a:cs typeface="Poppins ExtraLight" pitchFamily="2" charset="77"/>
              </a:endParaRPr>
            </a:p>
          </p:txBody>
        </p:sp>
        <p:grpSp>
          <p:nvGrpSpPr>
            <p:cNvPr id="145" name="Group 38">
              <a:extLst>
                <a:ext uri="{FF2B5EF4-FFF2-40B4-BE49-F238E27FC236}">
                  <a16:creationId xmlns:a16="http://schemas.microsoft.com/office/drawing/2014/main" id="{99A0DDF3-169D-4348-A7DA-0CB294D68935}"/>
                </a:ext>
              </a:extLst>
            </p:cNvPr>
            <p:cNvGrpSpPr>
              <a:grpSpLocks noChangeAspect="1"/>
            </p:cNvGrpSpPr>
            <p:nvPr/>
          </p:nvGrpSpPr>
          <p:grpSpPr>
            <a:xfrm>
              <a:off x="-627846" y="9938704"/>
              <a:ext cx="1861200" cy="1874127"/>
              <a:chOff x="5231890" y="4370690"/>
              <a:chExt cx="1078109" cy="1085596"/>
            </a:xfrm>
            <a:solidFill>
              <a:schemeClr val="bg1">
                <a:alpha val="40000"/>
              </a:schemeClr>
            </a:solidFill>
          </p:grpSpPr>
          <p:sp>
            <p:nvSpPr>
              <p:cNvPr id="146" name="Freeform 23">
                <a:extLst>
                  <a:ext uri="{FF2B5EF4-FFF2-40B4-BE49-F238E27FC236}">
                    <a16:creationId xmlns:a16="http://schemas.microsoft.com/office/drawing/2014/main" id="{2EFF4B71-5AED-7F43-B653-CE57AE62F6B1}"/>
                  </a:ext>
                </a:extLst>
              </p:cNvPr>
              <p:cNvSpPr>
                <a:spLocks noChangeArrowheads="1"/>
              </p:cNvSpPr>
              <p:nvPr/>
            </p:nvSpPr>
            <p:spPr bwMode="auto">
              <a:xfrm>
                <a:off x="5231890" y="4378177"/>
                <a:ext cx="1078109" cy="1078109"/>
              </a:xfrm>
              <a:custGeom>
                <a:avLst/>
                <a:gdLst>
                  <a:gd name="T0" fmla="*/ 443509 w 1269"/>
                  <a:gd name="T1" fmla="*/ 430157 h 1268"/>
                  <a:gd name="T2" fmla="*/ 46477 w 1269"/>
                  <a:gd name="T3" fmla="*/ 430157 h 1268"/>
                  <a:gd name="T4" fmla="*/ 46477 w 1269"/>
                  <a:gd name="T5" fmla="*/ 430157 h 1268"/>
                  <a:gd name="T6" fmla="*/ 26661 w 1269"/>
                  <a:gd name="T7" fmla="*/ 410326 h 1268"/>
                  <a:gd name="T8" fmla="*/ 26661 w 1269"/>
                  <a:gd name="T9" fmla="*/ 12980 h 1268"/>
                  <a:gd name="T10" fmla="*/ 26661 w 1269"/>
                  <a:gd name="T11" fmla="*/ 12980 h 1268"/>
                  <a:gd name="T12" fmla="*/ 13330 w 1269"/>
                  <a:gd name="T13" fmla="*/ 0 h 1268"/>
                  <a:gd name="T14" fmla="*/ 13330 w 1269"/>
                  <a:gd name="T15" fmla="*/ 0 h 1268"/>
                  <a:gd name="T16" fmla="*/ 0 w 1269"/>
                  <a:gd name="T17" fmla="*/ 12980 h 1268"/>
                  <a:gd name="T18" fmla="*/ 0 w 1269"/>
                  <a:gd name="T19" fmla="*/ 410326 h 1268"/>
                  <a:gd name="T20" fmla="*/ 0 w 1269"/>
                  <a:gd name="T21" fmla="*/ 410326 h 1268"/>
                  <a:gd name="T22" fmla="*/ 46477 w 1269"/>
                  <a:gd name="T23" fmla="*/ 456839 h 1268"/>
                  <a:gd name="T24" fmla="*/ 443509 w 1269"/>
                  <a:gd name="T25" fmla="*/ 456839 h 1268"/>
                  <a:gd name="T26" fmla="*/ 443509 w 1269"/>
                  <a:gd name="T27" fmla="*/ 456839 h 1268"/>
                  <a:gd name="T28" fmla="*/ 456840 w 1269"/>
                  <a:gd name="T29" fmla="*/ 443498 h 1268"/>
                  <a:gd name="T30" fmla="*/ 456840 w 1269"/>
                  <a:gd name="T31" fmla="*/ 443498 h 1268"/>
                  <a:gd name="T32" fmla="*/ 443509 w 1269"/>
                  <a:gd name="T33" fmla="*/ 430157 h 12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269" h="1268">
                    <a:moveTo>
                      <a:pt x="1231" y="1193"/>
                    </a:moveTo>
                    <a:lnTo>
                      <a:pt x="129" y="1193"/>
                    </a:lnTo>
                    <a:cubicBezTo>
                      <a:pt x="99" y="1193"/>
                      <a:pt x="74" y="1168"/>
                      <a:pt x="74" y="1138"/>
                    </a:cubicBezTo>
                    <a:lnTo>
                      <a:pt x="74" y="36"/>
                    </a:lnTo>
                    <a:cubicBezTo>
                      <a:pt x="74" y="16"/>
                      <a:pt x="58" y="0"/>
                      <a:pt x="37" y="0"/>
                    </a:cubicBezTo>
                    <a:cubicBezTo>
                      <a:pt x="16" y="0"/>
                      <a:pt x="0" y="16"/>
                      <a:pt x="0" y="36"/>
                    </a:cubicBezTo>
                    <a:lnTo>
                      <a:pt x="0" y="1138"/>
                    </a:lnTo>
                    <a:cubicBezTo>
                      <a:pt x="0" y="1209"/>
                      <a:pt x="58" y="1267"/>
                      <a:pt x="129" y="1267"/>
                    </a:cubicBezTo>
                    <a:lnTo>
                      <a:pt x="1231" y="1267"/>
                    </a:lnTo>
                    <a:cubicBezTo>
                      <a:pt x="1250" y="1267"/>
                      <a:pt x="1268" y="1251"/>
                      <a:pt x="1268" y="1230"/>
                    </a:cubicBezTo>
                    <a:cubicBezTo>
                      <a:pt x="1268" y="1209"/>
                      <a:pt x="1250" y="1193"/>
                      <a:pt x="1231" y="119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7" name="Freeform 24">
                <a:extLst>
                  <a:ext uri="{FF2B5EF4-FFF2-40B4-BE49-F238E27FC236}">
                    <a16:creationId xmlns:a16="http://schemas.microsoft.com/office/drawing/2014/main" id="{BD5F2983-24B8-EE4F-A7C8-4A6E34F95105}"/>
                  </a:ext>
                </a:extLst>
              </p:cNvPr>
              <p:cNvSpPr>
                <a:spLocks noChangeArrowheads="1"/>
              </p:cNvSpPr>
              <p:nvPr/>
            </p:nvSpPr>
            <p:spPr bwMode="auto">
              <a:xfrm>
                <a:off x="6167748" y="4748778"/>
                <a:ext cx="63637" cy="576489"/>
              </a:xfrm>
              <a:custGeom>
                <a:avLst/>
                <a:gdLst>
                  <a:gd name="T0" fmla="*/ 13314 w 75"/>
                  <a:gd name="T1" fmla="*/ 244115 h 679"/>
                  <a:gd name="T2" fmla="*/ 13314 w 75"/>
                  <a:gd name="T3" fmla="*/ 244115 h 679"/>
                  <a:gd name="T4" fmla="*/ 26627 w 75"/>
                  <a:gd name="T5" fmla="*/ 230433 h 679"/>
                  <a:gd name="T6" fmla="*/ 26627 w 75"/>
                  <a:gd name="T7" fmla="*/ 13322 h 679"/>
                  <a:gd name="T8" fmla="*/ 26627 w 75"/>
                  <a:gd name="T9" fmla="*/ 13322 h 679"/>
                  <a:gd name="T10" fmla="*/ 13314 w 75"/>
                  <a:gd name="T11" fmla="*/ 0 h 679"/>
                  <a:gd name="T12" fmla="*/ 13314 w 75"/>
                  <a:gd name="T13" fmla="*/ 0 h 679"/>
                  <a:gd name="T14" fmla="*/ 0 w 75"/>
                  <a:gd name="T15" fmla="*/ 13322 h 679"/>
                  <a:gd name="T16" fmla="*/ 0 w 75"/>
                  <a:gd name="T17" fmla="*/ 230433 h 679"/>
                  <a:gd name="T18" fmla="*/ 0 w 75"/>
                  <a:gd name="T19" fmla="*/ 230433 h 679"/>
                  <a:gd name="T20" fmla="*/ 13314 w 75"/>
                  <a:gd name="T21" fmla="*/ 244115 h 6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679">
                    <a:moveTo>
                      <a:pt x="37" y="678"/>
                    </a:moveTo>
                    <a:lnTo>
                      <a:pt x="37" y="678"/>
                    </a:lnTo>
                    <a:cubicBezTo>
                      <a:pt x="58" y="678"/>
                      <a:pt x="74" y="661"/>
                      <a:pt x="74" y="640"/>
                    </a:cubicBezTo>
                    <a:lnTo>
                      <a:pt x="74" y="37"/>
                    </a:lnTo>
                    <a:cubicBezTo>
                      <a:pt x="74" y="16"/>
                      <a:pt x="58" y="0"/>
                      <a:pt x="37" y="0"/>
                    </a:cubicBezTo>
                    <a:cubicBezTo>
                      <a:pt x="16" y="0"/>
                      <a:pt x="0" y="16"/>
                      <a:pt x="0" y="37"/>
                    </a:cubicBezTo>
                    <a:lnTo>
                      <a:pt x="0" y="640"/>
                    </a:lnTo>
                    <a:cubicBezTo>
                      <a:pt x="0" y="661"/>
                      <a:pt x="16" y="678"/>
                      <a:pt x="37" y="6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8" name="Freeform 25">
                <a:extLst>
                  <a:ext uri="{FF2B5EF4-FFF2-40B4-BE49-F238E27FC236}">
                    <a16:creationId xmlns:a16="http://schemas.microsoft.com/office/drawing/2014/main" id="{0ACBE4B7-A75C-2249-9A4F-AE7F5D8A26DF}"/>
                  </a:ext>
                </a:extLst>
              </p:cNvPr>
              <p:cNvSpPr>
                <a:spLocks noChangeArrowheads="1"/>
              </p:cNvSpPr>
              <p:nvPr/>
            </p:nvSpPr>
            <p:spPr bwMode="auto">
              <a:xfrm>
                <a:off x="6051700" y="4861081"/>
                <a:ext cx="63640" cy="464186"/>
              </a:xfrm>
              <a:custGeom>
                <a:avLst/>
                <a:gdLst>
                  <a:gd name="T0" fmla="*/ 0 w 76"/>
                  <a:gd name="T1" fmla="*/ 13340 h 546"/>
                  <a:gd name="T2" fmla="*/ 0 w 76"/>
                  <a:gd name="T3" fmla="*/ 183150 h 546"/>
                  <a:gd name="T4" fmla="*/ 0 w 76"/>
                  <a:gd name="T5" fmla="*/ 183150 h 546"/>
                  <a:gd name="T6" fmla="*/ 13494 w 76"/>
                  <a:gd name="T7" fmla="*/ 196489 h 546"/>
                  <a:gd name="T8" fmla="*/ 13494 w 76"/>
                  <a:gd name="T9" fmla="*/ 196489 h 546"/>
                  <a:gd name="T10" fmla="*/ 26633 w 76"/>
                  <a:gd name="T11" fmla="*/ 183150 h 546"/>
                  <a:gd name="T12" fmla="*/ 26633 w 76"/>
                  <a:gd name="T13" fmla="*/ 13340 h 546"/>
                  <a:gd name="T14" fmla="*/ 26633 w 76"/>
                  <a:gd name="T15" fmla="*/ 13340 h 546"/>
                  <a:gd name="T16" fmla="*/ 13494 w 76"/>
                  <a:gd name="T17" fmla="*/ 0 h 546"/>
                  <a:gd name="T18" fmla="*/ 13494 w 76"/>
                  <a:gd name="T19" fmla="*/ 0 h 546"/>
                  <a:gd name="T20" fmla="*/ 0 w 76"/>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546">
                    <a:moveTo>
                      <a:pt x="0" y="37"/>
                    </a:moveTo>
                    <a:lnTo>
                      <a:pt x="0" y="508"/>
                    </a:lnTo>
                    <a:cubicBezTo>
                      <a:pt x="0" y="528"/>
                      <a:pt x="19" y="545"/>
                      <a:pt x="38" y="545"/>
                    </a:cubicBezTo>
                    <a:cubicBezTo>
                      <a:pt x="59" y="545"/>
                      <a:pt x="75" y="528"/>
                      <a:pt x="75" y="508"/>
                    </a:cubicBezTo>
                    <a:lnTo>
                      <a:pt x="75" y="37"/>
                    </a:lnTo>
                    <a:cubicBezTo>
                      <a:pt x="75" y="17"/>
                      <a:pt x="59" y="0"/>
                      <a:pt x="38" y="0"/>
                    </a:cubicBezTo>
                    <a:cubicBezTo>
                      <a:pt x="19"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9" name="Freeform 26">
                <a:extLst>
                  <a:ext uri="{FF2B5EF4-FFF2-40B4-BE49-F238E27FC236}">
                    <a16:creationId xmlns:a16="http://schemas.microsoft.com/office/drawing/2014/main" id="{3A5C0437-F32E-4C4D-BDAA-F7CC9A0956B2}"/>
                  </a:ext>
                </a:extLst>
              </p:cNvPr>
              <p:cNvSpPr>
                <a:spLocks noChangeArrowheads="1"/>
              </p:cNvSpPr>
              <p:nvPr/>
            </p:nvSpPr>
            <p:spPr bwMode="auto">
              <a:xfrm>
                <a:off x="5939397" y="5029534"/>
                <a:ext cx="63640" cy="295732"/>
              </a:xfrm>
              <a:custGeom>
                <a:avLst/>
                <a:gdLst>
                  <a:gd name="T0" fmla="*/ 0 w 76"/>
                  <a:gd name="T1" fmla="*/ 13373 h 347"/>
                  <a:gd name="T2" fmla="*/ 0 w 76"/>
                  <a:gd name="T3" fmla="*/ 111679 h 347"/>
                  <a:gd name="T4" fmla="*/ 0 w 76"/>
                  <a:gd name="T5" fmla="*/ 111679 h 347"/>
                  <a:gd name="T6" fmla="*/ 13139 w 76"/>
                  <a:gd name="T7" fmla="*/ 125052 h 347"/>
                  <a:gd name="T8" fmla="*/ 13139 w 76"/>
                  <a:gd name="T9" fmla="*/ 125052 h 347"/>
                  <a:gd name="T10" fmla="*/ 26633 w 76"/>
                  <a:gd name="T11" fmla="*/ 111679 h 347"/>
                  <a:gd name="T12" fmla="*/ 26633 w 76"/>
                  <a:gd name="T13" fmla="*/ 13373 h 347"/>
                  <a:gd name="T14" fmla="*/ 26633 w 76"/>
                  <a:gd name="T15" fmla="*/ 13373 h 347"/>
                  <a:gd name="T16" fmla="*/ 13139 w 76"/>
                  <a:gd name="T17" fmla="*/ 0 h 347"/>
                  <a:gd name="T18" fmla="*/ 13139 w 76"/>
                  <a:gd name="T19" fmla="*/ 0 h 347"/>
                  <a:gd name="T20" fmla="*/ 0 w 76"/>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0" y="37"/>
                    </a:moveTo>
                    <a:lnTo>
                      <a:pt x="0" y="309"/>
                    </a:lnTo>
                    <a:cubicBezTo>
                      <a:pt x="0" y="329"/>
                      <a:pt x="17" y="346"/>
                      <a:pt x="37" y="346"/>
                    </a:cubicBezTo>
                    <a:cubicBezTo>
                      <a:pt x="57" y="346"/>
                      <a:pt x="75" y="329"/>
                      <a:pt x="75" y="309"/>
                    </a:cubicBezTo>
                    <a:lnTo>
                      <a:pt x="75" y="37"/>
                    </a:lnTo>
                    <a:cubicBezTo>
                      <a:pt x="75" y="16"/>
                      <a:pt x="57" y="0"/>
                      <a:pt x="37" y="0"/>
                    </a:cubicBezTo>
                    <a:cubicBezTo>
                      <a:pt x="17"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0" name="Freeform 27">
                <a:extLst>
                  <a:ext uri="{FF2B5EF4-FFF2-40B4-BE49-F238E27FC236}">
                    <a16:creationId xmlns:a16="http://schemas.microsoft.com/office/drawing/2014/main" id="{A5384DAE-4D92-2840-875E-0E5CB116F3EB}"/>
                  </a:ext>
                </a:extLst>
              </p:cNvPr>
              <p:cNvSpPr>
                <a:spLocks noChangeArrowheads="1"/>
              </p:cNvSpPr>
              <p:nvPr/>
            </p:nvSpPr>
            <p:spPr bwMode="auto">
              <a:xfrm>
                <a:off x="5823352" y="5029534"/>
                <a:ext cx="63637"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7 w 75"/>
                  <a:gd name="T11" fmla="*/ 111679 h 347"/>
                  <a:gd name="T12" fmla="*/ 26627 w 75"/>
                  <a:gd name="T13" fmla="*/ 13373 h 347"/>
                  <a:gd name="T14" fmla="*/ 26627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8" y="346"/>
                      <a:pt x="74" y="329"/>
                      <a:pt x="74" y="309"/>
                    </a:cubicBezTo>
                    <a:lnTo>
                      <a:pt x="74" y="37"/>
                    </a:lnTo>
                    <a:cubicBezTo>
                      <a:pt x="74" y="16"/>
                      <a:pt x="58"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1" name="Freeform 28">
                <a:extLst>
                  <a:ext uri="{FF2B5EF4-FFF2-40B4-BE49-F238E27FC236}">
                    <a16:creationId xmlns:a16="http://schemas.microsoft.com/office/drawing/2014/main" id="{4084FBE4-3614-B247-B1F3-FE281C63C597}"/>
                  </a:ext>
                </a:extLst>
              </p:cNvPr>
              <p:cNvSpPr>
                <a:spLocks noChangeArrowheads="1"/>
              </p:cNvSpPr>
              <p:nvPr/>
            </p:nvSpPr>
            <p:spPr bwMode="auto">
              <a:xfrm>
                <a:off x="5707305" y="4861081"/>
                <a:ext cx="63640" cy="464186"/>
              </a:xfrm>
              <a:custGeom>
                <a:avLst/>
                <a:gdLst>
                  <a:gd name="T0" fmla="*/ 0 w 75"/>
                  <a:gd name="T1" fmla="*/ 13340 h 546"/>
                  <a:gd name="T2" fmla="*/ 0 w 75"/>
                  <a:gd name="T3" fmla="*/ 183150 h 546"/>
                  <a:gd name="T4" fmla="*/ 0 w 75"/>
                  <a:gd name="T5" fmla="*/ 183150 h 546"/>
                  <a:gd name="T6" fmla="*/ 13314 w 75"/>
                  <a:gd name="T7" fmla="*/ 196489 h 546"/>
                  <a:gd name="T8" fmla="*/ 13314 w 75"/>
                  <a:gd name="T9" fmla="*/ 196489 h 546"/>
                  <a:gd name="T10" fmla="*/ 26628 w 75"/>
                  <a:gd name="T11" fmla="*/ 183150 h 546"/>
                  <a:gd name="T12" fmla="*/ 26628 w 75"/>
                  <a:gd name="T13" fmla="*/ 13340 h 546"/>
                  <a:gd name="T14" fmla="*/ 26628 w 75"/>
                  <a:gd name="T15" fmla="*/ 13340 h 546"/>
                  <a:gd name="T16" fmla="*/ 13314 w 75"/>
                  <a:gd name="T17" fmla="*/ 0 h 546"/>
                  <a:gd name="T18" fmla="*/ 13314 w 75"/>
                  <a:gd name="T19" fmla="*/ 0 h 546"/>
                  <a:gd name="T20" fmla="*/ 0 w 75"/>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546">
                    <a:moveTo>
                      <a:pt x="0" y="37"/>
                    </a:moveTo>
                    <a:lnTo>
                      <a:pt x="0" y="508"/>
                    </a:lnTo>
                    <a:cubicBezTo>
                      <a:pt x="0" y="528"/>
                      <a:pt x="17" y="545"/>
                      <a:pt x="37" y="545"/>
                    </a:cubicBezTo>
                    <a:cubicBezTo>
                      <a:pt x="58" y="545"/>
                      <a:pt x="74" y="528"/>
                      <a:pt x="74" y="508"/>
                    </a:cubicBezTo>
                    <a:lnTo>
                      <a:pt x="74" y="37"/>
                    </a:lnTo>
                    <a:cubicBezTo>
                      <a:pt x="74" y="17"/>
                      <a:pt x="58" y="0"/>
                      <a:pt x="37" y="0"/>
                    </a:cubicBezTo>
                    <a:cubicBezTo>
                      <a:pt x="17"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2" name="Freeform 29">
                <a:extLst>
                  <a:ext uri="{FF2B5EF4-FFF2-40B4-BE49-F238E27FC236}">
                    <a16:creationId xmlns:a16="http://schemas.microsoft.com/office/drawing/2014/main" id="{0AA656E0-3EB1-EC4F-9B20-7A5907E60725}"/>
                  </a:ext>
                </a:extLst>
              </p:cNvPr>
              <p:cNvSpPr>
                <a:spLocks noChangeArrowheads="1"/>
              </p:cNvSpPr>
              <p:nvPr/>
            </p:nvSpPr>
            <p:spPr bwMode="auto">
              <a:xfrm>
                <a:off x="5591259" y="4947179"/>
                <a:ext cx="63637" cy="378088"/>
              </a:xfrm>
              <a:custGeom>
                <a:avLst/>
                <a:gdLst>
                  <a:gd name="T0" fmla="*/ 0 w 75"/>
                  <a:gd name="T1" fmla="*/ 13272 h 447"/>
                  <a:gd name="T2" fmla="*/ 0 w 75"/>
                  <a:gd name="T3" fmla="*/ 146707 h 447"/>
                  <a:gd name="T4" fmla="*/ 0 w 75"/>
                  <a:gd name="T5" fmla="*/ 146707 h 447"/>
                  <a:gd name="T6" fmla="*/ 13314 w 75"/>
                  <a:gd name="T7" fmla="*/ 159979 h 447"/>
                  <a:gd name="T8" fmla="*/ 13314 w 75"/>
                  <a:gd name="T9" fmla="*/ 159979 h 447"/>
                  <a:gd name="T10" fmla="*/ 26627 w 75"/>
                  <a:gd name="T11" fmla="*/ 146707 h 447"/>
                  <a:gd name="T12" fmla="*/ 26627 w 75"/>
                  <a:gd name="T13" fmla="*/ 13272 h 447"/>
                  <a:gd name="T14" fmla="*/ 26627 w 75"/>
                  <a:gd name="T15" fmla="*/ 13272 h 447"/>
                  <a:gd name="T16" fmla="*/ 13314 w 75"/>
                  <a:gd name="T17" fmla="*/ 0 h 447"/>
                  <a:gd name="T18" fmla="*/ 13314 w 75"/>
                  <a:gd name="T19" fmla="*/ 0 h 447"/>
                  <a:gd name="T20" fmla="*/ 0 w 75"/>
                  <a:gd name="T21" fmla="*/ 13272 h 4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447">
                    <a:moveTo>
                      <a:pt x="0" y="37"/>
                    </a:moveTo>
                    <a:lnTo>
                      <a:pt x="0" y="409"/>
                    </a:lnTo>
                    <a:cubicBezTo>
                      <a:pt x="0" y="429"/>
                      <a:pt x="16" y="446"/>
                      <a:pt x="37" y="446"/>
                    </a:cubicBezTo>
                    <a:cubicBezTo>
                      <a:pt x="57" y="446"/>
                      <a:pt x="74" y="429"/>
                      <a:pt x="74" y="409"/>
                    </a:cubicBezTo>
                    <a:lnTo>
                      <a:pt x="74" y="37"/>
                    </a:lnTo>
                    <a:cubicBezTo>
                      <a:pt x="74" y="17"/>
                      <a:pt x="57" y="0"/>
                      <a:pt x="37" y="0"/>
                    </a:cubicBezTo>
                    <a:cubicBezTo>
                      <a:pt x="16"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 name="Freeform 30">
                <a:extLst>
                  <a:ext uri="{FF2B5EF4-FFF2-40B4-BE49-F238E27FC236}">
                    <a16:creationId xmlns:a16="http://schemas.microsoft.com/office/drawing/2014/main" id="{9B1E76DE-80D7-194E-BCEF-5933E4772238}"/>
                  </a:ext>
                </a:extLst>
              </p:cNvPr>
              <p:cNvSpPr>
                <a:spLocks noChangeArrowheads="1"/>
              </p:cNvSpPr>
              <p:nvPr/>
            </p:nvSpPr>
            <p:spPr bwMode="auto">
              <a:xfrm>
                <a:off x="5475212" y="5029534"/>
                <a:ext cx="63640"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8 w 75"/>
                  <a:gd name="T11" fmla="*/ 111679 h 347"/>
                  <a:gd name="T12" fmla="*/ 26628 w 75"/>
                  <a:gd name="T13" fmla="*/ 13373 h 347"/>
                  <a:gd name="T14" fmla="*/ 26628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7" y="346"/>
                      <a:pt x="74" y="329"/>
                      <a:pt x="74" y="309"/>
                    </a:cubicBezTo>
                    <a:lnTo>
                      <a:pt x="74" y="37"/>
                    </a:lnTo>
                    <a:cubicBezTo>
                      <a:pt x="74" y="16"/>
                      <a:pt x="57"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4" name="Freeform 31">
                <a:extLst>
                  <a:ext uri="{FF2B5EF4-FFF2-40B4-BE49-F238E27FC236}">
                    <a16:creationId xmlns:a16="http://schemas.microsoft.com/office/drawing/2014/main" id="{110793BF-0196-534C-83B0-F72036C4EAA5}"/>
                  </a:ext>
                </a:extLst>
              </p:cNvPr>
              <p:cNvSpPr>
                <a:spLocks noChangeArrowheads="1"/>
              </p:cNvSpPr>
              <p:nvPr/>
            </p:nvSpPr>
            <p:spPr bwMode="auto">
              <a:xfrm>
                <a:off x="5359166" y="5029534"/>
                <a:ext cx="63637" cy="295732"/>
              </a:xfrm>
              <a:custGeom>
                <a:avLst/>
                <a:gdLst>
                  <a:gd name="T0" fmla="*/ 13138 w 76"/>
                  <a:gd name="T1" fmla="*/ 125052 h 347"/>
                  <a:gd name="T2" fmla="*/ 13138 w 76"/>
                  <a:gd name="T3" fmla="*/ 125052 h 347"/>
                  <a:gd name="T4" fmla="*/ 26632 w 76"/>
                  <a:gd name="T5" fmla="*/ 111318 h 347"/>
                  <a:gd name="T6" fmla="*/ 26632 w 76"/>
                  <a:gd name="T7" fmla="*/ 13373 h 347"/>
                  <a:gd name="T8" fmla="*/ 26632 w 76"/>
                  <a:gd name="T9" fmla="*/ 13373 h 347"/>
                  <a:gd name="T10" fmla="*/ 13138 w 76"/>
                  <a:gd name="T11" fmla="*/ 0 h 347"/>
                  <a:gd name="T12" fmla="*/ 13138 w 76"/>
                  <a:gd name="T13" fmla="*/ 0 h 347"/>
                  <a:gd name="T14" fmla="*/ 0 w 76"/>
                  <a:gd name="T15" fmla="*/ 13373 h 347"/>
                  <a:gd name="T16" fmla="*/ 0 w 76"/>
                  <a:gd name="T17" fmla="*/ 111318 h 347"/>
                  <a:gd name="T18" fmla="*/ 0 w 76"/>
                  <a:gd name="T19" fmla="*/ 111318 h 347"/>
                  <a:gd name="T20" fmla="*/ 13138 w 76"/>
                  <a:gd name="T21" fmla="*/ 125052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37" y="346"/>
                    </a:moveTo>
                    <a:lnTo>
                      <a:pt x="37" y="346"/>
                    </a:lnTo>
                    <a:cubicBezTo>
                      <a:pt x="58" y="346"/>
                      <a:pt x="75" y="329"/>
                      <a:pt x="75" y="308"/>
                    </a:cubicBezTo>
                    <a:lnTo>
                      <a:pt x="75" y="37"/>
                    </a:lnTo>
                    <a:cubicBezTo>
                      <a:pt x="75" y="16"/>
                      <a:pt x="58" y="0"/>
                      <a:pt x="37" y="0"/>
                    </a:cubicBezTo>
                    <a:cubicBezTo>
                      <a:pt x="18" y="0"/>
                      <a:pt x="0" y="16"/>
                      <a:pt x="0" y="37"/>
                    </a:cubicBezTo>
                    <a:lnTo>
                      <a:pt x="0" y="308"/>
                    </a:lnTo>
                    <a:cubicBezTo>
                      <a:pt x="0" y="329"/>
                      <a:pt x="18" y="346"/>
                      <a:pt x="37" y="34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5" name="Freeform 32">
                <a:extLst>
                  <a:ext uri="{FF2B5EF4-FFF2-40B4-BE49-F238E27FC236}">
                    <a16:creationId xmlns:a16="http://schemas.microsoft.com/office/drawing/2014/main" id="{4C26BB9E-2129-DC4B-9CBA-8072070CFB08}"/>
                  </a:ext>
                </a:extLst>
              </p:cNvPr>
              <p:cNvSpPr>
                <a:spLocks noChangeArrowheads="1"/>
              </p:cNvSpPr>
              <p:nvPr/>
            </p:nvSpPr>
            <p:spPr bwMode="auto">
              <a:xfrm>
                <a:off x="5441522" y="4370690"/>
                <a:ext cx="658844" cy="479159"/>
              </a:xfrm>
              <a:custGeom>
                <a:avLst/>
                <a:gdLst>
                  <a:gd name="T0" fmla="*/ 229353 w 776"/>
                  <a:gd name="T1" fmla="*/ 117396 h 566"/>
                  <a:gd name="T2" fmla="*/ 222872 w 776"/>
                  <a:gd name="T3" fmla="*/ 120628 h 566"/>
                  <a:gd name="T4" fmla="*/ 220352 w 776"/>
                  <a:gd name="T5" fmla="*/ 118114 h 566"/>
                  <a:gd name="T6" fmla="*/ 219631 w 776"/>
                  <a:gd name="T7" fmla="*/ 114165 h 566"/>
                  <a:gd name="T8" fmla="*/ 213871 w 776"/>
                  <a:gd name="T9" fmla="*/ 91907 h 566"/>
                  <a:gd name="T10" fmla="*/ 190467 w 776"/>
                  <a:gd name="T11" fmla="*/ 89753 h 566"/>
                  <a:gd name="T12" fmla="*/ 38526 w 776"/>
                  <a:gd name="T13" fmla="*/ 175197 h 566"/>
                  <a:gd name="T14" fmla="*/ 28804 w 776"/>
                  <a:gd name="T15" fmla="*/ 172684 h 566"/>
                  <a:gd name="T16" fmla="*/ 27724 w 776"/>
                  <a:gd name="T17" fmla="*/ 167658 h 566"/>
                  <a:gd name="T18" fmla="*/ 183626 w 776"/>
                  <a:gd name="T19" fmla="*/ 77187 h 566"/>
                  <a:gd name="T20" fmla="*/ 193708 w 776"/>
                  <a:gd name="T21" fmla="*/ 56365 h 566"/>
                  <a:gd name="T22" fmla="*/ 177505 w 776"/>
                  <a:gd name="T23" fmla="*/ 39491 h 566"/>
                  <a:gd name="T24" fmla="*/ 173905 w 776"/>
                  <a:gd name="T25" fmla="*/ 36978 h 566"/>
                  <a:gd name="T26" fmla="*/ 173185 w 776"/>
                  <a:gd name="T27" fmla="*/ 33388 h 566"/>
                  <a:gd name="T28" fmla="*/ 173185 w 776"/>
                  <a:gd name="T29" fmla="*/ 33388 h 566"/>
                  <a:gd name="T30" fmla="*/ 244115 w 776"/>
                  <a:gd name="T31" fmla="*/ 44158 h 566"/>
                  <a:gd name="T32" fmla="*/ 249516 w 776"/>
                  <a:gd name="T33" fmla="*/ 47748 h 566"/>
                  <a:gd name="T34" fmla="*/ 249876 w 776"/>
                  <a:gd name="T35" fmla="*/ 54211 h 566"/>
                  <a:gd name="T36" fmla="*/ 272919 w 776"/>
                  <a:gd name="T37" fmla="*/ 35183 h 566"/>
                  <a:gd name="T38" fmla="*/ 185066 w 776"/>
                  <a:gd name="T39" fmla="*/ 3590 h 566"/>
                  <a:gd name="T40" fmla="*/ 147261 w 776"/>
                  <a:gd name="T41" fmla="*/ 27644 h 566"/>
                  <a:gd name="T42" fmla="*/ 151582 w 776"/>
                  <a:gd name="T43" fmla="*/ 51339 h 566"/>
                  <a:gd name="T44" fmla="*/ 159503 w 776"/>
                  <a:gd name="T45" fmla="*/ 59955 h 566"/>
                  <a:gd name="T46" fmla="*/ 18363 w 776"/>
                  <a:gd name="T47" fmla="*/ 140014 h 566"/>
                  <a:gd name="T48" fmla="*/ 2160 w 776"/>
                  <a:gd name="T49" fmla="*/ 160478 h 566"/>
                  <a:gd name="T50" fmla="*/ 5401 w 776"/>
                  <a:gd name="T51" fmla="*/ 185967 h 566"/>
                  <a:gd name="T52" fmla="*/ 25564 w 776"/>
                  <a:gd name="T53" fmla="*/ 201764 h 566"/>
                  <a:gd name="T54" fmla="*/ 34565 w 776"/>
                  <a:gd name="T55" fmla="*/ 202841 h 566"/>
                  <a:gd name="T56" fmla="*/ 192988 w 776"/>
                  <a:gd name="T57" fmla="*/ 118833 h 566"/>
                  <a:gd name="T58" fmla="*/ 196228 w 776"/>
                  <a:gd name="T59" fmla="*/ 130321 h 566"/>
                  <a:gd name="T60" fmla="*/ 214951 w 776"/>
                  <a:gd name="T61" fmla="*/ 146117 h 566"/>
                  <a:gd name="T62" fmla="*/ 254916 w 776"/>
                  <a:gd name="T63" fmla="*/ 126013 h 566"/>
                  <a:gd name="T64" fmla="*/ 275799 w 776"/>
                  <a:gd name="T65" fmla="*/ 62827 h 5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76" h="566">
                    <a:moveTo>
                      <a:pt x="694" y="151"/>
                    </a:moveTo>
                    <a:lnTo>
                      <a:pt x="637" y="327"/>
                    </a:lnTo>
                    <a:cubicBezTo>
                      <a:pt x="634" y="334"/>
                      <a:pt x="627" y="339"/>
                      <a:pt x="619" y="336"/>
                    </a:cubicBezTo>
                    <a:cubicBezTo>
                      <a:pt x="615" y="334"/>
                      <a:pt x="612" y="331"/>
                      <a:pt x="612" y="329"/>
                    </a:cubicBezTo>
                    <a:cubicBezTo>
                      <a:pt x="610" y="327"/>
                      <a:pt x="608" y="322"/>
                      <a:pt x="610" y="318"/>
                    </a:cubicBezTo>
                    <a:cubicBezTo>
                      <a:pt x="619" y="294"/>
                      <a:pt x="612" y="271"/>
                      <a:pt x="594" y="256"/>
                    </a:cubicBezTo>
                    <a:cubicBezTo>
                      <a:pt x="575" y="240"/>
                      <a:pt x="550" y="238"/>
                      <a:pt x="529" y="250"/>
                    </a:cubicBezTo>
                    <a:lnTo>
                      <a:pt x="107" y="488"/>
                    </a:lnTo>
                    <a:cubicBezTo>
                      <a:pt x="98" y="495"/>
                      <a:pt x="84" y="492"/>
                      <a:pt x="80" y="481"/>
                    </a:cubicBezTo>
                    <a:cubicBezTo>
                      <a:pt x="77" y="476"/>
                      <a:pt x="76" y="472"/>
                      <a:pt x="77" y="467"/>
                    </a:cubicBezTo>
                    <a:cubicBezTo>
                      <a:pt x="79" y="462"/>
                      <a:pt x="83" y="457"/>
                      <a:pt x="87" y="455"/>
                    </a:cubicBezTo>
                    <a:lnTo>
                      <a:pt x="510" y="215"/>
                    </a:lnTo>
                    <a:cubicBezTo>
                      <a:pt x="530" y="203"/>
                      <a:pt x="542" y="180"/>
                      <a:pt x="538" y="157"/>
                    </a:cubicBezTo>
                    <a:cubicBezTo>
                      <a:pt x="534" y="133"/>
                      <a:pt x="517" y="114"/>
                      <a:pt x="493" y="110"/>
                    </a:cubicBezTo>
                    <a:cubicBezTo>
                      <a:pt x="487" y="110"/>
                      <a:pt x="485" y="105"/>
                      <a:pt x="483" y="103"/>
                    </a:cubicBezTo>
                    <a:cubicBezTo>
                      <a:pt x="483" y="102"/>
                      <a:pt x="480" y="98"/>
                      <a:pt x="481" y="93"/>
                    </a:cubicBezTo>
                    <a:cubicBezTo>
                      <a:pt x="483" y="87"/>
                      <a:pt x="489" y="82"/>
                      <a:pt x="495" y="82"/>
                    </a:cubicBezTo>
                    <a:lnTo>
                      <a:pt x="678" y="123"/>
                    </a:lnTo>
                    <a:cubicBezTo>
                      <a:pt x="687" y="124"/>
                      <a:pt x="692" y="130"/>
                      <a:pt x="693" y="133"/>
                    </a:cubicBezTo>
                    <a:cubicBezTo>
                      <a:pt x="694" y="136"/>
                      <a:pt x="697" y="143"/>
                      <a:pt x="694" y="151"/>
                    </a:cubicBezTo>
                    <a:close/>
                    <a:moveTo>
                      <a:pt x="758" y="98"/>
                    </a:moveTo>
                    <a:lnTo>
                      <a:pt x="758" y="98"/>
                    </a:lnTo>
                    <a:cubicBezTo>
                      <a:pt x="745" y="73"/>
                      <a:pt x="721" y="56"/>
                      <a:pt x="694" y="50"/>
                    </a:cubicBezTo>
                    <a:lnTo>
                      <a:pt x="514" y="10"/>
                    </a:lnTo>
                    <a:cubicBezTo>
                      <a:pt x="466" y="0"/>
                      <a:pt x="421" y="29"/>
                      <a:pt x="409" y="77"/>
                    </a:cubicBezTo>
                    <a:cubicBezTo>
                      <a:pt x="404" y="99"/>
                      <a:pt x="408" y="124"/>
                      <a:pt x="421" y="143"/>
                    </a:cubicBezTo>
                    <a:cubicBezTo>
                      <a:pt x="426" y="152"/>
                      <a:pt x="434" y="161"/>
                      <a:pt x="443" y="167"/>
                    </a:cubicBezTo>
                    <a:lnTo>
                      <a:pt x="51" y="390"/>
                    </a:lnTo>
                    <a:cubicBezTo>
                      <a:pt x="28" y="403"/>
                      <a:pt x="14" y="422"/>
                      <a:pt x="6" y="447"/>
                    </a:cubicBezTo>
                    <a:cubicBezTo>
                      <a:pt x="0" y="471"/>
                      <a:pt x="3" y="496"/>
                      <a:pt x="15" y="518"/>
                    </a:cubicBezTo>
                    <a:cubicBezTo>
                      <a:pt x="27" y="541"/>
                      <a:pt x="47" y="555"/>
                      <a:pt x="71" y="562"/>
                    </a:cubicBezTo>
                    <a:cubicBezTo>
                      <a:pt x="80" y="565"/>
                      <a:pt x="89" y="565"/>
                      <a:pt x="96" y="565"/>
                    </a:cubicBezTo>
                    <a:cubicBezTo>
                      <a:pt x="112" y="565"/>
                      <a:pt x="129" y="562"/>
                      <a:pt x="144" y="554"/>
                    </a:cubicBezTo>
                    <a:lnTo>
                      <a:pt x="536" y="331"/>
                    </a:lnTo>
                    <a:cubicBezTo>
                      <a:pt x="536" y="342"/>
                      <a:pt x="539" y="352"/>
                      <a:pt x="545" y="363"/>
                    </a:cubicBezTo>
                    <a:cubicBezTo>
                      <a:pt x="555" y="383"/>
                      <a:pt x="573" y="399"/>
                      <a:pt x="597" y="407"/>
                    </a:cubicBezTo>
                    <a:cubicBezTo>
                      <a:pt x="643" y="422"/>
                      <a:pt x="692" y="397"/>
                      <a:pt x="708" y="351"/>
                    </a:cubicBezTo>
                    <a:lnTo>
                      <a:pt x="766" y="175"/>
                    </a:lnTo>
                    <a:cubicBezTo>
                      <a:pt x="775" y="150"/>
                      <a:pt x="771" y="121"/>
                      <a:pt x="758" y="9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cxnSp>
        <p:nvCxnSpPr>
          <p:cNvPr id="7" name="Conector recto 6">
            <a:extLst>
              <a:ext uri="{FF2B5EF4-FFF2-40B4-BE49-F238E27FC236}">
                <a16:creationId xmlns:a16="http://schemas.microsoft.com/office/drawing/2014/main" id="{EB259FC0-F6B6-E345-AEAD-86CCA92DC33F}"/>
              </a:ext>
            </a:extLst>
          </p:cNvPr>
          <p:cNvCxnSpPr>
            <a:stCxn id="45" idx="4"/>
          </p:cNvCxnSpPr>
          <p:nvPr/>
        </p:nvCxnSpPr>
        <p:spPr>
          <a:xfrm>
            <a:off x="12120693" y="5641434"/>
            <a:ext cx="68132" cy="2932860"/>
          </a:xfrm>
          <a:prstGeom prst="line">
            <a:avLst/>
          </a:prstGeom>
          <a:ln w="82550" cap="rnd">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156" name="Conector recto 155">
            <a:extLst>
              <a:ext uri="{FF2B5EF4-FFF2-40B4-BE49-F238E27FC236}">
                <a16:creationId xmlns:a16="http://schemas.microsoft.com/office/drawing/2014/main" id="{80F18897-36AB-D049-911C-104B0D5017B8}"/>
              </a:ext>
            </a:extLst>
          </p:cNvPr>
          <p:cNvCxnSpPr>
            <a:cxnSpLocks/>
          </p:cNvCxnSpPr>
          <p:nvPr/>
        </p:nvCxnSpPr>
        <p:spPr>
          <a:xfrm>
            <a:off x="16959606" y="8678460"/>
            <a:ext cx="70736" cy="1443657"/>
          </a:xfrm>
          <a:prstGeom prst="line">
            <a:avLst/>
          </a:prstGeom>
          <a:ln w="82550" cap="rnd">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157" name="Conector recto 156">
            <a:extLst>
              <a:ext uri="{FF2B5EF4-FFF2-40B4-BE49-F238E27FC236}">
                <a16:creationId xmlns:a16="http://schemas.microsoft.com/office/drawing/2014/main" id="{87679264-1C22-6C4D-8EBC-CB3FDB68DA21}"/>
              </a:ext>
            </a:extLst>
          </p:cNvPr>
          <p:cNvCxnSpPr>
            <a:cxnSpLocks/>
          </p:cNvCxnSpPr>
          <p:nvPr/>
        </p:nvCxnSpPr>
        <p:spPr>
          <a:xfrm flipH="1">
            <a:off x="20769002" y="4106460"/>
            <a:ext cx="60239" cy="1563307"/>
          </a:xfrm>
          <a:prstGeom prst="line">
            <a:avLst/>
          </a:prstGeom>
          <a:ln w="82550" cap="rnd">
            <a:solidFill>
              <a:schemeClr val="tx2"/>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6218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8" name="Group 97">
            <a:extLst>
              <a:ext uri="{FF2B5EF4-FFF2-40B4-BE49-F238E27FC236}">
                <a16:creationId xmlns:a16="http://schemas.microsoft.com/office/drawing/2014/main" id="{A05B4714-3CD5-5241-A1E8-3C6DA654B110}"/>
              </a:ext>
            </a:extLst>
          </p:cNvPr>
          <p:cNvGrpSpPr/>
          <p:nvPr/>
        </p:nvGrpSpPr>
        <p:grpSpPr>
          <a:xfrm>
            <a:off x="10276904" y="4643110"/>
            <a:ext cx="10852856" cy="7095114"/>
            <a:chOff x="5157993" y="1665630"/>
            <a:chExt cx="2936367" cy="1919171"/>
          </a:xfrm>
          <a:solidFill>
            <a:srgbClr val="EFF1F8"/>
          </a:solidFill>
        </p:grpSpPr>
        <p:sp>
          <p:nvSpPr>
            <p:cNvPr id="99" name="Freeform 5">
              <a:extLst>
                <a:ext uri="{FF2B5EF4-FFF2-40B4-BE49-F238E27FC236}">
                  <a16:creationId xmlns:a16="http://schemas.microsoft.com/office/drawing/2014/main" id="{3680A7BF-2EB8-5047-8227-73E6B454CB86}"/>
                </a:ext>
              </a:extLst>
            </p:cNvPr>
            <p:cNvSpPr>
              <a:spLocks/>
            </p:cNvSpPr>
            <p:nvPr/>
          </p:nvSpPr>
          <p:spPr bwMode="auto">
            <a:xfrm>
              <a:off x="5379189" y="1665630"/>
              <a:ext cx="365958" cy="271518"/>
            </a:xfrm>
            <a:custGeom>
              <a:avLst/>
              <a:gdLst>
                <a:gd name="T0" fmla="*/ 228 w 257"/>
                <a:gd name="T1" fmla="*/ 167 h 190"/>
                <a:gd name="T2" fmla="*/ 227 w 257"/>
                <a:gd name="T3" fmla="*/ 190 h 190"/>
                <a:gd name="T4" fmla="*/ 150 w 257"/>
                <a:gd name="T5" fmla="*/ 172 h 190"/>
                <a:gd name="T6" fmla="*/ 141 w 257"/>
                <a:gd name="T7" fmla="*/ 172 h 190"/>
                <a:gd name="T8" fmla="*/ 108 w 257"/>
                <a:gd name="T9" fmla="*/ 174 h 190"/>
                <a:gd name="T10" fmla="*/ 102 w 257"/>
                <a:gd name="T11" fmla="*/ 173 h 190"/>
                <a:gd name="T12" fmla="*/ 97 w 257"/>
                <a:gd name="T13" fmla="*/ 174 h 190"/>
                <a:gd name="T14" fmla="*/ 94 w 257"/>
                <a:gd name="T15" fmla="*/ 172 h 190"/>
                <a:gd name="T16" fmla="*/ 86 w 257"/>
                <a:gd name="T17" fmla="*/ 171 h 190"/>
                <a:gd name="T18" fmla="*/ 85 w 257"/>
                <a:gd name="T19" fmla="*/ 168 h 190"/>
                <a:gd name="T20" fmla="*/ 73 w 257"/>
                <a:gd name="T21" fmla="*/ 165 h 190"/>
                <a:gd name="T22" fmla="*/ 66 w 257"/>
                <a:gd name="T23" fmla="*/ 162 h 190"/>
                <a:gd name="T24" fmla="*/ 51 w 257"/>
                <a:gd name="T25" fmla="*/ 165 h 190"/>
                <a:gd name="T26" fmla="*/ 33 w 257"/>
                <a:gd name="T27" fmla="*/ 156 h 190"/>
                <a:gd name="T28" fmla="*/ 29 w 257"/>
                <a:gd name="T29" fmla="*/ 128 h 190"/>
                <a:gd name="T30" fmla="*/ 20 w 257"/>
                <a:gd name="T31" fmla="*/ 126 h 190"/>
                <a:gd name="T32" fmla="*/ 10 w 257"/>
                <a:gd name="T33" fmla="*/ 120 h 190"/>
                <a:gd name="T34" fmla="*/ 0 w 257"/>
                <a:gd name="T35" fmla="*/ 116 h 190"/>
                <a:gd name="T36" fmla="*/ 3 w 257"/>
                <a:gd name="T37" fmla="*/ 103 h 190"/>
                <a:gd name="T38" fmla="*/ 5 w 257"/>
                <a:gd name="T39" fmla="*/ 105 h 190"/>
                <a:gd name="T40" fmla="*/ 7 w 257"/>
                <a:gd name="T41" fmla="*/ 105 h 190"/>
                <a:gd name="T42" fmla="*/ 11 w 257"/>
                <a:gd name="T43" fmla="*/ 99 h 190"/>
                <a:gd name="T44" fmla="*/ 9 w 257"/>
                <a:gd name="T45" fmla="*/ 96 h 190"/>
                <a:gd name="T46" fmla="*/ 7 w 257"/>
                <a:gd name="T47" fmla="*/ 88 h 190"/>
                <a:gd name="T48" fmla="*/ 16 w 257"/>
                <a:gd name="T49" fmla="*/ 85 h 190"/>
                <a:gd name="T50" fmla="*/ 8 w 257"/>
                <a:gd name="T51" fmla="*/ 78 h 190"/>
                <a:gd name="T52" fmla="*/ 6 w 257"/>
                <a:gd name="T53" fmla="*/ 60 h 190"/>
                <a:gd name="T54" fmla="*/ 8 w 257"/>
                <a:gd name="T55" fmla="*/ 41 h 190"/>
                <a:gd name="T56" fmla="*/ 3 w 257"/>
                <a:gd name="T57" fmla="*/ 23 h 190"/>
                <a:gd name="T58" fmla="*/ 10 w 257"/>
                <a:gd name="T59" fmla="*/ 10 h 190"/>
                <a:gd name="T60" fmla="*/ 33 w 257"/>
                <a:gd name="T61" fmla="*/ 30 h 190"/>
                <a:gd name="T62" fmla="*/ 49 w 257"/>
                <a:gd name="T63" fmla="*/ 36 h 190"/>
                <a:gd name="T64" fmla="*/ 55 w 257"/>
                <a:gd name="T65" fmla="*/ 36 h 190"/>
                <a:gd name="T66" fmla="*/ 65 w 257"/>
                <a:gd name="T67" fmla="*/ 42 h 190"/>
                <a:gd name="T68" fmla="*/ 63 w 257"/>
                <a:gd name="T69" fmla="*/ 56 h 190"/>
                <a:gd name="T70" fmla="*/ 48 w 257"/>
                <a:gd name="T71" fmla="*/ 69 h 190"/>
                <a:gd name="T72" fmla="*/ 48 w 257"/>
                <a:gd name="T73" fmla="*/ 74 h 190"/>
                <a:gd name="T74" fmla="*/ 55 w 257"/>
                <a:gd name="T75" fmla="*/ 66 h 190"/>
                <a:gd name="T76" fmla="*/ 70 w 257"/>
                <a:gd name="T77" fmla="*/ 57 h 190"/>
                <a:gd name="T78" fmla="*/ 66 w 257"/>
                <a:gd name="T79" fmla="*/ 64 h 190"/>
                <a:gd name="T80" fmla="*/ 52 w 257"/>
                <a:gd name="T81" fmla="*/ 80 h 190"/>
                <a:gd name="T82" fmla="*/ 46 w 257"/>
                <a:gd name="T83" fmla="*/ 91 h 190"/>
                <a:gd name="T84" fmla="*/ 55 w 257"/>
                <a:gd name="T85" fmla="*/ 87 h 190"/>
                <a:gd name="T86" fmla="*/ 65 w 257"/>
                <a:gd name="T87" fmla="*/ 82 h 190"/>
                <a:gd name="T88" fmla="*/ 71 w 257"/>
                <a:gd name="T89" fmla="*/ 68 h 190"/>
                <a:gd name="T90" fmla="*/ 80 w 257"/>
                <a:gd name="T91" fmla="*/ 54 h 190"/>
                <a:gd name="T92" fmla="*/ 78 w 257"/>
                <a:gd name="T93" fmla="*/ 42 h 190"/>
                <a:gd name="T94" fmla="*/ 75 w 257"/>
                <a:gd name="T95" fmla="*/ 35 h 190"/>
                <a:gd name="T96" fmla="*/ 74 w 257"/>
                <a:gd name="T97" fmla="*/ 46 h 190"/>
                <a:gd name="T98" fmla="*/ 76 w 257"/>
                <a:gd name="T99" fmla="*/ 54 h 190"/>
                <a:gd name="T100" fmla="*/ 72 w 257"/>
                <a:gd name="T101" fmla="*/ 51 h 190"/>
                <a:gd name="T102" fmla="*/ 68 w 257"/>
                <a:gd name="T103" fmla="*/ 41 h 190"/>
                <a:gd name="T104" fmla="*/ 73 w 257"/>
                <a:gd name="T105" fmla="*/ 32 h 190"/>
                <a:gd name="T106" fmla="*/ 74 w 257"/>
                <a:gd name="T107" fmla="*/ 24 h 190"/>
                <a:gd name="T108" fmla="*/ 80 w 257"/>
                <a:gd name="T109" fmla="*/ 30 h 190"/>
                <a:gd name="T110" fmla="*/ 79 w 257"/>
                <a:gd name="T111" fmla="*/ 15 h 190"/>
                <a:gd name="T112" fmla="*/ 77 w 257"/>
                <a:gd name="T113" fmla="*/ 11 h 190"/>
                <a:gd name="T114" fmla="*/ 145 w 257"/>
                <a:gd name="T115" fmla="*/ 19 h 190"/>
                <a:gd name="T116" fmla="*/ 246 w 257"/>
                <a:gd name="T117" fmla="*/ 45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7" h="190">
                  <a:moveTo>
                    <a:pt x="257" y="47"/>
                  </a:moveTo>
                  <a:cubicBezTo>
                    <a:pt x="257" y="47"/>
                    <a:pt x="233" y="161"/>
                    <a:pt x="228" y="167"/>
                  </a:cubicBezTo>
                  <a:cubicBezTo>
                    <a:pt x="224" y="174"/>
                    <a:pt x="229" y="172"/>
                    <a:pt x="229" y="179"/>
                  </a:cubicBezTo>
                  <a:cubicBezTo>
                    <a:pt x="229" y="185"/>
                    <a:pt x="227" y="190"/>
                    <a:pt x="227" y="190"/>
                  </a:cubicBezTo>
                  <a:cubicBezTo>
                    <a:pt x="161" y="173"/>
                    <a:pt x="161" y="173"/>
                    <a:pt x="161" y="173"/>
                  </a:cubicBezTo>
                  <a:cubicBezTo>
                    <a:pt x="150" y="172"/>
                    <a:pt x="150" y="172"/>
                    <a:pt x="150" y="172"/>
                  </a:cubicBezTo>
                  <a:cubicBezTo>
                    <a:pt x="146" y="173"/>
                    <a:pt x="146" y="173"/>
                    <a:pt x="146" y="173"/>
                  </a:cubicBezTo>
                  <a:cubicBezTo>
                    <a:pt x="141" y="172"/>
                    <a:pt x="141" y="172"/>
                    <a:pt x="141" y="172"/>
                  </a:cubicBezTo>
                  <a:cubicBezTo>
                    <a:pt x="137" y="173"/>
                    <a:pt x="137" y="173"/>
                    <a:pt x="137" y="173"/>
                  </a:cubicBezTo>
                  <a:cubicBezTo>
                    <a:pt x="108" y="174"/>
                    <a:pt x="108" y="174"/>
                    <a:pt x="108" y="174"/>
                  </a:cubicBezTo>
                  <a:cubicBezTo>
                    <a:pt x="105" y="172"/>
                    <a:pt x="105" y="172"/>
                    <a:pt x="105" y="172"/>
                  </a:cubicBezTo>
                  <a:cubicBezTo>
                    <a:pt x="102" y="173"/>
                    <a:pt x="102" y="173"/>
                    <a:pt x="102" y="173"/>
                  </a:cubicBezTo>
                  <a:cubicBezTo>
                    <a:pt x="99" y="174"/>
                    <a:pt x="99" y="174"/>
                    <a:pt x="99" y="174"/>
                  </a:cubicBezTo>
                  <a:cubicBezTo>
                    <a:pt x="97" y="174"/>
                    <a:pt x="97" y="174"/>
                    <a:pt x="97" y="174"/>
                  </a:cubicBezTo>
                  <a:cubicBezTo>
                    <a:pt x="94" y="173"/>
                    <a:pt x="94" y="173"/>
                    <a:pt x="94" y="173"/>
                  </a:cubicBezTo>
                  <a:cubicBezTo>
                    <a:pt x="94" y="172"/>
                    <a:pt x="94" y="172"/>
                    <a:pt x="94" y="172"/>
                  </a:cubicBezTo>
                  <a:cubicBezTo>
                    <a:pt x="89" y="172"/>
                    <a:pt x="89" y="172"/>
                    <a:pt x="89" y="172"/>
                  </a:cubicBezTo>
                  <a:cubicBezTo>
                    <a:pt x="86" y="171"/>
                    <a:pt x="86" y="171"/>
                    <a:pt x="86" y="171"/>
                  </a:cubicBezTo>
                  <a:cubicBezTo>
                    <a:pt x="85" y="169"/>
                    <a:pt x="85" y="169"/>
                    <a:pt x="85" y="169"/>
                  </a:cubicBezTo>
                  <a:cubicBezTo>
                    <a:pt x="85" y="168"/>
                    <a:pt x="85" y="168"/>
                    <a:pt x="85" y="168"/>
                  </a:cubicBezTo>
                  <a:cubicBezTo>
                    <a:pt x="81" y="167"/>
                    <a:pt x="81" y="167"/>
                    <a:pt x="81" y="167"/>
                  </a:cubicBezTo>
                  <a:cubicBezTo>
                    <a:pt x="73" y="165"/>
                    <a:pt x="73" y="165"/>
                    <a:pt x="73" y="165"/>
                  </a:cubicBezTo>
                  <a:cubicBezTo>
                    <a:pt x="68" y="163"/>
                    <a:pt x="68" y="163"/>
                    <a:pt x="68" y="163"/>
                  </a:cubicBezTo>
                  <a:cubicBezTo>
                    <a:pt x="66" y="162"/>
                    <a:pt x="66" y="162"/>
                    <a:pt x="66" y="162"/>
                  </a:cubicBezTo>
                  <a:cubicBezTo>
                    <a:pt x="60" y="163"/>
                    <a:pt x="60" y="163"/>
                    <a:pt x="60" y="163"/>
                  </a:cubicBezTo>
                  <a:cubicBezTo>
                    <a:pt x="51" y="165"/>
                    <a:pt x="51" y="165"/>
                    <a:pt x="51" y="165"/>
                  </a:cubicBezTo>
                  <a:cubicBezTo>
                    <a:pt x="40" y="162"/>
                    <a:pt x="40" y="162"/>
                    <a:pt x="40" y="162"/>
                  </a:cubicBezTo>
                  <a:cubicBezTo>
                    <a:pt x="33" y="156"/>
                    <a:pt x="33" y="156"/>
                    <a:pt x="33" y="156"/>
                  </a:cubicBezTo>
                  <a:cubicBezTo>
                    <a:pt x="33" y="156"/>
                    <a:pt x="36" y="149"/>
                    <a:pt x="35" y="140"/>
                  </a:cubicBezTo>
                  <a:cubicBezTo>
                    <a:pt x="34" y="130"/>
                    <a:pt x="29" y="128"/>
                    <a:pt x="29" y="128"/>
                  </a:cubicBezTo>
                  <a:cubicBezTo>
                    <a:pt x="24" y="128"/>
                    <a:pt x="24" y="128"/>
                    <a:pt x="24" y="128"/>
                  </a:cubicBezTo>
                  <a:cubicBezTo>
                    <a:pt x="20" y="126"/>
                    <a:pt x="20" y="126"/>
                    <a:pt x="20" y="126"/>
                  </a:cubicBezTo>
                  <a:cubicBezTo>
                    <a:pt x="20" y="126"/>
                    <a:pt x="20" y="120"/>
                    <a:pt x="15" y="120"/>
                  </a:cubicBezTo>
                  <a:cubicBezTo>
                    <a:pt x="10" y="120"/>
                    <a:pt x="10" y="120"/>
                    <a:pt x="10" y="120"/>
                  </a:cubicBezTo>
                  <a:cubicBezTo>
                    <a:pt x="4" y="119"/>
                    <a:pt x="4" y="119"/>
                    <a:pt x="4" y="119"/>
                  </a:cubicBezTo>
                  <a:cubicBezTo>
                    <a:pt x="0" y="116"/>
                    <a:pt x="0" y="116"/>
                    <a:pt x="0" y="116"/>
                  </a:cubicBezTo>
                  <a:cubicBezTo>
                    <a:pt x="1" y="109"/>
                    <a:pt x="1" y="109"/>
                    <a:pt x="1" y="109"/>
                  </a:cubicBezTo>
                  <a:cubicBezTo>
                    <a:pt x="3" y="103"/>
                    <a:pt x="3" y="103"/>
                    <a:pt x="3" y="103"/>
                  </a:cubicBezTo>
                  <a:cubicBezTo>
                    <a:pt x="4" y="102"/>
                    <a:pt x="4" y="102"/>
                    <a:pt x="4" y="102"/>
                  </a:cubicBezTo>
                  <a:cubicBezTo>
                    <a:pt x="5" y="105"/>
                    <a:pt x="5" y="105"/>
                    <a:pt x="5" y="105"/>
                  </a:cubicBezTo>
                  <a:cubicBezTo>
                    <a:pt x="6" y="106"/>
                    <a:pt x="6" y="106"/>
                    <a:pt x="6" y="106"/>
                  </a:cubicBezTo>
                  <a:cubicBezTo>
                    <a:pt x="7" y="105"/>
                    <a:pt x="7" y="105"/>
                    <a:pt x="7" y="105"/>
                  </a:cubicBezTo>
                  <a:cubicBezTo>
                    <a:pt x="7" y="101"/>
                    <a:pt x="7" y="101"/>
                    <a:pt x="7" y="101"/>
                  </a:cubicBezTo>
                  <a:cubicBezTo>
                    <a:pt x="11" y="99"/>
                    <a:pt x="11" y="99"/>
                    <a:pt x="11" y="99"/>
                  </a:cubicBezTo>
                  <a:cubicBezTo>
                    <a:pt x="11" y="98"/>
                    <a:pt x="11" y="98"/>
                    <a:pt x="11" y="98"/>
                  </a:cubicBezTo>
                  <a:cubicBezTo>
                    <a:pt x="9" y="96"/>
                    <a:pt x="9" y="96"/>
                    <a:pt x="9" y="96"/>
                  </a:cubicBezTo>
                  <a:cubicBezTo>
                    <a:pt x="8" y="95"/>
                    <a:pt x="8" y="95"/>
                    <a:pt x="8" y="95"/>
                  </a:cubicBezTo>
                  <a:cubicBezTo>
                    <a:pt x="7" y="88"/>
                    <a:pt x="7" y="88"/>
                    <a:pt x="7" y="88"/>
                  </a:cubicBezTo>
                  <a:cubicBezTo>
                    <a:pt x="14" y="87"/>
                    <a:pt x="14" y="87"/>
                    <a:pt x="14" y="87"/>
                  </a:cubicBezTo>
                  <a:cubicBezTo>
                    <a:pt x="16" y="85"/>
                    <a:pt x="16" y="85"/>
                    <a:pt x="16" y="85"/>
                  </a:cubicBezTo>
                  <a:cubicBezTo>
                    <a:pt x="10" y="80"/>
                    <a:pt x="10" y="80"/>
                    <a:pt x="10" y="80"/>
                  </a:cubicBezTo>
                  <a:cubicBezTo>
                    <a:pt x="8" y="78"/>
                    <a:pt x="8" y="78"/>
                    <a:pt x="8" y="78"/>
                  </a:cubicBezTo>
                  <a:cubicBezTo>
                    <a:pt x="6" y="64"/>
                    <a:pt x="6" y="64"/>
                    <a:pt x="6" y="64"/>
                  </a:cubicBezTo>
                  <a:cubicBezTo>
                    <a:pt x="6" y="60"/>
                    <a:pt x="6" y="60"/>
                    <a:pt x="6" y="60"/>
                  </a:cubicBezTo>
                  <a:cubicBezTo>
                    <a:pt x="8" y="59"/>
                    <a:pt x="8" y="59"/>
                    <a:pt x="8" y="59"/>
                  </a:cubicBezTo>
                  <a:cubicBezTo>
                    <a:pt x="8" y="41"/>
                    <a:pt x="8" y="41"/>
                    <a:pt x="8" y="41"/>
                  </a:cubicBezTo>
                  <a:cubicBezTo>
                    <a:pt x="3" y="37"/>
                    <a:pt x="3" y="37"/>
                    <a:pt x="3" y="37"/>
                  </a:cubicBezTo>
                  <a:cubicBezTo>
                    <a:pt x="3" y="23"/>
                    <a:pt x="3" y="23"/>
                    <a:pt x="3" y="23"/>
                  </a:cubicBezTo>
                  <a:cubicBezTo>
                    <a:pt x="8" y="17"/>
                    <a:pt x="8" y="17"/>
                    <a:pt x="8" y="17"/>
                  </a:cubicBezTo>
                  <a:cubicBezTo>
                    <a:pt x="10" y="10"/>
                    <a:pt x="10" y="10"/>
                    <a:pt x="10" y="10"/>
                  </a:cubicBezTo>
                  <a:cubicBezTo>
                    <a:pt x="21" y="21"/>
                    <a:pt x="21" y="21"/>
                    <a:pt x="21" y="21"/>
                  </a:cubicBezTo>
                  <a:cubicBezTo>
                    <a:pt x="33" y="30"/>
                    <a:pt x="33" y="30"/>
                    <a:pt x="33" y="30"/>
                  </a:cubicBezTo>
                  <a:cubicBezTo>
                    <a:pt x="42" y="34"/>
                    <a:pt x="42" y="34"/>
                    <a:pt x="42" y="34"/>
                  </a:cubicBezTo>
                  <a:cubicBezTo>
                    <a:pt x="49" y="36"/>
                    <a:pt x="49" y="36"/>
                    <a:pt x="49" y="36"/>
                  </a:cubicBezTo>
                  <a:cubicBezTo>
                    <a:pt x="52" y="36"/>
                    <a:pt x="52" y="36"/>
                    <a:pt x="52" y="36"/>
                  </a:cubicBezTo>
                  <a:cubicBezTo>
                    <a:pt x="55" y="36"/>
                    <a:pt x="55" y="36"/>
                    <a:pt x="55" y="36"/>
                  </a:cubicBezTo>
                  <a:cubicBezTo>
                    <a:pt x="57" y="43"/>
                    <a:pt x="57" y="43"/>
                    <a:pt x="57" y="43"/>
                  </a:cubicBezTo>
                  <a:cubicBezTo>
                    <a:pt x="65" y="42"/>
                    <a:pt x="65" y="42"/>
                    <a:pt x="65" y="42"/>
                  </a:cubicBezTo>
                  <a:cubicBezTo>
                    <a:pt x="66" y="52"/>
                    <a:pt x="66" y="52"/>
                    <a:pt x="66" y="52"/>
                  </a:cubicBezTo>
                  <a:cubicBezTo>
                    <a:pt x="63" y="56"/>
                    <a:pt x="63" y="56"/>
                    <a:pt x="63" y="56"/>
                  </a:cubicBezTo>
                  <a:cubicBezTo>
                    <a:pt x="54" y="61"/>
                    <a:pt x="54" y="61"/>
                    <a:pt x="54" y="61"/>
                  </a:cubicBezTo>
                  <a:cubicBezTo>
                    <a:pt x="48" y="69"/>
                    <a:pt x="48" y="69"/>
                    <a:pt x="48" y="69"/>
                  </a:cubicBezTo>
                  <a:cubicBezTo>
                    <a:pt x="46" y="73"/>
                    <a:pt x="46" y="73"/>
                    <a:pt x="46" y="73"/>
                  </a:cubicBezTo>
                  <a:cubicBezTo>
                    <a:pt x="48" y="74"/>
                    <a:pt x="48" y="74"/>
                    <a:pt x="48" y="74"/>
                  </a:cubicBezTo>
                  <a:cubicBezTo>
                    <a:pt x="52" y="70"/>
                    <a:pt x="52" y="70"/>
                    <a:pt x="52" y="70"/>
                  </a:cubicBezTo>
                  <a:cubicBezTo>
                    <a:pt x="55" y="66"/>
                    <a:pt x="55" y="66"/>
                    <a:pt x="55" y="66"/>
                  </a:cubicBezTo>
                  <a:cubicBezTo>
                    <a:pt x="64" y="60"/>
                    <a:pt x="64" y="60"/>
                    <a:pt x="64" y="60"/>
                  </a:cubicBezTo>
                  <a:cubicBezTo>
                    <a:pt x="70" y="57"/>
                    <a:pt x="70" y="57"/>
                    <a:pt x="70" y="57"/>
                  </a:cubicBezTo>
                  <a:cubicBezTo>
                    <a:pt x="69" y="61"/>
                    <a:pt x="69" y="61"/>
                    <a:pt x="69" y="61"/>
                  </a:cubicBezTo>
                  <a:cubicBezTo>
                    <a:pt x="66" y="64"/>
                    <a:pt x="66" y="64"/>
                    <a:pt x="66" y="64"/>
                  </a:cubicBezTo>
                  <a:cubicBezTo>
                    <a:pt x="62" y="74"/>
                    <a:pt x="62" y="74"/>
                    <a:pt x="62" y="74"/>
                  </a:cubicBezTo>
                  <a:cubicBezTo>
                    <a:pt x="52" y="80"/>
                    <a:pt x="52" y="80"/>
                    <a:pt x="52" y="80"/>
                  </a:cubicBezTo>
                  <a:cubicBezTo>
                    <a:pt x="46" y="86"/>
                    <a:pt x="46" y="86"/>
                    <a:pt x="46" y="86"/>
                  </a:cubicBezTo>
                  <a:cubicBezTo>
                    <a:pt x="46" y="91"/>
                    <a:pt x="46" y="91"/>
                    <a:pt x="46" y="91"/>
                  </a:cubicBezTo>
                  <a:cubicBezTo>
                    <a:pt x="50" y="92"/>
                    <a:pt x="50" y="92"/>
                    <a:pt x="50" y="92"/>
                  </a:cubicBezTo>
                  <a:cubicBezTo>
                    <a:pt x="55" y="87"/>
                    <a:pt x="55" y="87"/>
                    <a:pt x="55" y="87"/>
                  </a:cubicBezTo>
                  <a:cubicBezTo>
                    <a:pt x="60" y="83"/>
                    <a:pt x="60" y="83"/>
                    <a:pt x="60" y="83"/>
                  </a:cubicBezTo>
                  <a:cubicBezTo>
                    <a:pt x="65" y="82"/>
                    <a:pt x="65" y="82"/>
                    <a:pt x="65" y="82"/>
                  </a:cubicBezTo>
                  <a:cubicBezTo>
                    <a:pt x="69" y="78"/>
                    <a:pt x="69" y="78"/>
                    <a:pt x="69" y="78"/>
                  </a:cubicBezTo>
                  <a:cubicBezTo>
                    <a:pt x="71" y="68"/>
                    <a:pt x="71" y="68"/>
                    <a:pt x="71" y="68"/>
                  </a:cubicBezTo>
                  <a:cubicBezTo>
                    <a:pt x="75" y="60"/>
                    <a:pt x="75" y="60"/>
                    <a:pt x="75" y="60"/>
                  </a:cubicBezTo>
                  <a:cubicBezTo>
                    <a:pt x="80" y="54"/>
                    <a:pt x="80" y="54"/>
                    <a:pt x="80" y="54"/>
                  </a:cubicBezTo>
                  <a:cubicBezTo>
                    <a:pt x="81" y="50"/>
                    <a:pt x="81" y="50"/>
                    <a:pt x="81" y="50"/>
                  </a:cubicBezTo>
                  <a:cubicBezTo>
                    <a:pt x="78" y="42"/>
                    <a:pt x="78" y="42"/>
                    <a:pt x="78" y="42"/>
                  </a:cubicBezTo>
                  <a:cubicBezTo>
                    <a:pt x="78" y="34"/>
                    <a:pt x="78" y="34"/>
                    <a:pt x="78" y="34"/>
                  </a:cubicBezTo>
                  <a:cubicBezTo>
                    <a:pt x="75" y="35"/>
                    <a:pt x="75" y="35"/>
                    <a:pt x="75" y="35"/>
                  </a:cubicBezTo>
                  <a:cubicBezTo>
                    <a:pt x="73" y="38"/>
                    <a:pt x="73" y="38"/>
                    <a:pt x="73" y="38"/>
                  </a:cubicBezTo>
                  <a:cubicBezTo>
                    <a:pt x="74" y="46"/>
                    <a:pt x="74" y="46"/>
                    <a:pt x="74" y="46"/>
                  </a:cubicBezTo>
                  <a:cubicBezTo>
                    <a:pt x="76" y="52"/>
                    <a:pt x="76" y="52"/>
                    <a:pt x="76" y="52"/>
                  </a:cubicBezTo>
                  <a:cubicBezTo>
                    <a:pt x="76" y="54"/>
                    <a:pt x="76" y="54"/>
                    <a:pt x="76" y="54"/>
                  </a:cubicBezTo>
                  <a:cubicBezTo>
                    <a:pt x="74" y="53"/>
                    <a:pt x="74" y="53"/>
                    <a:pt x="74" y="53"/>
                  </a:cubicBezTo>
                  <a:cubicBezTo>
                    <a:pt x="72" y="51"/>
                    <a:pt x="72" y="51"/>
                    <a:pt x="72" y="51"/>
                  </a:cubicBezTo>
                  <a:cubicBezTo>
                    <a:pt x="70" y="46"/>
                    <a:pt x="70" y="46"/>
                    <a:pt x="70" y="46"/>
                  </a:cubicBezTo>
                  <a:cubicBezTo>
                    <a:pt x="68" y="41"/>
                    <a:pt x="68" y="41"/>
                    <a:pt x="68" y="41"/>
                  </a:cubicBezTo>
                  <a:cubicBezTo>
                    <a:pt x="68" y="37"/>
                    <a:pt x="68" y="37"/>
                    <a:pt x="68" y="37"/>
                  </a:cubicBezTo>
                  <a:cubicBezTo>
                    <a:pt x="73" y="32"/>
                    <a:pt x="73" y="32"/>
                    <a:pt x="73" y="32"/>
                  </a:cubicBezTo>
                  <a:cubicBezTo>
                    <a:pt x="75" y="28"/>
                    <a:pt x="75" y="28"/>
                    <a:pt x="75" y="28"/>
                  </a:cubicBezTo>
                  <a:cubicBezTo>
                    <a:pt x="74" y="24"/>
                    <a:pt x="74" y="24"/>
                    <a:pt x="74" y="24"/>
                  </a:cubicBezTo>
                  <a:cubicBezTo>
                    <a:pt x="79" y="29"/>
                    <a:pt x="79" y="29"/>
                    <a:pt x="79" y="29"/>
                  </a:cubicBezTo>
                  <a:cubicBezTo>
                    <a:pt x="80" y="30"/>
                    <a:pt x="80" y="30"/>
                    <a:pt x="80" y="30"/>
                  </a:cubicBezTo>
                  <a:cubicBezTo>
                    <a:pt x="81" y="24"/>
                    <a:pt x="81" y="24"/>
                    <a:pt x="81" y="24"/>
                  </a:cubicBezTo>
                  <a:cubicBezTo>
                    <a:pt x="79" y="15"/>
                    <a:pt x="79" y="15"/>
                    <a:pt x="79" y="15"/>
                  </a:cubicBezTo>
                  <a:cubicBezTo>
                    <a:pt x="80" y="12"/>
                    <a:pt x="80" y="12"/>
                    <a:pt x="80" y="12"/>
                  </a:cubicBezTo>
                  <a:cubicBezTo>
                    <a:pt x="77" y="11"/>
                    <a:pt x="77" y="11"/>
                    <a:pt x="77" y="11"/>
                  </a:cubicBezTo>
                  <a:cubicBezTo>
                    <a:pt x="76" y="0"/>
                    <a:pt x="76" y="0"/>
                    <a:pt x="76" y="0"/>
                  </a:cubicBezTo>
                  <a:cubicBezTo>
                    <a:pt x="76" y="0"/>
                    <a:pt x="133" y="16"/>
                    <a:pt x="145" y="19"/>
                  </a:cubicBezTo>
                  <a:cubicBezTo>
                    <a:pt x="156" y="22"/>
                    <a:pt x="230" y="42"/>
                    <a:pt x="235" y="43"/>
                  </a:cubicBezTo>
                  <a:cubicBezTo>
                    <a:pt x="240" y="45"/>
                    <a:pt x="246" y="45"/>
                    <a:pt x="246" y="45"/>
                  </a:cubicBezTo>
                  <a:lnTo>
                    <a:pt x="257" y="4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0" name="Freeform 6">
              <a:extLst>
                <a:ext uri="{FF2B5EF4-FFF2-40B4-BE49-F238E27FC236}">
                  <a16:creationId xmlns:a16="http://schemas.microsoft.com/office/drawing/2014/main" id="{D5D619FA-B486-6248-839E-A8AFCDD9F230}"/>
                </a:ext>
              </a:extLst>
            </p:cNvPr>
            <p:cNvSpPr>
              <a:spLocks/>
            </p:cNvSpPr>
            <p:nvPr/>
          </p:nvSpPr>
          <p:spPr bwMode="auto">
            <a:xfrm>
              <a:off x="5925596" y="2621843"/>
              <a:ext cx="384509" cy="394627"/>
            </a:xfrm>
            <a:custGeom>
              <a:avLst/>
              <a:gdLst>
                <a:gd name="T0" fmla="*/ 34 w 228"/>
                <a:gd name="T1" fmla="*/ 0 h 234"/>
                <a:gd name="T2" fmla="*/ 228 w 228"/>
                <a:gd name="T3" fmla="*/ 23 h 234"/>
                <a:gd name="T4" fmla="*/ 227 w 228"/>
                <a:gd name="T5" fmla="*/ 44 h 234"/>
                <a:gd name="T6" fmla="*/ 224 w 228"/>
                <a:gd name="T7" fmla="*/ 44 h 234"/>
                <a:gd name="T8" fmla="*/ 210 w 228"/>
                <a:gd name="T9" fmla="*/ 226 h 234"/>
                <a:gd name="T10" fmla="*/ 91 w 228"/>
                <a:gd name="T11" fmla="*/ 215 h 234"/>
                <a:gd name="T12" fmla="*/ 90 w 228"/>
                <a:gd name="T13" fmla="*/ 224 h 234"/>
                <a:gd name="T14" fmla="*/ 32 w 228"/>
                <a:gd name="T15" fmla="*/ 218 h 234"/>
                <a:gd name="T16" fmla="*/ 29 w 228"/>
                <a:gd name="T17" fmla="*/ 234 h 234"/>
                <a:gd name="T18" fmla="*/ 0 w 228"/>
                <a:gd name="T19" fmla="*/ 230 h 234"/>
                <a:gd name="T20" fmla="*/ 34 w 228"/>
                <a:gd name="T21"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8" h="234">
                  <a:moveTo>
                    <a:pt x="34" y="0"/>
                  </a:moveTo>
                  <a:lnTo>
                    <a:pt x="228" y="23"/>
                  </a:lnTo>
                  <a:lnTo>
                    <a:pt x="227" y="44"/>
                  </a:lnTo>
                  <a:lnTo>
                    <a:pt x="224" y="44"/>
                  </a:lnTo>
                  <a:lnTo>
                    <a:pt x="210" y="226"/>
                  </a:lnTo>
                  <a:lnTo>
                    <a:pt x="91" y="215"/>
                  </a:lnTo>
                  <a:lnTo>
                    <a:pt x="90" y="224"/>
                  </a:lnTo>
                  <a:lnTo>
                    <a:pt x="32" y="218"/>
                  </a:lnTo>
                  <a:lnTo>
                    <a:pt x="29" y="234"/>
                  </a:lnTo>
                  <a:lnTo>
                    <a:pt x="0" y="230"/>
                  </a:lnTo>
                  <a:lnTo>
                    <a:pt x="34"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1" name="Freeform 7">
              <a:extLst>
                <a:ext uri="{FF2B5EF4-FFF2-40B4-BE49-F238E27FC236}">
                  <a16:creationId xmlns:a16="http://schemas.microsoft.com/office/drawing/2014/main" id="{2001FB1D-F8FB-F344-A55F-B1DD1D69D51D}"/>
                </a:ext>
              </a:extLst>
            </p:cNvPr>
            <p:cNvSpPr>
              <a:spLocks/>
            </p:cNvSpPr>
            <p:nvPr/>
          </p:nvSpPr>
          <p:spPr bwMode="auto">
            <a:xfrm>
              <a:off x="6068942" y="2696047"/>
              <a:ext cx="762272" cy="752154"/>
            </a:xfrm>
            <a:custGeom>
              <a:avLst/>
              <a:gdLst>
                <a:gd name="T0" fmla="*/ 450 w 452"/>
                <a:gd name="T1" fmla="*/ 234 h 446"/>
                <a:gd name="T2" fmla="*/ 446 w 452"/>
                <a:gd name="T3" fmla="*/ 215 h 446"/>
                <a:gd name="T4" fmla="*/ 435 w 452"/>
                <a:gd name="T5" fmla="*/ 131 h 446"/>
                <a:gd name="T6" fmla="*/ 417 w 452"/>
                <a:gd name="T7" fmla="*/ 128 h 446"/>
                <a:gd name="T8" fmla="*/ 398 w 452"/>
                <a:gd name="T9" fmla="*/ 117 h 446"/>
                <a:gd name="T10" fmla="*/ 378 w 452"/>
                <a:gd name="T11" fmla="*/ 116 h 446"/>
                <a:gd name="T12" fmla="*/ 365 w 452"/>
                <a:gd name="T13" fmla="*/ 118 h 446"/>
                <a:gd name="T14" fmla="*/ 352 w 452"/>
                <a:gd name="T15" fmla="*/ 122 h 446"/>
                <a:gd name="T16" fmla="*/ 332 w 452"/>
                <a:gd name="T17" fmla="*/ 118 h 446"/>
                <a:gd name="T18" fmla="*/ 325 w 452"/>
                <a:gd name="T19" fmla="*/ 116 h 446"/>
                <a:gd name="T20" fmla="*/ 310 w 452"/>
                <a:gd name="T21" fmla="*/ 112 h 446"/>
                <a:gd name="T22" fmla="*/ 301 w 452"/>
                <a:gd name="T23" fmla="*/ 111 h 446"/>
                <a:gd name="T24" fmla="*/ 284 w 452"/>
                <a:gd name="T25" fmla="*/ 107 h 446"/>
                <a:gd name="T26" fmla="*/ 269 w 452"/>
                <a:gd name="T27" fmla="*/ 101 h 446"/>
                <a:gd name="T28" fmla="*/ 253 w 452"/>
                <a:gd name="T29" fmla="*/ 93 h 446"/>
                <a:gd name="T30" fmla="*/ 242 w 452"/>
                <a:gd name="T31" fmla="*/ 90 h 446"/>
                <a:gd name="T32" fmla="*/ 125 w 452"/>
                <a:gd name="T33" fmla="*/ 182 h 446"/>
                <a:gd name="T34" fmla="*/ 2 w 452"/>
                <a:gd name="T35" fmla="*/ 183 h 446"/>
                <a:gd name="T36" fmla="*/ 13 w 452"/>
                <a:gd name="T37" fmla="*/ 197 h 446"/>
                <a:gd name="T38" fmla="*/ 22 w 452"/>
                <a:gd name="T39" fmla="*/ 205 h 446"/>
                <a:gd name="T40" fmla="*/ 41 w 452"/>
                <a:gd name="T41" fmla="*/ 224 h 446"/>
                <a:gd name="T42" fmla="*/ 55 w 452"/>
                <a:gd name="T43" fmla="*/ 238 h 446"/>
                <a:gd name="T44" fmla="*/ 59 w 452"/>
                <a:gd name="T45" fmla="*/ 259 h 446"/>
                <a:gd name="T46" fmla="*/ 66 w 452"/>
                <a:gd name="T47" fmla="*/ 278 h 446"/>
                <a:gd name="T48" fmla="*/ 74 w 452"/>
                <a:gd name="T49" fmla="*/ 286 h 446"/>
                <a:gd name="T50" fmla="*/ 88 w 452"/>
                <a:gd name="T51" fmla="*/ 296 h 446"/>
                <a:gd name="T52" fmla="*/ 109 w 452"/>
                <a:gd name="T53" fmla="*/ 307 h 446"/>
                <a:gd name="T54" fmla="*/ 120 w 452"/>
                <a:gd name="T55" fmla="*/ 298 h 446"/>
                <a:gd name="T56" fmla="*/ 127 w 452"/>
                <a:gd name="T57" fmla="*/ 283 h 446"/>
                <a:gd name="T58" fmla="*/ 148 w 452"/>
                <a:gd name="T59" fmla="*/ 275 h 446"/>
                <a:gd name="T60" fmla="*/ 170 w 452"/>
                <a:gd name="T61" fmla="*/ 279 h 446"/>
                <a:gd name="T62" fmla="*/ 183 w 452"/>
                <a:gd name="T63" fmla="*/ 292 h 446"/>
                <a:gd name="T64" fmla="*/ 200 w 452"/>
                <a:gd name="T65" fmla="*/ 320 h 446"/>
                <a:gd name="T66" fmla="*/ 210 w 452"/>
                <a:gd name="T67" fmla="*/ 343 h 446"/>
                <a:gd name="T68" fmla="*/ 235 w 452"/>
                <a:gd name="T69" fmla="*/ 372 h 446"/>
                <a:gd name="T70" fmla="*/ 237 w 452"/>
                <a:gd name="T71" fmla="*/ 388 h 446"/>
                <a:gd name="T72" fmla="*/ 249 w 452"/>
                <a:gd name="T73" fmla="*/ 416 h 446"/>
                <a:gd name="T74" fmla="*/ 273 w 452"/>
                <a:gd name="T75" fmla="*/ 427 h 446"/>
                <a:gd name="T76" fmla="*/ 291 w 452"/>
                <a:gd name="T77" fmla="*/ 438 h 446"/>
                <a:gd name="T78" fmla="*/ 305 w 452"/>
                <a:gd name="T79" fmla="*/ 442 h 446"/>
                <a:gd name="T80" fmla="*/ 321 w 452"/>
                <a:gd name="T81" fmla="*/ 441 h 446"/>
                <a:gd name="T82" fmla="*/ 317 w 452"/>
                <a:gd name="T83" fmla="*/ 425 h 446"/>
                <a:gd name="T84" fmla="*/ 308 w 452"/>
                <a:gd name="T85" fmla="*/ 404 h 446"/>
                <a:gd name="T86" fmla="*/ 318 w 452"/>
                <a:gd name="T87" fmla="*/ 370 h 446"/>
                <a:gd name="T88" fmla="*/ 311 w 452"/>
                <a:gd name="T89" fmla="*/ 361 h 446"/>
                <a:gd name="T90" fmla="*/ 326 w 452"/>
                <a:gd name="T91" fmla="*/ 355 h 446"/>
                <a:gd name="T92" fmla="*/ 324 w 452"/>
                <a:gd name="T93" fmla="*/ 350 h 446"/>
                <a:gd name="T94" fmla="*/ 338 w 452"/>
                <a:gd name="T95" fmla="*/ 350 h 446"/>
                <a:gd name="T96" fmla="*/ 336 w 452"/>
                <a:gd name="T97" fmla="*/ 345 h 446"/>
                <a:gd name="T98" fmla="*/ 347 w 452"/>
                <a:gd name="T99" fmla="*/ 342 h 446"/>
                <a:gd name="T100" fmla="*/ 346 w 452"/>
                <a:gd name="T101" fmla="*/ 331 h 446"/>
                <a:gd name="T102" fmla="*/ 357 w 452"/>
                <a:gd name="T103" fmla="*/ 329 h 446"/>
                <a:gd name="T104" fmla="*/ 367 w 452"/>
                <a:gd name="T105" fmla="*/ 329 h 446"/>
                <a:gd name="T106" fmla="*/ 395 w 452"/>
                <a:gd name="T107" fmla="*/ 314 h 446"/>
                <a:gd name="T108" fmla="*/ 403 w 452"/>
                <a:gd name="T109" fmla="*/ 305 h 446"/>
                <a:gd name="T110" fmla="*/ 403 w 452"/>
                <a:gd name="T111" fmla="*/ 296 h 446"/>
                <a:gd name="T112" fmla="*/ 410 w 452"/>
                <a:gd name="T113" fmla="*/ 286 h 446"/>
                <a:gd name="T114" fmla="*/ 412 w 452"/>
                <a:gd name="T115" fmla="*/ 299 h 446"/>
                <a:gd name="T116" fmla="*/ 439 w 452"/>
                <a:gd name="T117" fmla="*/ 288 h 446"/>
                <a:gd name="T118" fmla="*/ 447 w 452"/>
                <a:gd name="T119" fmla="*/ 268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52" h="446">
                  <a:moveTo>
                    <a:pt x="446" y="253"/>
                  </a:moveTo>
                  <a:lnTo>
                    <a:pt x="448" y="245"/>
                  </a:lnTo>
                  <a:lnTo>
                    <a:pt x="452" y="240"/>
                  </a:lnTo>
                  <a:lnTo>
                    <a:pt x="450" y="234"/>
                  </a:lnTo>
                  <a:lnTo>
                    <a:pt x="448" y="226"/>
                  </a:lnTo>
                  <a:lnTo>
                    <a:pt x="447" y="223"/>
                  </a:lnTo>
                  <a:lnTo>
                    <a:pt x="447" y="217"/>
                  </a:lnTo>
                  <a:lnTo>
                    <a:pt x="446" y="215"/>
                  </a:lnTo>
                  <a:lnTo>
                    <a:pt x="442" y="206"/>
                  </a:lnTo>
                  <a:lnTo>
                    <a:pt x="442" y="204"/>
                  </a:lnTo>
                  <a:lnTo>
                    <a:pt x="435" y="198"/>
                  </a:lnTo>
                  <a:lnTo>
                    <a:pt x="435" y="131"/>
                  </a:lnTo>
                  <a:lnTo>
                    <a:pt x="425" y="130"/>
                  </a:lnTo>
                  <a:lnTo>
                    <a:pt x="423" y="132"/>
                  </a:lnTo>
                  <a:lnTo>
                    <a:pt x="420" y="131"/>
                  </a:lnTo>
                  <a:lnTo>
                    <a:pt x="417" y="128"/>
                  </a:lnTo>
                  <a:lnTo>
                    <a:pt x="413" y="126"/>
                  </a:lnTo>
                  <a:lnTo>
                    <a:pt x="408" y="126"/>
                  </a:lnTo>
                  <a:lnTo>
                    <a:pt x="402" y="122"/>
                  </a:lnTo>
                  <a:lnTo>
                    <a:pt x="398" y="117"/>
                  </a:lnTo>
                  <a:lnTo>
                    <a:pt x="393" y="116"/>
                  </a:lnTo>
                  <a:lnTo>
                    <a:pt x="385" y="118"/>
                  </a:lnTo>
                  <a:lnTo>
                    <a:pt x="383" y="117"/>
                  </a:lnTo>
                  <a:lnTo>
                    <a:pt x="378" y="116"/>
                  </a:lnTo>
                  <a:lnTo>
                    <a:pt x="374" y="119"/>
                  </a:lnTo>
                  <a:lnTo>
                    <a:pt x="372" y="120"/>
                  </a:lnTo>
                  <a:lnTo>
                    <a:pt x="369" y="118"/>
                  </a:lnTo>
                  <a:lnTo>
                    <a:pt x="365" y="118"/>
                  </a:lnTo>
                  <a:lnTo>
                    <a:pt x="363" y="121"/>
                  </a:lnTo>
                  <a:lnTo>
                    <a:pt x="358" y="124"/>
                  </a:lnTo>
                  <a:lnTo>
                    <a:pt x="354" y="125"/>
                  </a:lnTo>
                  <a:lnTo>
                    <a:pt x="352" y="122"/>
                  </a:lnTo>
                  <a:lnTo>
                    <a:pt x="349" y="119"/>
                  </a:lnTo>
                  <a:lnTo>
                    <a:pt x="341" y="120"/>
                  </a:lnTo>
                  <a:lnTo>
                    <a:pt x="336" y="117"/>
                  </a:lnTo>
                  <a:lnTo>
                    <a:pt x="332" y="118"/>
                  </a:lnTo>
                  <a:lnTo>
                    <a:pt x="330" y="122"/>
                  </a:lnTo>
                  <a:lnTo>
                    <a:pt x="328" y="123"/>
                  </a:lnTo>
                  <a:lnTo>
                    <a:pt x="327" y="118"/>
                  </a:lnTo>
                  <a:lnTo>
                    <a:pt x="325" y="116"/>
                  </a:lnTo>
                  <a:lnTo>
                    <a:pt x="319" y="120"/>
                  </a:lnTo>
                  <a:lnTo>
                    <a:pt x="318" y="116"/>
                  </a:lnTo>
                  <a:lnTo>
                    <a:pt x="312" y="112"/>
                  </a:lnTo>
                  <a:lnTo>
                    <a:pt x="310" y="112"/>
                  </a:lnTo>
                  <a:lnTo>
                    <a:pt x="308" y="115"/>
                  </a:lnTo>
                  <a:lnTo>
                    <a:pt x="305" y="117"/>
                  </a:lnTo>
                  <a:lnTo>
                    <a:pt x="302" y="116"/>
                  </a:lnTo>
                  <a:lnTo>
                    <a:pt x="301" y="111"/>
                  </a:lnTo>
                  <a:lnTo>
                    <a:pt x="298" y="111"/>
                  </a:lnTo>
                  <a:lnTo>
                    <a:pt x="295" y="105"/>
                  </a:lnTo>
                  <a:lnTo>
                    <a:pt x="287" y="105"/>
                  </a:lnTo>
                  <a:lnTo>
                    <a:pt x="284" y="107"/>
                  </a:lnTo>
                  <a:lnTo>
                    <a:pt x="281" y="104"/>
                  </a:lnTo>
                  <a:lnTo>
                    <a:pt x="280" y="104"/>
                  </a:lnTo>
                  <a:lnTo>
                    <a:pt x="275" y="105"/>
                  </a:lnTo>
                  <a:lnTo>
                    <a:pt x="269" y="101"/>
                  </a:lnTo>
                  <a:lnTo>
                    <a:pt x="261" y="101"/>
                  </a:lnTo>
                  <a:lnTo>
                    <a:pt x="259" y="94"/>
                  </a:lnTo>
                  <a:lnTo>
                    <a:pt x="255" y="92"/>
                  </a:lnTo>
                  <a:lnTo>
                    <a:pt x="253" y="93"/>
                  </a:lnTo>
                  <a:lnTo>
                    <a:pt x="250" y="92"/>
                  </a:lnTo>
                  <a:lnTo>
                    <a:pt x="247" y="93"/>
                  </a:lnTo>
                  <a:lnTo>
                    <a:pt x="244" y="93"/>
                  </a:lnTo>
                  <a:lnTo>
                    <a:pt x="242" y="90"/>
                  </a:lnTo>
                  <a:lnTo>
                    <a:pt x="235" y="83"/>
                  </a:lnTo>
                  <a:lnTo>
                    <a:pt x="239" y="6"/>
                  </a:lnTo>
                  <a:lnTo>
                    <a:pt x="139" y="0"/>
                  </a:lnTo>
                  <a:lnTo>
                    <a:pt x="125" y="182"/>
                  </a:lnTo>
                  <a:lnTo>
                    <a:pt x="6" y="171"/>
                  </a:lnTo>
                  <a:lnTo>
                    <a:pt x="5" y="180"/>
                  </a:lnTo>
                  <a:lnTo>
                    <a:pt x="0" y="180"/>
                  </a:lnTo>
                  <a:lnTo>
                    <a:pt x="2" y="183"/>
                  </a:lnTo>
                  <a:lnTo>
                    <a:pt x="7" y="186"/>
                  </a:lnTo>
                  <a:lnTo>
                    <a:pt x="10" y="190"/>
                  </a:lnTo>
                  <a:lnTo>
                    <a:pt x="11" y="193"/>
                  </a:lnTo>
                  <a:lnTo>
                    <a:pt x="13" y="197"/>
                  </a:lnTo>
                  <a:lnTo>
                    <a:pt x="15" y="198"/>
                  </a:lnTo>
                  <a:lnTo>
                    <a:pt x="18" y="200"/>
                  </a:lnTo>
                  <a:lnTo>
                    <a:pt x="21" y="202"/>
                  </a:lnTo>
                  <a:lnTo>
                    <a:pt x="22" y="205"/>
                  </a:lnTo>
                  <a:lnTo>
                    <a:pt x="26" y="210"/>
                  </a:lnTo>
                  <a:lnTo>
                    <a:pt x="30" y="213"/>
                  </a:lnTo>
                  <a:lnTo>
                    <a:pt x="38" y="224"/>
                  </a:lnTo>
                  <a:lnTo>
                    <a:pt x="41" y="224"/>
                  </a:lnTo>
                  <a:lnTo>
                    <a:pt x="44" y="227"/>
                  </a:lnTo>
                  <a:lnTo>
                    <a:pt x="48" y="230"/>
                  </a:lnTo>
                  <a:lnTo>
                    <a:pt x="53" y="234"/>
                  </a:lnTo>
                  <a:lnTo>
                    <a:pt x="55" y="238"/>
                  </a:lnTo>
                  <a:lnTo>
                    <a:pt x="55" y="245"/>
                  </a:lnTo>
                  <a:lnTo>
                    <a:pt x="59" y="251"/>
                  </a:lnTo>
                  <a:lnTo>
                    <a:pt x="60" y="255"/>
                  </a:lnTo>
                  <a:lnTo>
                    <a:pt x="59" y="259"/>
                  </a:lnTo>
                  <a:lnTo>
                    <a:pt x="59" y="264"/>
                  </a:lnTo>
                  <a:lnTo>
                    <a:pt x="60" y="270"/>
                  </a:lnTo>
                  <a:lnTo>
                    <a:pt x="65" y="275"/>
                  </a:lnTo>
                  <a:lnTo>
                    <a:pt x="66" y="278"/>
                  </a:lnTo>
                  <a:lnTo>
                    <a:pt x="67" y="279"/>
                  </a:lnTo>
                  <a:lnTo>
                    <a:pt x="69" y="281"/>
                  </a:lnTo>
                  <a:lnTo>
                    <a:pt x="71" y="283"/>
                  </a:lnTo>
                  <a:lnTo>
                    <a:pt x="74" y="286"/>
                  </a:lnTo>
                  <a:lnTo>
                    <a:pt x="78" y="289"/>
                  </a:lnTo>
                  <a:lnTo>
                    <a:pt x="81" y="292"/>
                  </a:lnTo>
                  <a:lnTo>
                    <a:pt x="84" y="293"/>
                  </a:lnTo>
                  <a:lnTo>
                    <a:pt x="88" y="296"/>
                  </a:lnTo>
                  <a:lnTo>
                    <a:pt x="94" y="299"/>
                  </a:lnTo>
                  <a:lnTo>
                    <a:pt x="101" y="304"/>
                  </a:lnTo>
                  <a:lnTo>
                    <a:pt x="104" y="305"/>
                  </a:lnTo>
                  <a:lnTo>
                    <a:pt x="109" y="307"/>
                  </a:lnTo>
                  <a:lnTo>
                    <a:pt x="113" y="307"/>
                  </a:lnTo>
                  <a:lnTo>
                    <a:pt x="115" y="303"/>
                  </a:lnTo>
                  <a:lnTo>
                    <a:pt x="118" y="300"/>
                  </a:lnTo>
                  <a:lnTo>
                    <a:pt x="120" y="298"/>
                  </a:lnTo>
                  <a:lnTo>
                    <a:pt x="123" y="297"/>
                  </a:lnTo>
                  <a:lnTo>
                    <a:pt x="123" y="292"/>
                  </a:lnTo>
                  <a:lnTo>
                    <a:pt x="125" y="288"/>
                  </a:lnTo>
                  <a:lnTo>
                    <a:pt x="127" y="283"/>
                  </a:lnTo>
                  <a:lnTo>
                    <a:pt x="132" y="277"/>
                  </a:lnTo>
                  <a:lnTo>
                    <a:pt x="139" y="276"/>
                  </a:lnTo>
                  <a:lnTo>
                    <a:pt x="143" y="275"/>
                  </a:lnTo>
                  <a:lnTo>
                    <a:pt x="148" y="275"/>
                  </a:lnTo>
                  <a:lnTo>
                    <a:pt x="153" y="277"/>
                  </a:lnTo>
                  <a:lnTo>
                    <a:pt x="159" y="278"/>
                  </a:lnTo>
                  <a:lnTo>
                    <a:pt x="162" y="278"/>
                  </a:lnTo>
                  <a:lnTo>
                    <a:pt x="170" y="279"/>
                  </a:lnTo>
                  <a:lnTo>
                    <a:pt x="173" y="281"/>
                  </a:lnTo>
                  <a:lnTo>
                    <a:pt x="176" y="287"/>
                  </a:lnTo>
                  <a:lnTo>
                    <a:pt x="178" y="287"/>
                  </a:lnTo>
                  <a:lnTo>
                    <a:pt x="183" y="292"/>
                  </a:lnTo>
                  <a:lnTo>
                    <a:pt x="187" y="294"/>
                  </a:lnTo>
                  <a:lnTo>
                    <a:pt x="190" y="300"/>
                  </a:lnTo>
                  <a:lnTo>
                    <a:pt x="196" y="308"/>
                  </a:lnTo>
                  <a:lnTo>
                    <a:pt x="200" y="320"/>
                  </a:lnTo>
                  <a:lnTo>
                    <a:pt x="203" y="324"/>
                  </a:lnTo>
                  <a:lnTo>
                    <a:pt x="207" y="332"/>
                  </a:lnTo>
                  <a:lnTo>
                    <a:pt x="207" y="335"/>
                  </a:lnTo>
                  <a:lnTo>
                    <a:pt x="210" y="343"/>
                  </a:lnTo>
                  <a:lnTo>
                    <a:pt x="218" y="350"/>
                  </a:lnTo>
                  <a:lnTo>
                    <a:pt x="220" y="358"/>
                  </a:lnTo>
                  <a:lnTo>
                    <a:pt x="230" y="370"/>
                  </a:lnTo>
                  <a:lnTo>
                    <a:pt x="235" y="372"/>
                  </a:lnTo>
                  <a:lnTo>
                    <a:pt x="234" y="381"/>
                  </a:lnTo>
                  <a:lnTo>
                    <a:pt x="232" y="383"/>
                  </a:lnTo>
                  <a:lnTo>
                    <a:pt x="234" y="385"/>
                  </a:lnTo>
                  <a:lnTo>
                    <a:pt x="237" y="388"/>
                  </a:lnTo>
                  <a:lnTo>
                    <a:pt x="237" y="394"/>
                  </a:lnTo>
                  <a:lnTo>
                    <a:pt x="243" y="405"/>
                  </a:lnTo>
                  <a:lnTo>
                    <a:pt x="246" y="411"/>
                  </a:lnTo>
                  <a:lnTo>
                    <a:pt x="249" y="416"/>
                  </a:lnTo>
                  <a:lnTo>
                    <a:pt x="251" y="421"/>
                  </a:lnTo>
                  <a:lnTo>
                    <a:pt x="259" y="422"/>
                  </a:lnTo>
                  <a:lnTo>
                    <a:pt x="264" y="427"/>
                  </a:lnTo>
                  <a:lnTo>
                    <a:pt x="273" y="427"/>
                  </a:lnTo>
                  <a:lnTo>
                    <a:pt x="280" y="434"/>
                  </a:lnTo>
                  <a:lnTo>
                    <a:pt x="284" y="434"/>
                  </a:lnTo>
                  <a:lnTo>
                    <a:pt x="286" y="437"/>
                  </a:lnTo>
                  <a:lnTo>
                    <a:pt x="291" y="438"/>
                  </a:lnTo>
                  <a:lnTo>
                    <a:pt x="292" y="436"/>
                  </a:lnTo>
                  <a:lnTo>
                    <a:pt x="302" y="438"/>
                  </a:lnTo>
                  <a:lnTo>
                    <a:pt x="302" y="439"/>
                  </a:lnTo>
                  <a:lnTo>
                    <a:pt x="305" y="442"/>
                  </a:lnTo>
                  <a:lnTo>
                    <a:pt x="310" y="446"/>
                  </a:lnTo>
                  <a:lnTo>
                    <a:pt x="313" y="444"/>
                  </a:lnTo>
                  <a:lnTo>
                    <a:pt x="314" y="442"/>
                  </a:lnTo>
                  <a:lnTo>
                    <a:pt x="321" y="441"/>
                  </a:lnTo>
                  <a:lnTo>
                    <a:pt x="319" y="436"/>
                  </a:lnTo>
                  <a:lnTo>
                    <a:pt x="319" y="433"/>
                  </a:lnTo>
                  <a:lnTo>
                    <a:pt x="318" y="429"/>
                  </a:lnTo>
                  <a:lnTo>
                    <a:pt x="317" y="425"/>
                  </a:lnTo>
                  <a:lnTo>
                    <a:pt x="314" y="423"/>
                  </a:lnTo>
                  <a:lnTo>
                    <a:pt x="312" y="417"/>
                  </a:lnTo>
                  <a:lnTo>
                    <a:pt x="311" y="411"/>
                  </a:lnTo>
                  <a:lnTo>
                    <a:pt x="308" y="404"/>
                  </a:lnTo>
                  <a:lnTo>
                    <a:pt x="308" y="398"/>
                  </a:lnTo>
                  <a:lnTo>
                    <a:pt x="311" y="389"/>
                  </a:lnTo>
                  <a:lnTo>
                    <a:pt x="314" y="380"/>
                  </a:lnTo>
                  <a:lnTo>
                    <a:pt x="318" y="370"/>
                  </a:lnTo>
                  <a:lnTo>
                    <a:pt x="317" y="368"/>
                  </a:lnTo>
                  <a:lnTo>
                    <a:pt x="314" y="366"/>
                  </a:lnTo>
                  <a:lnTo>
                    <a:pt x="311" y="363"/>
                  </a:lnTo>
                  <a:lnTo>
                    <a:pt x="311" y="361"/>
                  </a:lnTo>
                  <a:lnTo>
                    <a:pt x="313" y="362"/>
                  </a:lnTo>
                  <a:lnTo>
                    <a:pt x="322" y="361"/>
                  </a:lnTo>
                  <a:lnTo>
                    <a:pt x="323" y="361"/>
                  </a:lnTo>
                  <a:lnTo>
                    <a:pt x="326" y="355"/>
                  </a:lnTo>
                  <a:lnTo>
                    <a:pt x="323" y="355"/>
                  </a:lnTo>
                  <a:lnTo>
                    <a:pt x="322" y="353"/>
                  </a:lnTo>
                  <a:lnTo>
                    <a:pt x="322" y="351"/>
                  </a:lnTo>
                  <a:lnTo>
                    <a:pt x="324" y="350"/>
                  </a:lnTo>
                  <a:lnTo>
                    <a:pt x="328" y="350"/>
                  </a:lnTo>
                  <a:lnTo>
                    <a:pt x="333" y="350"/>
                  </a:lnTo>
                  <a:lnTo>
                    <a:pt x="335" y="351"/>
                  </a:lnTo>
                  <a:lnTo>
                    <a:pt x="338" y="350"/>
                  </a:lnTo>
                  <a:lnTo>
                    <a:pt x="343" y="346"/>
                  </a:lnTo>
                  <a:lnTo>
                    <a:pt x="341" y="346"/>
                  </a:lnTo>
                  <a:lnTo>
                    <a:pt x="337" y="349"/>
                  </a:lnTo>
                  <a:lnTo>
                    <a:pt x="336" y="345"/>
                  </a:lnTo>
                  <a:lnTo>
                    <a:pt x="338" y="339"/>
                  </a:lnTo>
                  <a:lnTo>
                    <a:pt x="340" y="341"/>
                  </a:lnTo>
                  <a:lnTo>
                    <a:pt x="342" y="342"/>
                  </a:lnTo>
                  <a:lnTo>
                    <a:pt x="347" y="342"/>
                  </a:lnTo>
                  <a:lnTo>
                    <a:pt x="349" y="340"/>
                  </a:lnTo>
                  <a:lnTo>
                    <a:pt x="348" y="336"/>
                  </a:lnTo>
                  <a:lnTo>
                    <a:pt x="345" y="332"/>
                  </a:lnTo>
                  <a:lnTo>
                    <a:pt x="346" y="331"/>
                  </a:lnTo>
                  <a:lnTo>
                    <a:pt x="349" y="331"/>
                  </a:lnTo>
                  <a:lnTo>
                    <a:pt x="352" y="329"/>
                  </a:lnTo>
                  <a:lnTo>
                    <a:pt x="354" y="331"/>
                  </a:lnTo>
                  <a:lnTo>
                    <a:pt x="357" y="329"/>
                  </a:lnTo>
                  <a:lnTo>
                    <a:pt x="358" y="331"/>
                  </a:lnTo>
                  <a:lnTo>
                    <a:pt x="361" y="333"/>
                  </a:lnTo>
                  <a:lnTo>
                    <a:pt x="364" y="331"/>
                  </a:lnTo>
                  <a:lnTo>
                    <a:pt x="367" y="329"/>
                  </a:lnTo>
                  <a:lnTo>
                    <a:pt x="374" y="327"/>
                  </a:lnTo>
                  <a:lnTo>
                    <a:pt x="381" y="326"/>
                  </a:lnTo>
                  <a:lnTo>
                    <a:pt x="392" y="320"/>
                  </a:lnTo>
                  <a:lnTo>
                    <a:pt x="395" y="314"/>
                  </a:lnTo>
                  <a:lnTo>
                    <a:pt x="396" y="309"/>
                  </a:lnTo>
                  <a:lnTo>
                    <a:pt x="399" y="307"/>
                  </a:lnTo>
                  <a:lnTo>
                    <a:pt x="402" y="306"/>
                  </a:lnTo>
                  <a:lnTo>
                    <a:pt x="403" y="305"/>
                  </a:lnTo>
                  <a:lnTo>
                    <a:pt x="406" y="303"/>
                  </a:lnTo>
                  <a:lnTo>
                    <a:pt x="405" y="300"/>
                  </a:lnTo>
                  <a:lnTo>
                    <a:pt x="404" y="297"/>
                  </a:lnTo>
                  <a:lnTo>
                    <a:pt x="403" y="296"/>
                  </a:lnTo>
                  <a:lnTo>
                    <a:pt x="402" y="294"/>
                  </a:lnTo>
                  <a:lnTo>
                    <a:pt x="403" y="291"/>
                  </a:lnTo>
                  <a:lnTo>
                    <a:pt x="407" y="288"/>
                  </a:lnTo>
                  <a:lnTo>
                    <a:pt x="410" y="286"/>
                  </a:lnTo>
                  <a:lnTo>
                    <a:pt x="412" y="286"/>
                  </a:lnTo>
                  <a:lnTo>
                    <a:pt x="412" y="289"/>
                  </a:lnTo>
                  <a:lnTo>
                    <a:pt x="412" y="293"/>
                  </a:lnTo>
                  <a:lnTo>
                    <a:pt x="412" y="299"/>
                  </a:lnTo>
                  <a:lnTo>
                    <a:pt x="413" y="300"/>
                  </a:lnTo>
                  <a:lnTo>
                    <a:pt x="419" y="295"/>
                  </a:lnTo>
                  <a:lnTo>
                    <a:pt x="424" y="294"/>
                  </a:lnTo>
                  <a:lnTo>
                    <a:pt x="439" y="288"/>
                  </a:lnTo>
                  <a:lnTo>
                    <a:pt x="441" y="287"/>
                  </a:lnTo>
                  <a:lnTo>
                    <a:pt x="444" y="282"/>
                  </a:lnTo>
                  <a:lnTo>
                    <a:pt x="447" y="272"/>
                  </a:lnTo>
                  <a:lnTo>
                    <a:pt x="447" y="268"/>
                  </a:lnTo>
                  <a:lnTo>
                    <a:pt x="444" y="261"/>
                  </a:lnTo>
                  <a:lnTo>
                    <a:pt x="446" y="256"/>
                  </a:lnTo>
                  <a:lnTo>
                    <a:pt x="446" y="253"/>
                  </a:lnTo>
                  <a:close/>
                </a:path>
              </a:pathLst>
            </a:custGeom>
            <a:solidFill>
              <a:schemeClr val="accent2"/>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2" name="Freeform 8">
              <a:extLst>
                <a:ext uri="{FF2B5EF4-FFF2-40B4-BE49-F238E27FC236}">
                  <a16:creationId xmlns:a16="http://schemas.microsoft.com/office/drawing/2014/main" id="{A263158E-4F01-AC49-8B95-BFE1831E52EF}"/>
                </a:ext>
              </a:extLst>
            </p:cNvPr>
            <p:cNvSpPr>
              <a:spLocks/>
            </p:cNvSpPr>
            <p:nvPr/>
          </p:nvSpPr>
          <p:spPr bwMode="auto">
            <a:xfrm>
              <a:off x="5613603" y="2574622"/>
              <a:ext cx="369330" cy="435102"/>
            </a:xfrm>
            <a:custGeom>
              <a:avLst/>
              <a:gdLst>
                <a:gd name="T0" fmla="*/ 73 w 259"/>
                <a:gd name="T1" fmla="*/ 0 h 304"/>
                <a:gd name="T2" fmla="*/ 68 w 259"/>
                <a:gd name="T3" fmla="*/ 25 h 304"/>
                <a:gd name="T4" fmla="*/ 62 w 259"/>
                <a:gd name="T5" fmla="*/ 43 h 304"/>
                <a:gd name="T6" fmla="*/ 59 w 259"/>
                <a:gd name="T7" fmla="*/ 45 h 304"/>
                <a:gd name="T8" fmla="*/ 56 w 259"/>
                <a:gd name="T9" fmla="*/ 43 h 304"/>
                <a:gd name="T10" fmla="*/ 51 w 259"/>
                <a:gd name="T11" fmla="*/ 39 h 304"/>
                <a:gd name="T12" fmla="*/ 47 w 259"/>
                <a:gd name="T13" fmla="*/ 41 h 304"/>
                <a:gd name="T14" fmla="*/ 45 w 259"/>
                <a:gd name="T15" fmla="*/ 37 h 304"/>
                <a:gd name="T16" fmla="*/ 38 w 259"/>
                <a:gd name="T17" fmla="*/ 39 h 304"/>
                <a:gd name="T18" fmla="*/ 35 w 259"/>
                <a:gd name="T19" fmla="*/ 42 h 304"/>
                <a:gd name="T20" fmla="*/ 35 w 259"/>
                <a:gd name="T21" fmla="*/ 53 h 304"/>
                <a:gd name="T22" fmla="*/ 35 w 259"/>
                <a:gd name="T23" fmla="*/ 67 h 304"/>
                <a:gd name="T24" fmla="*/ 35 w 259"/>
                <a:gd name="T25" fmla="*/ 80 h 304"/>
                <a:gd name="T26" fmla="*/ 34 w 259"/>
                <a:gd name="T27" fmla="*/ 84 h 304"/>
                <a:gd name="T28" fmla="*/ 31 w 259"/>
                <a:gd name="T29" fmla="*/ 89 h 304"/>
                <a:gd name="T30" fmla="*/ 30 w 259"/>
                <a:gd name="T31" fmla="*/ 94 h 304"/>
                <a:gd name="T32" fmla="*/ 30 w 259"/>
                <a:gd name="T33" fmla="*/ 101 h 304"/>
                <a:gd name="T34" fmla="*/ 34 w 259"/>
                <a:gd name="T35" fmla="*/ 110 h 304"/>
                <a:gd name="T36" fmla="*/ 35 w 259"/>
                <a:gd name="T37" fmla="*/ 119 h 304"/>
                <a:gd name="T38" fmla="*/ 37 w 259"/>
                <a:gd name="T39" fmla="*/ 122 h 304"/>
                <a:gd name="T40" fmla="*/ 42 w 259"/>
                <a:gd name="T41" fmla="*/ 128 h 304"/>
                <a:gd name="T42" fmla="*/ 39 w 259"/>
                <a:gd name="T43" fmla="*/ 130 h 304"/>
                <a:gd name="T44" fmla="*/ 34 w 259"/>
                <a:gd name="T45" fmla="*/ 134 h 304"/>
                <a:gd name="T46" fmla="*/ 24 w 259"/>
                <a:gd name="T47" fmla="*/ 141 h 304"/>
                <a:gd name="T48" fmla="*/ 21 w 259"/>
                <a:gd name="T49" fmla="*/ 154 h 304"/>
                <a:gd name="T50" fmla="*/ 17 w 259"/>
                <a:gd name="T51" fmla="*/ 162 h 304"/>
                <a:gd name="T52" fmla="*/ 13 w 259"/>
                <a:gd name="T53" fmla="*/ 166 h 304"/>
                <a:gd name="T54" fmla="*/ 11 w 259"/>
                <a:gd name="T55" fmla="*/ 167 h 304"/>
                <a:gd name="T56" fmla="*/ 9 w 259"/>
                <a:gd name="T57" fmla="*/ 171 h 304"/>
                <a:gd name="T58" fmla="*/ 10 w 259"/>
                <a:gd name="T59" fmla="*/ 178 h 304"/>
                <a:gd name="T60" fmla="*/ 9 w 259"/>
                <a:gd name="T61" fmla="*/ 183 h 304"/>
                <a:gd name="T62" fmla="*/ 15 w 259"/>
                <a:gd name="T63" fmla="*/ 188 h 304"/>
                <a:gd name="T64" fmla="*/ 13 w 259"/>
                <a:gd name="T65" fmla="*/ 192 h 304"/>
                <a:gd name="T66" fmla="*/ 5 w 259"/>
                <a:gd name="T67" fmla="*/ 196 h 304"/>
                <a:gd name="T68" fmla="*/ 3 w 259"/>
                <a:gd name="T69" fmla="*/ 200 h 304"/>
                <a:gd name="T70" fmla="*/ 0 w 259"/>
                <a:gd name="T71" fmla="*/ 206 h 304"/>
                <a:gd name="T72" fmla="*/ 139 w 259"/>
                <a:gd name="T73" fmla="*/ 291 h 304"/>
                <a:gd name="T74" fmla="*/ 182 w 259"/>
                <a:gd name="T75" fmla="*/ 299 h 304"/>
                <a:gd name="T76" fmla="*/ 218 w 259"/>
                <a:gd name="T77" fmla="*/ 304 h 304"/>
                <a:gd name="T78" fmla="*/ 219 w 259"/>
                <a:gd name="T79" fmla="*/ 304 h 304"/>
                <a:gd name="T80" fmla="*/ 259 w 259"/>
                <a:gd name="T81" fmla="*/ 33 h 304"/>
                <a:gd name="T82" fmla="*/ 73 w 259"/>
                <a:gd name="T83" fmla="*/ 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9" h="304">
                  <a:moveTo>
                    <a:pt x="73" y="0"/>
                  </a:moveTo>
                  <a:cubicBezTo>
                    <a:pt x="73" y="0"/>
                    <a:pt x="69" y="19"/>
                    <a:pt x="68" y="25"/>
                  </a:cubicBezTo>
                  <a:cubicBezTo>
                    <a:pt x="66" y="29"/>
                    <a:pt x="62" y="43"/>
                    <a:pt x="62" y="43"/>
                  </a:cubicBezTo>
                  <a:cubicBezTo>
                    <a:pt x="59" y="45"/>
                    <a:pt x="59" y="45"/>
                    <a:pt x="59" y="45"/>
                  </a:cubicBezTo>
                  <a:cubicBezTo>
                    <a:pt x="56" y="43"/>
                    <a:pt x="56" y="43"/>
                    <a:pt x="56" y="43"/>
                  </a:cubicBezTo>
                  <a:cubicBezTo>
                    <a:pt x="51" y="39"/>
                    <a:pt x="51" y="39"/>
                    <a:pt x="51" y="39"/>
                  </a:cubicBezTo>
                  <a:cubicBezTo>
                    <a:pt x="47" y="41"/>
                    <a:pt x="47" y="41"/>
                    <a:pt x="47" y="41"/>
                  </a:cubicBezTo>
                  <a:cubicBezTo>
                    <a:pt x="45" y="37"/>
                    <a:pt x="45" y="37"/>
                    <a:pt x="45" y="37"/>
                  </a:cubicBezTo>
                  <a:cubicBezTo>
                    <a:pt x="38" y="39"/>
                    <a:pt x="38" y="39"/>
                    <a:pt x="38" y="39"/>
                  </a:cubicBezTo>
                  <a:cubicBezTo>
                    <a:pt x="35" y="42"/>
                    <a:pt x="35" y="42"/>
                    <a:pt x="35" y="42"/>
                  </a:cubicBezTo>
                  <a:cubicBezTo>
                    <a:pt x="35" y="53"/>
                    <a:pt x="35" y="53"/>
                    <a:pt x="35" y="53"/>
                  </a:cubicBezTo>
                  <a:cubicBezTo>
                    <a:pt x="35" y="67"/>
                    <a:pt x="35" y="67"/>
                    <a:pt x="35" y="67"/>
                  </a:cubicBezTo>
                  <a:cubicBezTo>
                    <a:pt x="35" y="80"/>
                    <a:pt x="35" y="80"/>
                    <a:pt x="35" y="80"/>
                  </a:cubicBezTo>
                  <a:cubicBezTo>
                    <a:pt x="34" y="84"/>
                    <a:pt x="34" y="84"/>
                    <a:pt x="34" y="84"/>
                  </a:cubicBezTo>
                  <a:cubicBezTo>
                    <a:pt x="31" y="89"/>
                    <a:pt x="31" y="89"/>
                    <a:pt x="31" y="89"/>
                  </a:cubicBezTo>
                  <a:cubicBezTo>
                    <a:pt x="30" y="94"/>
                    <a:pt x="30" y="94"/>
                    <a:pt x="30" y="94"/>
                  </a:cubicBezTo>
                  <a:cubicBezTo>
                    <a:pt x="30" y="101"/>
                    <a:pt x="30" y="101"/>
                    <a:pt x="30" y="101"/>
                  </a:cubicBezTo>
                  <a:cubicBezTo>
                    <a:pt x="34" y="110"/>
                    <a:pt x="34" y="110"/>
                    <a:pt x="34" y="110"/>
                  </a:cubicBezTo>
                  <a:cubicBezTo>
                    <a:pt x="35" y="119"/>
                    <a:pt x="35" y="119"/>
                    <a:pt x="35" y="119"/>
                  </a:cubicBezTo>
                  <a:cubicBezTo>
                    <a:pt x="37" y="122"/>
                    <a:pt x="37" y="122"/>
                    <a:pt x="37" y="122"/>
                  </a:cubicBezTo>
                  <a:cubicBezTo>
                    <a:pt x="42" y="128"/>
                    <a:pt x="42" y="128"/>
                    <a:pt x="42" y="128"/>
                  </a:cubicBezTo>
                  <a:cubicBezTo>
                    <a:pt x="39" y="130"/>
                    <a:pt x="39" y="130"/>
                    <a:pt x="39" y="130"/>
                  </a:cubicBezTo>
                  <a:cubicBezTo>
                    <a:pt x="34" y="134"/>
                    <a:pt x="34" y="134"/>
                    <a:pt x="34" y="134"/>
                  </a:cubicBezTo>
                  <a:cubicBezTo>
                    <a:pt x="24" y="141"/>
                    <a:pt x="24" y="141"/>
                    <a:pt x="24" y="141"/>
                  </a:cubicBezTo>
                  <a:cubicBezTo>
                    <a:pt x="21" y="154"/>
                    <a:pt x="21" y="154"/>
                    <a:pt x="21" y="154"/>
                  </a:cubicBezTo>
                  <a:cubicBezTo>
                    <a:pt x="17" y="162"/>
                    <a:pt x="17" y="162"/>
                    <a:pt x="17" y="162"/>
                  </a:cubicBezTo>
                  <a:cubicBezTo>
                    <a:pt x="13" y="166"/>
                    <a:pt x="13" y="166"/>
                    <a:pt x="13" y="166"/>
                  </a:cubicBezTo>
                  <a:cubicBezTo>
                    <a:pt x="11" y="167"/>
                    <a:pt x="11" y="167"/>
                    <a:pt x="11" y="167"/>
                  </a:cubicBezTo>
                  <a:cubicBezTo>
                    <a:pt x="9" y="171"/>
                    <a:pt x="9" y="171"/>
                    <a:pt x="9" y="171"/>
                  </a:cubicBezTo>
                  <a:cubicBezTo>
                    <a:pt x="10" y="178"/>
                    <a:pt x="10" y="178"/>
                    <a:pt x="10" y="178"/>
                  </a:cubicBezTo>
                  <a:cubicBezTo>
                    <a:pt x="9" y="183"/>
                    <a:pt x="9" y="183"/>
                    <a:pt x="9" y="183"/>
                  </a:cubicBezTo>
                  <a:cubicBezTo>
                    <a:pt x="15" y="188"/>
                    <a:pt x="15" y="188"/>
                    <a:pt x="15" y="188"/>
                  </a:cubicBezTo>
                  <a:cubicBezTo>
                    <a:pt x="13" y="192"/>
                    <a:pt x="13" y="192"/>
                    <a:pt x="13" y="192"/>
                  </a:cubicBezTo>
                  <a:cubicBezTo>
                    <a:pt x="5" y="196"/>
                    <a:pt x="5" y="196"/>
                    <a:pt x="5" y="196"/>
                  </a:cubicBezTo>
                  <a:cubicBezTo>
                    <a:pt x="3" y="200"/>
                    <a:pt x="3" y="200"/>
                    <a:pt x="3" y="200"/>
                  </a:cubicBezTo>
                  <a:cubicBezTo>
                    <a:pt x="0" y="206"/>
                    <a:pt x="0" y="206"/>
                    <a:pt x="0" y="206"/>
                  </a:cubicBezTo>
                  <a:cubicBezTo>
                    <a:pt x="139" y="291"/>
                    <a:pt x="139" y="291"/>
                    <a:pt x="139" y="291"/>
                  </a:cubicBezTo>
                  <a:cubicBezTo>
                    <a:pt x="182" y="299"/>
                    <a:pt x="182" y="299"/>
                    <a:pt x="182" y="299"/>
                  </a:cubicBezTo>
                  <a:cubicBezTo>
                    <a:pt x="218" y="304"/>
                    <a:pt x="218" y="304"/>
                    <a:pt x="218" y="304"/>
                  </a:cubicBezTo>
                  <a:cubicBezTo>
                    <a:pt x="219" y="304"/>
                    <a:pt x="219" y="304"/>
                    <a:pt x="219" y="304"/>
                  </a:cubicBezTo>
                  <a:cubicBezTo>
                    <a:pt x="259" y="33"/>
                    <a:pt x="259" y="33"/>
                    <a:pt x="259" y="33"/>
                  </a:cubicBezTo>
                  <a:lnTo>
                    <a:pt x="73"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3" name="Freeform 9">
              <a:extLst>
                <a:ext uri="{FF2B5EF4-FFF2-40B4-BE49-F238E27FC236}">
                  <a16:creationId xmlns:a16="http://schemas.microsoft.com/office/drawing/2014/main" id="{3513CB7B-1354-544E-9A99-EF2379562C7E}"/>
                </a:ext>
              </a:extLst>
            </p:cNvPr>
            <p:cNvSpPr>
              <a:spLocks/>
            </p:cNvSpPr>
            <p:nvPr/>
          </p:nvSpPr>
          <p:spPr bwMode="auto">
            <a:xfrm>
              <a:off x="5239213" y="2105792"/>
              <a:ext cx="433415" cy="750468"/>
            </a:xfrm>
            <a:custGeom>
              <a:avLst/>
              <a:gdLst>
                <a:gd name="T0" fmla="*/ 229 w 257"/>
                <a:gd name="T1" fmla="*/ 433 h 445"/>
                <a:gd name="T2" fmla="*/ 231 w 257"/>
                <a:gd name="T3" fmla="*/ 420 h 445"/>
                <a:gd name="T4" fmla="*/ 239 w 257"/>
                <a:gd name="T5" fmla="*/ 409 h 445"/>
                <a:gd name="T6" fmla="*/ 255 w 257"/>
                <a:gd name="T7" fmla="*/ 388 h 445"/>
                <a:gd name="T8" fmla="*/ 251 w 257"/>
                <a:gd name="T9" fmla="*/ 379 h 445"/>
                <a:gd name="T10" fmla="*/ 247 w 257"/>
                <a:gd name="T11" fmla="*/ 358 h 445"/>
                <a:gd name="T12" fmla="*/ 118 w 257"/>
                <a:gd name="T13" fmla="*/ 158 h 445"/>
                <a:gd name="T14" fmla="*/ 113 w 257"/>
                <a:gd name="T15" fmla="*/ 153 h 445"/>
                <a:gd name="T16" fmla="*/ 117 w 257"/>
                <a:gd name="T17" fmla="*/ 146 h 445"/>
                <a:gd name="T18" fmla="*/ 26 w 257"/>
                <a:gd name="T19" fmla="*/ 0 h 445"/>
                <a:gd name="T20" fmla="*/ 23 w 257"/>
                <a:gd name="T21" fmla="*/ 9 h 445"/>
                <a:gd name="T22" fmla="*/ 22 w 257"/>
                <a:gd name="T23" fmla="*/ 25 h 445"/>
                <a:gd name="T24" fmla="*/ 17 w 257"/>
                <a:gd name="T25" fmla="*/ 34 h 445"/>
                <a:gd name="T26" fmla="*/ 7 w 257"/>
                <a:gd name="T27" fmla="*/ 50 h 445"/>
                <a:gd name="T28" fmla="*/ 0 w 257"/>
                <a:gd name="T29" fmla="*/ 62 h 445"/>
                <a:gd name="T30" fmla="*/ 3 w 257"/>
                <a:gd name="T31" fmla="*/ 75 h 445"/>
                <a:gd name="T32" fmla="*/ 9 w 257"/>
                <a:gd name="T33" fmla="*/ 90 h 445"/>
                <a:gd name="T34" fmla="*/ 5 w 257"/>
                <a:gd name="T35" fmla="*/ 110 h 445"/>
                <a:gd name="T36" fmla="*/ 2 w 257"/>
                <a:gd name="T37" fmla="*/ 122 h 445"/>
                <a:gd name="T38" fmla="*/ 11 w 257"/>
                <a:gd name="T39" fmla="*/ 145 h 445"/>
                <a:gd name="T40" fmla="*/ 17 w 257"/>
                <a:gd name="T41" fmla="*/ 161 h 445"/>
                <a:gd name="T42" fmla="*/ 14 w 257"/>
                <a:gd name="T43" fmla="*/ 169 h 445"/>
                <a:gd name="T44" fmla="*/ 23 w 257"/>
                <a:gd name="T45" fmla="*/ 176 h 445"/>
                <a:gd name="T46" fmla="*/ 29 w 257"/>
                <a:gd name="T47" fmla="*/ 175 h 445"/>
                <a:gd name="T48" fmla="*/ 37 w 257"/>
                <a:gd name="T49" fmla="*/ 172 h 445"/>
                <a:gd name="T50" fmla="*/ 51 w 257"/>
                <a:gd name="T51" fmla="*/ 177 h 445"/>
                <a:gd name="T52" fmla="*/ 49 w 257"/>
                <a:gd name="T53" fmla="*/ 179 h 445"/>
                <a:gd name="T54" fmla="*/ 40 w 257"/>
                <a:gd name="T55" fmla="*/ 176 h 445"/>
                <a:gd name="T56" fmla="*/ 33 w 257"/>
                <a:gd name="T57" fmla="*/ 175 h 445"/>
                <a:gd name="T58" fmla="*/ 35 w 257"/>
                <a:gd name="T59" fmla="*/ 187 h 445"/>
                <a:gd name="T60" fmla="*/ 30 w 257"/>
                <a:gd name="T61" fmla="*/ 192 h 445"/>
                <a:gd name="T62" fmla="*/ 29 w 257"/>
                <a:gd name="T63" fmla="*/ 185 h 445"/>
                <a:gd name="T64" fmla="*/ 24 w 257"/>
                <a:gd name="T65" fmla="*/ 187 h 445"/>
                <a:gd name="T66" fmla="*/ 23 w 257"/>
                <a:gd name="T67" fmla="*/ 204 h 445"/>
                <a:gd name="T68" fmla="*/ 30 w 257"/>
                <a:gd name="T69" fmla="*/ 217 h 445"/>
                <a:gd name="T70" fmla="*/ 35 w 257"/>
                <a:gd name="T71" fmla="*/ 229 h 445"/>
                <a:gd name="T72" fmla="*/ 28 w 257"/>
                <a:gd name="T73" fmla="*/ 234 h 445"/>
                <a:gd name="T74" fmla="*/ 34 w 257"/>
                <a:gd name="T75" fmla="*/ 255 h 445"/>
                <a:gd name="T76" fmla="*/ 42 w 257"/>
                <a:gd name="T77" fmla="*/ 275 h 445"/>
                <a:gd name="T78" fmla="*/ 50 w 257"/>
                <a:gd name="T79" fmla="*/ 288 h 445"/>
                <a:gd name="T80" fmla="*/ 50 w 257"/>
                <a:gd name="T81" fmla="*/ 298 h 445"/>
                <a:gd name="T82" fmla="*/ 53 w 257"/>
                <a:gd name="T83" fmla="*/ 307 h 445"/>
                <a:gd name="T84" fmla="*/ 50 w 257"/>
                <a:gd name="T85" fmla="*/ 327 h 445"/>
                <a:gd name="T86" fmla="*/ 73 w 257"/>
                <a:gd name="T87" fmla="*/ 339 h 445"/>
                <a:gd name="T88" fmla="*/ 91 w 257"/>
                <a:gd name="T89" fmla="*/ 355 h 445"/>
                <a:gd name="T90" fmla="*/ 112 w 257"/>
                <a:gd name="T91" fmla="*/ 374 h 445"/>
                <a:gd name="T92" fmla="*/ 128 w 257"/>
                <a:gd name="T93" fmla="*/ 388 h 445"/>
                <a:gd name="T94" fmla="*/ 143 w 257"/>
                <a:gd name="T95" fmla="*/ 414 h 445"/>
                <a:gd name="T96" fmla="*/ 143 w 257"/>
                <a:gd name="T97" fmla="*/ 434 h 445"/>
                <a:gd name="T98" fmla="*/ 226 w 257"/>
                <a:gd name="T99" fmla="*/ 444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7" h="445">
                  <a:moveTo>
                    <a:pt x="233" y="441"/>
                  </a:moveTo>
                  <a:lnTo>
                    <a:pt x="234" y="438"/>
                  </a:lnTo>
                  <a:lnTo>
                    <a:pt x="229" y="433"/>
                  </a:lnTo>
                  <a:lnTo>
                    <a:pt x="230" y="429"/>
                  </a:lnTo>
                  <a:lnTo>
                    <a:pt x="229" y="423"/>
                  </a:lnTo>
                  <a:lnTo>
                    <a:pt x="231" y="420"/>
                  </a:lnTo>
                  <a:lnTo>
                    <a:pt x="233" y="419"/>
                  </a:lnTo>
                  <a:lnTo>
                    <a:pt x="236" y="416"/>
                  </a:lnTo>
                  <a:lnTo>
                    <a:pt x="239" y="409"/>
                  </a:lnTo>
                  <a:lnTo>
                    <a:pt x="242" y="398"/>
                  </a:lnTo>
                  <a:lnTo>
                    <a:pt x="250" y="392"/>
                  </a:lnTo>
                  <a:lnTo>
                    <a:pt x="255" y="388"/>
                  </a:lnTo>
                  <a:lnTo>
                    <a:pt x="257" y="387"/>
                  </a:lnTo>
                  <a:lnTo>
                    <a:pt x="253" y="382"/>
                  </a:lnTo>
                  <a:lnTo>
                    <a:pt x="251" y="379"/>
                  </a:lnTo>
                  <a:lnTo>
                    <a:pt x="250" y="372"/>
                  </a:lnTo>
                  <a:lnTo>
                    <a:pt x="247" y="364"/>
                  </a:lnTo>
                  <a:lnTo>
                    <a:pt x="247" y="358"/>
                  </a:lnTo>
                  <a:lnTo>
                    <a:pt x="248" y="354"/>
                  </a:lnTo>
                  <a:lnTo>
                    <a:pt x="248" y="353"/>
                  </a:lnTo>
                  <a:lnTo>
                    <a:pt x="118" y="158"/>
                  </a:lnTo>
                  <a:lnTo>
                    <a:pt x="115" y="156"/>
                  </a:lnTo>
                  <a:lnTo>
                    <a:pt x="114" y="155"/>
                  </a:lnTo>
                  <a:lnTo>
                    <a:pt x="113" y="153"/>
                  </a:lnTo>
                  <a:lnTo>
                    <a:pt x="112" y="150"/>
                  </a:lnTo>
                  <a:lnTo>
                    <a:pt x="113" y="147"/>
                  </a:lnTo>
                  <a:lnTo>
                    <a:pt x="117" y="146"/>
                  </a:lnTo>
                  <a:lnTo>
                    <a:pt x="119" y="145"/>
                  </a:lnTo>
                  <a:lnTo>
                    <a:pt x="148" y="35"/>
                  </a:lnTo>
                  <a:lnTo>
                    <a:pt x="26" y="0"/>
                  </a:lnTo>
                  <a:lnTo>
                    <a:pt x="25" y="4"/>
                  </a:lnTo>
                  <a:lnTo>
                    <a:pt x="23" y="5"/>
                  </a:lnTo>
                  <a:lnTo>
                    <a:pt x="23" y="9"/>
                  </a:lnTo>
                  <a:lnTo>
                    <a:pt x="23" y="12"/>
                  </a:lnTo>
                  <a:lnTo>
                    <a:pt x="23" y="21"/>
                  </a:lnTo>
                  <a:lnTo>
                    <a:pt x="22" y="25"/>
                  </a:lnTo>
                  <a:lnTo>
                    <a:pt x="19" y="30"/>
                  </a:lnTo>
                  <a:lnTo>
                    <a:pt x="17" y="33"/>
                  </a:lnTo>
                  <a:lnTo>
                    <a:pt x="17" y="34"/>
                  </a:lnTo>
                  <a:lnTo>
                    <a:pt x="17" y="40"/>
                  </a:lnTo>
                  <a:lnTo>
                    <a:pt x="13" y="45"/>
                  </a:lnTo>
                  <a:lnTo>
                    <a:pt x="7" y="50"/>
                  </a:lnTo>
                  <a:lnTo>
                    <a:pt x="2" y="55"/>
                  </a:lnTo>
                  <a:lnTo>
                    <a:pt x="1" y="57"/>
                  </a:lnTo>
                  <a:lnTo>
                    <a:pt x="0" y="62"/>
                  </a:lnTo>
                  <a:lnTo>
                    <a:pt x="0" y="66"/>
                  </a:lnTo>
                  <a:lnTo>
                    <a:pt x="1" y="71"/>
                  </a:lnTo>
                  <a:lnTo>
                    <a:pt x="3" y="75"/>
                  </a:lnTo>
                  <a:lnTo>
                    <a:pt x="7" y="81"/>
                  </a:lnTo>
                  <a:lnTo>
                    <a:pt x="8" y="85"/>
                  </a:lnTo>
                  <a:lnTo>
                    <a:pt x="9" y="90"/>
                  </a:lnTo>
                  <a:lnTo>
                    <a:pt x="9" y="98"/>
                  </a:lnTo>
                  <a:lnTo>
                    <a:pt x="6" y="104"/>
                  </a:lnTo>
                  <a:lnTo>
                    <a:pt x="5" y="110"/>
                  </a:lnTo>
                  <a:lnTo>
                    <a:pt x="5" y="117"/>
                  </a:lnTo>
                  <a:lnTo>
                    <a:pt x="4" y="120"/>
                  </a:lnTo>
                  <a:lnTo>
                    <a:pt x="2" y="122"/>
                  </a:lnTo>
                  <a:lnTo>
                    <a:pt x="3" y="126"/>
                  </a:lnTo>
                  <a:lnTo>
                    <a:pt x="7" y="133"/>
                  </a:lnTo>
                  <a:lnTo>
                    <a:pt x="11" y="145"/>
                  </a:lnTo>
                  <a:lnTo>
                    <a:pt x="15" y="153"/>
                  </a:lnTo>
                  <a:lnTo>
                    <a:pt x="17" y="156"/>
                  </a:lnTo>
                  <a:lnTo>
                    <a:pt x="17" y="161"/>
                  </a:lnTo>
                  <a:lnTo>
                    <a:pt x="16" y="164"/>
                  </a:lnTo>
                  <a:lnTo>
                    <a:pt x="14" y="166"/>
                  </a:lnTo>
                  <a:lnTo>
                    <a:pt x="14" y="169"/>
                  </a:lnTo>
                  <a:lnTo>
                    <a:pt x="18" y="169"/>
                  </a:lnTo>
                  <a:lnTo>
                    <a:pt x="20" y="172"/>
                  </a:lnTo>
                  <a:lnTo>
                    <a:pt x="23" y="176"/>
                  </a:lnTo>
                  <a:lnTo>
                    <a:pt x="24" y="178"/>
                  </a:lnTo>
                  <a:lnTo>
                    <a:pt x="27" y="179"/>
                  </a:lnTo>
                  <a:lnTo>
                    <a:pt x="29" y="175"/>
                  </a:lnTo>
                  <a:lnTo>
                    <a:pt x="29" y="170"/>
                  </a:lnTo>
                  <a:lnTo>
                    <a:pt x="34" y="169"/>
                  </a:lnTo>
                  <a:lnTo>
                    <a:pt x="37" y="172"/>
                  </a:lnTo>
                  <a:lnTo>
                    <a:pt x="44" y="172"/>
                  </a:lnTo>
                  <a:lnTo>
                    <a:pt x="48" y="176"/>
                  </a:lnTo>
                  <a:lnTo>
                    <a:pt x="51" y="177"/>
                  </a:lnTo>
                  <a:lnTo>
                    <a:pt x="53" y="178"/>
                  </a:lnTo>
                  <a:lnTo>
                    <a:pt x="51" y="180"/>
                  </a:lnTo>
                  <a:lnTo>
                    <a:pt x="49" y="179"/>
                  </a:lnTo>
                  <a:lnTo>
                    <a:pt x="45" y="177"/>
                  </a:lnTo>
                  <a:lnTo>
                    <a:pt x="44" y="177"/>
                  </a:lnTo>
                  <a:lnTo>
                    <a:pt x="40" y="176"/>
                  </a:lnTo>
                  <a:lnTo>
                    <a:pt x="38" y="175"/>
                  </a:lnTo>
                  <a:lnTo>
                    <a:pt x="35" y="174"/>
                  </a:lnTo>
                  <a:lnTo>
                    <a:pt x="33" y="175"/>
                  </a:lnTo>
                  <a:lnTo>
                    <a:pt x="33" y="177"/>
                  </a:lnTo>
                  <a:lnTo>
                    <a:pt x="33" y="184"/>
                  </a:lnTo>
                  <a:lnTo>
                    <a:pt x="35" y="187"/>
                  </a:lnTo>
                  <a:lnTo>
                    <a:pt x="34" y="194"/>
                  </a:lnTo>
                  <a:lnTo>
                    <a:pt x="33" y="194"/>
                  </a:lnTo>
                  <a:lnTo>
                    <a:pt x="30" y="192"/>
                  </a:lnTo>
                  <a:lnTo>
                    <a:pt x="29" y="190"/>
                  </a:lnTo>
                  <a:lnTo>
                    <a:pt x="29" y="186"/>
                  </a:lnTo>
                  <a:lnTo>
                    <a:pt x="29" y="185"/>
                  </a:lnTo>
                  <a:lnTo>
                    <a:pt x="28" y="184"/>
                  </a:lnTo>
                  <a:lnTo>
                    <a:pt x="25" y="183"/>
                  </a:lnTo>
                  <a:lnTo>
                    <a:pt x="24" y="187"/>
                  </a:lnTo>
                  <a:lnTo>
                    <a:pt x="23" y="189"/>
                  </a:lnTo>
                  <a:lnTo>
                    <a:pt x="23" y="195"/>
                  </a:lnTo>
                  <a:lnTo>
                    <a:pt x="23" y="204"/>
                  </a:lnTo>
                  <a:lnTo>
                    <a:pt x="23" y="209"/>
                  </a:lnTo>
                  <a:lnTo>
                    <a:pt x="26" y="214"/>
                  </a:lnTo>
                  <a:lnTo>
                    <a:pt x="30" y="217"/>
                  </a:lnTo>
                  <a:lnTo>
                    <a:pt x="34" y="220"/>
                  </a:lnTo>
                  <a:lnTo>
                    <a:pt x="35" y="225"/>
                  </a:lnTo>
                  <a:lnTo>
                    <a:pt x="35" y="229"/>
                  </a:lnTo>
                  <a:lnTo>
                    <a:pt x="34" y="233"/>
                  </a:lnTo>
                  <a:lnTo>
                    <a:pt x="31" y="234"/>
                  </a:lnTo>
                  <a:lnTo>
                    <a:pt x="28" y="234"/>
                  </a:lnTo>
                  <a:lnTo>
                    <a:pt x="28" y="244"/>
                  </a:lnTo>
                  <a:lnTo>
                    <a:pt x="29" y="247"/>
                  </a:lnTo>
                  <a:lnTo>
                    <a:pt x="34" y="255"/>
                  </a:lnTo>
                  <a:lnTo>
                    <a:pt x="35" y="261"/>
                  </a:lnTo>
                  <a:lnTo>
                    <a:pt x="40" y="268"/>
                  </a:lnTo>
                  <a:lnTo>
                    <a:pt x="42" y="275"/>
                  </a:lnTo>
                  <a:lnTo>
                    <a:pt x="45" y="280"/>
                  </a:lnTo>
                  <a:lnTo>
                    <a:pt x="48" y="287"/>
                  </a:lnTo>
                  <a:lnTo>
                    <a:pt x="50" y="288"/>
                  </a:lnTo>
                  <a:lnTo>
                    <a:pt x="50" y="293"/>
                  </a:lnTo>
                  <a:lnTo>
                    <a:pt x="50" y="296"/>
                  </a:lnTo>
                  <a:lnTo>
                    <a:pt x="50" y="298"/>
                  </a:lnTo>
                  <a:lnTo>
                    <a:pt x="52" y="300"/>
                  </a:lnTo>
                  <a:lnTo>
                    <a:pt x="53" y="303"/>
                  </a:lnTo>
                  <a:lnTo>
                    <a:pt x="53" y="307"/>
                  </a:lnTo>
                  <a:lnTo>
                    <a:pt x="52" y="316"/>
                  </a:lnTo>
                  <a:lnTo>
                    <a:pt x="51" y="322"/>
                  </a:lnTo>
                  <a:lnTo>
                    <a:pt x="50" y="327"/>
                  </a:lnTo>
                  <a:lnTo>
                    <a:pt x="59" y="332"/>
                  </a:lnTo>
                  <a:lnTo>
                    <a:pt x="67" y="335"/>
                  </a:lnTo>
                  <a:lnTo>
                    <a:pt x="73" y="339"/>
                  </a:lnTo>
                  <a:lnTo>
                    <a:pt x="82" y="342"/>
                  </a:lnTo>
                  <a:lnTo>
                    <a:pt x="85" y="345"/>
                  </a:lnTo>
                  <a:lnTo>
                    <a:pt x="91" y="355"/>
                  </a:lnTo>
                  <a:lnTo>
                    <a:pt x="99" y="362"/>
                  </a:lnTo>
                  <a:lnTo>
                    <a:pt x="111" y="365"/>
                  </a:lnTo>
                  <a:lnTo>
                    <a:pt x="112" y="374"/>
                  </a:lnTo>
                  <a:lnTo>
                    <a:pt x="114" y="378"/>
                  </a:lnTo>
                  <a:lnTo>
                    <a:pt x="121" y="380"/>
                  </a:lnTo>
                  <a:lnTo>
                    <a:pt x="128" y="388"/>
                  </a:lnTo>
                  <a:lnTo>
                    <a:pt x="136" y="400"/>
                  </a:lnTo>
                  <a:lnTo>
                    <a:pt x="140" y="405"/>
                  </a:lnTo>
                  <a:lnTo>
                    <a:pt x="143" y="414"/>
                  </a:lnTo>
                  <a:lnTo>
                    <a:pt x="140" y="422"/>
                  </a:lnTo>
                  <a:lnTo>
                    <a:pt x="140" y="427"/>
                  </a:lnTo>
                  <a:lnTo>
                    <a:pt x="143" y="434"/>
                  </a:lnTo>
                  <a:lnTo>
                    <a:pt x="147" y="435"/>
                  </a:lnTo>
                  <a:lnTo>
                    <a:pt x="225" y="445"/>
                  </a:lnTo>
                  <a:lnTo>
                    <a:pt x="226" y="444"/>
                  </a:lnTo>
                  <a:lnTo>
                    <a:pt x="233" y="44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4" name="Freeform 10">
              <a:extLst>
                <a:ext uri="{FF2B5EF4-FFF2-40B4-BE49-F238E27FC236}">
                  <a16:creationId xmlns:a16="http://schemas.microsoft.com/office/drawing/2014/main" id="{00045F1F-1562-DA4B-92C7-FB61AF11730E}"/>
                </a:ext>
              </a:extLst>
            </p:cNvPr>
            <p:cNvSpPr>
              <a:spLocks/>
            </p:cNvSpPr>
            <p:nvPr/>
          </p:nvSpPr>
          <p:spPr bwMode="auto">
            <a:xfrm>
              <a:off x="6303359" y="2660632"/>
              <a:ext cx="473890" cy="254654"/>
            </a:xfrm>
            <a:custGeom>
              <a:avLst/>
              <a:gdLst>
                <a:gd name="T0" fmla="*/ 0 w 332"/>
                <a:gd name="T1" fmla="*/ 25 h 178"/>
                <a:gd name="T2" fmla="*/ 0 w 332"/>
                <a:gd name="T3" fmla="*/ 28 h 178"/>
                <a:gd name="T4" fmla="*/ 0 w 332"/>
                <a:gd name="T5" fmla="*/ 25 h 178"/>
                <a:gd name="T6" fmla="*/ 118 w 332"/>
                <a:gd name="T7" fmla="*/ 32 h 178"/>
                <a:gd name="T8" fmla="*/ 113 w 332"/>
                <a:gd name="T9" fmla="*/ 123 h 178"/>
                <a:gd name="T10" fmla="*/ 121 w 332"/>
                <a:gd name="T11" fmla="*/ 131 h 178"/>
                <a:gd name="T12" fmla="*/ 124 w 332"/>
                <a:gd name="T13" fmla="*/ 134 h 178"/>
                <a:gd name="T14" fmla="*/ 127 w 332"/>
                <a:gd name="T15" fmla="*/ 134 h 178"/>
                <a:gd name="T16" fmla="*/ 131 w 332"/>
                <a:gd name="T17" fmla="*/ 133 h 178"/>
                <a:gd name="T18" fmla="*/ 134 w 332"/>
                <a:gd name="T19" fmla="*/ 134 h 178"/>
                <a:gd name="T20" fmla="*/ 137 w 332"/>
                <a:gd name="T21" fmla="*/ 133 h 178"/>
                <a:gd name="T22" fmla="*/ 141 w 332"/>
                <a:gd name="T23" fmla="*/ 135 h 178"/>
                <a:gd name="T24" fmla="*/ 144 w 332"/>
                <a:gd name="T25" fmla="*/ 144 h 178"/>
                <a:gd name="T26" fmla="*/ 153 w 332"/>
                <a:gd name="T27" fmla="*/ 144 h 178"/>
                <a:gd name="T28" fmla="*/ 160 w 332"/>
                <a:gd name="T29" fmla="*/ 148 h 178"/>
                <a:gd name="T30" fmla="*/ 166 w 332"/>
                <a:gd name="T31" fmla="*/ 147 h 178"/>
                <a:gd name="T32" fmla="*/ 167 w 332"/>
                <a:gd name="T33" fmla="*/ 147 h 178"/>
                <a:gd name="T34" fmla="*/ 171 w 332"/>
                <a:gd name="T35" fmla="*/ 151 h 178"/>
                <a:gd name="T36" fmla="*/ 175 w 332"/>
                <a:gd name="T37" fmla="*/ 148 h 178"/>
                <a:gd name="T38" fmla="*/ 184 w 332"/>
                <a:gd name="T39" fmla="*/ 149 h 178"/>
                <a:gd name="T40" fmla="*/ 188 w 332"/>
                <a:gd name="T41" fmla="*/ 156 h 178"/>
                <a:gd name="T42" fmla="*/ 191 w 332"/>
                <a:gd name="T43" fmla="*/ 156 h 178"/>
                <a:gd name="T44" fmla="*/ 192 w 332"/>
                <a:gd name="T45" fmla="*/ 162 h 178"/>
                <a:gd name="T46" fmla="*/ 196 w 332"/>
                <a:gd name="T47" fmla="*/ 163 h 178"/>
                <a:gd name="T48" fmla="*/ 200 w 332"/>
                <a:gd name="T49" fmla="*/ 160 h 178"/>
                <a:gd name="T50" fmla="*/ 202 w 332"/>
                <a:gd name="T51" fmla="*/ 157 h 178"/>
                <a:gd name="T52" fmla="*/ 204 w 332"/>
                <a:gd name="T53" fmla="*/ 157 h 178"/>
                <a:gd name="T54" fmla="*/ 211 w 332"/>
                <a:gd name="T55" fmla="*/ 162 h 178"/>
                <a:gd name="T56" fmla="*/ 213 w 332"/>
                <a:gd name="T57" fmla="*/ 166 h 178"/>
                <a:gd name="T58" fmla="*/ 220 w 332"/>
                <a:gd name="T59" fmla="*/ 162 h 178"/>
                <a:gd name="T60" fmla="*/ 222 w 332"/>
                <a:gd name="T61" fmla="*/ 164 h 178"/>
                <a:gd name="T62" fmla="*/ 223 w 332"/>
                <a:gd name="T63" fmla="*/ 170 h 178"/>
                <a:gd name="T64" fmla="*/ 225 w 332"/>
                <a:gd name="T65" fmla="*/ 169 h 178"/>
                <a:gd name="T66" fmla="*/ 228 w 332"/>
                <a:gd name="T67" fmla="*/ 164 h 178"/>
                <a:gd name="T68" fmla="*/ 233 w 332"/>
                <a:gd name="T69" fmla="*/ 163 h 178"/>
                <a:gd name="T70" fmla="*/ 239 w 332"/>
                <a:gd name="T71" fmla="*/ 166 h 178"/>
                <a:gd name="T72" fmla="*/ 248 w 332"/>
                <a:gd name="T73" fmla="*/ 165 h 178"/>
                <a:gd name="T74" fmla="*/ 252 w 332"/>
                <a:gd name="T75" fmla="*/ 169 h 178"/>
                <a:gd name="T76" fmla="*/ 254 w 332"/>
                <a:gd name="T77" fmla="*/ 172 h 178"/>
                <a:gd name="T78" fmla="*/ 259 w 332"/>
                <a:gd name="T79" fmla="*/ 171 h 178"/>
                <a:gd name="T80" fmla="*/ 264 w 332"/>
                <a:gd name="T81" fmla="*/ 167 h 178"/>
                <a:gd name="T82" fmla="*/ 267 w 332"/>
                <a:gd name="T83" fmla="*/ 164 h 178"/>
                <a:gd name="T84" fmla="*/ 271 w 332"/>
                <a:gd name="T85" fmla="*/ 164 h 178"/>
                <a:gd name="T86" fmla="*/ 275 w 332"/>
                <a:gd name="T87" fmla="*/ 166 h 178"/>
                <a:gd name="T88" fmla="*/ 278 w 332"/>
                <a:gd name="T89" fmla="*/ 165 h 178"/>
                <a:gd name="T90" fmla="*/ 282 w 332"/>
                <a:gd name="T91" fmla="*/ 162 h 178"/>
                <a:gd name="T92" fmla="*/ 288 w 332"/>
                <a:gd name="T93" fmla="*/ 163 h 178"/>
                <a:gd name="T94" fmla="*/ 291 w 332"/>
                <a:gd name="T95" fmla="*/ 164 h 178"/>
                <a:gd name="T96" fmla="*/ 300 w 332"/>
                <a:gd name="T97" fmla="*/ 161 h 178"/>
                <a:gd name="T98" fmla="*/ 306 w 332"/>
                <a:gd name="T99" fmla="*/ 163 h 178"/>
                <a:gd name="T100" fmla="*/ 311 w 332"/>
                <a:gd name="T101" fmla="*/ 168 h 178"/>
                <a:gd name="T102" fmla="*/ 318 w 332"/>
                <a:gd name="T103" fmla="*/ 173 h 178"/>
                <a:gd name="T104" fmla="*/ 324 w 332"/>
                <a:gd name="T105" fmla="*/ 173 h 178"/>
                <a:gd name="T106" fmla="*/ 328 w 332"/>
                <a:gd name="T107" fmla="*/ 176 h 178"/>
                <a:gd name="T108" fmla="*/ 331 w 332"/>
                <a:gd name="T109" fmla="*/ 178 h 178"/>
                <a:gd name="T110" fmla="*/ 332 w 332"/>
                <a:gd name="T111" fmla="*/ 88 h 178"/>
                <a:gd name="T112" fmla="*/ 324 w 332"/>
                <a:gd name="T113" fmla="*/ 37 h 178"/>
                <a:gd name="T114" fmla="*/ 324 w 332"/>
                <a:gd name="T115" fmla="*/ 12 h 178"/>
                <a:gd name="T116" fmla="*/ 175 w 332"/>
                <a:gd name="T117" fmla="*/ 9 h 178"/>
                <a:gd name="T118" fmla="*/ 4 w 332"/>
                <a:gd name="T119" fmla="*/ 0 h 178"/>
                <a:gd name="T120" fmla="*/ 3 w 332"/>
                <a:gd name="T121" fmla="*/ 25 h 178"/>
                <a:gd name="T122" fmla="*/ 0 w 332"/>
                <a:gd name="T123" fmla="*/ 2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2" h="178">
                  <a:moveTo>
                    <a:pt x="0" y="25"/>
                  </a:moveTo>
                  <a:cubicBezTo>
                    <a:pt x="0" y="28"/>
                    <a:pt x="0" y="28"/>
                    <a:pt x="0" y="28"/>
                  </a:cubicBezTo>
                  <a:cubicBezTo>
                    <a:pt x="0" y="25"/>
                    <a:pt x="0" y="25"/>
                    <a:pt x="0" y="25"/>
                  </a:cubicBezTo>
                  <a:cubicBezTo>
                    <a:pt x="118" y="32"/>
                    <a:pt x="118" y="32"/>
                    <a:pt x="118" y="32"/>
                  </a:cubicBezTo>
                  <a:cubicBezTo>
                    <a:pt x="113" y="123"/>
                    <a:pt x="113" y="123"/>
                    <a:pt x="113" y="123"/>
                  </a:cubicBezTo>
                  <a:cubicBezTo>
                    <a:pt x="121" y="131"/>
                    <a:pt x="121" y="131"/>
                    <a:pt x="121" y="131"/>
                  </a:cubicBezTo>
                  <a:cubicBezTo>
                    <a:pt x="124" y="134"/>
                    <a:pt x="124" y="134"/>
                    <a:pt x="124" y="134"/>
                  </a:cubicBezTo>
                  <a:cubicBezTo>
                    <a:pt x="127" y="134"/>
                    <a:pt x="127" y="134"/>
                    <a:pt x="127" y="134"/>
                  </a:cubicBezTo>
                  <a:cubicBezTo>
                    <a:pt x="131" y="133"/>
                    <a:pt x="131" y="133"/>
                    <a:pt x="131" y="133"/>
                  </a:cubicBezTo>
                  <a:cubicBezTo>
                    <a:pt x="134" y="134"/>
                    <a:pt x="134" y="134"/>
                    <a:pt x="134" y="134"/>
                  </a:cubicBezTo>
                  <a:cubicBezTo>
                    <a:pt x="137" y="133"/>
                    <a:pt x="137" y="133"/>
                    <a:pt x="137" y="133"/>
                  </a:cubicBezTo>
                  <a:cubicBezTo>
                    <a:pt x="141" y="135"/>
                    <a:pt x="141" y="135"/>
                    <a:pt x="141" y="135"/>
                  </a:cubicBezTo>
                  <a:cubicBezTo>
                    <a:pt x="144" y="144"/>
                    <a:pt x="144" y="144"/>
                    <a:pt x="144" y="144"/>
                  </a:cubicBezTo>
                  <a:cubicBezTo>
                    <a:pt x="153" y="144"/>
                    <a:pt x="153" y="144"/>
                    <a:pt x="153" y="144"/>
                  </a:cubicBezTo>
                  <a:cubicBezTo>
                    <a:pt x="160" y="148"/>
                    <a:pt x="160" y="148"/>
                    <a:pt x="160" y="148"/>
                  </a:cubicBezTo>
                  <a:cubicBezTo>
                    <a:pt x="166" y="147"/>
                    <a:pt x="166" y="147"/>
                    <a:pt x="166" y="147"/>
                  </a:cubicBezTo>
                  <a:cubicBezTo>
                    <a:pt x="167" y="147"/>
                    <a:pt x="167" y="147"/>
                    <a:pt x="167" y="147"/>
                  </a:cubicBezTo>
                  <a:cubicBezTo>
                    <a:pt x="171" y="151"/>
                    <a:pt x="171" y="151"/>
                    <a:pt x="171" y="151"/>
                  </a:cubicBezTo>
                  <a:cubicBezTo>
                    <a:pt x="175" y="148"/>
                    <a:pt x="175" y="148"/>
                    <a:pt x="175" y="148"/>
                  </a:cubicBezTo>
                  <a:cubicBezTo>
                    <a:pt x="184" y="149"/>
                    <a:pt x="184" y="149"/>
                    <a:pt x="184" y="149"/>
                  </a:cubicBezTo>
                  <a:cubicBezTo>
                    <a:pt x="188" y="156"/>
                    <a:pt x="188" y="156"/>
                    <a:pt x="188" y="156"/>
                  </a:cubicBezTo>
                  <a:cubicBezTo>
                    <a:pt x="191" y="156"/>
                    <a:pt x="191" y="156"/>
                    <a:pt x="191" y="156"/>
                  </a:cubicBezTo>
                  <a:cubicBezTo>
                    <a:pt x="192" y="162"/>
                    <a:pt x="192" y="162"/>
                    <a:pt x="192" y="162"/>
                  </a:cubicBezTo>
                  <a:cubicBezTo>
                    <a:pt x="196" y="163"/>
                    <a:pt x="196" y="163"/>
                    <a:pt x="196" y="163"/>
                  </a:cubicBezTo>
                  <a:cubicBezTo>
                    <a:pt x="200" y="160"/>
                    <a:pt x="200" y="160"/>
                    <a:pt x="200" y="160"/>
                  </a:cubicBezTo>
                  <a:cubicBezTo>
                    <a:pt x="202" y="157"/>
                    <a:pt x="202" y="157"/>
                    <a:pt x="202" y="157"/>
                  </a:cubicBezTo>
                  <a:cubicBezTo>
                    <a:pt x="204" y="157"/>
                    <a:pt x="204" y="157"/>
                    <a:pt x="204" y="157"/>
                  </a:cubicBezTo>
                  <a:cubicBezTo>
                    <a:pt x="211" y="162"/>
                    <a:pt x="211" y="162"/>
                    <a:pt x="211" y="162"/>
                  </a:cubicBezTo>
                  <a:cubicBezTo>
                    <a:pt x="213" y="166"/>
                    <a:pt x="213" y="166"/>
                    <a:pt x="213" y="166"/>
                  </a:cubicBezTo>
                  <a:cubicBezTo>
                    <a:pt x="220" y="162"/>
                    <a:pt x="220" y="162"/>
                    <a:pt x="220" y="162"/>
                  </a:cubicBezTo>
                  <a:cubicBezTo>
                    <a:pt x="222" y="164"/>
                    <a:pt x="222" y="164"/>
                    <a:pt x="222" y="164"/>
                  </a:cubicBezTo>
                  <a:cubicBezTo>
                    <a:pt x="223" y="170"/>
                    <a:pt x="223" y="170"/>
                    <a:pt x="223" y="170"/>
                  </a:cubicBezTo>
                  <a:cubicBezTo>
                    <a:pt x="225" y="169"/>
                    <a:pt x="225" y="169"/>
                    <a:pt x="225" y="169"/>
                  </a:cubicBezTo>
                  <a:cubicBezTo>
                    <a:pt x="228" y="164"/>
                    <a:pt x="228" y="164"/>
                    <a:pt x="228" y="164"/>
                  </a:cubicBezTo>
                  <a:cubicBezTo>
                    <a:pt x="233" y="163"/>
                    <a:pt x="233" y="163"/>
                    <a:pt x="233" y="163"/>
                  </a:cubicBezTo>
                  <a:cubicBezTo>
                    <a:pt x="239" y="166"/>
                    <a:pt x="239" y="166"/>
                    <a:pt x="239" y="166"/>
                  </a:cubicBezTo>
                  <a:cubicBezTo>
                    <a:pt x="248" y="165"/>
                    <a:pt x="248" y="165"/>
                    <a:pt x="248" y="165"/>
                  </a:cubicBezTo>
                  <a:cubicBezTo>
                    <a:pt x="252" y="169"/>
                    <a:pt x="252" y="169"/>
                    <a:pt x="252" y="169"/>
                  </a:cubicBezTo>
                  <a:cubicBezTo>
                    <a:pt x="254" y="172"/>
                    <a:pt x="254" y="172"/>
                    <a:pt x="254" y="172"/>
                  </a:cubicBezTo>
                  <a:cubicBezTo>
                    <a:pt x="259" y="171"/>
                    <a:pt x="259" y="171"/>
                    <a:pt x="259" y="171"/>
                  </a:cubicBezTo>
                  <a:cubicBezTo>
                    <a:pt x="264" y="167"/>
                    <a:pt x="264" y="167"/>
                    <a:pt x="264" y="167"/>
                  </a:cubicBezTo>
                  <a:cubicBezTo>
                    <a:pt x="267" y="164"/>
                    <a:pt x="267" y="164"/>
                    <a:pt x="267" y="164"/>
                  </a:cubicBezTo>
                  <a:cubicBezTo>
                    <a:pt x="271" y="164"/>
                    <a:pt x="271" y="164"/>
                    <a:pt x="271" y="164"/>
                  </a:cubicBezTo>
                  <a:cubicBezTo>
                    <a:pt x="275" y="166"/>
                    <a:pt x="275" y="166"/>
                    <a:pt x="275" y="166"/>
                  </a:cubicBezTo>
                  <a:cubicBezTo>
                    <a:pt x="278" y="165"/>
                    <a:pt x="278" y="165"/>
                    <a:pt x="278" y="165"/>
                  </a:cubicBezTo>
                  <a:cubicBezTo>
                    <a:pt x="282" y="162"/>
                    <a:pt x="282" y="162"/>
                    <a:pt x="282" y="162"/>
                  </a:cubicBezTo>
                  <a:cubicBezTo>
                    <a:pt x="288" y="163"/>
                    <a:pt x="288" y="163"/>
                    <a:pt x="288" y="163"/>
                  </a:cubicBezTo>
                  <a:cubicBezTo>
                    <a:pt x="291" y="164"/>
                    <a:pt x="291" y="164"/>
                    <a:pt x="291" y="164"/>
                  </a:cubicBezTo>
                  <a:cubicBezTo>
                    <a:pt x="300" y="161"/>
                    <a:pt x="300" y="161"/>
                    <a:pt x="300" y="161"/>
                  </a:cubicBezTo>
                  <a:cubicBezTo>
                    <a:pt x="306" y="163"/>
                    <a:pt x="306" y="163"/>
                    <a:pt x="306" y="163"/>
                  </a:cubicBezTo>
                  <a:cubicBezTo>
                    <a:pt x="311" y="168"/>
                    <a:pt x="311" y="168"/>
                    <a:pt x="311" y="168"/>
                  </a:cubicBezTo>
                  <a:cubicBezTo>
                    <a:pt x="318" y="173"/>
                    <a:pt x="318" y="173"/>
                    <a:pt x="318" y="173"/>
                  </a:cubicBezTo>
                  <a:cubicBezTo>
                    <a:pt x="324" y="173"/>
                    <a:pt x="324" y="173"/>
                    <a:pt x="324" y="173"/>
                  </a:cubicBezTo>
                  <a:cubicBezTo>
                    <a:pt x="328" y="176"/>
                    <a:pt x="328" y="176"/>
                    <a:pt x="328" y="176"/>
                  </a:cubicBezTo>
                  <a:cubicBezTo>
                    <a:pt x="331" y="178"/>
                    <a:pt x="331" y="178"/>
                    <a:pt x="331" y="178"/>
                  </a:cubicBezTo>
                  <a:cubicBezTo>
                    <a:pt x="332" y="88"/>
                    <a:pt x="332" y="88"/>
                    <a:pt x="332" y="88"/>
                  </a:cubicBezTo>
                  <a:cubicBezTo>
                    <a:pt x="324" y="37"/>
                    <a:pt x="324" y="37"/>
                    <a:pt x="324" y="37"/>
                  </a:cubicBezTo>
                  <a:cubicBezTo>
                    <a:pt x="324" y="12"/>
                    <a:pt x="324" y="12"/>
                    <a:pt x="324" y="12"/>
                  </a:cubicBezTo>
                  <a:cubicBezTo>
                    <a:pt x="324" y="12"/>
                    <a:pt x="211" y="10"/>
                    <a:pt x="175" y="9"/>
                  </a:cubicBezTo>
                  <a:cubicBezTo>
                    <a:pt x="131" y="7"/>
                    <a:pt x="4" y="0"/>
                    <a:pt x="4" y="0"/>
                  </a:cubicBezTo>
                  <a:cubicBezTo>
                    <a:pt x="3" y="25"/>
                    <a:pt x="3" y="25"/>
                    <a:pt x="3" y="25"/>
                  </a:cubicBezTo>
                  <a:lnTo>
                    <a:pt x="0" y="2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5" name="Freeform 11">
              <a:extLst>
                <a:ext uri="{FF2B5EF4-FFF2-40B4-BE49-F238E27FC236}">
                  <a16:creationId xmlns:a16="http://schemas.microsoft.com/office/drawing/2014/main" id="{C4AD8443-013C-D645-A35A-7695D4F84DE7}"/>
                </a:ext>
              </a:extLst>
            </p:cNvPr>
            <p:cNvSpPr>
              <a:spLocks/>
            </p:cNvSpPr>
            <p:nvPr/>
          </p:nvSpPr>
          <p:spPr bwMode="auto">
            <a:xfrm>
              <a:off x="6364071" y="2454886"/>
              <a:ext cx="401373" cy="222611"/>
            </a:xfrm>
            <a:custGeom>
              <a:avLst/>
              <a:gdLst>
                <a:gd name="T0" fmla="*/ 282 w 282"/>
                <a:gd name="T1" fmla="*/ 156 h 156"/>
                <a:gd name="T2" fmla="*/ 282 w 282"/>
                <a:gd name="T3" fmla="*/ 52 h 156"/>
                <a:gd name="T4" fmla="*/ 276 w 282"/>
                <a:gd name="T5" fmla="*/ 49 h 156"/>
                <a:gd name="T6" fmla="*/ 273 w 282"/>
                <a:gd name="T7" fmla="*/ 47 h 156"/>
                <a:gd name="T8" fmla="*/ 271 w 282"/>
                <a:gd name="T9" fmla="*/ 41 h 156"/>
                <a:gd name="T10" fmla="*/ 265 w 282"/>
                <a:gd name="T11" fmla="*/ 35 h 156"/>
                <a:gd name="T12" fmla="*/ 268 w 282"/>
                <a:gd name="T13" fmla="*/ 30 h 156"/>
                <a:gd name="T14" fmla="*/ 271 w 282"/>
                <a:gd name="T15" fmla="*/ 24 h 156"/>
                <a:gd name="T16" fmla="*/ 271 w 282"/>
                <a:gd name="T17" fmla="*/ 19 h 156"/>
                <a:gd name="T18" fmla="*/ 269 w 282"/>
                <a:gd name="T19" fmla="*/ 19 h 156"/>
                <a:gd name="T20" fmla="*/ 260 w 282"/>
                <a:gd name="T21" fmla="*/ 19 h 156"/>
                <a:gd name="T22" fmla="*/ 258 w 282"/>
                <a:gd name="T23" fmla="*/ 15 h 156"/>
                <a:gd name="T24" fmla="*/ 254 w 282"/>
                <a:gd name="T25" fmla="*/ 9 h 156"/>
                <a:gd name="T26" fmla="*/ 165 w 282"/>
                <a:gd name="T27" fmla="*/ 6 h 156"/>
                <a:gd name="T28" fmla="*/ 10 w 282"/>
                <a:gd name="T29" fmla="*/ 0 h 156"/>
                <a:gd name="T30" fmla="*/ 0 w 282"/>
                <a:gd name="T31" fmla="*/ 146 h 156"/>
                <a:gd name="T32" fmla="*/ 133 w 282"/>
                <a:gd name="T33" fmla="*/ 153 h 156"/>
                <a:gd name="T34" fmla="*/ 282 w 282"/>
                <a:gd name="T35" fmla="*/ 156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2" h="156">
                  <a:moveTo>
                    <a:pt x="282" y="156"/>
                  </a:moveTo>
                  <a:cubicBezTo>
                    <a:pt x="282" y="52"/>
                    <a:pt x="282" y="52"/>
                    <a:pt x="282" y="52"/>
                  </a:cubicBezTo>
                  <a:cubicBezTo>
                    <a:pt x="276" y="49"/>
                    <a:pt x="276" y="49"/>
                    <a:pt x="276" y="49"/>
                  </a:cubicBezTo>
                  <a:cubicBezTo>
                    <a:pt x="273" y="47"/>
                    <a:pt x="273" y="47"/>
                    <a:pt x="273" y="47"/>
                  </a:cubicBezTo>
                  <a:cubicBezTo>
                    <a:pt x="271" y="41"/>
                    <a:pt x="271" y="41"/>
                    <a:pt x="271" y="41"/>
                  </a:cubicBezTo>
                  <a:cubicBezTo>
                    <a:pt x="265" y="35"/>
                    <a:pt x="265" y="35"/>
                    <a:pt x="265" y="35"/>
                  </a:cubicBezTo>
                  <a:cubicBezTo>
                    <a:pt x="268" y="30"/>
                    <a:pt x="268" y="30"/>
                    <a:pt x="268" y="30"/>
                  </a:cubicBezTo>
                  <a:cubicBezTo>
                    <a:pt x="271" y="24"/>
                    <a:pt x="271" y="24"/>
                    <a:pt x="271" y="24"/>
                  </a:cubicBezTo>
                  <a:cubicBezTo>
                    <a:pt x="271" y="19"/>
                    <a:pt x="271" y="19"/>
                    <a:pt x="271" y="19"/>
                  </a:cubicBezTo>
                  <a:cubicBezTo>
                    <a:pt x="269" y="19"/>
                    <a:pt x="269" y="19"/>
                    <a:pt x="269" y="19"/>
                  </a:cubicBezTo>
                  <a:cubicBezTo>
                    <a:pt x="260" y="19"/>
                    <a:pt x="260" y="19"/>
                    <a:pt x="260" y="19"/>
                  </a:cubicBezTo>
                  <a:cubicBezTo>
                    <a:pt x="258" y="15"/>
                    <a:pt x="258" y="15"/>
                    <a:pt x="258" y="15"/>
                  </a:cubicBezTo>
                  <a:cubicBezTo>
                    <a:pt x="254" y="9"/>
                    <a:pt x="254" y="9"/>
                    <a:pt x="254" y="9"/>
                  </a:cubicBezTo>
                  <a:cubicBezTo>
                    <a:pt x="254" y="9"/>
                    <a:pt x="187" y="7"/>
                    <a:pt x="165" y="6"/>
                  </a:cubicBezTo>
                  <a:cubicBezTo>
                    <a:pt x="126" y="5"/>
                    <a:pt x="10" y="0"/>
                    <a:pt x="10" y="0"/>
                  </a:cubicBezTo>
                  <a:cubicBezTo>
                    <a:pt x="0" y="146"/>
                    <a:pt x="0" y="146"/>
                    <a:pt x="0" y="146"/>
                  </a:cubicBezTo>
                  <a:cubicBezTo>
                    <a:pt x="41" y="148"/>
                    <a:pt x="104" y="151"/>
                    <a:pt x="133" y="153"/>
                  </a:cubicBezTo>
                  <a:cubicBezTo>
                    <a:pt x="169" y="154"/>
                    <a:pt x="282" y="156"/>
                    <a:pt x="282" y="156"/>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6" name="Freeform 12">
              <a:extLst>
                <a:ext uri="{FF2B5EF4-FFF2-40B4-BE49-F238E27FC236}">
                  <a16:creationId xmlns:a16="http://schemas.microsoft.com/office/drawing/2014/main" id="{B9EFCFF9-852F-8448-AF9F-02A50D1CC0E3}"/>
                </a:ext>
              </a:extLst>
            </p:cNvPr>
            <p:cNvSpPr>
              <a:spLocks/>
            </p:cNvSpPr>
            <p:nvPr/>
          </p:nvSpPr>
          <p:spPr bwMode="auto">
            <a:xfrm>
              <a:off x="6279749" y="2242394"/>
              <a:ext cx="446907" cy="225984"/>
            </a:xfrm>
            <a:custGeom>
              <a:avLst/>
              <a:gdLst>
                <a:gd name="T0" fmla="*/ 313 w 313"/>
                <a:gd name="T1" fmla="*/ 158 h 158"/>
                <a:gd name="T2" fmla="*/ 313 w 313"/>
                <a:gd name="T3" fmla="*/ 158 h 158"/>
                <a:gd name="T4" fmla="*/ 313 w 313"/>
                <a:gd name="T5" fmla="*/ 158 h 158"/>
                <a:gd name="T6" fmla="*/ 311 w 313"/>
                <a:gd name="T7" fmla="*/ 154 h 158"/>
                <a:gd name="T8" fmla="*/ 310 w 313"/>
                <a:gd name="T9" fmla="*/ 148 h 158"/>
                <a:gd name="T10" fmla="*/ 304 w 313"/>
                <a:gd name="T11" fmla="*/ 146 h 158"/>
                <a:gd name="T12" fmla="*/ 304 w 313"/>
                <a:gd name="T13" fmla="*/ 145 h 158"/>
                <a:gd name="T14" fmla="*/ 302 w 313"/>
                <a:gd name="T15" fmla="*/ 142 h 158"/>
                <a:gd name="T16" fmla="*/ 304 w 313"/>
                <a:gd name="T17" fmla="*/ 140 h 158"/>
                <a:gd name="T18" fmla="*/ 303 w 313"/>
                <a:gd name="T19" fmla="*/ 135 h 158"/>
                <a:gd name="T20" fmla="*/ 300 w 313"/>
                <a:gd name="T21" fmla="*/ 133 h 158"/>
                <a:gd name="T22" fmla="*/ 299 w 313"/>
                <a:gd name="T23" fmla="*/ 130 h 158"/>
                <a:gd name="T24" fmla="*/ 297 w 313"/>
                <a:gd name="T25" fmla="*/ 123 h 158"/>
                <a:gd name="T26" fmla="*/ 297 w 313"/>
                <a:gd name="T27" fmla="*/ 113 h 158"/>
                <a:gd name="T28" fmla="*/ 296 w 313"/>
                <a:gd name="T29" fmla="*/ 111 h 158"/>
                <a:gd name="T30" fmla="*/ 294 w 313"/>
                <a:gd name="T31" fmla="*/ 108 h 158"/>
                <a:gd name="T32" fmla="*/ 295 w 313"/>
                <a:gd name="T33" fmla="*/ 104 h 158"/>
                <a:gd name="T34" fmla="*/ 295 w 313"/>
                <a:gd name="T35" fmla="*/ 94 h 158"/>
                <a:gd name="T36" fmla="*/ 293 w 313"/>
                <a:gd name="T37" fmla="*/ 87 h 158"/>
                <a:gd name="T38" fmla="*/ 291 w 313"/>
                <a:gd name="T39" fmla="*/ 85 h 158"/>
                <a:gd name="T40" fmla="*/ 289 w 313"/>
                <a:gd name="T41" fmla="*/ 85 h 158"/>
                <a:gd name="T42" fmla="*/ 288 w 313"/>
                <a:gd name="T43" fmla="*/ 83 h 158"/>
                <a:gd name="T44" fmla="*/ 287 w 313"/>
                <a:gd name="T45" fmla="*/ 78 h 158"/>
                <a:gd name="T46" fmla="*/ 286 w 313"/>
                <a:gd name="T47" fmla="*/ 74 h 158"/>
                <a:gd name="T48" fmla="*/ 289 w 313"/>
                <a:gd name="T49" fmla="*/ 73 h 158"/>
                <a:gd name="T50" fmla="*/ 289 w 313"/>
                <a:gd name="T51" fmla="*/ 72 h 158"/>
                <a:gd name="T52" fmla="*/ 288 w 313"/>
                <a:gd name="T53" fmla="*/ 71 h 158"/>
                <a:gd name="T54" fmla="*/ 287 w 313"/>
                <a:gd name="T55" fmla="*/ 68 h 158"/>
                <a:gd name="T56" fmla="*/ 285 w 313"/>
                <a:gd name="T57" fmla="*/ 65 h 158"/>
                <a:gd name="T58" fmla="*/ 283 w 313"/>
                <a:gd name="T59" fmla="*/ 60 h 158"/>
                <a:gd name="T60" fmla="*/ 281 w 313"/>
                <a:gd name="T61" fmla="*/ 54 h 158"/>
                <a:gd name="T62" fmla="*/ 278 w 313"/>
                <a:gd name="T63" fmla="*/ 49 h 158"/>
                <a:gd name="T64" fmla="*/ 275 w 313"/>
                <a:gd name="T65" fmla="*/ 40 h 158"/>
                <a:gd name="T66" fmla="*/ 272 w 313"/>
                <a:gd name="T67" fmla="*/ 36 h 158"/>
                <a:gd name="T68" fmla="*/ 271 w 313"/>
                <a:gd name="T69" fmla="*/ 35 h 158"/>
                <a:gd name="T70" fmla="*/ 267 w 313"/>
                <a:gd name="T71" fmla="*/ 32 h 158"/>
                <a:gd name="T72" fmla="*/ 260 w 313"/>
                <a:gd name="T73" fmla="*/ 27 h 158"/>
                <a:gd name="T74" fmla="*/ 255 w 313"/>
                <a:gd name="T75" fmla="*/ 25 h 158"/>
                <a:gd name="T76" fmla="*/ 250 w 313"/>
                <a:gd name="T77" fmla="*/ 23 h 158"/>
                <a:gd name="T78" fmla="*/ 246 w 313"/>
                <a:gd name="T79" fmla="*/ 19 h 158"/>
                <a:gd name="T80" fmla="*/ 239 w 313"/>
                <a:gd name="T81" fmla="*/ 18 h 158"/>
                <a:gd name="T82" fmla="*/ 230 w 313"/>
                <a:gd name="T83" fmla="*/ 19 h 158"/>
                <a:gd name="T84" fmla="*/ 227 w 313"/>
                <a:gd name="T85" fmla="*/ 19 h 158"/>
                <a:gd name="T86" fmla="*/ 224 w 313"/>
                <a:gd name="T87" fmla="*/ 20 h 158"/>
                <a:gd name="T88" fmla="*/ 222 w 313"/>
                <a:gd name="T89" fmla="*/ 22 h 158"/>
                <a:gd name="T90" fmla="*/ 219 w 313"/>
                <a:gd name="T91" fmla="*/ 21 h 158"/>
                <a:gd name="T92" fmla="*/ 216 w 313"/>
                <a:gd name="T93" fmla="*/ 19 h 158"/>
                <a:gd name="T94" fmla="*/ 210 w 313"/>
                <a:gd name="T95" fmla="*/ 16 h 158"/>
                <a:gd name="T96" fmla="*/ 202 w 313"/>
                <a:gd name="T97" fmla="*/ 12 h 158"/>
                <a:gd name="T98" fmla="*/ 10 w 313"/>
                <a:gd name="T99" fmla="*/ 0 h 158"/>
                <a:gd name="T100" fmla="*/ 0 w 313"/>
                <a:gd name="T101" fmla="*/ 95 h 158"/>
                <a:gd name="T102" fmla="*/ 73 w 313"/>
                <a:gd name="T103" fmla="*/ 102 h 158"/>
                <a:gd name="T104" fmla="*/ 69 w 313"/>
                <a:gd name="T105" fmla="*/ 149 h 158"/>
                <a:gd name="T106" fmla="*/ 69 w 313"/>
                <a:gd name="T107" fmla="*/ 149 h 158"/>
                <a:gd name="T108" fmla="*/ 224 w 313"/>
                <a:gd name="T109" fmla="*/ 155 h 158"/>
                <a:gd name="T110" fmla="*/ 313 w 313"/>
                <a:gd name="T111"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3" h="158">
                  <a:moveTo>
                    <a:pt x="313" y="158"/>
                  </a:moveTo>
                  <a:cubicBezTo>
                    <a:pt x="313" y="158"/>
                    <a:pt x="313" y="158"/>
                    <a:pt x="313" y="158"/>
                  </a:cubicBezTo>
                  <a:cubicBezTo>
                    <a:pt x="313" y="158"/>
                    <a:pt x="313" y="158"/>
                    <a:pt x="313" y="158"/>
                  </a:cubicBezTo>
                  <a:cubicBezTo>
                    <a:pt x="311" y="154"/>
                    <a:pt x="311" y="154"/>
                    <a:pt x="311" y="154"/>
                  </a:cubicBezTo>
                  <a:cubicBezTo>
                    <a:pt x="310" y="148"/>
                    <a:pt x="310" y="148"/>
                    <a:pt x="310" y="148"/>
                  </a:cubicBezTo>
                  <a:cubicBezTo>
                    <a:pt x="310" y="148"/>
                    <a:pt x="305" y="147"/>
                    <a:pt x="304" y="146"/>
                  </a:cubicBezTo>
                  <a:cubicBezTo>
                    <a:pt x="303" y="145"/>
                    <a:pt x="304" y="145"/>
                    <a:pt x="304" y="145"/>
                  </a:cubicBezTo>
                  <a:cubicBezTo>
                    <a:pt x="302" y="142"/>
                    <a:pt x="302" y="142"/>
                    <a:pt x="302" y="142"/>
                  </a:cubicBezTo>
                  <a:cubicBezTo>
                    <a:pt x="304" y="140"/>
                    <a:pt x="304" y="140"/>
                    <a:pt x="304" y="140"/>
                  </a:cubicBezTo>
                  <a:cubicBezTo>
                    <a:pt x="303" y="135"/>
                    <a:pt x="303" y="135"/>
                    <a:pt x="303" y="135"/>
                  </a:cubicBezTo>
                  <a:cubicBezTo>
                    <a:pt x="300" y="133"/>
                    <a:pt x="300" y="133"/>
                    <a:pt x="300" y="133"/>
                  </a:cubicBezTo>
                  <a:cubicBezTo>
                    <a:pt x="299" y="130"/>
                    <a:pt x="299" y="130"/>
                    <a:pt x="299" y="130"/>
                  </a:cubicBezTo>
                  <a:cubicBezTo>
                    <a:pt x="297" y="123"/>
                    <a:pt x="297" y="123"/>
                    <a:pt x="297" y="123"/>
                  </a:cubicBezTo>
                  <a:cubicBezTo>
                    <a:pt x="297" y="113"/>
                    <a:pt x="297" y="113"/>
                    <a:pt x="297" y="113"/>
                  </a:cubicBezTo>
                  <a:cubicBezTo>
                    <a:pt x="296" y="111"/>
                    <a:pt x="296" y="111"/>
                    <a:pt x="296" y="111"/>
                  </a:cubicBezTo>
                  <a:cubicBezTo>
                    <a:pt x="294" y="108"/>
                    <a:pt x="294" y="108"/>
                    <a:pt x="294" y="108"/>
                  </a:cubicBezTo>
                  <a:cubicBezTo>
                    <a:pt x="295" y="104"/>
                    <a:pt x="295" y="104"/>
                    <a:pt x="295" y="104"/>
                  </a:cubicBezTo>
                  <a:cubicBezTo>
                    <a:pt x="295" y="94"/>
                    <a:pt x="295" y="94"/>
                    <a:pt x="295" y="94"/>
                  </a:cubicBezTo>
                  <a:cubicBezTo>
                    <a:pt x="293" y="87"/>
                    <a:pt x="293" y="87"/>
                    <a:pt x="293" y="87"/>
                  </a:cubicBezTo>
                  <a:cubicBezTo>
                    <a:pt x="291" y="85"/>
                    <a:pt x="291" y="85"/>
                    <a:pt x="291" y="85"/>
                  </a:cubicBezTo>
                  <a:cubicBezTo>
                    <a:pt x="289" y="85"/>
                    <a:pt x="289" y="85"/>
                    <a:pt x="289" y="85"/>
                  </a:cubicBezTo>
                  <a:cubicBezTo>
                    <a:pt x="288" y="83"/>
                    <a:pt x="288" y="83"/>
                    <a:pt x="288" y="83"/>
                  </a:cubicBezTo>
                  <a:cubicBezTo>
                    <a:pt x="287" y="78"/>
                    <a:pt x="287" y="78"/>
                    <a:pt x="287" y="78"/>
                  </a:cubicBezTo>
                  <a:cubicBezTo>
                    <a:pt x="286" y="74"/>
                    <a:pt x="286" y="74"/>
                    <a:pt x="286" y="74"/>
                  </a:cubicBezTo>
                  <a:cubicBezTo>
                    <a:pt x="289" y="73"/>
                    <a:pt x="289" y="73"/>
                    <a:pt x="289" y="73"/>
                  </a:cubicBezTo>
                  <a:cubicBezTo>
                    <a:pt x="289" y="72"/>
                    <a:pt x="289" y="72"/>
                    <a:pt x="289" y="72"/>
                  </a:cubicBezTo>
                  <a:cubicBezTo>
                    <a:pt x="288" y="71"/>
                    <a:pt x="288" y="71"/>
                    <a:pt x="288" y="71"/>
                  </a:cubicBezTo>
                  <a:cubicBezTo>
                    <a:pt x="287" y="68"/>
                    <a:pt x="287" y="68"/>
                    <a:pt x="287" y="68"/>
                  </a:cubicBezTo>
                  <a:cubicBezTo>
                    <a:pt x="285" y="65"/>
                    <a:pt x="285" y="65"/>
                    <a:pt x="285" y="65"/>
                  </a:cubicBezTo>
                  <a:cubicBezTo>
                    <a:pt x="283" y="60"/>
                    <a:pt x="283" y="60"/>
                    <a:pt x="283" y="60"/>
                  </a:cubicBezTo>
                  <a:cubicBezTo>
                    <a:pt x="281" y="54"/>
                    <a:pt x="281" y="54"/>
                    <a:pt x="281" y="54"/>
                  </a:cubicBezTo>
                  <a:cubicBezTo>
                    <a:pt x="278" y="49"/>
                    <a:pt x="278" y="49"/>
                    <a:pt x="278" y="49"/>
                  </a:cubicBezTo>
                  <a:cubicBezTo>
                    <a:pt x="275" y="40"/>
                    <a:pt x="275" y="40"/>
                    <a:pt x="275" y="40"/>
                  </a:cubicBezTo>
                  <a:cubicBezTo>
                    <a:pt x="272" y="36"/>
                    <a:pt x="272" y="36"/>
                    <a:pt x="272" y="36"/>
                  </a:cubicBezTo>
                  <a:cubicBezTo>
                    <a:pt x="271" y="35"/>
                    <a:pt x="271" y="35"/>
                    <a:pt x="271" y="35"/>
                  </a:cubicBezTo>
                  <a:cubicBezTo>
                    <a:pt x="267" y="32"/>
                    <a:pt x="267" y="32"/>
                    <a:pt x="267" y="32"/>
                  </a:cubicBezTo>
                  <a:cubicBezTo>
                    <a:pt x="260" y="27"/>
                    <a:pt x="260" y="27"/>
                    <a:pt x="260" y="27"/>
                  </a:cubicBezTo>
                  <a:cubicBezTo>
                    <a:pt x="255" y="25"/>
                    <a:pt x="255" y="25"/>
                    <a:pt x="255" y="25"/>
                  </a:cubicBezTo>
                  <a:cubicBezTo>
                    <a:pt x="250" y="23"/>
                    <a:pt x="250" y="23"/>
                    <a:pt x="250" y="23"/>
                  </a:cubicBezTo>
                  <a:cubicBezTo>
                    <a:pt x="246" y="19"/>
                    <a:pt x="246" y="19"/>
                    <a:pt x="246" y="19"/>
                  </a:cubicBezTo>
                  <a:cubicBezTo>
                    <a:pt x="239" y="18"/>
                    <a:pt x="239" y="18"/>
                    <a:pt x="239" y="18"/>
                  </a:cubicBezTo>
                  <a:cubicBezTo>
                    <a:pt x="230" y="19"/>
                    <a:pt x="230" y="19"/>
                    <a:pt x="230" y="19"/>
                  </a:cubicBezTo>
                  <a:cubicBezTo>
                    <a:pt x="227" y="19"/>
                    <a:pt x="227" y="19"/>
                    <a:pt x="227" y="19"/>
                  </a:cubicBezTo>
                  <a:cubicBezTo>
                    <a:pt x="224" y="20"/>
                    <a:pt x="224" y="20"/>
                    <a:pt x="224" y="20"/>
                  </a:cubicBezTo>
                  <a:cubicBezTo>
                    <a:pt x="222" y="22"/>
                    <a:pt x="222" y="22"/>
                    <a:pt x="222" y="22"/>
                  </a:cubicBezTo>
                  <a:cubicBezTo>
                    <a:pt x="219" y="21"/>
                    <a:pt x="219" y="21"/>
                    <a:pt x="219" y="21"/>
                  </a:cubicBezTo>
                  <a:cubicBezTo>
                    <a:pt x="216" y="19"/>
                    <a:pt x="216" y="19"/>
                    <a:pt x="216" y="19"/>
                  </a:cubicBezTo>
                  <a:cubicBezTo>
                    <a:pt x="210" y="16"/>
                    <a:pt x="210" y="16"/>
                    <a:pt x="210" y="16"/>
                  </a:cubicBezTo>
                  <a:cubicBezTo>
                    <a:pt x="202" y="12"/>
                    <a:pt x="202" y="12"/>
                    <a:pt x="202" y="12"/>
                  </a:cubicBezTo>
                  <a:cubicBezTo>
                    <a:pt x="10" y="0"/>
                    <a:pt x="10" y="0"/>
                    <a:pt x="10" y="0"/>
                  </a:cubicBezTo>
                  <a:cubicBezTo>
                    <a:pt x="0" y="95"/>
                    <a:pt x="0" y="95"/>
                    <a:pt x="0" y="95"/>
                  </a:cubicBezTo>
                  <a:cubicBezTo>
                    <a:pt x="73" y="102"/>
                    <a:pt x="73" y="102"/>
                    <a:pt x="73" y="102"/>
                  </a:cubicBezTo>
                  <a:cubicBezTo>
                    <a:pt x="69" y="149"/>
                    <a:pt x="69" y="149"/>
                    <a:pt x="69" y="149"/>
                  </a:cubicBezTo>
                  <a:cubicBezTo>
                    <a:pt x="69" y="149"/>
                    <a:pt x="69" y="149"/>
                    <a:pt x="69" y="149"/>
                  </a:cubicBezTo>
                  <a:cubicBezTo>
                    <a:pt x="75" y="149"/>
                    <a:pt x="186" y="154"/>
                    <a:pt x="224" y="155"/>
                  </a:cubicBezTo>
                  <a:cubicBezTo>
                    <a:pt x="246" y="156"/>
                    <a:pt x="313" y="158"/>
                    <a:pt x="313" y="158"/>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7" name="Freeform 13">
              <a:extLst>
                <a:ext uri="{FF2B5EF4-FFF2-40B4-BE49-F238E27FC236}">
                  <a16:creationId xmlns:a16="http://schemas.microsoft.com/office/drawing/2014/main" id="{207D0875-D4D8-FD4C-B802-0D085FF2E765}"/>
                </a:ext>
              </a:extLst>
            </p:cNvPr>
            <p:cNvSpPr>
              <a:spLocks/>
            </p:cNvSpPr>
            <p:nvPr/>
          </p:nvSpPr>
          <p:spPr bwMode="auto">
            <a:xfrm>
              <a:off x="6293240" y="2040021"/>
              <a:ext cx="384509" cy="256340"/>
            </a:xfrm>
            <a:custGeom>
              <a:avLst/>
              <a:gdLst>
                <a:gd name="T0" fmla="*/ 200 w 269"/>
                <a:gd name="T1" fmla="*/ 158 h 180"/>
                <a:gd name="T2" fmla="*/ 206 w 269"/>
                <a:gd name="T3" fmla="*/ 161 h 180"/>
                <a:gd name="T4" fmla="*/ 209 w 269"/>
                <a:gd name="T5" fmla="*/ 163 h 180"/>
                <a:gd name="T6" fmla="*/ 212 w 269"/>
                <a:gd name="T7" fmla="*/ 164 h 180"/>
                <a:gd name="T8" fmla="*/ 214 w 269"/>
                <a:gd name="T9" fmla="*/ 162 h 180"/>
                <a:gd name="T10" fmla="*/ 217 w 269"/>
                <a:gd name="T11" fmla="*/ 161 h 180"/>
                <a:gd name="T12" fmla="*/ 220 w 269"/>
                <a:gd name="T13" fmla="*/ 161 h 180"/>
                <a:gd name="T14" fmla="*/ 229 w 269"/>
                <a:gd name="T15" fmla="*/ 160 h 180"/>
                <a:gd name="T16" fmla="*/ 236 w 269"/>
                <a:gd name="T17" fmla="*/ 161 h 180"/>
                <a:gd name="T18" fmla="*/ 240 w 269"/>
                <a:gd name="T19" fmla="*/ 165 h 180"/>
                <a:gd name="T20" fmla="*/ 245 w 269"/>
                <a:gd name="T21" fmla="*/ 167 h 180"/>
                <a:gd name="T22" fmla="*/ 250 w 269"/>
                <a:gd name="T23" fmla="*/ 169 h 180"/>
                <a:gd name="T24" fmla="*/ 257 w 269"/>
                <a:gd name="T25" fmla="*/ 174 h 180"/>
                <a:gd name="T26" fmla="*/ 261 w 269"/>
                <a:gd name="T27" fmla="*/ 177 h 180"/>
                <a:gd name="T28" fmla="*/ 262 w 269"/>
                <a:gd name="T29" fmla="*/ 178 h 180"/>
                <a:gd name="T30" fmla="*/ 263 w 269"/>
                <a:gd name="T31" fmla="*/ 180 h 180"/>
                <a:gd name="T32" fmla="*/ 263 w 269"/>
                <a:gd name="T33" fmla="*/ 180 h 180"/>
                <a:gd name="T34" fmla="*/ 263 w 269"/>
                <a:gd name="T35" fmla="*/ 177 h 180"/>
                <a:gd name="T36" fmla="*/ 263 w 269"/>
                <a:gd name="T37" fmla="*/ 173 h 180"/>
                <a:gd name="T38" fmla="*/ 259 w 269"/>
                <a:gd name="T39" fmla="*/ 170 h 180"/>
                <a:gd name="T40" fmla="*/ 259 w 269"/>
                <a:gd name="T41" fmla="*/ 167 h 180"/>
                <a:gd name="T42" fmla="*/ 260 w 269"/>
                <a:gd name="T43" fmla="*/ 164 h 180"/>
                <a:gd name="T44" fmla="*/ 263 w 269"/>
                <a:gd name="T45" fmla="*/ 163 h 180"/>
                <a:gd name="T46" fmla="*/ 263 w 269"/>
                <a:gd name="T47" fmla="*/ 156 h 180"/>
                <a:gd name="T48" fmla="*/ 264 w 269"/>
                <a:gd name="T49" fmla="*/ 153 h 180"/>
                <a:gd name="T50" fmla="*/ 266 w 269"/>
                <a:gd name="T51" fmla="*/ 152 h 180"/>
                <a:gd name="T52" fmla="*/ 266 w 269"/>
                <a:gd name="T53" fmla="*/ 148 h 180"/>
                <a:gd name="T54" fmla="*/ 264 w 269"/>
                <a:gd name="T55" fmla="*/ 143 h 180"/>
                <a:gd name="T56" fmla="*/ 262 w 269"/>
                <a:gd name="T57" fmla="*/ 142 h 180"/>
                <a:gd name="T58" fmla="*/ 263 w 269"/>
                <a:gd name="T59" fmla="*/ 137 h 180"/>
                <a:gd name="T60" fmla="*/ 263 w 269"/>
                <a:gd name="T61" fmla="*/ 134 h 180"/>
                <a:gd name="T62" fmla="*/ 266 w 269"/>
                <a:gd name="T63" fmla="*/ 134 h 180"/>
                <a:gd name="T64" fmla="*/ 269 w 269"/>
                <a:gd name="T65" fmla="*/ 47 h 180"/>
                <a:gd name="T66" fmla="*/ 266 w 269"/>
                <a:gd name="T67" fmla="*/ 44 h 180"/>
                <a:gd name="T68" fmla="*/ 264 w 269"/>
                <a:gd name="T69" fmla="*/ 41 h 180"/>
                <a:gd name="T70" fmla="*/ 259 w 269"/>
                <a:gd name="T71" fmla="*/ 39 h 180"/>
                <a:gd name="T72" fmla="*/ 258 w 269"/>
                <a:gd name="T73" fmla="*/ 36 h 180"/>
                <a:gd name="T74" fmla="*/ 255 w 269"/>
                <a:gd name="T75" fmla="*/ 33 h 180"/>
                <a:gd name="T76" fmla="*/ 254 w 269"/>
                <a:gd name="T77" fmla="*/ 31 h 180"/>
                <a:gd name="T78" fmla="*/ 254 w 269"/>
                <a:gd name="T79" fmla="*/ 29 h 180"/>
                <a:gd name="T80" fmla="*/ 254 w 269"/>
                <a:gd name="T81" fmla="*/ 27 h 180"/>
                <a:gd name="T82" fmla="*/ 257 w 269"/>
                <a:gd name="T83" fmla="*/ 24 h 180"/>
                <a:gd name="T84" fmla="*/ 260 w 269"/>
                <a:gd name="T85" fmla="*/ 21 h 180"/>
                <a:gd name="T86" fmla="*/ 264 w 269"/>
                <a:gd name="T87" fmla="*/ 17 h 180"/>
                <a:gd name="T88" fmla="*/ 263 w 269"/>
                <a:gd name="T89" fmla="*/ 15 h 180"/>
                <a:gd name="T90" fmla="*/ 263 w 269"/>
                <a:gd name="T91" fmla="*/ 14 h 180"/>
                <a:gd name="T92" fmla="*/ 136 w 269"/>
                <a:gd name="T93" fmla="*/ 8 h 180"/>
                <a:gd name="T94" fmla="*/ 14 w 269"/>
                <a:gd name="T95" fmla="*/ 0 h 180"/>
                <a:gd name="T96" fmla="*/ 0 w 269"/>
                <a:gd name="T97" fmla="*/ 142 h 180"/>
                <a:gd name="T98" fmla="*/ 192 w 269"/>
                <a:gd name="T99" fmla="*/ 154 h 180"/>
                <a:gd name="T100" fmla="*/ 200 w 269"/>
                <a:gd name="T101" fmla="*/ 15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9" h="180">
                  <a:moveTo>
                    <a:pt x="200" y="158"/>
                  </a:moveTo>
                  <a:cubicBezTo>
                    <a:pt x="206" y="161"/>
                    <a:pt x="206" y="161"/>
                    <a:pt x="206" y="161"/>
                  </a:cubicBezTo>
                  <a:cubicBezTo>
                    <a:pt x="209" y="163"/>
                    <a:pt x="209" y="163"/>
                    <a:pt x="209" y="163"/>
                  </a:cubicBezTo>
                  <a:cubicBezTo>
                    <a:pt x="212" y="164"/>
                    <a:pt x="212" y="164"/>
                    <a:pt x="212" y="164"/>
                  </a:cubicBezTo>
                  <a:cubicBezTo>
                    <a:pt x="214" y="162"/>
                    <a:pt x="214" y="162"/>
                    <a:pt x="214" y="162"/>
                  </a:cubicBezTo>
                  <a:cubicBezTo>
                    <a:pt x="217" y="161"/>
                    <a:pt x="217" y="161"/>
                    <a:pt x="217" y="161"/>
                  </a:cubicBezTo>
                  <a:cubicBezTo>
                    <a:pt x="220" y="161"/>
                    <a:pt x="220" y="161"/>
                    <a:pt x="220" y="161"/>
                  </a:cubicBezTo>
                  <a:cubicBezTo>
                    <a:pt x="229" y="160"/>
                    <a:pt x="229" y="160"/>
                    <a:pt x="229" y="160"/>
                  </a:cubicBezTo>
                  <a:cubicBezTo>
                    <a:pt x="236" y="161"/>
                    <a:pt x="236" y="161"/>
                    <a:pt x="236" y="161"/>
                  </a:cubicBezTo>
                  <a:cubicBezTo>
                    <a:pt x="240" y="165"/>
                    <a:pt x="240" y="165"/>
                    <a:pt x="240" y="165"/>
                  </a:cubicBezTo>
                  <a:cubicBezTo>
                    <a:pt x="245" y="167"/>
                    <a:pt x="245" y="167"/>
                    <a:pt x="245" y="167"/>
                  </a:cubicBezTo>
                  <a:cubicBezTo>
                    <a:pt x="250" y="169"/>
                    <a:pt x="250" y="169"/>
                    <a:pt x="250" y="169"/>
                  </a:cubicBezTo>
                  <a:cubicBezTo>
                    <a:pt x="257" y="174"/>
                    <a:pt x="257" y="174"/>
                    <a:pt x="257" y="174"/>
                  </a:cubicBezTo>
                  <a:cubicBezTo>
                    <a:pt x="261" y="177"/>
                    <a:pt x="261" y="177"/>
                    <a:pt x="261" y="177"/>
                  </a:cubicBezTo>
                  <a:cubicBezTo>
                    <a:pt x="262" y="178"/>
                    <a:pt x="262" y="178"/>
                    <a:pt x="262" y="178"/>
                  </a:cubicBezTo>
                  <a:cubicBezTo>
                    <a:pt x="263" y="180"/>
                    <a:pt x="263" y="180"/>
                    <a:pt x="263" y="180"/>
                  </a:cubicBezTo>
                  <a:cubicBezTo>
                    <a:pt x="263" y="180"/>
                    <a:pt x="263" y="180"/>
                    <a:pt x="263" y="180"/>
                  </a:cubicBezTo>
                  <a:cubicBezTo>
                    <a:pt x="263" y="177"/>
                    <a:pt x="263" y="177"/>
                    <a:pt x="263" y="177"/>
                  </a:cubicBezTo>
                  <a:cubicBezTo>
                    <a:pt x="263" y="173"/>
                    <a:pt x="263" y="173"/>
                    <a:pt x="263" y="173"/>
                  </a:cubicBezTo>
                  <a:cubicBezTo>
                    <a:pt x="259" y="170"/>
                    <a:pt x="259" y="170"/>
                    <a:pt x="259" y="170"/>
                  </a:cubicBezTo>
                  <a:cubicBezTo>
                    <a:pt x="259" y="167"/>
                    <a:pt x="259" y="167"/>
                    <a:pt x="259" y="167"/>
                  </a:cubicBezTo>
                  <a:cubicBezTo>
                    <a:pt x="260" y="164"/>
                    <a:pt x="260" y="164"/>
                    <a:pt x="260" y="164"/>
                  </a:cubicBezTo>
                  <a:cubicBezTo>
                    <a:pt x="263" y="163"/>
                    <a:pt x="263" y="163"/>
                    <a:pt x="263" y="163"/>
                  </a:cubicBezTo>
                  <a:cubicBezTo>
                    <a:pt x="263" y="156"/>
                    <a:pt x="263" y="156"/>
                    <a:pt x="263" y="156"/>
                  </a:cubicBezTo>
                  <a:cubicBezTo>
                    <a:pt x="264" y="153"/>
                    <a:pt x="264" y="153"/>
                    <a:pt x="264" y="153"/>
                  </a:cubicBezTo>
                  <a:cubicBezTo>
                    <a:pt x="266" y="152"/>
                    <a:pt x="266" y="152"/>
                    <a:pt x="266" y="152"/>
                  </a:cubicBezTo>
                  <a:cubicBezTo>
                    <a:pt x="266" y="148"/>
                    <a:pt x="266" y="148"/>
                    <a:pt x="266" y="148"/>
                  </a:cubicBezTo>
                  <a:cubicBezTo>
                    <a:pt x="264" y="143"/>
                    <a:pt x="264" y="143"/>
                    <a:pt x="264" y="143"/>
                  </a:cubicBezTo>
                  <a:cubicBezTo>
                    <a:pt x="262" y="142"/>
                    <a:pt x="262" y="142"/>
                    <a:pt x="262" y="142"/>
                  </a:cubicBezTo>
                  <a:cubicBezTo>
                    <a:pt x="263" y="137"/>
                    <a:pt x="263" y="137"/>
                    <a:pt x="263" y="137"/>
                  </a:cubicBezTo>
                  <a:cubicBezTo>
                    <a:pt x="263" y="134"/>
                    <a:pt x="263" y="134"/>
                    <a:pt x="263" y="134"/>
                  </a:cubicBezTo>
                  <a:cubicBezTo>
                    <a:pt x="266" y="134"/>
                    <a:pt x="266" y="134"/>
                    <a:pt x="266" y="134"/>
                  </a:cubicBezTo>
                  <a:cubicBezTo>
                    <a:pt x="269" y="47"/>
                    <a:pt x="269" y="47"/>
                    <a:pt x="269" y="47"/>
                  </a:cubicBezTo>
                  <a:cubicBezTo>
                    <a:pt x="266" y="44"/>
                    <a:pt x="266" y="44"/>
                    <a:pt x="266" y="44"/>
                  </a:cubicBezTo>
                  <a:cubicBezTo>
                    <a:pt x="264" y="41"/>
                    <a:pt x="264" y="41"/>
                    <a:pt x="264" y="41"/>
                  </a:cubicBezTo>
                  <a:cubicBezTo>
                    <a:pt x="259" y="39"/>
                    <a:pt x="259" y="39"/>
                    <a:pt x="259" y="39"/>
                  </a:cubicBezTo>
                  <a:cubicBezTo>
                    <a:pt x="258" y="36"/>
                    <a:pt x="258" y="36"/>
                    <a:pt x="258" y="36"/>
                  </a:cubicBezTo>
                  <a:cubicBezTo>
                    <a:pt x="255" y="33"/>
                    <a:pt x="255" y="33"/>
                    <a:pt x="255" y="33"/>
                  </a:cubicBezTo>
                  <a:cubicBezTo>
                    <a:pt x="254" y="31"/>
                    <a:pt x="254" y="31"/>
                    <a:pt x="254" y="31"/>
                  </a:cubicBezTo>
                  <a:cubicBezTo>
                    <a:pt x="254" y="29"/>
                    <a:pt x="254" y="29"/>
                    <a:pt x="254" y="29"/>
                  </a:cubicBezTo>
                  <a:cubicBezTo>
                    <a:pt x="254" y="27"/>
                    <a:pt x="254" y="27"/>
                    <a:pt x="254" y="27"/>
                  </a:cubicBezTo>
                  <a:cubicBezTo>
                    <a:pt x="257" y="24"/>
                    <a:pt x="257" y="24"/>
                    <a:pt x="257" y="24"/>
                  </a:cubicBezTo>
                  <a:cubicBezTo>
                    <a:pt x="260" y="21"/>
                    <a:pt x="260" y="21"/>
                    <a:pt x="260" y="21"/>
                  </a:cubicBezTo>
                  <a:cubicBezTo>
                    <a:pt x="264" y="17"/>
                    <a:pt x="264" y="17"/>
                    <a:pt x="264" y="17"/>
                  </a:cubicBezTo>
                  <a:cubicBezTo>
                    <a:pt x="263" y="15"/>
                    <a:pt x="263" y="15"/>
                    <a:pt x="263" y="15"/>
                  </a:cubicBezTo>
                  <a:cubicBezTo>
                    <a:pt x="263" y="14"/>
                    <a:pt x="263" y="14"/>
                    <a:pt x="263" y="14"/>
                  </a:cubicBezTo>
                  <a:cubicBezTo>
                    <a:pt x="263" y="14"/>
                    <a:pt x="167" y="10"/>
                    <a:pt x="136" y="8"/>
                  </a:cubicBezTo>
                  <a:cubicBezTo>
                    <a:pt x="105" y="6"/>
                    <a:pt x="14" y="0"/>
                    <a:pt x="14" y="0"/>
                  </a:cubicBezTo>
                  <a:cubicBezTo>
                    <a:pt x="0" y="142"/>
                    <a:pt x="0" y="142"/>
                    <a:pt x="0" y="142"/>
                  </a:cubicBezTo>
                  <a:cubicBezTo>
                    <a:pt x="192" y="154"/>
                    <a:pt x="192" y="154"/>
                    <a:pt x="192" y="154"/>
                  </a:cubicBezTo>
                  <a:lnTo>
                    <a:pt x="200" y="15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8" name="Freeform 14">
              <a:extLst>
                <a:ext uri="{FF2B5EF4-FFF2-40B4-BE49-F238E27FC236}">
                  <a16:creationId xmlns:a16="http://schemas.microsoft.com/office/drawing/2014/main" id="{645BB287-E0FD-BE47-AB95-58B18306A48B}"/>
                </a:ext>
              </a:extLst>
            </p:cNvPr>
            <p:cNvSpPr>
              <a:spLocks/>
            </p:cNvSpPr>
            <p:nvPr/>
          </p:nvSpPr>
          <p:spPr bwMode="auto">
            <a:xfrm>
              <a:off x="5922223" y="2058571"/>
              <a:ext cx="386195" cy="318738"/>
            </a:xfrm>
            <a:custGeom>
              <a:avLst/>
              <a:gdLst>
                <a:gd name="T0" fmla="*/ 229 w 229"/>
                <a:gd name="T1" fmla="*/ 27 h 189"/>
                <a:gd name="T2" fmla="*/ 228 w 229"/>
                <a:gd name="T3" fmla="*/ 27 h 189"/>
                <a:gd name="T4" fmla="*/ 28 w 229"/>
                <a:gd name="T5" fmla="*/ 0 h 189"/>
                <a:gd name="T6" fmla="*/ 24 w 229"/>
                <a:gd name="T7" fmla="*/ 23 h 189"/>
                <a:gd name="T8" fmla="*/ 7 w 229"/>
                <a:gd name="T9" fmla="*/ 122 h 189"/>
                <a:gd name="T10" fmla="*/ 0 w 229"/>
                <a:gd name="T11" fmla="*/ 162 h 189"/>
                <a:gd name="T12" fmla="*/ 61 w 229"/>
                <a:gd name="T13" fmla="*/ 172 h 189"/>
                <a:gd name="T14" fmla="*/ 212 w 229"/>
                <a:gd name="T15" fmla="*/ 189 h 189"/>
                <a:gd name="T16" fmla="*/ 220 w 229"/>
                <a:gd name="T17" fmla="*/ 109 h 189"/>
                <a:gd name="T18" fmla="*/ 229 w 229"/>
                <a:gd name="T19" fmla="*/ 27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9" h="189">
                  <a:moveTo>
                    <a:pt x="229" y="27"/>
                  </a:moveTo>
                  <a:lnTo>
                    <a:pt x="228" y="27"/>
                  </a:lnTo>
                  <a:lnTo>
                    <a:pt x="28" y="0"/>
                  </a:lnTo>
                  <a:lnTo>
                    <a:pt x="24" y="23"/>
                  </a:lnTo>
                  <a:lnTo>
                    <a:pt x="7" y="122"/>
                  </a:lnTo>
                  <a:lnTo>
                    <a:pt x="0" y="162"/>
                  </a:lnTo>
                  <a:lnTo>
                    <a:pt x="61" y="172"/>
                  </a:lnTo>
                  <a:lnTo>
                    <a:pt x="212" y="189"/>
                  </a:lnTo>
                  <a:lnTo>
                    <a:pt x="220" y="109"/>
                  </a:lnTo>
                  <a:lnTo>
                    <a:pt x="229" y="2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9" name="Freeform 15">
              <a:extLst>
                <a:ext uri="{FF2B5EF4-FFF2-40B4-BE49-F238E27FC236}">
                  <a16:creationId xmlns:a16="http://schemas.microsoft.com/office/drawing/2014/main" id="{920E2D99-7418-7B44-9B50-BFEC3935337A}"/>
                </a:ext>
              </a:extLst>
            </p:cNvPr>
            <p:cNvSpPr>
              <a:spLocks/>
            </p:cNvSpPr>
            <p:nvPr/>
          </p:nvSpPr>
          <p:spPr bwMode="auto">
            <a:xfrm>
              <a:off x="6313478" y="1829214"/>
              <a:ext cx="359212" cy="231044"/>
            </a:xfrm>
            <a:custGeom>
              <a:avLst/>
              <a:gdLst>
                <a:gd name="T0" fmla="*/ 249 w 251"/>
                <a:gd name="T1" fmla="*/ 161 h 162"/>
                <a:gd name="T2" fmla="*/ 249 w 251"/>
                <a:gd name="T3" fmla="*/ 162 h 162"/>
                <a:gd name="T4" fmla="*/ 249 w 251"/>
                <a:gd name="T5" fmla="*/ 162 h 162"/>
                <a:gd name="T6" fmla="*/ 251 w 251"/>
                <a:gd name="T7" fmla="*/ 160 h 162"/>
                <a:gd name="T8" fmla="*/ 251 w 251"/>
                <a:gd name="T9" fmla="*/ 155 h 162"/>
                <a:gd name="T10" fmla="*/ 251 w 251"/>
                <a:gd name="T11" fmla="*/ 150 h 162"/>
                <a:gd name="T12" fmla="*/ 250 w 251"/>
                <a:gd name="T13" fmla="*/ 144 h 162"/>
                <a:gd name="T14" fmla="*/ 248 w 251"/>
                <a:gd name="T15" fmla="*/ 141 h 162"/>
                <a:gd name="T16" fmla="*/ 245 w 251"/>
                <a:gd name="T17" fmla="*/ 138 h 162"/>
                <a:gd name="T18" fmla="*/ 245 w 251"/>
                <a:gd name="T19" fmla="*/ 131 h 162"/>
                <a:gd name="T20" fmla="*/ 244 w 251"/>
                <a:gd name="T21" fmla="*/ 129 h 162"/>
                <a:gd name="T22" fmla="*/ 242 w 251"/>
                <a:gd name="T23" fmla="*/ 126 h 162"/>
                <a:gd name="T24" fmla="*/ 242 w 251"/>
                <a:gd name="T25" fmla="*/ 117 h 162"/>
                <a:gd name="T26" fmla="*/ 242 w 251"/>
                <a:gd name="T27" fmla="*/ 103 h 162"/>
                <a:gd name="T28" fmla="*/ 241 w 251"/>
                <a:gd name="T29" fmla="*/ 86 h 162"/>
                <a:gd name="T30" fmla="*/ 241 w 251"/>
                <a:gd name="T31" fmla="*/ 77 h 162"/>
                <a:gd name="T32" fmla="*/ 237 w 251"/>
                <a:gd name="T33" fmla="*/ 70 h 162"/>
                <a:gd name="T34" fmla="*/ 234 w 251"/>
                <a:gd name="T35" fmla="*/ 60 h 162"/>
                <a:gd name="T36" fmla="*/ 232 w 251"/>
                <a:gd name="T37" fmla="*/ 54 h 162"/>
                <a:gd name="T38" fmla="*/ 234 w 251"/>
                <a:gd name="T39" fmla="*/ 47 h 162"/>
                <a:gd name="T40" fmla="*/ 233 w 251"/>
                <a:gd name="T41" fmla="*/ 41 h 162"/>
                <a:gd name="T42" fmla="*/ 232 w 251"/>
                <a:gd name="T43" fmla="*/ 39 h 162"/>
                <a:gd name="T44" fmla="*/ 232 w 251"/>
                <a:gd name="T45" fmla="*/ 34 h 162"/>
                <a:gd name="T46" fmla="*/ 232 w 251"/>
                <a:gd name="T47" fmla="*/ 33 h 162"/>
                <a:gd name="T48" fmla="*/ 234 w 251"/>
                <a:gd name="T49" fmla="*/ 31 h 162"/>
                <a:gd name="T50" fmla="*/ 235 w 251"/>
                <a:gd name="T51" fmla="*/ 29 h 162"/>
                <a:gd name="T52" fmla="*/ 235 w 251"/>
                <a:gd name="T53" fmla="*/ 25 h 162"/>
                <a:gd name="T54" fmla="*/ 232 w 251"/>
                <a:gd name="T55" fmla="*/ 22 h 162"/>
                <a:gd name="T56" fmla="*/ 232 w 251"/>
                <a:gd name="T57" fmla="*/ 21 h 162"/>
                <a:gd name="T58" fmla="*/ 231 w 251"/>
                <a:gd name="T59" fmla="*/ 18 h 162"/>
                <a:gd name="T60" fmla="*/ 230 w 251"/>
                <a:gd name="T61" fmla="*/ 13 h 162"/>
                <a:gd name="T62" fmla="*/ 97 w 251"/>
                <a:gd name="T63" fmla="*/ 7 h 162"/>
                <a:gd name="T64" fmla="*/ 14 w 251"/>
                <a:gd name="T65" fmla="*/ 0 h 162"/>
                <a:gd name="T66" fmla="*/ 0 w 251"/>
                <a:gd name="T67" fmla="*/ 147 h 162"/>
                <a:gd name="T68" fmla="*/ 122 w 251"/>
                <a:gd name="T69" fmla="*/ 155 h 162"/>
                <a:gd name="T70" fmla="*/ 249 w 251"/>
                <a:gd name="T71" fmla="*/ 161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1" h="162">
                  <a:moveTo>
                    <a:pt x="249" y="161"/>
                  </a:moveTo>
                  <a:cubicBezTo>
                    <a:pt x="249" y="162"/>
                    <a:pt x="249" y="162"/>
                    <a:pt x="249" y="162"/>
                  </a:cubicBezTo>
                  <a:cubicBezTo>
                    <a:pt x="249" y="162"/>
                    <a:pt x="249" y="162"/>
                    <a:pt x="249" y="162"/>
                  </a:cubicBezTo>
                  <a:cubicBezTo>
                    <a:pt x="251" y="160"/>
                    <a:pt x="251" y="160"/>
                    <a:pt x="251" y="160"/>
                  </a:cubicBezTo>
                  <a:cubicBezTo>
                    <a:pt x="251" y="155"/>
                    <a:pt x="251" y="155"/>
                    <a:pt x="251" y="155"/>
                  </a:cubicBezTo>
                  <a:cubicBezTo>
                    <a:pt x="251" y="150"/>
                    <a:pt x="251" y="150"/>
                    <a:pt x="251" y="150"/>
                  </a:cubicBezTo>
                  <a:cubicBezTo>
                    <a:pt x="250" y="144"/>
                    <a:pt x="250" y="144"/>
                    <a:pt x="250" y="144"/>
                  </a:cubicBezTo>
                  <a:cubicBezTo>
                    <a:pt x="248" y="141"/>
                    <a:pt x="248" y="141"/>
                    <a:pt x="248" y="141"/>
                  </a:cubicBezTo>
                  <a:cubicBezTo>
                    <a:pt x="245" y="138"/>
                    <a:pt x="245" y="138"/>
                    <a:pt x="245" y="138"/>
                  </a:cubicBezTo>
                  <a:cubicBezTo>
                    <a:pt x="245" y="131"/>
                    <a:pt x="245" y="131"/>
                    <a:pt x="245" y="131"/>
                  </a:cubicBezTo>
                  <a:cubicBezTo>
                    <a:pt x="244" y="129"/>
                    <a:pt x="244" y="129"/>
                    <a:pt x="244" y="129"/>
                  </a:cubicBezTo>
                  <a:cubicBezTo>
                    <a:pt x="242" y="126"/>
                    <a:pt x="242" y="126"/>
                    <a:pt x="242" y="126"/>
                  </a:cubicBezTo>
                  <a:cubicBezTo>
                    <a:pt x="242" y="117"/>
                    <a:pt x="242" y="117"/>
                    <a:pt x="242" y="117"/>
                  </a:cubicBezTo>
                  <a:cubicBezTo>
                    <a:pt x="242" y="103"/>
                    <a:pt x="242" y="103"/>
                    <a:pt x="242" y="103"/>
                  </a:cubicBezTo>
                  <a:cubicBezTo>
                    <a:pt x="241" y="86"/>
                    <a:pt x="241" y="86"/>
                    <a:pt x="241" y="86"/>
                  </a:cubicBezTo>
                  <a:cubicBezTo>
                    <a:pt x="241" y="77"/>
                    <a:pt x="241" y="77"/>
                    <a:pt x="241" y="77"/>
                  </a:cubicBezTo>
                  <a:cubicBezTo>
                    <a:pt x="237" y="70"/>
                    <a:pt x="237" y="70"/>
                    <a:pt x="237" y="70"/>
                  </a:cubicBezTo>
                  <a:cubicBezTo>
                    <a:pt x="234" y="60"/>
                    <a:pt x="234" y="60"/>
                    <a:pt x="234" y="60"/>
                  </a:cubicBezTo>
                  <a:cubicBezTo>
                    <a:pt x="232" y="54"/>
                    <a:pt x="232" y="54"/>
                    <a:pt x="232" y="54"/>
                  </a:cubicBezTo>
                  <a:cubicBezTo>
                    <a:pt x="234" y="47"/>
                    <a:pt x="234" y="47"/>
                    <a:pt x="234" y="47"/>
                  </a:cubicBezTo>
                  <a:cubicBezTo>
                    <a:pt x="233" y="41"/>
                    <a:pt x="233" y="41"/>
                    <a:pt x="233" y="41"/>
                  </a:cubicBezTo>
                  <a:cubicBezTo>
                    <a:pt x="232" y="39"/>
                    <a:pt x="232" y="39"/>
                    <a:pt x="232" y="39"/>
                  </a:cubicBezTo>
                  <a:cubicBezTo>
                    <a:pt x="232" y="34"/>
                    <a:pt x="232" y="34"/>
                    <a:pt x="232" y="34"/>
                  </a:cubicBezTo>
                  <a:cubicBezTo>
                    <a:pt x="232" y="33"/>
                    <a:pt x="232" y="33"/>
                    <a:pt x="232" y="33"/>
                  </a:cubicBezTo>
                  <a:cubicBezTo>
                    <a:pt x="234" y="31"/>
                    <a:pt x="234" y="31"/>
                    <a:pt x="234" y="31"/>
                  </a:cubicBezTo>
                  <a:cubicBezTo>
                    <a:pt x="235" y="29"/>
                    <a:pt x="235" y="29"/>
                    <a:pt x="235" y="29"/>
                  </a:cubicBezTo>
                  <a:cubicBezTo>
                    <a:pt x="235" y="25"/>
                    <a:pt x="235" y="25"/>
                    <a:pt x="235" y="25"/>
                  </a:cubicBezTo>
                  <a:cubicBezTo>
                    <a:pt x="232" y="22"/>
                    <a:pt x="232" y="22"/>
                    <a:pt x="232" y="22"/>
                  </a:cubicBezTo>
                  <a:cubicBezTo>
                    <a:pt x="232" y="21"/>
                    <a:pt x="232" y="21"/>
                    <a:pt x="232" y="21"/>
                  </a:cubicBezTo>
                  <a:cubicBezTo>
                    <a:pt x="231" y="18"/>
                    <a:pt x="231" y="18"/>
                    <a:pt x="231" y="18"/>
                  </a:cubicBezTo>
                  <a:cubicBezTo>
                    <a:pt x="230" y="13"/>
                    <a:pt x="230" y="13"/>
                    <a:pt x="230" y="13"/>
                  </a:cubicBezTo>
                  <a:cubicBezTo>
                    <a:pt x="230" y="13"/>
                    <a:pt x="130" y="9"/>
                    <a:pt x="97" y="7"/>
                  </a:cubicBezTo>
                  <a:cubicBezTo>
                    <a:pt x="76" y="6"/>
                    <a:pt x="14" y="0"/>
                    <a:pt x="14" y="0"/>
                  </a:cubicBezTo>
                  <a:cubicBezTo>
                    <a:pt x="0" y="147"/>
                    <a:pt x="0" y="147"/>
                    <a:pt x="0" y="147"/>
                  </a:cubicBezTo>
                  <a:cubicBezTo>
                    <a:pt x="0" y="147"/>
                    <a:pt x="91" y="153"/>
                    <a:pt x="122" y="155"/>
                  </a:cubicBezTo>
                  <a:cubicBezTo>
                    <a:pt x="153" y="157"/>
                    <a:pt x="249" y="161"/>
                    <a:pt x="249" y="161"/>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0" name="Freeform 16">
              <a:extLst>
                <a:ext uri="{FF2B5EF4-FFF2-40B4-BE49-F238E27FC236}">
                  <a16:creationId xmlns:a16="http://schemas.microsoft.com/office/drawing/2014/main" id="{7156807F-9ABE-0E4E-A3CA-14777AE59981}"/>
                </a:ext>
              </a:extLst>
            </p:cNvPr>
            <p:cNvSpPr>
              <a:spLocks/>
            </p:cNvSpPr>
            <p:nvPr/>
          </p:nvSpPr>
          <p:spPr bwMode="auto">
            <a:xfrm>
              <a:off x="5982935" y="2348640"/>
              <a:ext cx="401373" cy="315365"/>
            </a:xfrm>
            <a:custGeom>
              <a:avLst/>
              <a:gdLst>
                <a:gd name="T0" fmla="*/ 267 w 281"/>
                <a:gd name="T1" fmla="*/ 221 h 221"/>
                <a:gd name="T2" fmla="*/ 277 w 281"/>
                <a:gd name="T3" fmla="*/ 75 h 221"/>
                <a:gd name="T4" fmla="*/ 277 w 281"/>
                <a:gd name="T5" fmla="*/ 75 h 221"/>
                <a:gd name="T6" fmla="*/ 277 w 281"/>
                <a:gd name="T7" fmla="*/ 75 h 221"/>
                <a:gd name="T8" fmla="*/ 281 w 281"/>
                <a:gd name="T9" fmla="*/ 28 h 221"/>
                <a:gd name="T10" fmla="*/ 208 w 281"/>
                <a:gd name="T11" fmla="*/ 21 h 221"/>
                <a:gd name="T12" fmla="*/ 30 w 281"/>
                <a:gd name="T13" fmla="*/ 0 h 221"/>
                <a:gd name="T14" fmla="*/ 0 w 281"/>
                <a:gd name="T15" fmla="*/ 192 h 221"/>
                <a:gd name="T16" fmla="*/ 229 w 281"/>
                <a:gd name="T17" fmla="*/ 219 h 221"/>
                <a:gd name="T18" fmla="*/ 267 w 281"/>
                <a:gd name="T19" fmla="*/ 221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1" h="221">
                  <a:moveTo>
                    <a:pt x="267" y="221"/>
                  </a:moveTo>
                  <a:cubicBezTo>
                    <a:pt x="277" y="75"/>
                    <a:pt x="277" y="75"/>
                    <a:pt x="277" y="75"/>
                  </a:cubicBezTo>
                  <a:cubicBezTo>
                    <a:pt x="277" y="75"/>
                    <a:pt x="277" y="75"/>
                    <a:pt x="277" y="75"/>
                  </a:cubicBezTo>
                  <a:cubicBezTo>
                    <a:pt x="277" y="75"/>
                    <a:pt x="277" y="75"/>
                    <a:pt x="277" y="75"/>
                  </a:cubicBezTo>
                  <a:cubicBezTo>
                    <a:pt x="281" y="28"/>
                    <a:pt x="281" y="28"/>
                    <a:pt x="281" y="28"/>
                  </a:cubicBezTo>
                  <a:cubicBezTo>
                    <a:pt x="208" y="21"/>
                    <a:pt x="208" y="21"/>
                    <a:pt x="208" y="21"/>
                  </a:cubicBezTo>
                  <a:cubicBezTo>
                    <a:pt x="30" y="0"/>
                    <a:pt x="30" y="0"/>
                    <a:pt x="30" y="0"/>
                  </a:cubicBezTo>
                  <a:cubicBezTo>
                    <a:pt x="0" y="192"/>
                    <a:pt x="0" y="192"/>
                    <a:pt x="0" y="192"/>
                  </a:cubicBezTo>
                  <a:cubicBezTo>
                    <a:pt x="229" y="219"/>
                    <a:pt x="229" y="219"/>
                    <a:pt x="229" y="219"/>
                  </a:cubicBezTo>
                  <a:cubicBezTo>
                    <a:pt x="229" y="219"/>
                    <a:pt x="245" y="220"/>
                    <a:pt x="267" y="221"/>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1" name="Freeform 17">
              <a:extLst>
                <a:ext uri="{FF2B5EF4-FFF2-40B4-BE49-F238E27FC236}">
                  <a16:creationId xmlns:a16="http://schemas.microsoft.com/office/drawing/2014/main" id="{E6477273-77B7-0A49-9E0F-5D3789E1C1D7}"/>
                </a:ext>
              </a:extLst>
            </p:cNvPr>
            <p:cNvSpPr>
              <a:spLocks/>
            </p:cNvSpPr>
            <p:nvPr/>
          </p:nvSpPr>
          <p:spPr bwMode="auto">
            <a:xfrm>
              <a:off x="5716477" y="2235648"/>
              <a:ext cx="308619" cy="386196"/>
            </a:xfrm>
            <a:custGeom>
              <a:avLst/>
              <a:gdLst>
                <a:gd name="T0" fmla="*/ 183 w 183"/>
                <a:gd name="T1" fmla="*/ 67 h 229"/>
                <a:gd name="T2" fmla="*/ 122 w 183"/>
                <a:gd name="T3" fmla="*/ 57 h 229"/>
                <a:gd name="T4" fmla="*/ 129 w 183"/>
                <a:gd name="T5" fmla="*/ 17 h 229"/>
                <a:gd name="T6" fmla="*/ 39 w 183"/>
                <a:gd name="T7" fmla="*/ 0 h 229"/>
                <a:gd name="T8" fmla="*/ 0 w 183"/>
                <a:gd name="T9" fmla="*/ 201 h 229"/>
                <a:gd name="T10" fmla="*/ 158 w 183"/>
                <a:gd name="T11" fmla="*/ 229 h 229"/>
                <a:gd name="T12" fmla="*/ 183 w 183"/>
                <a:gd name="T13" fmla="*/ 67 h 229"/>
              </a:gdLst>
              <a:ahLst/>
              <a:cxnLst>
                <a:cxn ang="0">
                  <a:pos x="T0" y="T1"/>
                </a:cxn>
                <a:cxn ang="0">
                  <a:pos x="T2" y="T3"/>
                </a:cxn>
                <a:cxn ang="0">
                  <a:pos x="T4" y="T5"/>
                </a:cxn>
                <a:cxn ang="0">
                  <a:pos x="T6" y="T7"/>
                </a:cxn>
                <a:cxn ang="0">
                  <a:pos x="T8" y="T9"/>
                </a:cxn>
                <a:cxn ang="0">
                  <a:pos x="T10" y="T11"/>
                </a:cxn>
                <a:cxn ang="0">
                  <a:pos x="T12" y="T13"/>
                </a:cxn>
              </a:cxnLst>
              <a:rect l="0" t="0" r="r" b="b"/>
              <a:pathLst>
                <a:path w="183" h="229">
                  <a:moveTo>
                    <a:pt x="183" y="67"/>
                  </a:moveTo>
                  <a:lnTo>
                    <a:pt x="122" y="57"/>
                  </a:lnTo>
                  <a:lnTo>
                    <a:pt x="129" y="17"/>
                  </a:lnTo>
                  <a:lnTo>
                    <a:pt x="39" y="0"/>
                  </a:lnTo>
                  <a:lnTo>
                    <a:pt x="0" y="201"/>
                  </a:lnTo>
                  <a:lnTo>
                    <a:pt x="158" y="229"/>
                  </a:lnTo>
                  <a:lnTo>
                    <a:pt x="183" y="67"/>
                  </a:lnTo>
                  <a:close/>
                </a:path>
              </a:pathLst>
            </a:custGeom>
            <a:solidFill>
              <a:schemeClr val="accent1"/>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2" name="Freeform 18">
              <a:extLst>
                <a:ext uri="{FF2B5EF4-FFF2-40B4-BE49-F238E27FC236}">
                  <a16:creationId xmlns:a16="http://schemas.microsoft.com/office/drawing/2014/main" id="{A70EA3D7-DEF1-9A4B-AD07-53DB1C7E9DB6}"/>
                </a:ext>
              </a:extLst>
            </p:cNvPr>
            <p:cNvSpPr>
              <a:spLocks/>
            </p:cNvSpPr>
            <p:nvPr/>
          </p:nvSpPr>
          <p:spPr bwMode="auto">
            <a:xfrm>
              <a:off x="5428095" y="2164818"/>
              <a:ext cx="354153" cy="536288"/>
            </a:xfrm>
            <a:custGeom>
              <a:avLst/>
              <a:gdLst>
                <a:gd name="T0" fmla="*/ 5 w 248"/>
                <a:gd name="T1" fmla="*/ 131 h 375"/>
                <a:gd name="T2" fmla="*/ 1 w 248"/>
                <a:gd name="T3" fmla="*/ 132 h 375"/>
                <a:gd name="T4" fmla="*/ 0 w 248"/>
                <a:gd name="T5" fmla="*/ 135 h 375"/>
                <a:gd name="T6" fmla="*/ 1 w 248"/>
                <a:gd name="T7" fmla="*/ 139 h 375"/>
                <a:gd name="T8" fmla="*/ 2 w 248"/>
                <a:gd name="T9" fmla="*/ 142 h 375"/>
                <a:gd name="T10" fmla="*/ 3 w 248"/>
                <a:gd name="T11" fmla="*/ 143 h 375"/>
                <a:gd name="T12" fmla="*/ 7 w 248"/>
                <a:gd name="T13" fmla="*/ 145 h 375"/>
                <a:gd name="T14" fmla="*/ 160 w 248"/>
                <a:gd name="T15" fmla="*/ 375 h 375"/>
                <a:gd name="T16" fmla="*/ 163 w 248"/>
                <a:gd name="T17" fmla="*/ 371 h 375"/>
                <a:gd name="T18" fmla="*/ 164 w 248"/>
                <a:gd name="T19" fmla="*/ 367 h 375"/>
                <a:gd name="T20" fmla="*/ 164 w 248"/>
                <a:gd name="T21" fmla="*/ 354 h 375"/>
                <a:gd name="T22" fmla="*/ 164 w 248"/>
                <a:gd name="T23" fmla="*/ 340 h 375"/>
                <a:gd name="T24" fmla="*/ 164 w 248"/>
                <a:gd name="T25" fmla="*/ 329 h 375"/>
                <a:gd name="T26" fmla="*/ 167 w 248"/>
                <a:gd name="T27" fmla="*/ 326 h 375"/>
                <a:gd name="T28" fmla="*/ 174 w 248"/>
                <a:gd name="T29" fmla="*/ 324 h 375"/>
                <a:gd name="T30" fmla="*/ 176 w 248"/>
                <a:gd name="T31" fmla="*/ 328 h 375"/>
                <a:gd name="T32" fmla="*/ 180 w 248"/>
                <a:gd name="T33" fmla="*/ 326 h 375"/>
                <a:gd name="T34" fmla="*/ 185 w 248"/>
                <a:gd name="T35" fmla="*/ 330 h 375"/>
                <a:gd name="T36" fmla="*/ 188 w 248"/>
                <a:gd name="T37" fmla="*/ 332 h 375"/>
                <a:gd name="T38" fmla="*/ 191 w 248"/>
                <a:gd name="T39" fmla="*/ 330 h 375"/>
                <a:gd name="T40" fmla="*/ 197 w 248"/>
                <a:gd name="T41" fmla="*/ 312 h 375"/>
                <a:gd name="T42" fmla="*/ 202 w 248"/>
                <a:gd name="T43" fmla="*/ 287 h 375"/>
                <a:gd name="T44" fmla="*/ 248 w 248"/>
                <a:gd name="T45" fmla="*/ 49 h 375"/>
                <a:gd name="T46" fmla="*/ 134 w 248"/>
                <a:gd name="T47" fmla="*/ 24 h 375"/>
                <a:gd name="T48" fmla="*/ 42 w 248"/>
                <a:gd name="T49" fmla="*/ 0 h 375"/>
                <a:gd name="T50" fmla="*/ 8 w 248"/>
                <a:gd name="T51" fmla="*/ 130 h 375"/>
                <a:gd name="T52" fmla="*/ 5 w 248"/>
                <a:gd name="T53" fmla="*/ 13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8" h="375">
                  <a:moveTo>
                    <a:pt x="5" y="131"/>
                  </a:moveTo>
                  <a:cubicBezTo>
                    <a:pt x="1" y="132"/>
                    <a:pt x="1" y="132"/>
                    <a:pt x="1" y="132"/>
                  </a:cubicBezTo>
                  <a:cubicBezTo>
                    <a:pt x="0" y="135"/>
                    <a:pt x="0" y="135"/>
                    <a:pt x="0" y="135"/>
                  </a:cubicBezTo>
                  <a:cubicBezTo>
                    <a:pt x="1" y="139"/>
                    <a:pt x="1" y="139"/>
                    <a:pt x="1" y="139"/>
                  </a:cubicBezTo>
                  <a:cubicBezTo>
                    <a:pt x="2" y="142"/>
                    <a:pt x="2" y="142"/>
                    <a:pt x="2" y="142"/>
                  </a:cubicBezTo>
                  <a:cubicBezTo>
                    <a:pt x="3" y="143"/>
                    <a:pt x="3" y="143"/>
                    <a:pt x="3" y="143"/>
                  </a:cubicBezTo>
                  <a:cubicBezTo>
                    <a:pt x="7" y="145"/>
                    <a:pt x="7" y="145"/>
                    <a:pt x="7" y="145"/>
                  </a:cubicBezTo>
                  <a:cubicBezTo>
                    <a:pt x="160" y="375"/>
                    <a:pt x="160" y="375"/>
                    <a:pt x="160" y="375"/>
                  </a:cubicBezTo>
                  <a:cubicBezTo>
                    <a:pt x="163" y="371"/>
                    <a:pt x="163" y="371"/>
                    <a:pt x="163" y="371"/>
                  </a:cubicBezTo>
                  <a:cubicBezTo>
                    <a:pt x="164" y="367"/>
                    <a:pt x="164" y="367"/>
                    <a:pt x="164" y="367"/>
                  </a:cubicBezTo>
                  <a:cubicBezTo>
                    <a:pt x="164" y="354"/>
                    <a:pt x="164" y="354"/>
                    <a:pt x="164" y="354"/>
                  </a:cubicBezTo>
                  <a:cubicBezTo>
                    <a:pt x="164" y="340"/>
                    <a:pt x="164" y="340"/>
                    <a:pt x="164" y="340"/>
                  </a:cubicBezTo>
                  <a:cubicBezTo>
                    <a:pt x="164" y="329"/>
                    <a:pt x="164" y="329"/>
                    <a:pt x="164" y="329"/>
                  </a:cubicBezTo>
                  <a:cubicBezTo>
                    <a:pt x="167" y="326"/>
                    <a:pt x="167" y="326"/>
                    <a:pt x="167" y="326"/>
                  </a:cubicBezTo>
                  <a:cubicBezTo>
                    <a:pt x="174" y="324"/>
                    <a:pt x="174" y="324"/>
                    <a:pt x="174" y="324"/>
                  </a:cubicBezTo>
                  <a:cubicBezTo>
                    <a:pt x="176" y="328"/>
                    <a:pt x="176" y="328"/>
                    <a:pt x="176" y="328"/>
                  </a:cubicBezTo>
                  <a:cubicBezTo>
                    <a:pt x="180" y="326"/>
                    <a:pt x="180" y="326"/>
                    <a:pt x="180" y="326"/>
                  </a:cubicBezTo>
                  <a:cubicBezTo>
                    <a:pt x="185" y="330"/>
                    <a:pt x="185" y="330"/>
                    <a:pt x="185" y="330"/>
                  </a:cubicBezTo>
                  <a:cubicBezTo>
                    <a:pt x="188" y="332"/>
                    <a:pt x="188" y="332"/>
                    <a:pt x="188" y="332"/>
                  </a:cubicBezTo>
                  <a:cubicBezTo>
                    <a:pt x="191" y="330"/>
                    <a:pt x="191" y="330"/>
                    <a:pt x="191" y="330"/>
                  </a:cubicBezTo>
                  <a:cubicBezTo>
                    <a:pt x="191" y="330"/>
                    <a:pt x="195" y="316"/>
                    <a:pt x="197" y="312"/>
                  </a:cubicBezTo>
                  <a:cubicBezTo>
                    <a:pt x="198" y="306"/>
                    <a:pt x="202" y="287"/>
                    <a:pt x="202" y="287"/>
                  </a:cubicBezTo>
                  <a:cubicBezTo>
                    <a:pt x="248" y="49"/>
                    <a:pt x="248" y="49"/>
                    <a:pt x="248" y="49"/>
                  </a:cubicBezTo>
                  <a:cubicBezTo>
                    <a:pt x="248" y="49"/>
                    <a:pt x="163" y="31"/>
                    <a:pt x="134" y="24"/>
                  </a:cubicBezTo>
                  <a:cubicBezTo>
                    <a:pt x="111" y="19"/>
                    <a:pt x="42" y="0"/>
                    <a:pt x="42" y="0"/>
                  </a:cubicBezTo>
                  <a:cubicBezTo>
                    <a:pt x="8" y="130"/>
                    <a:pt x="8" y="130"/>
                    <a:pt x="8" y="130"/>
                  </a:cubicBezTo>
                  <a:lnTo>
                    <a:pt x="5" y="13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3" name="Freeform 19">
              <a:extLst>
                <a:ext uri="{FF2B5EF4-FFF2-40B4-BE49-F238E27FC236}">
                  <a16:creationId xmlns:a16="http://schemas.microsoft.com/office/drawing/2014/main" id="{6E0C3A92-14DC-4D46-8C58-F412A06AE074}"/>
                </a:ext>
              </a:extLst>
            </p:cNvPr>
            <p:cNvSpPr>
              <a:spLocks/>
            </p:cNvSpPr>
            <p:nvPr/>
          </p:nvSpPr>
          <p:spPr bwMode="auto">
            <a:xfrm>
              <a:off x="5278002" y="1830902"/>
              <a:ext cx="440161" cy="372704"/>
            </a:xfrm>
            <a:custGeom>
              <a:avLst/>
              <a:gdLst>
                <a:gd name="T0" fmla="*/ 269 w 308"/>
                <a:gd name="T1" fmla="*/ 182 h 261"/>
                <a:gd name="T2" fmla="*/ 270 w 308"/>
                <a:gd name="T3" fmla="*/ 175 h 261"/>
                <a:gd name="T4" fmla="*/ 275 w 308"/>
                <a:gd name="T5" fmla="*/ 171 h 261"/>
                <a:gd name="T6" fmla="*/ 276 w 308"/>
                <a:gd name="T7" fmla="*/ 159 h 261"/>
                <a:gd name="T8" fmla="*/ 274 w 308"/>
                <a:gd name="T9" fmla="*/ 154 h 261"/>
                <a:gd name="T10" fmla="*/ 271 w 308"/>
                <a:gd name="T11" fmla="*/ 153 h 261"/>
                <a:gd name="T12" fmla="*/ 270 w 308"/>
                <a:gd name="T13" fmla="*/ 145 h 261"/>
                <a:gd name="T14" fmla="*/ 277 w 308"/>
                <a:gd name="T15" fmla="*/ 137 h 261"/>
                <a:gd name="T16" fmla="*/ 288 w 308"/>
                <a:gd name="T17" fmla="*/ 125 h 261"/>
                <a:gd name="T18" fmla="*/ 291 w 308"/>
                <a:gd name="T19" fmla="*/ 120 h 261"/>
                <a:gd name="T20" fmla="*/ 297 w 308"/>
                <a:gd name="T21" fmla="*/ 111 h 261"/>
                <a:gd name="T22" fmla="*/ 304 w 308"/>
                <a:gd name="T23" fmla="*/ 104 h 261"/>
                <a:gd name="T24" fmla="*/ 308 w 308"/>
                <a:gd name="T25" fmla="*/ 98 h 261"/>
                <a:gd name="T26" fmla="*/ 307 w 308"/>
                <a:gd name="T27" fmla="*/ 90 h 261"/>
                <a:gd name="T28" fmla="*/ 300 w 308"/>
                <a:gd name="T29" fmla="*/ 83 h 261"/>
                <a:gd name="T30" fmla="*/ 297 w 308"/>
                <a:gd name="T31" fmla="*/ 74 h 261"/>
                <a:gd name="T32" fmla="*/ 220 w 308"/>
                <a:gd name="T33" fmla="*/ 56 h 261"/>
                <a:gd name="T34" fmla="*/ 211 w 308"/>
                <a:gd name="T35" fmla="*/ 56 h 261"/>
                <a:gd name="T36" fmla="*/ 178 w 308"/>
                <a:gd name="T37" fmla="*/ 58 h 261"/>
                <a:gd name="T38" fmla="*/ 172 w 308"/>
                <a:gd name="T39" fmla="*/ 57 h 261"/>
                <a:gd name="T40" fmla="*/ 167 w 308"/>
                <a:gd name="T41" fmla="*/ 58 h 261"/>
                <a:gd name="T42" fmla="*/ 164 w 308"/>
                <a:gd name="T43" fmla="*/ 56 h 261"/>
                <a:gd name="T44" fmla="*/ 156 w 308"/>
                <a:gd name="T45" fmla="*/ 55 h 261"/>
                <a:gd name="T46" fmla="*/ 155 w 308"/>
                <a:gd name="T47" fmla="*/ 52 h 261"/>
                <a:gd name="T48" fmla="*/ 143 w 308"/>
                <a:gd name="T49" fmla="*/ 49 h 261"/>
                <a:gd name="T50" fmla="*/ 136 w 308"/>
                <a:gd name="T51" fmla="*/ 46 h 261"/>
                <a:gd name="T52" fmla="*/ 121 w 308"/>
                <a:gd name="T53" fmla="*/ 49 h 261"/>
                <a:gd name="T54" fmla="*/ 103 w 308"/>
                <a:gd name="T55" fmla="*/ 40 h 261"/>
                <a:gd name="T56" fmla="*/ 99 w 308"/>
                <a:gd name="T57" fmla="*/ 12 h 261"/>
                <a:gd name="T58" fmla="*/ 90 w 308"/>
                <a:gd name="T59" fmla="*/ 10 h 261"/>
                <a:gd name="T60" fmla="*/ 80 w 308"/>
                <a:gd name="T61" fmla="*/ 4 h 261"/>
                <a:gd name="T62" fmla="*/ 70 w 308"/>
                <a:gd name="T63" fmla="*/ 0 h 261"/>
                <a:gd name="T64" fmla="*/ 68 w 308"/>
                <a:gd name="T65" fmla="*/ 13 h 261"/>
                <a:gd name="T66" fmla="*/ 64 w 308"/>
                <a:gd name="T67" fmla="*/ 28 h 261"/>
                <a:gd name="T68" fmla="*/ 60 w 308"/>
                <a:gd name="T69" fmla="*/ 38 h 261"/>
                <a:gd name="T70" fmla="*/ 55 w 308"/>
                <a:gd name="T71" fmla="*/ 50 h 261"/>
                <a:gd name="T72" fmla="*/ 47 w 308"/>
                <a:gd name="T73" fmla="*/ 67 h 261"/>
                <a:gd name="T74" fmla="*/ 35 w 308"/>
                <a:gd name="T75" fmla="*/ 98 h 261"/>
                <a:gd name="T76" fmla="*/ 24 w 308"/>
                <a:gd name="T77" fmla="*/ 120 h 261"/>
                <a:gd name="T78" fmla="*/ 18 w 308"/>
                <a:gd name="T79" fmla="*/ 130 h 261"/>
                <a:gd name="T80" fmla="*/ 14 w 308"/>
                <a:gd name="T81" fmla="*/ 136 h 261"/>
                <a:gd name="T82" fmla="*/ 5 w 308"/>
                <a:gd name="T83" fmla="*/ 148 h 261"/>
                <a:gd name="T84" fmla="*/ 5 w 308"/>
                <a:gd name="T85" fmla="*/ 160 h 261"/>
                <a:gd name="T86" fmla="*/ 5 w 308"/>
                <a:gd name="T87" fmla="*/ 164 h 261"/>
                <a:gd name="T88" fmla="*/ 3 w 308"/>
                <a:gd name="T89" fmla="*/ 169 h 261"/>
                <a:gd name="T90" fmla="*/ 1 w 308"/>
                <a:gd name="T91" fmla="*/ 174 h 261"/>
                <a:gd name="T92" fmla="*/ 0 w 308"/>
                <a:gd name="T93" fmla="*/ 187 h 261"/>
                <a:gd name="T94" fmla="*/ 3 w 308"/>
                <a:gd name="T95" fmla="*/ 193 h 261"/>
                <a:gd name="T96" fmla="*/ 239 w 308"/>
                <a:gd name="T97" fmla="*/ 258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08" h="261">
                  <a:moveTo>
                    <a:pt x="251" y="261"/>
                  </a:moveTo>
                  <a:cubicBezTo>
                    <a:pt x="269" y="182"/>
                    <a:pt x="269" y="182"/>
                    <a:pt x="269" y="182"/>
                  </a:cubicBezTo>
                  <a:cubicBezTo>
                    <a:pt x="269" y="177"/>
                    <a:pt x="269" y="177"/>
                    <a:pt x="269" y="177"/>
                  </a:cubicBezTo>
                  <a:cubicBezTo>
                    <a:pt x="270" y="175"/>
                    <a:pt x="270" y="175"/>
                    <a:pt x="270" y="175"/>
                  </a:cubicBezTo>
                  <a:cubicBezTo>
                    <a:pt x="275" y="173"/>
                    <a:pt x="275" y="173"/>
                    <a:pt x="275" y="173"/>
                  </a:cubicBezTo>
                  <a:cubicBezTo>
                    <a:pt x="275" y="171"/>
                    <a:pt x="275" y="171"/>
                    <a:pt x="275" y="171"/>
                  </a:cubicBezTo>
                  <a:cubicBezTo>
                    <a:pt x="276" y="167"/>
                    <a:pt x="276" y="167"/>
                    <a:pt x="276" y="167"/>
                  </a:cubicBezTo>
                  <a:cubicBezTo>
                    <a:pt x="276" y="159"/>
                    <a:pt x="276" y="159"/>
                    <a:pt x="276" y="159"/>
                  </a:cubicBezTo>
                  <a:cubicBezTo>
                    <a:pt x="277" y="157"/>
                    <a:pt x="277" y="157"/>
                    <a:pt x="277" y="157"/>
                  </a:cubicBezTo>
                  <a:cubicBezTo>
                    <a:pt x="274" y="154"/>
                    <a:pt x="274" y="154"/>
                    <a:pt x="274" y="154"/>
                  </a:cubicBezTo>
                  <a:cubicBezTo>
                    <a:pt x="273" y="154"/>
                    <a:pt x="273" y="154"/>
                    <a:pt x="273" y="154"/>
                  </a:cubicBezTo>
                  <a:cubicBezTo>
                    <a:pt x="271" y="153"/>
                    <a:pt x="271" y="153"/>
                    <a:pt x="271" y="153"/>
                  </a:cubicBezTo>
                  <a:cubicBezTo>
                    <a:pt x="269" y="150"/>
                    <a:pt x="269" y="150"/>
                    <a:pt x="269" y="150"/>
                  </a:cubicBezTo>
                  <a:cubicBezTo>
                    <a:pt x="270" y="145"/>
                    <a:pt x="270" y="145"/>
                    <a:pt x="270" y="145"/>
                  </a:cubicBezTo>
                  <a:cubicBezTo>
                    <a:pt x="271" y="142"/>
                    <a:pt x="271" y="142"/>
                    <a:pt x="271" y="142"/>
                  </a:cubicBezTo>
                  <a:cubicBezTo>
                    <a:pt x="277" y="137"/>
                    <a:pt x="277" y="137"/>
                    <a:pt x="277" y="137"/>
                  </a:cubicBezTo>
                  <a:cubicBezTo>
                    <a:pt x="285" y="129"/>
                    <a:pt x="285" y="129"/>
                    <a:pt x="285" y="129"/>
                  </a:cubicBezTo>
                  <a:cubicBezTo>
                    <a:pt x="288" y="125"/>
                    <a:pt x="288" y="125"/>
                    <a:pt x="288" y="125"/>
                  </a:cubicBezTo>
                  <a:cubicBezTo>
                    <a:pt x="289" y="121"/>
                    <a:pt x="289" y="121"/>
                    <a:pt x="289" y="121"/>
                  </a:cubicBezTo>
                  <a:cubicBezTo>
                    <a:pt x="291" y="120"/>
                    <a:pt x="291" y="120"/>
                    <a:pt x="291" y="120"/>
                  </a:cubicBezTo>
                  <a:cubicBezTo>
                    <a:pt x="293" y="115"/>
                    <a:pt x="293" y="115"/>
                    <a:pt x="293" y="115"/>
                  </a:cubicBezTo>
                  <a:cubicBezTo>
                    <a:pt x="297" y="111"/>
                    <a:pt x="297" y="111"/>
                    <a:pt x="297" y="111"/>
                  </a:cubicBezTo>
                  <a:cubicBezTo>
                    <a:pt x="300" y="107"/>
                    <a:pt x="300" y="107"/>
                    <a:pt x="300" y="107"/>
                  </a:cubicBezTo>
                  <a:cubicBezTo>
                    <a:pt x="304" y="104"/>
                    <a:pt x="304" y="104"/>
                    <a:pt x="304" y="104"/>
                  </a:cubicBezTo>
                  <a:cubicBezTo>
                    <a:pt x="305" y="99"/>
                    <a:pt x="305" y="99"/>
                    <a:pt x="305" y="99"/>
                  </a:cubicBezTo>
                  <a:cubicBezTo>
                    <a:pt x="308" y="98"/>
                    <a:pt x="308" y="98"/>
                    <a:pt x="308" y="98"/>
                  </a:cubicBezTo>
                  <a:cubicBezTo>
                    <a:pt x="308" y="94"/>
                    <a:pt x="308" y="94"/>
                    <a:pt x="308" y="94"/>
                  </a:cubicBezTo>
                  <a:cubicBezTo>
                    <a:pt x="307" y="90"/>
                    <a:pt x="307" y="90"/>
                    <a:pt x="307" y="90"/>
                  </a:cubicBezTo>
                  <a:cubicBezTo>
                    <a:pt x="305" y="87"/>
                    <a:pt x="305" y="87"/>
                    <a:pt x="305" y="87"/>
                  </a:cubicBezTo>
                  <a:cubicBezTo>
                    <a:pt x="300" y="83"/>
                    <a:pt x="300" y="83"/>
                    <a:pt x="300" y="83"/>
                  </a:cubicBezTo>
                  <a:cubicBezTo>
                    <a:pt x="297" y="78"/>
                    <a:pt x="297" y="78"/>
                    <a:pt x="297" y="78"/>
                  </a:cubicBezTo>
                  <a:cubicBezTo>
                    <a:pt x="297" y="74"/>
                    <a:pt x="297" y="74"/>
                    <a:pt x="297" y="74"/>
                  </a:cubicBezTo>
                  <a:cubicBezTo>
                    <a:pt x="231" y="57"/>
                    <a:pt x="231" y="57"/>
                    <a:pt x="231" y="57"/>
                  </a:cubicBezTo>
                  <a:cubicBezTo>
                    <a:pt x="220" y="56"/>
                    <a:pt x="220" y="56"/>
                    <a:pt x="220" y="56"/>
                  </a:cubicBezTo>
                  <a:cubicBezTo>
                    <a:pt x="216" y="57"/>
                    <a:pt x="216" y="57"/>
                    <a:pt x="216" y="57"/>
                  </a:cubicBezTo>
                  <a:cubicBezTo>
                    <a:pt x="211" y="56"/>
                    <a:pt x="211" y="56"/>
                    <a:pt x="211" y="56"/>
                  </a:cubicBezTo>
                  <a:cubicBezTo>
                    <a:pt x="207" y="57"/>
                    <a:pt x="207" y="57"/>
                    <a:pt x="207" y="57"/>
                  </a:cubicBezTo>
                  <a:cubicBezTo>
                    <a:pt x="178" y="58"/>
                    <a:pt x="178" y="58"/>
                    <a:pt x="178" y="58"/>
                  </a:cubicBezTo>
                  <a:cubicBezTo>
                    <a:pt x="175" y="56"/>
                    <a:pt x="175" y="56"/>
                    <a:pt x="175" y="56"/>
                  </a:cubicBezTo>
                  <a:cubicBezTo>
                    <a:pt x="172" y="57"/>
                    <a:pt x="172" y="57"/>
                    <a:pt x="172" y="57"/>
                  </a:cubicBezTo>
                  <a:cubicBezTo>
                    <a:pt x="169" y="58"/>
                    <a:pt x="169" y="58"/>
                    <a:pt x="169" y="58"/>
                  </a:cubicBezTo>
                  <a:cubicBezTo>
                    <a:pt x="167" y="58"/>
                    <a:pt x="167" y="58"/>
                    <a:pt x="167" y="58"/>
                  </a:cubicBezTo>
                  <a:cubicBezTo>
                    <a:pt x="164" y="57"/>
                    <a:pt x="164" y="57"/>
                    <a:pt x="164" y="57"/>
                  </a:cubicBezTo>
                  <a:cubicBezTo>
                    <a:pt x="164" y="56"/>
                    <a:pt x="164" y="56"/>
                    <a:pt x="164" y="56"/>
                  </a:cubicBezTo>
                  <a:cubicBezTo>
                    <a:pt x="159" y="56"/>
                    <a:pt x="159" y="56"/>
                    <a:pt x="159" y="56"/>
                  </a:cubicBezTo>
                  <a:cubicBezTo>
                    <a:pt x="156" y="55"/>
                    <a:pt x="156" y="55"/>
                    <a:pt x="156" y="55"/>
                  </a:cubicBezTo>
                  <a:cubicBezTo>
                    <a:pt x="155" y="53"/>
                    <a:pt x="155" y="53"/>
                    <a:pt x="155" y="53"/>
                  </a:cubicBezTo>
                  <a:cubicBezTo>
                    <a:pt x="155" y="52"/>
                    <a:pt x="155" y="52"/>
                    <a:pt x="155" y="52"/>
                  </a:cubicBezTo>
                  <a:cubicBezTo>
                    <a:pt x="151" y="51"/>
                    <a:pt x="151" y="51"/>
                    <a:pt x="151" y="51"/>
                  </a:cubicBezTo>
                  <a:cubicBezTo>
                    <a:pt x="143" y="49"/>
                    <a:pt x="143" y="49"/>
                    <a:pt x="143" y="49"/>
                  </a:cubicBezTo>
                  <a:cubicBezTo>
                    <a:pt x="138" y="47"/>
                    <a:pt x="138" y="47"/>
                    <a:pt x="138" y="47"/>
                  </a:cubicBezTo>
                  <a:cubicBezTo>
                    <a:pt x="136" y="46"/>
                    <a:pt x="136" y="46"/>
                    <a:pt x="136" y="46"/>
                  </a:cubicBezTo>
                  <a:cubicBezTo>
                    <a:pt x="130" y="47"/>
                    <a:pt x="130" y="47"/>
                    <a:pt x="130" y="47"/>
                  </a:cubicBezTo>
                  <a:cubicBezTo>
                    <a:pt x="121" y="49"/>
                    <a:pt x="121" y="49"/>
                    <a:pt x="121" y="49"/>
                  </a:cubicBezTo>
                  <a:cubicBezTo>
                    <a:pt x="110" y="46"/>
                    <a:pt x="110" y="46"/>
                    <a:pt x="110" y="46"/>
                  </a:cubicBezTo>
                  <a:cubicBezTo>
                    <a:pt x="103" y="40"/>
                    <a:pt x="103" y="40"/>
                    <a:pt x="103" y="40"/>
                  </a:cubicBezTo>
                  <a:cubicBezTo>
                    <a:pt x="103" y="40"/>
                    <a:pt x="106" y="33"/>
                    <a:pt x="105" y="24"/>
                  </a:cubicBezTo>
                  <a:cubicBezTo>
                    <a:pt x="104" y="14"/>
                    <a:pt x="99" y="12"/>
                    <a:pt x="99" y="12"/>
                  </a:cubicBezTo>
                  <a:cubicBezTo>
                    <a:pt x="94" y="12"/>
                    <a:pt x="94" y="12"/>
                    <a:pt x="94" y="12"/>
                  </a:cubicBezTo>
                  <a:cubicBezTo>
                    <a:pt x="90" y="10"/>
                    <a:pt x="90" y="10"/>
                    <a:pt x="90" y="10"/>
                  </a:cubicBezTo>
                  <a:cubicBezTo>
                    <a:pt x="90" y="10"/>
                    <a:pt x="90" y="4"/>
                    <a:pt x="85" y="4"/>
                  </a:cubicBezTo>
                  <a:cubicBezTo>
                    <a:pt x="80" y="4"/>
                    <a:pt x="80" y="4"/>
                    <a:pt x="80" y="4"/>
                  </a:cubicBezTo>
                  <a:cubicBezTo>
                    <a:pt x="74" y="3"/>
                    <a:pt x="74" y="3"/>
                    <a:pt x="74" y="3"/>
                  </a:cubicBezTo>
                  <a:cubicBezTo>
                    <a:pt x="70" y="0"/>
                    <a:pt x="70" y="0"/>
                    <a:pt x="70" y="0"/>
                  </a:cubicBezTo>
                  <a:cubicBezTo>
                    <a:pt x="70" y="7"/>
                    <a:pt x="70" y="7"/>
                    <a:pt x="70" y="7"/>
                  </a:cubicBezTo>
                  <a:cubicBezTo>
                    <a:pt x="68" y="13"/>
                    <a:pt x="68" y="13"/>
                    <a:pt x="68" y="13"/>
                  </a:cubicBezTo>
                  <a:cubicBezTo>
                    <a:pt x="63" y="22"/>
                    <a:pt x="63" y="22"/>
                    <a:pt x="63" y="22"/>
                  </a:cubicBezTo>
                  <a:cubicBezTo>
                    <a:pt x="64" y="28"/>
                    <a:pt x="64" y="28"/>
                    <a:pt x="64" y="28"/>
                  </a:cubicBezTo>
                  <a:cubicBezTo>
                    <a:pt x="63" y="33"/>
                    <a:pt x="63" y="33"/>
                    <a:pt x="63" y="33"/>
                  </a:cubicBezTo>
                  <a:cubicBezTo>
                    <a:pt x="60" y="38"/>
                    <a:pt x="60" y="38"/>
                    <a:pt x="60" y="38"/>
                  </a:cubicBezTo>
                  <a:cubicBezTo>
                    <a:pt x="58" y="43"/>
                    <a:pt x="58" y="43"/>
                    <a:pt x="58" y="43"/>
                  </a:cubicBezTo>
                  <a:cubicBezTo>
                    <a:pt x="55" y="50"/>
                    <a:pt x="55" y="50"/>
                    <a:pt x="55" y="50"/>
                  </a:cubicBezTo>
                  <a:cubicBezTo>
                    <a:pt x="53" y="55"/>
                    <a:pt x="53" y="55"/>
                    <a:pt x="53" y="55"/>
                  </a:cubicBezTo>
                  <a:cubicBezTo>
                    <a:pt x="47" y="67"/>
                    <a:pt x="47" y="67"/>
                    <a:pt x="47" y="67"/>
                  </a:cubicBezTo>
                  <a:cubicBezTo>
                    <a:pt x="40" y="85"/>
                    <a:pt x="40" y="85"/>
                    <a:pt x="40" y="85"/>
                  </a:cubicBezTo>
                  <a:cubicBezTo>
                    <a:pt x="35" y="98"/>
                    <a:pt x="35" y="98"/>
                    <a:pt x="35" y="98"/>
                  </a:cubicBezTo>
                  <a:cubicBezTo>
                    <a:pt x="30" y="111"/>
                    <a:pt x="30" y="111"/>
                    <a:pt x="30" y="111"/>
                  </a:cubicBezTo>
                  <a:cubicBezTo>
                    <a:pt x="24" y="120"/>
                    <a:pt x="24" y="120"/>
                    <a:pt x="24" y="120"/>
                  </a:cubicBezTo>
                  <a:cubicBezTo>
                    <a:pt x="22" y="124"/>
                    <a:pt x="22" y="124"/>
                    <a:pt x="22" y="124"/>
                  </a:cubicBezTo>
                  <a:cubicBezTo>
                    <a:pt x="18" y="130"/>
                    <a:pt x="18" y="130"/>
                    <a:pt x="18" y="130"/>
                  </a:cubicBezTo>
                  <a:cubicBezTo>
                    <a:pt x="15" y="133"/>
                    <a:pt x="15" y="133"/>
                    <a:pt x="15" y="133"/>
                  </a:cubicBezTo>
                  <a:cubicBezTo>
                    <a:pt x="14" y="136"/>
                    <a:pt x="14" y="136"/>
                    <a:pt x="14" y="136"/>
                  </a:cubicBezTo>
                  <a:cubicBezTo>
                    <a:pt x="11" y="141"/>
                    <a:pt x="11" y="141"/>
                    <a:pt x="11" y="141"/>
                  </a:cubicBezTo>
                  <a:cubicBezTo>
                    <a:pt x="5" y="148"/>
                    <a:pt x="5" y="148"/>
                    <a:pt x="5" y="148"/>
                  </a:cubicBezTo>
                  <a:cubicBezTo>
                    <a:pt x="3" y="152"/>
                    <a:pt x="3" y="152"/>
                    <a:pt x="3" y="152"/>
                  </a:cubicBezTo>
                  <a:cubicBezTo>
                    <a:pt x="5" y="160"/>
                    <a:pt x="5" y="160"/>
                    <a:pt x="5" y="160"/>
                  </a:cubicBezTo>
                  <a:cubicBezTo>
                    <a:pt x="5" y="162"/>
                    <a:pt x="5" y="162"/>
                    <a:pt x="5" y="162"/>
                  </a:cubicBezTo>
                  <a:cubicBezTo>
                    <a:pt x="5" y="164"/>
                    <a:pt x="5" y="164"/>
                    <a:pt x="5" y="164"/>
                  </a:cubicBezTo>
                  <a:cubicBezTo>
                    <a:pt x="4" y="165"/>
                    <a:pt x="4" y="165"/>
                    <a:pt x="4" y="165"/>
                  </a:cubicBezTo>
                  <a:cubicBezTo>
                    <a:pt x="3" y="169"/>
                    <a:pt x="3" y="169"/>
                    <a:pt x="3" y="169"/>
                  </a:cubicBezTo>
                  <a:cubicBezTo>
                    <a:pt x="1" y="170"/>
                    <a:pt x="1" y="170"/>
                    <a:pt x="1" y="170"/>
                  </a:cubicBezTo>
                  <a:cubicBezTo>
                    <a:pt x="1" y="174"/>
                    <a:pt x="1" y="174"/>
                    <a:pt x="1" y="174"/>
                  </a:cubicBezTo>
                  <a:cubicBezTo>
                    <a:pt x="0" y="182"/>
                    <a:pt x="0" y="182"/>
                    <a:pt x="0" y="182"/>
                  </a:cubicBezTo>
                  <a:cubicBezTo>
                    <a:pt x="0" y="187"/>
                    <a:pt x="0" y="187"/>
                    <a:pt x="0" y="187"/>
                  </a:cubicBezTo>
                  <a:cubicBezTo>
                    <a:pt x="2" y="190"/>
                    <a:pt x="2" y="190"/>
                    <a:pt x="2" y="190"/>
                  </a:cubicBezTo>
                  <a:cubicBezTo>
                    <a:pt x="3" y="193"/>
                    <a:pt x="3" y="193"/>
                    <a:pt x="3" y="193"/>
                  </a:cubicBezTo>
                  <a:cubicBezTo>
                    <a:pt x="147" y="234"/>
                    <a:pt x="147" y="234"/>
                    <a:pt x="147" y="234"/>
                  </a:cubicBezTo>
                  <a:cubicBezTo>
                    <a:pt x="147" y="234"/>
                    <a:pt x="216" y="253"/>
                    <a:pt x="239" y="258"/>
                  </a:cubicBezTo>
                  <a:cubicBezTo>
                    <a:pt x="242" y="259"/>
                    <a:pt x="246" y="260"/>
                    <a:pt x="251" y="261"/>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4" name="Freeform 20">
              <a:extLst>
                <a:ext uri="{FF2B5EF4-FFF2-40B4-BE49-F238E27FC236}">
                  <a16:creationId xmlns:a16="http://schemas.microsoft.com/office/drawing/2014/main" id="{AE41C733-3340-2240-82A6-D4F60A2CBBA5}"/>
                </a:ext>
              </a:extLst>
            </p:cNvPr>
            <p:cNvSpPr>
              <a:spLocks/>
            </p:cNvSpPr>
            <p:nvPr/>
          </p:nvSpPr>
          <p:spPr bwMode="auto">
            <a:xfrm>
              <a:off x="5637213" y="1731401"/>
              <a:ext cx="325483" cy="532916"/>
            </a:xfrm>
            <a:custGeom>
              <a:avLst/>
              <a:gdLst>
                <a:gd name="T0" fmla="*/ 46 w 228"/>
                <a:gd name="T1" fmla="*/ 143 h 373"/>
                <a:gd name="T2" fmla="*/ 49 w 228"/>
                <a:gd name="T3" fmla="*/ 152 h 373"/>
                <a:gd name="T4" fmla="*/ 56 w 228"/>
                <a:gd name="T5" fmla="*/ 159 h 373"/>
                <a:gd name="T6" fmla="*/ 57 w 228"/>
                <a:gd name="T7" fmla="*/ 167 h 373"/>
                <a:gd name="T8" fmla="*/ 53 w 228"/>
                <a:gd name="T9" fmla="*/ 173 h 373"/>
                <a:gd name="T10" fmla="*/ 46 w 228"/>
                <a:gd name="T11" fmla="*/ 180 h 373"/>
                <a:gd name="T12" fmla="*/ 40 w 228"/>
                <a:gd name="T13" fmla="*/ 189 h 373"/>
                <a:gd name="T14" fmla="*/ 37 w 228"/>
                <a:gd name="T15" fmla="*/ 194 h 373"/>
                <a:gd name="T16" fmla="*/ 26 w 228"/>
                <a:gd name="T17" fmla="*/ 206 h 373"/>
                <a:gd name="T18" fmla="*/ 19 w 228"/>
                <a:gd name="T19" fmla="*/ 214 h 373"/>
                <a:gd name="T20" fmla="*/ 20 w 228"/>
                <a:gd name="T21" fmla="*/ 222 h 373"/>
                <a:gd name="T22" fmla="*/ 23 w 228"/>
                <a:gd name="T23" fmla="*/ 223 h 373"/>
                <a:gd name="T24" fmla="*/ 25 w 228"/>
                <a:gd name="T25" fmla="*/ 228 h 373"/>
                <a:gd name="T26" fmla="*/ 24 w 228"/>
                <a:gd name="T27" fmla="*/ 240 h 373"/>
                <a:gd name="T28" fmla="*/ 19 w 228"/>
                <a:gd name="T29" fmla="*/ 244 h 373"/>
                <a:gd name="T30" fmla="*/ 18 w 228"/>
                <a:gd name="T31" fmla="*/ 251 h 373"/>
                <a:gd name="T32" fmla="*/ 102 w 228"/>
                <a:gd name="T33" fmla="*/ 352 h 373"/>
                <a:gd name="T34" fmla="*/ 228 w 228"/>
                <a:gd name="T35" fmla="*/ 256 h 373"/>
                <a:gd name="T36" fmla="*/ 224 w 228"/>
                <a:gd name="T37" fmla="*/ 252 h 373"/>
                <a:gd name="T38" fmla="*/ 223 w 228"/>
                <a:gd name="T39" fmla="*/ 247 h 373"/>
                <a:gd name="T40" fmla="*/ 218 w 228"/>
                <a:gd name="T41" fmla="*/ 241 h 373"/>
                <a:gd name="T42" fmla="*/ 213 w 228"/>
                <a:gd name="T43" fmla="*/ 246 h 373"/>
                <a:gd name="T44" fmla="*/ 202 w 228"/>
                <a:gd name="T45" fmla="*/ 248 h 373"/>
                <a:gd name="T46" fmla="*/ 189 w 228"/>
                <a:gd name="T47" fmla="*/ 245 h 373"/>
                <a:gd name="T48" fmla="*/ 184 w 228"/>
                <a:gd name="T49" fmla="*/ 247 h 373"/>
                <a:gd name="T50" fmla="*/ 179 w 228"/>
                <a:gd name="T51" fmla="*/ 247 h 373"/>
                <a:gd name="T52" fmla="*/ 171 w 228"/>
                <a:gd name="T53" fmla="*/ 244 h 373"/>
                <a:gd name="T54" fmla="*/ 168 w 228"/>
                <a:gd name="T55" fmla="*/ 247 h 373"/>
                <a:gd name="T56" fmla="*/ 164 w 228"/>
                <a:gd name="T57" fmla="*/ 249 h 373"/>
                <a:gd name="T58" fmla="*/ 162 w 228"/>
                <a:gd name="T59" fmla="*/ 242 h 373"/>
                <a:gd name="T60" fmla="*/ 160 w 228"/>
                <a:gd name="T61" fmla="*/ 232 h 373"/>
                <a:gd name="T62" fmla="*/ 156 w 228"/>
                <a:gd name="T63" fmla="*/ 226 h 373"/>
                <a:gd name="T64" fmla="*/ 149 w 228"/>
                <a:gd name="T65" fmla="*/ 220 h 373"/>
                <a:gd name="T66" fmla="*/ 149 w 228"/>
                <a:gd name="T67" fmla="*/ 213 h 373"/>
                <a:gd name="T68" fmla="*/ 145 w 228"/>
                <a:gd name="T69" fmla="*/ 204 h 373"/>
                <a:gd name="T70" fmla="*/ 145 w 228"/>
                <a:gd name="T71" fmla="*/ 195 h 373"/>
                <a:gd name="T72" fmla="*/ 142 w 228"/>
                <a:gd name="T73" fmla="*/ 183 h 373"/>
                <a:gd name="T74" fmla="*/ 139 w 228"/>
                <a:gd name="T75" fmla="*/ 179 h 373"/>
                <a:gd name="T76" fmla="*/ 133 w 228"/>
                <a:gd name="T77" fmla="*/ 182 h 373"/>
                <a:gd name="T78" fmla="*/ 127 w 228"/>
                <a:gd name="T79" fmla="*/ 186 h 373"/>
                <a:gd name="T80" fmla="*/ 125 w 228"/>
                <a:gd name="T81" fmla="*/ 183 h 373"/>
                <a:gd name="T82" fmla="*/ 119 w 228"/>
                <a:gd name="T83" fmla="*/ 179 h 373"/>
                <a:gd name="T84" fmla="*/ 125 w 228"/>
                <a:gd name="T85" fmla="*/ 168 h 373"/>
                <a:gd name="T86" fmla="*/ 129 w 228"/>
                <a:gd name="T87" fmla="*/ 166 h 373"/>
                <a:gd name="T88" fmla="*/ 128 w 228"/>
                <a:gd name="T89" fmla="*/ 154 h 373"/>
                <a:gd name="T90" fmla="*/ 134 w 228"/>
                <a:gd name="T91" fmla="*/ 141 h 373"/>
                <a:gd name="T92" fmla="*/ 137 w 228"/>
                <a:gd name="T93" fmla="*/ 131 h 373"/>
                <a:gd name="T94" fmla="*/ 128 w 228"/>
                <a:gd name="T95" fmla="*/ 128 h 373"/>
                <a:gd name="T96" fmla="*/ 123 w 228"/>
                <a:gd name="T97" fmla="*/ 118 h 373"/>
                <a:gd name="T98" fmla="*/ 119 w 228"/>
                <a:gd name="T99" fmla="*/ 106 h 373"/>
                <a:gd name="T100" fmla="*/ 109 w 228"/>
                <a:gd name="T101" fmla="*/ 93 h 373"/>
                <a:gd name="T102" fmla="*/ 104 w 228"/>
                <a:gd name="T103" fmla="*/ 82 h 373"/>
                <a:gd name="T104" fmla="*/ 101 w 228"/>
                <a:gd name="T105" fmla="*/ 76 h 373"/>
                <a:gd name="T106" fmla="*/ 101 w 228"/>
                <a:gd name="T107" fmla="*/ 69 h 373"/>
                <a:gd name="T108" fmla="*/ 97 w 228"/>
                <a:gd name="T109" fmla="*/ 62 h 373"/>
                <a:gd name="T110" fmla="*/ 98 w 228"/>
                <a:gd name="T111" fmla="*/ 48 h 373"/>
                <a:gd name="T112" fmla="*/ 104 w 228"/>
                <a:gd name="T113" fmla="*/ 25 h 373"/>
                <a:gd name="T114" fmla="*/ 108 w 228"/>
                <a:gd name="T115" fmla="*/ 8 h 373"/>
                <a:gd name="T116" fmla="*/ 47 w 228"/>
                <a:gd name="T117" fmla="*/ 12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8" h="373">
                  <a:moveTo>
                    <a:pt x="48" y="132"/>
                  </a:moveTo>
                  <a:cubicBezTo>
                    <a:pt x="48" y="138"/>
                    <a:pt x="46" y="143"/>
                    <a:pt x="46" y="143"/>
                  </a:cubicBezTo>
                  <a:cubicBezTo>
                    <a:pt x="46" y="147"/>
                    <a:pt x="46" y="147"/>
                    <a:pt x="46" y="147"/>
                  </a:cubicBezTo>
                  <a:cubicBezTo>
                    <a:pt x="49" y="152"/>
                    <a:pt x="49" y="152"/>
                    <a:pt x="49" y="152"/>
                  </a:cubicBezTo>
                  <a:cubicBezTo>
                    <a:pt x="54" y="156"/>
                    <a:pt x="54" y="156"/>
                    <a:pt x="54" y="156"/>
                  </a:cubicBezTo>
                  <a:cubicBezTo>
                    <a:pt x="56" y="159"/>
                    <a:pt x="56" y="159"/>
                    <a:pt x="56" y="159"/>
                  </a:cubicBezTo>
                  <a:cubicBezTo>
                    <a:pt x="57" y="163"/>
                    <a:pt x="57" y="163"/>
                    <a:pt x="57" y="163"/>
                  </a:cubicBezTo>
                  <a:cubicBezTo>
                    <a:pt x="57" y="167"/>
                    <a:pt x="57" y="167"/>
                    <a:pt x="57" y="167"/>
                  </a:cubicBezTo>
                  <a:cubicBezTo>
                    <a:pt x="54" y="168"/>
                    <a:pt x="54" y="168"/>
                    <a:pt x="54" y="168"/>
                  </a:cubicBezTo>
                  <a:cubicBezTo>
                    <a:pt x="53" y="173"/>
                    <a:pt x="53" y="173"/>
                    <a:pt x="53" y="173"/>
                  </a:cubicBezTo>
                  <a:cubicBezTo>
                    <a:pt x="49" y="176"/>
                    <a:pt x="49" y="176"/>
                    <a:pt x="49" y="176"/>
                  </a:cubicBezTo>
                  <a:cubicBezTo>
                    <a:pt x="46" y="180"/>
                    <a:pt x="46" y="180"/>
                    <a:pt x="46" y="180"/>
                  </a:cubicBezTo>
                  <a:cubicBezTo>
                    <a:pt x="42" y="184"/>
                    <a:pt x="42" y="184"/>
                    <a:pt x="42" y="184"/>
                  </a:cubicBezTo>
                  <a:cubicBezTo>
                    <a:pt x="40" y="189"/>
                    <a:pt x="40" y="189"/>
                    <a:pt x="40" y="189"/>
                  </a:cubicBezTo>
                  <a:cubicBezTo>
                    <a:pt x="38" y="190"/>
                    <a:pt x="38" y="190"/>
                    <a:pt x="38" y="190"/>
                  </a:cubicBezTo>
                  <a:cubicBezTo>
                    <a:pt x="37" y="194"/>
                    <a:pt x="37" y="194"/>
                    <a:pt x="37" y="194"/>
                  </a:cubicBezTo>
                  <a:cubicBezTo>
                    <a:pt x="34" y="198"/>
                    <a:pt x="34" y="198"/>
                    <a:pt x="34" y="198"/>
                  </a:cubicBezTo>
                  <a:cubicBezTo>
                    <a:pt x="26" y="206"/>
                    <a:pt x="26" y="206"/>
                    <a:pt x="26" y="206"/>
                  </a:cubicBezTo>
                  <a:cubicBezTo>
                    <a:pt x="20" y="211"/>
                    <a:pt x="20" y="211"/>
                    <a:pt x="20" y="211"/>
                  </a:cubicBezTo>
                  <a:cubicBezTo>
                    <a:pt x="19" y="214"/>
                    <a:pt x="19" y="214"/>
                    <a:pt x="19" y="214"/>
                  </a:cubicBezTo>
                  <a:cubicBezTo>
                    <a:pt x="18" y="219"/>
                    <a:pt x="18" y="219"/>
                    <a:pt x="18" y="219"/>
                  </a:cubicBezTo>
                  <a:cubicBezTo>
                    <a:pt x="20" y="222"/>
                    <a:pt x="20" y="222"/>
                    <a:pt x="20" y="222"/>
                  </a:cubicBezTo>
                  <a:cubicBezTo>
                    <a:pt x="22" y="223"/>
                    <a:pt x="22" y="223"/>
                    <a:pt x="22" y="223"/>
                  </a:cubicBezTo>
                  <a:cubicBezTo>
                    <a:pt x="23" y="223"/>
                    <a:pt x="23" y="223"/>
                    <a:pt x="23" y="223"/>
                  </a:cubicBezTo>
                  <a:cubicBezTo>
                    <a:pt x="26" y="226"/>
                    <a:pt x="26" y="226"/>
                    <a:pt x="26" y="226"/>
                  </a:cubicBezTo>
                  <a:cubicBezTo>
                    <a:pt x="25" y="228"/>
                    <a:pt x="25" y="228"/>
                    <a:pt x="25" y="228"/>
                  </a:cubicBezTo>
                  <a:cubicBezTo>
                    <a:pt x="25" y="236"/>
                    <a:pt x="25" y="236"/>
                    <a:pt x="25" y="236"/>
                  </a:cubicBezTo>
                  <a:cubicBezTo>
                    <a:pt x="24" y="240"/>
                    <a:pt x="24" y="240"/>
                    <a:pt x="24" y="240"/>
                  </a:cubicBezTo>
                  <a:cubicBezTo>
                    <a:pt x="24" y="242"/>
                    <a:pt x="24" y="242"/>
                    <a:pt x="24" y="242"/>
                  </a:cubicBezTo>
                  <a:cubicBezTo>
                    <a:pt x="19" y="244"/>
                    <a:pt x="19" y="244"/>
                    <a:pt x="19" y="244"/>
                  </a:cubicBezTo>
                  <a:cubicBezTo>
                    <a:pt x="18" y="246"/>
                    <a:pt x="18" y="246"/>
                    <a:pt x="18" y="246"/>
                  </a:cubicBezTo>
                  <a:cubicBezTo>
                    <a:pt x="18" y="251"/>
                    <a:pt x="18" y="251"/>
                    <a:pt x="18" y="251"/>
                  </a:cubicBezTo>
                  <a:cubicBezTo>
                    <a:pt x="0" y="330"/>
                    <a:pt x="0" y="330"/>
                    <a:pt x="0" y="330"/>
                  </a:cubicBezTo>
                  <a:cubicBezTo>
                    <a:pt x="35" y="338"/>
                    <a:pt x="102" y="352"/>
                    <a:pt x="102" y="352"/>
                  </a:cubicBezTo>
                  <a:cubicBezTo>
                    <a:pt x="208" y="373"/>
                    <a:pt x="208" y="373"/>
                    <a:pt x="208" y="373"/>
                  </a:cubicBezTo>
                  <a:cubicBezTo>
                    <a:pt x="228" y="256"/>
                    <a:pt x="228" y="256"/>
                    <a:pt x="228" y="256"/>
                  </a:cubicBezTo>
                  <a:cubicBezTo>
                    <a:pt x="226" y="254"/>
                    <a:pt x="226" y="254"/>
                    <a:pt x="226" y="254"/>
                  </a:cubicBezTo>
                  <a:cubicBezTo>
                    <a:pt x="224" y="252"/>
                    <a:pt x="224" y="252"/>
                    <a:pt x="224" y="252"/>
                  </a:cubicBezTo>
                  <a:cubicBezTo>
                    <a:pt x="224" y="251"/>
                    <a:pt x="224" y="251"/>
                    <a:pt x="224" y="251"/>
                  </a:cubicBezTo>
                  <a:cubicBezTo>
                    <a:pt x="223" y="247"/>
                    <a:pt x="223" y="247"/>
                    <a:pt x="223" y="247"/>
                  </a:cubicBezTo>
                  <a:cubicBezTo>
                    <a:pt x="221" y="244"/>
                    <a:pt x="221" y="244"/>
                    <a:pt x="221" y="244"/>
                  </a:cubicBezTo>
                  <a:cubicBezTo>
                    <a:pt x="218" y="241"/>
                    <a:pt x="218" y="241"/>
                    <a:pt x="218" y="241"/>
                  </a:cubicBezTo>
                  <a:cubicBezTo>
                    <a:pt x="214" y="241"/>
                    <a:pt x="214" y="241"/>
                    <a:pt x="214" y="241"/>
                  </a:cubicBezTo>
                  <a:cubicBezTo>
                    <a:pt x="213" y="246"/>
                    <a:pt x="213" y="246"/>
                    <a:pt x="213" y="246"/>
                  </a:cubicBezTo>
                  <a:cubicBezTo>
                    <a:pt x="212" y="249"/>
                    <a:pt x="212" y="249"/>
                    <a:pt x="212" y="249"/>
                  </a:cubicBezTo>
                  <a:cubicBezTo>
                    <a:pt x="202" y="248"/>
                    <a:pt x="202" y="248"/>
                    <a:pt x="202" y="248"/>
                  </a:cubicBezTo>
                  <a:cubicBezTo>
                    <a:pt x="197" y="246"/>
                    <a:pt x="197" y="246"/>
                    <a:pt x="197" y="246"/>
                  </a:cubicBezTo>
                  <a:cubicBezTo>
                    <a:pt x="189" y="245"/>
                    <a:pt x="189" y="245"/>
                    <a:pt x="189" y="245"/>
                  </a:cubicBezTo>
                  <a:cubicBezTo>
                    <a:pt x="185" y="245"/>
                    <a:pt x="185" y="245"/>
                    <a:pt x="185" y="245"/>
                  </a:cubicBezTo>
                  <a:cubicBezTo>
                    <a:pt x="184" y="247"/>
                    <a:pt x="184" y="247"/>
                    <a:pt x="184" y="247"/>
                  </a:cubicBezTo>
                  <a:cubicBezTo>
                    <a:pt x="184" y="249"/>
                    <a:pt x="184" y="249"/>
                    <a:pt x="184" y="249"/>
                  </a:cubicBezTo>
                  <a:cubicBezTo>
                    <a:pt x="179" y="247"/>
                    <a:pt x="179" y="247"/>
                    <a:pt x="179" y="247"/>
                  </a:cubicBezTo>
                  <a:cubicBezTo>
                    <a:pt x="174" y="244"/>
                    <a:pt x="174" y="244"/>
                    <a:pt x="174" y="244"/>
                  </a:cubicBezTo>
                  <a:cubicBezTo>
                    <a:pt x="171" y="244"/>
                    <a:pt x="171" y="244"/>
                    <a:pt x="171" y="244"/>
                  </a:cubicBezTo>
                  <a:cubicBezTo>
                    <a:pt x="169" y="244"/>
                    <a:pt x="169" y="244"/>
                    <a:pt x="169" y="244"/>
                  </a:cubicBezTo>
                  <a:cubicBezTo>
                    <a:pt x="168" y="247"/>
                    <a:pt x="168" y="247"/>
                    <a:pt x="168" y="247"/>
                  </a:cubicBezTo>
                  <a:cubicBezTo>
                    <a:pt x="168" y="249"/>
                    <a:pt x="168" y="249"/>
                    <a:pt x="168" y="249"/>
                  </a:cubicBezTo>
                  <a:cubicBezTo>
                    <a:pt x="164" y="249"/>
                    <a:pt x="164" y="249"/>
                    <a:pt x="164" y="249"/>
                  </a:cubicBezTo>
                  <a:cubicBezTo>
                    <a:pt x="162" y="245"/>
                    <a:pt x="162" y="245"/>
                    <a:pt x="162" y="245"/>
                  </a:cubicBezTo>
                  <a:cubicBezTo>
                    <a:pt x="162" y="242"/>
                    <a:pt x="162" y="242"/>
                    <a:pt x="162" y="242"/>
                  </a:cubicBezTo>
                  <a:cubicBezTo>
                    <a:pt x="162" y="238"/>
                    <a:pt x="162" y="238"/>
                    <a:pt x="162" y="238"/>
                  </a:cubicBezTo>
                  <a:cubicBezTo>
                    <a:pt x="160" y="232"/>
                    <a:pt x="160" y="232"/>
                    <a:pt x="160" y="232"/>
                  </a:cubicBezTo>
                  <a:cubicBezTo>
                    <a:pt x="160" y="226"/>
                    <a:pt x="160" y="226"/>
                    <a:pt x="160" y="226"/>
                  </a:cubicBezTo>
                  <a:cubicBezTo>
                    <a:pt x="156" y="226"/>
                    <a:pt x="156" y="226"/>
                    <a:pt x="156" y="226"/>
                  </a:cubicBezTo>
                  <a:cubicBezTo>
                    <a:pt x="151" y="223"/>
                    <a:pt x="151" y="223"/>
                    <a:pt x="151" y="223"/>
                  </a:cubicBezTo>
                  <a:cubicBezTo>
                    <a:pt x="149" y="220"/>
                    <a:pt x="149" y="220"/>
                    <a:pt x="149" y="220"/>
                  </a:cubicBezTo>
                  <a:cubicBezTo>
                    <a:pt x="149" y="218"/>
                    <a:pt x="149" y="218"/>
                    <a:pt x="149" y="218"/>
                  </a:cubicBezTo>
                  <a:cubicBezTo>
                    <a:pt x="149" y="213"/>
                    <a:pt x="149" y="213"/>
                    <a:pt x="149" y="213"/>
                  </a:cubicBezTo>
                  <a:cubicBezTo>
                    <a:pt x="149" y="208"/>
                    <a:pt x="149" y="208"/>
                    <a:pt x="149" y="208"/>
                  </a:cubicBezTo>
                  <a:cubicBezTo>
                    <a:pt x="145" y="204"/>
                    <a:pt x="145" y="204"/>
                    <a:pt x="145" y="204"/>
                  </a:cubicBezTo>
                  <a:cubicBezTo>
                    <a:pt x="145" y="201"/>
                    <a:pt x="145" y="201"/>
                    <a:pt x="145" y="201"/>
                  </a:cubicBezTo>
                  <a:cubicBezTo>
                    <a:pt x="145" y="195"/>
                    <a:pt x="145" y="195"/>
                    <a:pt x="145" y="195"/>
                  </a:cubicBezTo>
                  <a:cubicBezTo>
                    <a:pt x="144" y="187"/>
                    <a:pt x="144" y="187"/>
                    <a:pt x="144" y="187"/>
                  </a:cubicBezTo>
                  <a:cubicBezTo>
                    <a:pt x="142" y="183"/>
                    <a:pt x="142" y="183"/>
                    <a:pt x="142" y="183"/>
                  </a:cubicBezTo>
                  <a:cubicBezTo>
                    <a:pt x="141" y="179"/>
                    <a:pt x="141" y="179"/>
                    <a:pt x="141" y="179"/>
                  </a:cubicBezTo>
                  <a:cubicBezTo>
                    <a:pt x="139" y="179"/>
                    <a:pt x="139" y="179"/>
                    <a:pt x="139" y="179"/>
                  </a:cubicBezTo>
                  <a:cubicBezTo>
                    <a:pt x="135" y="182"/>
                    <a:pt x="135" y="182"/>
                    <a:pt x="135" y="182"/>
                  </a:cubicBezTo>
                  <a:cubicBezTo>
                    <a:pt x="133" y="182"/>
                    <a:pt x="133" y="182"/>
                    <a:pt x="133" y="182"/>
                  </a:cubicBezTo>
                  <a:cubicBezTo>
                    <a:pt x="130" y="183"/>
                    <a:pt x="130" y="183"/>
                    <a:pt x="130" y="183"/>
                  </a:cubicBezTo>
                  <a:cubicBezTo>
                    <a:pt x="127" y="186"/>
                    <a:pt x="127" y="186"/>
                    <a:pt x="127" y="186"/>
                  </a:cubicBezTo>
                  <a:cubicBezTo>
                    <a:pt x="125" y="186"/>
                    <a:pt x="125" y="186"/>
                    <a:pt x="125" y="186"/>
                  </a:cubicBezTo>
                  <a:cubicBezTo>
                    <a:pt x="125" y="183"/>
                    <a:pt x="125" y="183"/>
                    <a:pt x="125" y="183"/>
                  </a:cubicBezTo>
                  <a:cubicBezTo>
                    <a:pt x="121" y="181"/>
                    <a:pt x="121" y="181"/>
                    <a:pt x="121" y="181"/>
                  </a:cubicBezTo>
                  <a:cubicBezTo>
                    <a:pt x="119" y="179"/>
                    <a:pt x="119" y="179"/>
                    <a:pt x="119" y="179"/>
                  </a:cubicBezTo>
                  <a:cubicBezTo>
                    <a:pt x="122" y="172"/>
                    <a:pt x="122" y="172"/>
                    <a:pt x="122" y="172"/>
                  </a:cubicBezTo>
                  <a:cubicBezTo>
                    <a:pt x="125" y="168"/>
                    <a:pt x="125" y="168"/>
                    <a:pt x="125" y="168"/>
                  </a:cubicBezTo>
                  <a:cubicBezTo>
                    <a:pt x="128" y="168"/>
                    <a:pt x="128" y="168"/>
                    <a:pt x="128" y="168"/>
                  </a:cubicBezTo>
                  <a:cubicBezTo>
                    <a:pt x="129" y="166"/>
                    <a:pt x="129" y="166"/>
                    <a:pt x="129" y="166"/>
                  </a:cubicBezTo>
                  <a:cubicBezTo>
                    <a:pt x="127" y="160"/>
                    <a:pt x="127" y="160"/>
                    <a:pt x="127" y="160"/>
                  </a:cubicBezTo>
                  <a:cubicBezTo>
                    <a:pt x="128" y="154"/>
                    <a:pt x="128" y="154"/>
                    <a:pt x="128" y="154"/>
                  </a:cubicBezTo>
                  <a:cubicBezTo>
                    <a:pt x="131" y="147"/>
                    <a:pt x="131" y="147"/>
                    <a:pt x="131" y="147"/>
                  </a:cubicBezTo>
                  <a:cubicBezTo>
                    <a:pt x="134" y="141"/>
                    <a:pt x="134" y="141"/>
                    <a:pt x="134" y="141"/>
                  </a:cubicBezTo>
                  <a:cubicBezTo>
                    <a:pt x="137" y="135"/>
                    <a:pt x="137" y="135"/>
                    <a:pt x="137" y="135"/>
                  </a:cubicBezTo>
                  <a:cubicBezTo>
                    <a:pt x="137" y="131"/>
                    <a:pt x="137" y="131"/>
                    <a:pt x="137" y="131"/>
                  </a:cubicBezTo>
                  <a:cubicBezTo>
                    <a:pt x="128" y="129"/>
                    <a:pt x="128" y="129"/>
                    <a:pt x="128" y="129"/>
                  </a:cubicBezTo>
                  <a:cubicBezTo>
                    <a:pt x="128" y="128"/>
                    <a:pt x="128" y="128"/>
                    <a:pt x="128" y="128"/>
                  </a:cubicBezTo>
                  <a:cubicBezTo>
                    <a:pt x="125" y="124"/>
                    <a:pt x="125" y="124"/>
                    <a:pt x="125" y="124"/>
                  </a:cubicBezTo>
                  <a:cubicBezTo>
                    <a:pt x="123" y="118"/>
                    <a:pt x="123" y="118"/>
                    <a:pt x="123" y="118"/>
                  </a:cubicBezTo>
                  <a:cubicBezTo>
                    <a:pt x="122" y="111"/>
                    <a:pt x="122" y="111"/>
                    <a:pt x="122" y="111"/>
                  </a:cubicBezTo>
                  <a:cubicBezTo>
                    <a:pt x="119" y="106"/>
                    <a:pt x="119" y="106"/>
                    <a:pt x="119" y="106"/>
                  </a:cubicBezTo>
                  <a:cubicBezTo>
                    <a:pt x="114" y="101"/>
                    <a:pt x="114" y="101"/>
                    <a:pt x="114" y="101"/>
                  </a:cubicBezTo>
                  <a:cubicBezTo>
                    <a:pt x="109" y="93"/>
                    <a:pt x="109" y="93"/>
                    <a:pt x="109" y="93"/>
                  </a:cubicBezTo>
                  <a:cubicBezTo>
                    <a:pt x="108" y="88"/>
                    <a:pt x="108" y="88"/>
                    <a:pt x="108" y="88"/>
                  </a:cubicBezTo>
                  <a:cubicBezTo>
                    <a:pt x="104" y="82"/>
                    <a:pt x="104" y="82"/>
                    <a:pt x="104" y="82"/>
                  </a:cubicBezTo>
                  <a:cubicBezTo>
                    <a:pt x="104" y="79"/>
                    <a:pt x="104" y="79"/>
                    <a:pt x="104" y="79"/>
                  </a:cubicBezTo>
                  <a:cubicBezTo>
                    <a:pt x="101" y="76"/>
                    <a:pt x="101" y="76"/>
                    <a:pt x="101" y="76"/>
                  </a:cubicBezTo>
                  <a:cubicBezTo>
                    <a:pt x="101" y="72"/>
                    <a:pt x="101" y="72"/>
                    <a:pt x="101" y="72"/>
                  </a:cubicBezTo>
                  <a:cubicBezTo>
                    <a:pt x="101" y="69"/>
                    <a:pt x="101" y="69"/>
                    <a:pt x="101" y="69"/>
                  </a:cubicBezTo>
                  <a:cubicBezTo>
                    <a:pt x="99" y="64"/>
                    <a:pt x="99" y="64"/>
                    <a:pt x="99" y="64"/>
                  </a:cubicBezTo>
                  <a:cubicBezTo>
                    <a:pt x="97" y="62"/>
                    <a:pt x="97" y="62"/>
                    <a:pt x="97" y="62"/>
                  </a:cubicBezTo>
                  <a:cubicBezTo>
                    <a:pt x="97" y="59"/>
                    <a:pt x="97" y="59"/>
                    <a:pt x="97" y="59"/>
                  </a:cubicBezTo>
                  <a:cubicBezTo>
                    <a:pt x="98" y="48"/>
                    <a:pt x="98" y="48"/>
                    <a:pt x="98" y="48"/>
                  </a:cubicBezTo>
                  <a:cubicBezTo>
                    <a:pt x="101" y="36"/>
                    <a:pt x="101" y="36"/>
                    <a:pt x="101" y="36"/>
                  </a:cubicBezTo>
                  <a:cubicBezTo>
                    <a:pt x="104" y="25"/>
                    <a:pt x="104" y="25"/>
                    <a:pt x="104" y="25"/>
                  </a:cubicBezTo>
                  <a:cubicBezTo>
                    <a:pt x="106" y="18"/>
                    <a:pt x="106" y="18"/>
                    <a:pt x="106" y="18"/>
                  </a:cubicBezTo>
                  <a:cubicBezTo>
                    <a:pt x="108" y="8"/>
                    <a:pt x="108" y="8"/>
                    <a:pt x="108" y="8"/>
                  </a:cubicBezTo>
                  <a:cubicBezTo>
                    <a:pt x="76" y="0"/>
                    <a:pt x="76" y="0"/>
                    <a:pt x="76" y="0"/>
                  </a:cubicBezTo>
                  <a:cubicBezTo>
                    <a:pt x="76" y="0"/>
                    <a:pt x="52" y="114"/>
                    <a:pt x="47" y="120"/>
                  </a:cubicBezTo>
                  <a:cubicBezTo>
                    <a:pt x="43" y="127"/>
                    <a:pt x="48" y="125"/>
                    <a:pt x="48" y="132"/>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5" name="Freeform 21">
              <a:extLst>
                <a:ext uri="{FF2B5EF4-FFF2-40B4-BE49-F238E27FC236}">
                  <a16:creationId xmlns:a16="http://schemas.microsoft.com/office/drawing/2014/main" id="{A2D88060-7C93-5A4F-A591-EBF7FEC8C545}"/>
                </a:ext>
              </a:extLst>
            </p:cNvPr>
            <p:cNvSpPr>
              <a:spLocks/>
            </p:cNvSpPr>
            <p:nvPr/>
          </p:nvSpPr>
          <p:spPr bwMode="auto">
            <a:xfrm>
              <a:off x="5775502" y="1743206"/>
              <a:ext cx="558212" cy="360899"/>
            </a:xfrm>
            <a:custGeom>
              <a:avLst/>
              <a:gdLst>
                <a:gd name="T0" fmla="*/ 184 w 391"/>
                <a:gd name="T1" fmla="*/ 33 h 252"/>
                <a:gd name="T2" fmla="*/ 9 w 391"/>
                <a:gd name="T3" fmla="*/ 10 h 252"/>
                <a:gd name="T4" fmla="*/ 4 w 391"/>
                <a:gd name="T5" fmla="*/ 28 h 252"/>
                <a:gd name="T6" fmla="*/ 0 w 391"/>
                <a:gd name="T7" fmla="*/ 51 h 252"/>
                <a:gd name="T8" fmla="*/ 2 w 391"/>
                <a:gd name="T9" fmla="*/ 56 h 252"/>
                <a:gd name="T10" fmla="*/ 4 w 391"/>
                <a:gd name="T11" fmla="*/ 64 h 252"/>
                <a:gd name="T12" fmla="*/ 7 w 391"/>
                <a:gd name="T13" fmla="*/ 71 h 252"/>
                <a:gd name="T14" fmla="*/ 11 w 391"/>
                <a:gd name="T15" fmla="*/ 80 h 252"/>
                <a:gd name="T16" fmla="*/ 17 w 391"/>
                <a:gd name="T17" fmla="*/ 93 h 252"/>
                <a:gd name="T18" fmla="*/ 25 w 391"/>
                <a:gd name="T19" fmla="*/ 103 h 252"/>
                <a:gd name="T20" fmla="*/ 28 w 391"/>
                <a:gd name="T21" fmla="*/ 116 h 252"/>
                <a:gd name="T22" fmla="*/ 31 w 391"/>
                <a:gd name="T23" fmla="*/ 121 h 252"/>
                <a:gd name="T24" fmla="*/ 40 w 391"/>
                <a:gd name="T25" fmla="*/ 127 h 252"/>
                <a:gd name="T26" fmla="*/ 34 w 391"/>
                <a:gd name="T27" fmla="*/ 139 h 252"/>
                <a:gd name="T28" fmla="*/ 30 w 391"/>
                <a:gd name="T29" fmla="*/ 152 h 252"/>
                <a:gd name="T30" fmla="*/ 31 w 391"/>
                <a:gd name="T31" fmla="*/ 160 h 252"/>
                <a:gd name="T32" fmla="*/ 25 w 391"/>
                <a:gd name="T33" fmla="*/ 164 h 252"/>
                <a:gd name="T34" fmla="*/ 24 w 391"/>
                <a:gd name="T35" fmla="*/ 173 h 252"/>
                <a:gd name="T36" fmla="*/ 28 w 391"/>
                <a:gd name="T37" fmla="*/ 178 h 252"/>
                <a:gd name="T38" fmla="*/ 33 w 391"/>
                <a:gd name="T39" fmla="*/ 175 h 252"/>
                <a:gd name="T40" fmla="*/ 38 w 391"/>
                <a:gd name="T41" fmla="*/ 174 h 252"/>
                <a:gd name="T42" fmla="*/ 44 w 391"/>
                <a:gd name="T43" fmla="*/ 171 h 252"/>
                <a:gd name="T44" fmla="*/ 47 w 391"/>
                <a:gd name="T45" fmla="*/ 179 h 252"/>
                <a:gd name="T46" fmla="*/ 48 w 391"/>
                <a:gd name="T47" fmla="*/ 193 h 252"/>
                <a:gd name="T48" fmla="*/ 52 w 391"/>
                <a:gd name="T49" fmla="*/ 200 h 252"/>
                <a:gd name="T50" fmla="*/ 52 w 391"/>
                <a:gd name="T51" fmla="*/ 210 h 252"/>
                <a:gd name="T52" fmla="*/ 54 w 391"/>
                <a:gd name="T53" fmla="*/ 215 h 252"/>
                <a:gd name="T54" fmla="*/ 63 w 391"/>
                <a:gd name="T55" fmla="*/ 218 h 252"/>
                <a:gd name="T56" fmla="*/ 65 w 391"/>
                <a:gd name="T57" fmla="*/ 230 h 252"/>
                <a:gd name="T58" fmla="*/ 65 w 391"/>
                <a:gd name="T59" fmla="*/ 237 h 252"/>
                <a:gd name="T60" fmla="*/ 71 w 391"/>
                <a:gd name="T61" fmla="*/ 241 h 252"/>
                <a:gd name="T62" fmla="*/ 72 w 391"/>
                <a:gd name="T63" fmla="*/ 236 h 252"/>
                <a:gd name="T64" fmla="*/ 77 w 391"/>
                <a:gd name="T65" fmla="*/ 236 h 252"/>
                <a:gd name="T66" fmla="*/ 87 w 391"/>
                <a:gd name="T67" fmla="*/ 241 h 252"/>
                <a:gd name="T68" fmla="*/ 88 w 391"/>
                <a:gd name="T69" fmla="*/ 237 h 252"/>
                <a:gd name="T70" fmla="*/ 100 w 391"/>
                <a:gd name="T71" fmla="*/ 238 h 252"/>
                <a:gd name="T72" fmla="*/ 115 w 391"/>
                <a:gd name="T73" fmla="*/ 241 h 252"/>
                <a:gd name="T74" fmla="*/ 117 w 391"/>
                <a:gd name="T75" fmla="*/ 233 h 252"/>
                <a:gd name="T76" fmla="*/ 124 w 391"/>
                <a:gd name="T77" fmla="*/ 236 h 252"/>
                <a:gd name="T78" fmla="*/ 127 w 391"/>
                <a:gd name="T79" fmla="*/ 243 h 252"/>
                <a:gd name="T80" fmla="*/ 129 w 391"/>
                <a:gd name="T81" fmla="*/ 246 h 252"/>
                <a:gd name="T82" fmla="*/ 136 w 391"/>
                <a:gd name="T83" fmla="*/ 221 h 252"/>
                <a:gd name="T84" fmla="*/ 373 w 391"/>
                <a:gd name="T85" fmla="*/ 252 h 252"/>
                <a:gd name="T86" fmla="*/ 391 w 391"/>
                <a:gd name="T87" fmla="*/ 6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91" h="252">
                  <a:moveTo>
                    <a:pt x="391" y="60"/>
                  </a:moveTo>
                  <a:cubicBezTo>
                    <a:pt x="391" y="60"/>
                    <a:pt x="243" y="42"/>
                    <a:pt x="184" y="33"/>
                  </a:cubicBezTo>
                  <a:cubicBezTo>
                    <a:pt x="112" y="22"/>
                    <a:pt x="11" y="0"/>
                    <a:pt x="11" y="0"/>
                  </a:cubicBezTo>
                  <a:cubicBezTo>
                    <a:pt x="9" y="10"/>
                    <a:pt x="9" y="10"/>
                    <a:pt x="9" y="10"/>
                  </a:cubicBezTo>
                  <a:cubicBezTo>
                    <a:pt x="7" y="17"/>
                    <a:pt x="7" y="17"/>
                    <a:pt x="7" y="17"/>
                  </a:cubicBezTo>
                  <a:cubicBezTo>
                    <a:pt x="4" y="28"/>
                    <a:pt x="4" y="28"/>
                    <a:pt x="4" y="28"/>
                  </a:cubicBezTo>
                  <a:cubicBezTo>
                    <a:pt x="1" y="40"/>
                    <a:pt x="1" y="40"/>
                    <a:pt x="1" y="40"/>
                  </a:cubicBezTo>
                  <a:cubicBezTo>
                    <a:pt x="0" y="51"/>
                    <a:pt x="0" y="51"/>
                    <a:pt x="0" y="51"/>
                  </a:cubicBezTo>
                  <a:cubicBezTo>
                    <a:pt x="0" y="54"/>
                    <a:pt x="0" y="54"/>
                    <a:pt x="0" y="54"/>
                  </a:cubicBezTo>
                  <a:cubicBezTo>
                    <a:pt x="2" y="56"/>
                    <a:pt x="2" y="56"/>
                    <a:pt x="2" y="56"/>
                  </a:cubicBezTo>
                  <a:cubicBezTo>
                    <a:pt x="4" y="61"/>
                    <a:pt x="4" y="61"/>
                    <a:pt x="4" y="61"/>
                  </a:cubicBezTo>
                  <a:cubicBezTo>
                    <a:pt x="4" y="64"/>
                    <a:pt x="4" y="64"/>
                    <a:pt x="4" y="64"/>
                  </a:cubicBezTo>
                  <a:cubicBezTo>
                    <a:pt x="4" y="68"/>
                    <a:pt x="4" y="68"/>
                    <a:pt x="4" y="68"/>
                  </a:cubicBezTo>
                  <a:cubicBezTo>
                    <a:pt x="7" y="71"/>
                    <a:pt x="7" y="71"/>
                    <a:pt x="7" y="71"/>
                  </a:cubicBezTo>
                  <a:cubicBezTo>
                    <a:pt x="7" y="74"/>
                    <a:pt x="7" y="74"/>
                    <a:pt x="7" y="74"/>
                  </a:cubicBezTo>
                  <a:cubicBezTo>
                    <a:pt x="11" y="80"/>
                    <a:pt x="11" y="80"/>
                    <a:pt x="11" y="80"/>
                  </a:cubicBezTo>
                  <a:cubicBezTo>
                    <a:pt x="12" y="85"/>
                    <a:pt x="12" y="85"/>
                    <a:pt x="12" y="85"/>
                  </a:cubicBezTo>
                  <a:cubicBezTo>
                    <a:pt x="17" y="93"/>
                    <a:pt x="17" y="93"/>
                    <a:pt x="17" y="93"/>
                  </a:cubicBezTo>
                  <a:cubicBezTo>
                    <a:pt x="22" y="98"/>
                    <a:pt x="22" y="98"/>
                    <a:pt x="22" y="98"/>
                  </a:cubicBezTo>
                  <a:cubicBezTo>
                    <a:pt x="25" y="103"/>
                    <a:pt x="25" y="103"/>
                    <a:pt x="25" y="103"/>
                  </a:cubicBezTo>
                  <a:cubicBezTo>
                    <a:pt x="26" y="110"/>
                    <a:pt x="26" y="110"/>
                    <a:pt x="26" y="110"/>
                  </a:cubicBezTo>
                  <a:cubicBezTo>
                    <a:pt x="28" y="116"/>
                    <a:pt x="28" y="116"/>
                    <a:pt x="28" y="116"/>
                  </a:cubicBezTo>
                  <a:cubicBezTo>
                    <a:pt x="31" y="120"/>
                    <a:pt x="31" y="120"/>
                    <a:pt x="31" y="120"/>
                  </a:cubicBezTo>
                  <a:cubicBezTo>
                    <a:pt x="31" y="121"/>
                    <a:pt x="31" y="121"/>
                    <a:pt x="31" y="121"/>
                  </a:cubicBezTo>
                  <a:cubicBezTo>
                    <a:pt x="40" y="123"/>
                    <a:pt x="40" y="123"/>
                    <a:pt x="40" y="123"/>
                  </a:cubicBezTo>
                  <a:cubicBezTo>
                    <a:pt x="40" y="127"/>
                    <a:pt x="40" y="127"/>
                    <a:pt x="40" y="127"/>
                  </a:cubicBezTo>
                  <a:cubicBezTo>
                    <a:pt x="37" y="133"/>
                    <a:pt x="37" y="133"/>
                    <a:pt x="37" y="133"/>
                  </a:cubicBezTo>
                  <a:cubicBezTo>
                    <a:pt x="34" y="139"/>
                    <a:pt x="34" y="139"/>
                    <a:pt x="34" y="139"/>
                  </a:cubicBezTo>
                  <a:cubicBezTo>
                    <a:pt x="31" y="146"/>
                    <a:pt x="31" y="146"/>
                    <a:pt x="31" y="146"/>
                  </a:cubicBezTo>
                  <a:cubicBezTo>
                    <a:pt x="30" y="152"/>
                    <a:pt x="30" y="152"/>
                    <a:pt x="30" y="152"/>
                  </a:cubicBezTo>
                  <a:cubicBezTo>
                    <a:pt x="32" y="158"/>
                    <a:pt x="32" y="158"/>
                    <a:pt x="32" y="158"/>
                  </a:cubicBezTo>
                  <a:cubicBezTo>
                    <a:pt x="31" y="160"/>
                    <a:pt x="31" y="160"/>
                    <a:pt x="31" y="160"/>
                  </a:cubicBezTo>
                  <a:cubicBezTo>
                    <a:pt x="28" y="160"/>
                    <a:pt x="28" y="160"/>
                    <a:pt x="28" y="160"/>
                  </a:cubicBezTo>
                  <a:cubicBezTo>
                    <a:pt x="25" y="164"/>
                    <a:pt x="25" y="164"/>
                    <a:pt x="25" y="164"/>
                  </a:cubicBezTo>
                  <a:cubicBezTo>
                    <a:pt x="22" y="171"/>
                    <a:pt x="22" y="171"/>
                    <a:pt x="22" y="171"/>
                  </a:cubicBezTo>
                  <a:cubicBezTo>
                    <a:pt x="24" y="173"/>
                    <a:pt x="24" y="173"/>
                    <a:pt x="24" y="173"/>
                  </a:cubicBezTo>
                  <a:cubicBezTo>
                    <a:pt x="28" y="175"/>
                    <a:pt x="28" y="175"/>
                    <a:pt x="28" y="175"/>
                  </a:cubicBezTo>
                  <a:cubicBezTo>
                    <a:pt x="28" y="178"/>
                    <a:pt x="28" y="178"/>
                    <a:pt x="28" y="178"/>
                  </a:cubicBezTo>
                  <a:cubicBezTo>
                    <a:pt x="30" y="178"/>
                    <a:pt x="30" y="178"/>
                    <a:pt x="30" y="178"/>
                  </a:cubicBezTo>
                  <a:cubicBezTo>
                    <a:pt x="33" y="175"/>
                    <a:pt x="33" y="175"/>
                    <a:pt x="33" y="175"/>
                  </a:cubicBezTo>
                  <a:cubicBezTo>
                    <a:pt x="36" y="174"/>
                    <a:pt x="36" y="174"/>
                    <a:pt x="36" y="174"/>
                  </a:cubicBezTo>
                  <a:cubicBezTo>
                    <a:pt x="38" y="174"/>
                    <a:pt x="38" y="174"/>
                    <a:pt x="38" y="174"/>
                  </a:cubicBezTo>
                  <a:cubicBezTo>
                    <a:pt x="42" y="171"/>
                    <a:pt x="42" y="171"/>
                    <a:pt x="42" y="171"/>
                  </a:cubicBezTo>
                  <a:cubicBezTo>
                    <a:pt x="44" y="171"/>
                    <a:pt x="44" y="171"/>
                    <a:pt x="44" y="171"/>
                  </a:cubicBezTo>
                  <a:cubicBezTo>
                    <a:pt x="45" y="175"/>
                    <a:pt x="45" y="175"/>
                    <a:pt x="45" y="175"/>
                  </a:cubicBezTo>
                  <a:cubicBezTo>
                    <a:pt x="47" y="179"/>
                    <a:pt x="47" y="179"/>
                    <a:pt x="47" y="179"/>
                  </a:cubicBezTo>
                  <a:cubicBezTo>
                    <a:pt x="48" y="187"/>
                    <a:pt x="48" y="187"/>
                    <a:pt x="48" y="187"/>
                  </a:cubicBezTo>
                  <a:cubicBezTo>
                    <a:pt x="48" y="193"/>
                    <a:pt x="48" y="193"/>
                    <a:pt x="48" y="193"/>
                  </a:cubicBezTo>
                  <a:cubicBezTo>
                    <a:pt x="48" y="196"/>
                    <a:pt x="48" y="196"/>
                    <a:pt x="48" y="196"/>
                  </a:cubicBezTo>
                  <a:cubicBezTo>
                    <a:pt x="52" y="200"/>
                    <a:pt x="52" y="200"/>
                    <a:pt x="52" y="200"/>
                  </a:cubicBezTo>
                  <a:cubicBezTo>
                    <a:pt x="52" y="205"/>
                    <a:pt x="52" y="205"/>
                    <a:pt x="52" y="205"/>
                  </a:cubicBezTo>
                  <a:cubicBezTo>
                    <a:pt x="52" y="210"/>
                    <a:pt x="52" y="210"/>
                    <a:pt x="52" y="210"/>
                  </a:cubicBezTo>
                  <a:cubicBezTo>
                    <a:pt x="52" y="212"/>
                    <a:pt x="52" y="212"/>
                    <a:pt x="52" y="212"/>
                  </a:cubicBezTo>
                  <a:cubicBezTo>
                    <a:pt x="54" y="215"/>
                    <a:pt x="54" y="215"/>
                    <a:pt x="54" y="215"/>
                  </a:cubicBezTo>
                  <a:cubicBezTo>
                    <a:pt x="59" y="218"/>
                    <a:pt x="59" y="218"/>
                    <a:pt x="59" y="218"/>
                  </a:cubicBezTo>
                  <a:cubicBezTo>
                    <a:pt x="63" y="218"/>
                    <a:pt x="63" y="218"/>
                    <a:pt x="63" y="218"/>
                  </a:cubicBezTo>
                  <a:cubicBezTo>
                    <a:pt x="63" y="224"/>
                    <a:pt x="63" y="224"/>
                    <a:pt x="63" y="224"/>
                  </a:cubicBezTo>
                  <a:cubicBezTo>
                    <a:pt x="65" y="230"/>
                    <a:pt x="65" y="230"/>
                    <a:pt x="65" y="230"/>
                  </a:cubicBezTo>
                  <a:cubicBezTo>
                    <a:pt x="65" y="234"/>
                    <a:pt x="65" y="234"/>
                    <a:pt x="65" y="234"/>
                  </a:cubicBezTo>
                  <a:cubicBezTo>
                    <a:pt x="65" y="237"/>
                    <a:pt x="65" y="237"/>
                    <a:pt x="65" y="237"/>
                  </a:cubicBezTo>
                  <a:cubicBezTo>
                    <a:pt x="67" y="241"/>
                    <a:pt x="67" y="241"/>
                    <a:pt x="67" y="241"/>
                  </a:cubicBezTo>
                  <a:cubicBezTo>
                    <a:pt x="71" y="241"/>
                    <a:pt x="71" y="241"/>
                    <a:pt x="71" y="241"/>
                  </a:cubicBezTo>
                  <a:cubicBezTo>
                    <a:pt x="71" y="239"/>
                    <a:pt x="71" y="239"/>
                    <a:pt x="71" y="239"/>
                  </a:cubicBezTo>
                  <a:cubicBezTo>
                    <a:pt x="72" y="236"/>
                    <a:pt x="72" y="236"/>
                    <a:pt x="72" y="236"/>
                  </a:cubicBezTo>
                  <a:cubicBezTo>
                    <a:pt x="74" y="236"/>
                    <a:pt x="74" y="236"/>
                    <a:pt x="74" y="236"/>
                  </a:cubicBezTo>
                  <a:cubicBezTo>
                    <a:pt x="77" y="236"/>
                    <a:pt x="77" y="236"/>
                    <a:pt x="77" y="236"/>
                  </a:cubicBezTo>
                  <a:cubicBezTo>
                    <a:pt x="82" y="239"/>
                    <a:pt x="82" y="239"/>
                    <a:pt x="82" y="239"/>
                  </a:cubicBezTo>
                  <a:cubicBezTo>
                    <a:pt x="87" y="241"/>
                    <a:pt x="87" y="241"/>
                    <a:pt x="87" y="241"/>
                  </a:cubicBezTo>
                  <a:cubicBezTo>
                    <a:pt x="87" y="239"/>
                    <a:pt x="87" y="239"/>
                    <a:pt x="87" y="239"/>
                  </a:cubicBezTo>
                  <a:cubicBezTo>
                    <a:pt x="88" y="237"/>
                    <a:pt x="88" y="237"/>
                    <a:pt x="88" y="237"/>
                  </a:cubicBezTo>
                  <a:cubicBezTo>
                    <a:pt x="92" y="237"/>
                    <a:pt x="92" y="237"/>
                    <a:pt x="92" y="237"/>
                  </a:cubicBezTo>
                  <a:cubicBezTo>
                    <a:pt x="100" y="238"/>
                    <a:pt x="100" y="238"/>
                    <a:pt x="100" y="238"/>
                  </a:cubicBezTo>
                  <a:cubicBezTo>
                    <a:pt x="105" y="240"/>
                    <a:pt x="105" y="240"/>
                    <a:pt x="105" y="240"/>
                  </a:cubicBezTo>
                  <a:cubicBezTo>
                    <a:pt x="115" y="241"/>
                    <a:pt x="115" y="241"/>
                    <a:pt x="115" y="241"/>
                  </a:cubicBezTo>
                  <a:cubicBezTo>
                    <a:pt x="116" y="238"/>
                    <a:pt x="116" y="238"/>
                    <a:pt x="116" y="238"/>
                  </a:cubicBezTo>
                  <a:cubicBezTo>
                    <a:pt x="117" y="233"/>
                    <a:pt x="117" y="233"/>
                    <a:pt x="117" y="233"/>
                  </a:cubicBezTo>
                  <a:cubicBezTo>
                    <a:pt x="121" y="233"/>
                    <a:pt x="121" y="233"/>
                    <a:pt x="121" y="233"/>
                  </a:cubicBezTo>
                  <a:cubicBezTo>
                    <a:pt x="124" y="236"/>
                    <a:pt x="124" y="236"/>
                    <a:pt x="124" y="236"/>
                  </a:cubicBezTo>
                  <a:cubicBezTo>
                    <a:pt x="126" y="239"/>
                    <a:pt x="126" y="239"/>
                    <a:pt x="126" y="239"/>
                  </a:cubicBezTo>
                  <a:cubicBezTo>
                    <a:pt x="127" y="243"/>
                    <a:pt x="127" y="243"/>
                    <a:pt x="127" y="243"/>
                  </a:cubicBezTo>
                  <a:cubicBezTo>
                    <a:pt x="127" y="244"/>
                    <a:pt x="127" y="244"/>
                    <a:pt x="127" y="244"/>
                  </a:cubicBezTo>
                  <a:cubicBezTo>
                    <a:pt x="129" y="246"/>
                    <a:pt x="129" y="246"/>
                    <a:pt x="129" y="246"/>
                  </a:cubicBezTo>
                  <a:cubicBezTo>
                    <a:pt x="131" y="248"/>
                    <a:pt x="131" y="248"/>
                    <a:pt x="131" y="248"/>
                  </a:cubicBezTo>
                  <a:cubicBezTo>
                    <a:pt x="136" y="221"/>
                    <a:pt x="136" y="221"/>
                    <a:pt x="136" y="221"/>
                  </a:cubicBezTo>
                  <a:cubicBezTo>
                    <a:pt x="372" y="252"/>
                    <a:pt x="372" y="252"/>
                    <a:pt x="372" y="252"/>
                  </a:cubicBezTo>
                  <a:cubicBezTo>
                    <a:pt x="373" y="252"/>
                    <a:pt x="373" y="252"/>
                    <a:pt x="373" y="252"/>
                  </a:cubicBezTo>
                  <a:cubicBezTo>
                    <a:pt x="377" y="207"/>
                    <a:pt x="377" y="207"/>
                    <a:pt x="377" y="207"/>
                  </a:cubicBezTo>
                  <a:lnTo>
                    <a:pt x="391" y="6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6" name="Freeform 22">
              <a:extLst>
                <a:ext uri="{FF2B5EF4-FFF2-40B4-BE49-F238E27FC236}">
                  <a16:creationId xmlns:a16="http://schemas.microsoft.com/office/drawing/2014/main" id="{81E0F748-42E3-3F45-8BFF-8BD7146869C3}"/>
                </a:ext>
              </a:extLst>
            </p:cNvPr>
            <p:cNvSpPr>
              <a:spLocks/>
            </p:cNvSpPr>
            <p:nvPr/>
          </p:nvSpPr>
          <p:spPr bwMode="auto">
            <a:xfrm>
              <a:off x="7897046" y="1787054"/>
              <a:ext cx="197314" cy="315365"/>
            </a:xfrm>
            <a:custGeom>
              <a:avLst/>
              <a:gdLst>
                <a:gd name="T0" fmla="*/ 34 w 117"/>
                <a:gd name="T1" fmla="*/ 182 h 187"/>
                <a:gd name="T2" fmla="*/ 34 w 117"/>
                <a:gd name="T3" fmla="*/ 176 h 187"/>
                <a:gd name="T4" fmla="*/ 37 w 117"/>
                <a:gd name="T5" fmla="*/ 171 h 187"/>
                <a:gd name="T6" fmla="*/ 40 w 117"/>
                <a:gd name="T7" fmla="*/ 166 h 187"/>
                <a:gd name="T8" fmla="*/ 44 w 117"/>
                <a:gd name="T9" fmla="*/ 161 h 187"/>
                <a:gd name="T10" fmla="*/ 40 w 117"/>
                <a:gd name="T11" fmla="*/ 159 h 187"/>
                <a:gd name="T12" fmla="*/ 42 w 117"/>
                <a:gd name="T13" fmla="*/ 155 h 187"/>
                <a:gd name="T14" fmla="*/ 45 w 117"/>
                <a:gd name="T15" fmla="*/ 155 h 187"/>
                <a:gd name="T16" fmla="*/ 48 w 117"/>
                <a:gd name="T17" fmla="*/ 150 h 187"/>
                <a:gd name="T18" fmla="*/ 52 w 117"/>
                <a:gd name="T19" fmla="*/ 153 h 187"/>
                <a:gd name="T20" fmla="*/ 51 w 117"/>
                <a:gd name="T21" fmla="*/ 149 h 187"/>
                <a:gd name="T22" fmla="*/ 56 w 117"/>
                <a:gd name="T23" fmla="*/ 148 h 187"/>
                <a:gd name="T24" fmla="*/ 59 w 117"/>
                <a:gd name="T25" fmla="*/ 139 h 187"/>
                <a:gd name="T26" fmla="*/ 67 w 117"/>
                <a:gd name="T27" fmla="*/ 141 h 187"/>
                <a:gd name="T28" fmla="*/ 68 w 117"/>
                <a:gd name="T29" fmla="*/ 132 h 187"/>
                <a:gd name="T30" fmla="*/ 68 w 117"/>
                <a:gd name="T31" fmla="*/ 123 h 187"/>
                <a:gd name="T32" fmla="*/ 69 w 117"/>
                <a:gd name="T33" fmla="*/ 116 h 187"/>
                <a:gd name="T34" fmla="*/ 79 w 117"/>
                <a:gd name="T35" fmla="*/ 122 h 187"/>
                <a:gd name="T36" fmla="*/ 81 w 117"/>
                <a:gd name="T37" fmla="*/ 115 h 187"/>
                <a:gd name="T38" fmla="*/ 84 w 117"/>
                <a:gd name="T39" fmla="*/ 122 h 187"/>
                <a:gd name="T40" fmla="*/ 88 w 117"/>
                <a:gd name="T41" fmla="*/ 116 h 187"/>
                <a:gd name="T42" fmla="*/ 87 w 117"/>
                <a:gd name="T43" fmla="*/ 111 h 187"/>
                <a:gd name="T44" fmla="*/ 95 w 117"/>
                <a:gd name="T45" fmla="*/ 115 h 187"/>
                <a:gd name="T46" fmla="*/ 97 w 117"/>
                <a:gd name="T47" fmla="*/ 111 h 187"/>
                <a:gd name="T48" fmla="*/ 103 w 117"/>
                <a:gd name="T49" fmla="*/ 105 h 187"/>
                <a:gd name="T50" fmla="*/ 106 w 117"/>
                <a:gd name="T51" fmla="*/ 101 h 187"/>
                <a:gd name="T52" fmla="*/ 114 w 117"/>
                <a:gd name="T53" fmla="*/ 97 h 187"/>
                <a:gd name="T54" fmla="*/ 116 w 117"/>
                <a:gd name="T55" fmla="*/ 88 h 187"/>
                <a:gd name="T56" fmla="*/ 112 w 117"/>
                <a:gd name="T57" fmla="*/ 86 h 187"/>
                <a:gd name="T58" fmla="*/ 112 w 117"/>
                <a:gd name="T59" fmla="*/ 82 h 187"/>
                <a:gd name="T60" fmla="*/ 104 w 117"/>
                <a:gd name="T61" fmla="*/ 77 h 187"/>
                <a:gd name="T62" fmla="*/ 101 w 117"/>
                <a:gd name="T63" fmla="*/ 64 h 187"/>
                <a:gd name="T64" fmla="*/ 95 w 117"/>
                <a:gd name="T65" fmla="*/ 63 h 187"/>
                <a:gd name="T66" fmla="*/ 84 w 117"/>
                <a:gd name="T67" fmla="*/ 56 h 187"/>
                <a:gd name="T68" fmla="*/ 77 w 117"/>
                <a:gd name="T69" fmla="*/ 31 h 187"/>
                <a:gd name="T70" fmla="*/ 71 w 117"/>
                <a:gd name="T71" fmla="*/ 11 h 187"/>
                <a:gd name="T72" fmla="*/ 53 w 117"/>
                <a:gd name="T73" fmla="*/ 3 h 187"/>
                <a:gd name="T74" fmla="*/ 42 w 117"/>
                <a:gd name="T75" fmla="*/ 11 h 187"/>
                <a:gd name="T76" fmla="*/ 30 w 117"/>
                <a:gd name="T77" fmla="*/ 5 h 187"/>
                <a:gd name="T78" fmla="*/ 22 w 117"/>
                <a:gd name="T79" fmla="*/ 22 h 187"/>
                <a:gd name="T80" fmla="*/ 13 w 117"/>
                <a:gd name="T81" fmla="*/ 54 h 187"/>
                <a:gd name="T82" fmla="*/ 15 w 117"/>
                <a:gd name="T83" fmla="*/ 71 h 187"/>
                <a:gd name="T84" fmla="*/ 12 w 117"/>
                <a:gd name="T85" fmla="*/ 82 h 187"/>
                <a:gd name="T86" fmla="*/ 7 w 117"/>
                <a:gd name="T87" fmla="*/ 95 h 187"/>
                <a:gd name="T88" fmla="*/ 0 w 117"/>
                <a:gd name="T89" fmla="*/ 103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7" h="187">
                  <a:moveTo>
                    <a:pt x="33" y="187"/>
                  </a:moveTo>
                  <a:lnTo>
                    <a:pt x="33" y="185"/>
                  </a:lnTo>
                  <a:lnTo>
                    <a:pt x="34" y="182"/>
                  </a:lnTo>
                  <a:lnTo>
                    <a:pt x="34" y="181"/>
                  </a:lnTo>
                  <a:lnTo>
                    <a:pt x="34" y="178"/>
                  </a:lnTo>
                  <a:lnTo>
                    <a:pt x="34" y="176"/>
                  </a:lnTo>
                  <a:lnTo>
                    <a:pt x="35" y="174"/>
                  </a:lnTo>
                  <a:lnTo>
                    <a:pt x="37" y="174"/>
                  </a:lnTo>
                  <a:lnTo>
                    <a:pt x="37" y="171"/>
                  </a:lnTo>
                  <a:lnTo>
                    <a:pt x="38" y="169"/>
                  </a:lnTo>
                  <a:lnTo>
                    <a:pt x="38" y="166"/>
                  </a:lnTo>
                  <a:lnTo>
                    <a:pt x="40" y="166"/>
                  </a:lnTo>
                  <a:lnTo>
                    <a:pt x="41" y="166"/>
                  </a:lnTo>
                  <a:lnTo>
                    <a:pt x="44" y="166"/>
                  </a:lnTo>
                  <a:lnTo>
                    <a:pt x="44" y="161"/>
                  </a:lnTo>
                  <a:lnTo>
                    <a:pt x="41" y="161"/>
                  </a:lnTo>
                  <a:lnTo>
                    <a:pt x="40" y="161"/>
                  </a:lnTo>
                  <a:lnTo>
                    <a:pt x="40" y="159"/>
                  </a:lnTo>
                  <a:lnTo>
                    <a:pt x="40" y="158"/>
                  </a:lnTo>
                  <a:lnTo>
                    <a:pt x="42" y="156"/>
                  </a:lnTo>
                  <a:lnTo>
                    <a:pt x="42" y="155"/>
                  </a:lnTo>
                  <a:lnTo>
                    <a:pt x="44" y="153"/>
                  </a:lnTo>
                  <a:lnTo>
                    <a:pt x="45" y="154"/>
                  </a:lnTo>
                  <a:lnTo>
                    <a:pt x="45" y="155"/>
                  </a:lnTo>
                  <a:lnTo>
                    <a:pt x="47" y="154"/>
                  </a:lnTo>
                  <a:lnTo>
                    <a:pt x="48" y="153"/>
                  </a:lnTo>
                  <a:lnTo>
                    <a:pt x="48" y="150"/>
                  </a:lnTo>
                  <a:lnTo>
                    <a:pt x="50" y="152"/>
                  </a:lnTo>
                  <a:lnTo>
                    <a:pt x="51" y="153"/>
                  </a:lnTo>
                  <a:lnTo>
                    <a:pt x="52" y="153"/>
                  </a:lnTo>
                  <a:lnTo>
                    <a:pt x="52" y="150"/>
                  </a:lnTo>
                  <a:lnTo>
                    <a:pt x="52" y="149"/>
                  </a:lnTo>
                  <a:lnTo>
                    <a:pt x="51" y="149"/>
                  </a:lnTo>
                  <a:lnTo>
                    <a:pt x="50" y="147"/>
                  </a:lnTo>
                  <a:lnTo>
                    <a:pt x="54" y="147"/>
                  </a:lnTo>
                  <a:lnTo>
                    <a:pt x="56" y="148"/>
                  </a:lnTo>
                  <a:lnTo>
                    <a:pt x="59" y="147"/>
                  </a:lnTo>
                  <a:lnTo>
                    <a:pt x="60" y="144"/>
                  </a:lnTo>
                  <a:lnTo>
                    <a:pt x="59" y="139"/>
                  </a:lnTo>
                  <a:lnTo>
                    <a:pt x="61" y="139"/>
                  </a:lnTo>
                  <a:lnTo>
                    <a:pt x="64" y="142"/>
                  </a:lnTo>
                  <a:lnTo>
                    <a:pt x="67" y="141"/>
                  </a:lnTo>
                  <a:lnTo>
                    <a:pt x="68" y="139"/>
                  </a:lnTo>
                  <a:lnTo>
                    <a:pt x="69" y="135"/>
                  </a:lnTo>
                  <a:lnTo>
                    <a:pt x="68" y="132"/>
                  </a:lnTo>
                  <a:lnTo>
                    <a:pt x="69" y="128"/>
                  </a:lnTo>
                  <a:lnTo>
                    <a:pt x="69" y="126"/>
                  </a:lnTo>
                  <a:lnTo>
                    <a:pt x="68" y="123"/>
                  </a:lnTo>
                  <a:lnTo>
                    <a:pt x="68" y="121"/>
                  </a:lnTo>
                  <a:lnTo>
                    <a:pt x="69" y="118"/>
                  </a:lnTo>
                  <a:lnTo>
                    <a:pt x="69" y="116"/>
                  </a:lnTo>
                  <a:lnTo>
                    <a:pt x="73" y="120"/>
                  </a:lnTo>
                  <a:lnTo>
                    <a:pt x="74" y="122"/>
                  </a:lnTo>
                  <a:lnTo>
                    <a:pt x="79" y="122"/>
                  </a:lnTo>
                  <a:lnTo>
                    <a:pt x="79" y="120"/>
                  </a:lnTo>
                  <a:lnTo>
                    <a:pt x="79" y="116"/>
                  </a:lnTo>
                  <a:lnTo>
                    <a:pt x="81" y="115"/>
                  </a:lnTo>
                  <a:lnTo>
                    <a:pt x="84" y="116"/>
                  </a:lnTo>
                  <a:lnTo>
                    <a:pt x="84" y="118"/>
                  </a:lnTo>
                  <a:lnTo>
                    <a:pt x="84" y="122"/>
                  </a:lnTo>
                  <a:lnTo>
                    <a:pt x="87" y="121"/>
                  </a:lnTo>
                  <a:lnTo>
                    <a:pt x="90" y="118"/>
                  </a:lnTo>
                  <a:lnTo>
                    <a:pt x="88" y="116"/>
                  </a:lnTo>
                  <a:lnTo>
                    <a:pt x="86" y="114"/>
                  </a:lnTo>
                  <a:lnTo>
                    <a:pt x="86" y="112"/>
                  </a:lnTo>
                  <a:lnTo>
                    <a:pt x="87" y="111"/>
                  </a:lnTo>
                  <a:lnTo>
                    <a:pt x="90" y="114"/>
                  </a:lnTo>
                  <a:lnTo>
                    <a:pt x="93" y="116"/>
                  </a:lnTo>
                  <a:lnTo>
                    <a:pt x="95" y="115"/>
                  </a:lnTo>
                  <a:lnTo>
                    <a:pt x="94" y="111"/>
                  </a:lnTo>
                  <a:lnTo>
                    <a:pt x="95" y="111"/>
                  </a:lnTo>
                  <a:lnTo>
                    <a:pt x="97" y="111"/>
                  </a:lnTo>
                  <a:lnTo>
                    <a:pt x="97" y="105"/>
                  </a:lnTo>
                  <a:lnTo>
                    <a:pt x="101" y="105"/>
                  </a:lnTo>
                  <a:lnTo>
                    <a:pt x="103" y="105"/>
                  </a:lnTo>
                  <a:lnTo>
                    <a:pt x="104" y="104"/>
                  </a:lnTo>
                  <a:lnTo>
                    <a:pt x="104" y="101"/>
                  </a:lnTo>
                  <a:lnTo>
                    <a:pt x="106" y="101"/>
                  </a:lnTo>
                  <a:lnTo>
                    <a:pt x="107" y="100"/>
                  </a:lnTo>
                  <a:lnTo>
                    <a:pt x="110" y="97"/>
                  </a:lnTo>
                  <a:lnTo>
                    <a:pt x="114" y="97"/>
                  </a:lnTo>
                  <a:lnTo>
                    <a:pt x="116" y="95"/>
                  </a:lnTo>
                  <a:lnTo>
                    <a:pt x="117" y="89"/>
                  </a:lnTo>
                  <a:lnTo>
                    <a:pt x="116" y="88"/>
                  </a:lnTo>
                  <a:lnTo>
                    <a:pt x="115" y="88"/>
                  </a:lnTo>
                  <a:lnTo>
                    <a:pt x="113" y="88"/>
                  </a:lnTo>
                  <a:lnTo>
                    <a:pt x="112" y="86"/>
                  </a:lnTo>
                  <a:lnTo>
                    <a:pt x="114" y="84"/>
                  </a:lnTo>
                  <a:lnTo>
                    <a:pt x="114" y="83"/>
                  </a:lnTo>
                  <a:lnTo>
                    <a:pt x="112" y="82"/>
                  </a:lnTo>
                  <a:lnTo>
                    <a:pt x="110" y="77"/>
                  </a:lnTo>
                  <a:lnTo>
                    <a:pt x="106" y="77"/>
                  </a:lnTo>
                  <a:lnTo>
                    <a:pt x="104" y="77"/>
                  </a:lnTo>
                  <a:lnTo>
                    <a:pt x="102" y="73"/>
                  </a:lnTo>
                  <a:lnTo>
                    <a:pt x="101" y="68"/>
                  </a:lnTo>
                  <a:lnTo>
                    <a:pt x="101" y="64"/>
                  </a:lnTo>
                  <a:lnTo>
                    <a:pt x="100" y="61"/>
                  </a:lnTo>
                  <a:lnTo>
                    <a:pt x="97" y="62"/>
                  </a:lnTo>
                  <a:lnTo>
                    <a:pt x="95" y="63"/>
                  </a:lnTo>
                  <a:lnTo>
                    <a:pt x="91" y="63"/>
                  </a:lnTo>
                  <a:lnTo>
                    <a:pt x="87" y="61"/>
                  </a:lnTo>
                  <a:lnTo>
                    <a:pt x="84" y="56"/>
                  </a:lnTo>
                  <a:lnTo>
                    <a:pt x="83" y="49"/>
                  </a:lnTo>
                  <a:lnTo>
                    <a:pt x="79" y="40"/>
                  </a:lnTo>
                  <a:lnTo>
                    <a:pt x="77" y="31"/>
                  </a:lnTo>
                  <a:lnTo>
                    <a:pt x="75" y="26"/>
                  </a:lnTo>
                  <a:lnTo>
                    <a:pt x="73" y="18"/>
                  </a:lnTo>
                  <a:lnTo>
                    <a:pt x="71" y="11"/>
                  </a:lnTo>
                  <a:lnTo>
                    <a:pt x="69" y="8"/>
                  </a:lnTo>
                  <a:lnTo>
                    <a:pt x="56" y="0"/>
                  </a:lnTo>
                  <a:lnTo>
                    <a:pt x="53" y="3"/>
                  </a:lnTo>
                  <a:lnTo>
                    <a:pt x="50" y="7"/>
                  </a:lnTo>
                  <a:lnTo>
                    <a:pt x="45" y="11"/>
                  </a:lnTo>
                  <a:lnTo>
                    <a:pt x="42" y="11"/>
                  </a:lnTo>
                  <a:lnTo>
                    <a:pt x="39" y="9"/>
                  </a:lnTo>
                  <a:lnTo>
                    <a:pt x="34" y="6"/>
                  </a:lnTo>
                  <a:lnTo>
                    <a:pt x="30" y="5"/>
                  </a:lnTo>
                  <a:lnTo>
                    <a:pt x="29" y="5"/>
                  </a:lnTo>
                  <a:lnTo>
                    <a:pt x="27" y="7"/>
                  </a:lnTo>
                  <a:lnTo>
                    <a:pt x="22" y="22"/>
                  </a:lnTo>
                  <a:lnTo>
                    <a:pt x="20" y="33"/>
                  </a:lnTo>
                  <a:lnTo>
                    <a:pt x="15" y="45"/>
                  </a:lnTo>
                  <a:lnTo>
                    <a:pt x="13" y="54"/>
                  </a:lnTo>
                  <a:lnTo>
                    <a:pt x="12" y="64"/>
                  </a:lnTo>
                  <a:lnTo>
                    <a:pt x="13" y="69"/>
                  </a:lnTo>
                  <a:lnTo>
                    <a:pt x="15" y="71"/>
                  </a:lnTo>
                  <a:lnTo>
                    <a:pt x="14" y="73"/>
                  </a:lnTo>
                  <a:lnTo>
                    <a:pt x="12" y="76"/>
                  </a:lnTo>
                  <a:lnTo>
                    <a:pt x="12" y="82"/>
                  </a:lnTo>
                  <a:lnTo>
                    <a:pt x="10" y="87"/>
                  </a:lnTo>
                  <a:lnTo>
                    <a:pt x="10" y="94"/>
                  </a:lnTo>
                  <a:lnTo>
                    <a:pt x="7" y="95"/>
                  </a:lnTo>
                  <a:lnTo>
                    <a:pt x="7" y="100"/>
                  </a:lnTo>
                  <a:lnTo>
                    <a:pt x="1" y="100"/>
                  </a:lnTo>
                  <a:lnTo>
                    <a:pt x="0" y="103"/>
                  </a:lnTo>
                  <a:lnTo>
                    <a:pt x="23" y="178"/>
                  </a:lnTo>
                  <a:lnTo>
                    <a:pt x="33" y="18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7" name="Freeform 23">
              <a:extLst>
                <a:ext uri="{FF2B5EF4-FFF2-40B4-BE49-F238E27FC236}">
                  <a16:creationId xmlns:a16="http://schemas.microsoft.com/office/drawing/2014/main" id="{7797F054-D57F-0540-A554-517464BCFC19}"/>
                </a:ext>
              </a:extLst>
            </p:cNvPr>
            <p:cNvSpPr>
              <a:spLocks/>
            </p:cNvSpPr>
            <p:nvPr/>
          </p:nvSpPr>
          <p:spPr bwMode="auto">
            <a:xfrm>
              <a:off x="7517598" y="2002920"/>
              <a:ext cx="408119" cy="300187"/>
            </a:xfrm>
            <a:custGeom>
              <a:avLst/>
              <a:gdLst>
                <a:gd name="T0" fmla="*/ 10 w 242"/>
                <a:gd name="T1" fmla="*/ 136 h 178"/>
                <a:gd name="T2" fmla="*/ 16 w 242"/>
                <a:gd name="T3" fmla="*/ 129 h 178"/>
                <a:gd name="T4" fmla="*/ 22 w 242"/>
                <a:gd name="T5" fmla="*/ 124 h 178"/>
                <a:gd name="T6" fmla="*/ 22 w 242"/>
                <a:gd name="T7" fmla="*/ 119 h 178"/>
                <a:gd name="T8" fmla="*/ 14 w 242"/>
                <a:gd name="T9" fmla="*/ 102 h 178"/>
                <a:gd name="T10" fmla="*/ 31 w 242"/>
                <a:gd name="T11" fmla="*/ 96 h 178"/>
                <a:gd name="T12" fmla="*/ 47 w 242"/>
                <a:gd name="T13" fmla="*/ 96 h 178"/>
                <a:gd name="T14" fmla="*/ 56 w 242"/>
                <a:gd name="T15" fmla="*/ 96 h 178"/>
                <a:gd name="T16" fmla="*/ 67 w 242"/>
                <a:gd name="T17" fmla="*/ 93 h 178"/>
                <a:gd name="T18" fmla="*/ 83 w 242"/>
                <a:gd name="T19" fmla="*/ 83 h 178"/>
                <a:gd name="T20" fmla="*/ 93 w 242"/>
                <a:gd name="T21" fmla="*/ 77 h 178"/>
                <a:gd name="T22" fmla="*/ 93 w 242"/>
                <a:gd name="T23" fmla="*/ 71 h 178"/>
                <a:gd name="T24" fmla="*/ 93 w 242"/>
                <a:gd name="T25" fmla="*/ 63 h 178"/>
                <a:gd name="T26" fmla="*/ 89 w 242"/>
                <a:gd name="T27" fmla="*/ 61 h 178"/>
                <a:gd name="T28" fmla="*/ 85 w 242"/>
                <a:gd name="T29" fmla="*/ 55 h 178"/>
                <a:gd name="T30" fmla="*/ 98 w 242"/>
                <a:gd name="T31" fmla="*/ 44 h 178"/>
                <a:gd name="T32" fmla="*/ 102 w 242"/>
                <a:gd name="T33" fmla="*/ 33 h 178"/>
                <a:gd name="T34" fmla="*/ 116 w 242"/>
                <a:gd name="T35" fmla="*/ 15 h 178"/>
                <a:gd name="T36" fmla="*/ 130 w 242"/>
                <a:gd name="T37" fmla="*/ 8 h 178"/>
                <a:gd name="T38" fmla="*/ 147 w 242"/>
                <a:gd name="T39" fmla="*/ 2 h 178"/>
                <a:gd name="T40" fmla="*/ 163 w 242"/>
                <a:gd name="T41" fmla="*/ 5 h 178"/>
                <a:gd name="T42" fmla="*/ 165 w 242"/>
                <a:gd name="T43" fmla="*/ 16 h 178"/>
                <a:gd name="T44" fmla="*/ 171 w 242"/>
                <a:gd name="T45" fmla="*/ 24 h 178"/>
                <a:gd name="T46" fmla="*/ 171 w 242"/>
                <a:gd name="T47" fmla="*/ 34 h 178"/>
                <a:gd name="T48" fmla="*/ 174 w 242"/>
                <a:gd name="T49" fmla="*/ 48 h 178"/>
                <a:gd name="T50" fmla="*/ 181 w 242"/>
                <a:gd name="T51" fmla="*/ 59 h 178"/>
                <a:gd name="T52" fmla="*/ 184 w 242"/>
                <a:gd name="T53" fmla="*/ 79 h 178"/>
                <a:gd name="T54" fmla="*/ 188 w 242"/>
                <a:gd name="T55" fmla="*/ 89 h 178"/>
                <a:gd name="T56" fmla="*/ 188 w 242"/>
                <a:gd name="T57" fmla="*/ 120 h 178"/>
                <a:gd name="T58" fmla="*/ 192 w 242"/>
                <a:gd name="T59" fmla="*/ 146 h 178"/>
                <a:gd name="T60" fmla="*/ 192 w 242"/>
                <a:gd name="T61" fmla="*/ 158 h 178"/>
                <a:gd name="T62" fmla="*/ 186 w 242"/>
                <a:gd name="T63" fmla="*/ 171 h 178"/>
                <a:gd name="T64" fmla="*/ 198 w 242"/>
                <a:gd name="T65" fmla="*/ 166 h 178"/>
                <a:gd name="T66" fmla="*/ 206 w 242"/>
                <a:gd name="T67" fmla="*/ 160 h 178"/>
                <a:gd name="T68" fmla="*/ 217 w 242"/>
                <a:gd name="T69" fmla="*/ 158 h 178"/>
                <a:gd name="T70" fmla="*/ 225 w 242"/>
                <a:gd name="T71" fmla="*/ 153 h 178"/>
                <a:gd name="T72" fmla="*/ 225 w 242"/>
                <a:gd name="T73" fmla="*/ 157 h 178"/>
                <a:gd name="T74" fmla="*/ 233 w 242"/>
                <a:gd name="T75" fmla="*/ 151 h 178"/>
                <a:gd name="T76" fmla="*/ 240 w 242"/>
                <a:gd name="T77" fmla="*/ 149 h 178"/>
                <a:gd name="T78" fmla="*/ 233 w 242"/>
                <a:gd name="T79" fmla="*/ 157 h 178"/>
                <a:gd name="T80" fmla="*/ 219 w 242"/>
                <a:gd name="T81" fmla="*/ 166 h 178"/>
                <a:gd name="T82" fmla="*/ 206 w 242"/>
                <a:gd name="T83" fmla="*/ 173 h 178"/>
                <a:gd name="T84" fmla="*/ 189 w 242"/>
                <a:gd name="T85" fmla="*/ 178 h 178"/>
                <a:gd name="T86" fmla="*/ 182 w 242"/>
                <a:gd name="T87" fmla="*/ 171 h 178"/>
                <a:gd name="T88" fmla="*/ 180 w 242"/>
                <a:gd name="T89" fmla="*/ 165 h 178"/>
                <a:gd name="T90" fmla="*/ 155 w 242"/>
                <a:gd name="T91" fmla="*/ 158 h 178"/>
                <a:gd name="T92" fmla="*/ 154 w 242"/>
                <a:gd name="T93" fmla="*/ 151 h 178"/>
                <a:gd name="T94" fmla="*/ 148 w 242"/>
                <a:gd name="T95" fmla="*/ 150 h 178"/>
                <a:gd name="T96" fmla="*/ 140 w 242"/>
                <a:gd name="T97" fmla="*/ 138 h 178"/>
                <a:gd name="T98" fmla="*/ 2 w 242"/>
                <a:gd name="T99" fmla="*/ 15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2" h="178">
                  <a:moveTo>
                    <a:pt x="0" y="146"/>
                  </a:moveTo>
                  <a:lnTo>
                    <a:pt x="10" y="136"/>
                  </a:lnTo>
                  <a:lnTo>
                    <a:pt x="12" y="133"/>
                  </a:lnTo>
                  <a:lnTo>
                    <a:pt x="16" y="129"/>
                  </a:lnTo>
                  <a:lnTo>
                    <a:pt x="18" y="127"/>
                  </a:lnTo>
                  <a:lnTo>
                    <a:pt x="22" y="124"/>
                  </a:lnTo>
                  <a:lnTo>
                    <a:pt x="22" y="121"/>
                  </a:lnTo>
                  <a:lnTo>
                    <a:pt x="22" y="119"/>
                  </a:lnTo>
                  <a:lnTo>
                    <a:pt x="17" y="109"/>
                  </a:lnTo>
                  <a:lnTo>
                    <a:pt x="14" y="102"/>
                  </a:lnTo>
                  <a:lnTo>
                    <a:pt x="18" y="99"/>
                  </a:lnTo>
                  <a:lnTo>
                    <a:pt x="31" y="96"/>
                  </a:lnTo>
                  <a:lnTo>
                    <a:pt x="38" y="96"/>
                  </a:lnTo>
                  <a:lnTo>
                    <a:pt x="47" y="96"/>
                  </a:lnTo>
                  <a:lnTo>
                    <a:pt x="53" y="96"/>
                  </a:lnTo>
                  <a:lnTo>
                    <a:pt x="56" y="96"/>
                  </a:lnTo>
                  <a:lnTo>
                    <a:pt x="63" y="93"/>
                  </a:lnTo>
                  <a:lnTo>
                    <a:pt x="67" y="93"/>
                  </a:lnTo>
                  <a:lnTo>
                    <a:pt x="77" y="90"/>
                  </a:lnTo>
                  <a:lnTo>
                    <a:pt x="83" y="83"/>
                  </a:lnTo>
                  <a:lnTo>
                    <a:pt x="89" y="80"/>
                  </a:lnTo>
                  <a:lnTo>
                    <a:pt x="93" y="77"/>
                  </a:lnTo>
                  <a:lnTo>
                    <a:pt x="93" y="75"/>
                  </a:lnTo>
                  <a:lnTo>
                    <a:pt x="93" y="71"/>
                  </a:lnTo>
                  <a:lnTo>
                    <a:pt x="89" y="66"/>
                  </a:lnTo>
                  <a:lnTo>
                    <a:pt x="93" y="63"/>
                  </a:lnTo>
                  <a:lnTo>
                    <a:pt x="94" y="59"/>
                  </a:lnTo>
                  <a:lnTo>
                    <a:pt x="89" y="61"/>
                  </a:lnTo>
                  <a:lnTo>
                    <a:pt x="87" y="59"/>
                  </a:lnTo>
                  <a:lnTo>
                    <a:pt x="85" y="55"/>
                  </a:lnTo>
                  <a:lnTo>
                    <a:pt x="90" y="51"/>
                  </a:lnTo>
                  <a:lnTo>
                    <a:pt x="98" y="44"/>
                  </a:lnTo>
                  <a:lnTo>
                    <a:pt x="101" y="38"/>
                  </a:lnTo>
                  <a:lnTo>
                    <a:pt x="102" y="33"/>
                  </a:lnTo>
                  <a:lnTo>
                    <a:pt x="110" y="23"/>
                  </a:lnTo>
                  <a:lnTo>
                    <a:pt x="116" y="15"/>
                  </a:lnTo>
                  <a:lnTo>
                    <a:pt x="123" y="10"/>
                  </a:lnTo>
                  <a:lnTo>
                    <a:pt x="130" y="8"/>
                  </a:lnTo>
                  <a:lnTo>
                    <a:pt x="141" y="5"/>
                  </a:lnTo>
                  <a:lnTo>
                    <a:pt x="147" y="2"/>
                  </a:lnTo>
                  <a:lnTo>
                    <a:pt x="163" y="0"/>
                  </a:lnTo>
                  <a:lnTo>
                    <a:pt x="163" y="5"/>
                  </a:lnTo>
                  <a:lnTo>
                    <a:pt x="163" y="11"/>
                  </a:lnTo>
                  <a:lnTo>
                    <a:pt x="165" y="16"/>
                  </a:lnTo>
                  <a:lnTo>
                    <a:pt x="168" y="23"/>
                  </a:lnTo>
                  <a:lnTo>
                    <a:pt x="171" y="24"/>
                  </a:lnTo>
                  <a:lnTo>
                    <a:pt x="174" y="32"/>
                  </a:lnTo>
                  <a:lnTo>
                    <a:pt x="171" y="34"/>
                  </a:lnTo>
                  <a:lnTo>
                    <a:pt x="170" y="41"/>
                  </a:lnTo>
                  <a:lnTo>
                    <a:pt x="174" y="48"/>
                  </a:lnTo>
                  <a:lnTo>
                    <a:pt x="177" y="56"/>
                  </a:lnTo>
                  <a:lnTo>
                    <a:pt x="181" y="59"/>
                  </a:lnTo>
                  <a:lnTo>
                    <a:pt x="182" y="70"/>
                  </a:lnTo>
                  <a:lnTo>
                    <a:pt x="184" y="79"/>
                  </a:lnTo>
                  <a:lnTo>
                    <a:pt x="188" y="88"/>
                  </a:lnTo>
                  <a:lnTo>
                    <a:pt x="188" y="89"/>
                  </a:lnTo>
                  <a:lnTo>
                    <a:pt x="188" y="102"/>
                  </a:lnTo>
                  <a:lnTo>
                    <a:pt x="188" y="120"/>
                  </a:lnTo>
                  <a:lnTo>
                    <a:pt x="192" y="139"/>
                  </a:lnTo>
                  <a:lnTo>
                    <a:pt x="192" y="146"/>
                  </a:lnTo>
                  <a:lnTo>
                    <a:pt x="196" y="152"/>
                  </a:lnTo>
                  <a:lnTo>
                    <a:pt x="192" y="158"/>
                  </a:lnTo>
                  <a:lnTo>
                    <a:pt x="193" y="161"/>
                  </a:lnTo>
                  <a:lnTo>
                    <a:pt x="186" y="171"/>
                  </a:lnTo>
                  <a:lnTo>
                    <a:pt x="193" y="168"/>
                  </a:lnTo>
                  <a:lnTo>
                    <a:pt x="198" y="166"/>
                  </a:lnTo>
                  <a:lnTo>
                    <a:pt x="204" y="162"/>
                  </a:lnTo>
                  <a:lnTo>
                    <a:pt x="206" y="160"/>
                  </a:lnTo>
                  <a:lnTo>
                    <a:pt x="212" y="159"/>
                  </a:lnTo>
                  <a:lnTo>
                    <a:pt x="217" y="158"/>
                  </a:lnTo>
                  <a:lnTo>
                    <a:pt x="219" y="156"/>
                  </a:lnTo>
                  <a:lnTo>
                    <a:pt x="225" y="153"/>
                  </a:lnTo>
                  <a:lnTo>
                    <a:pt x="230" y="147"/>
                  </a:lnTo>
                  <a:lnTo>
                    <a:pt x="225" y="157"/>
                  </a:lnTo>
                  <a:lnTo>
                    <a:pt x="230" y="155"/>
                  </a:lnTo>
                  <a:lnTo>
                    <a:pt x="233" y="151"/>
                  </a:lnTo>
                  <a:lnTo>
                    <a:pt x="236" y="150"/>
                  </a:lnTo>
                  <a:lnTo>
                    <a:pt x="240" y="149"/>
                  </a:lnTo>
                  <a:lnTo>
                    <a:pt x="242" y="149"/>
                  </a:lnTo>
                  <a:lnTo>
                    <a:pt x="233" y="157"/>
                  </a:lnTo>
                  <a:lnTo>
                    <a:pt x="225" y="163"/>
                  </a:lnTo>
                  <a:lnTo>
                    <a:pt x="219" y="166"/>
                  </a:lnTo>
                  <a:lnTo>
                    <a:pt x="214" y="171"/>
                  </a:lnTo>
                  <a:lnTo>
                    <a:pt x="206" y="173"/>
                  </a:lnTo>
                  <a:lnTo>
                    <a:pt x="197" y="176"/>
                  </a:lnTo>
                  <a:lnTo>
                    <a:pt x="189" y="178"/>
                  </a:lnTo>
                  <a:lnTo>
                    <a:pt x="184" y="175"/>
                  </a:lnTo>
                  <a:lnTo>
                    <a:pt x="182" y="171"/>
                  </a:lnTo>
                  <a:lnTo>
                    <a:pt x="182" y="167"/>
                  </a:lnTo>
                  <a:lnTo>
                    <a:pt x="180" y="165"/>
                  </a:lnTo>
                  <a:lnTo>
                    <a:pt x="167" y="161"/>
                  </a:lnTo>
                  <a:lnTo>
                    <a:pt x="155" y="158"/>
                  </a:lnTo>
                  <a:lnTo>
                    <a:pt x="157" y="153"/>
                  </a:lnTo>
                  <a:lnTo>
                    <a:pt x="154" y="151"/>
                  </a:lnTo>
                  <a:lnTo>
                    <a:pt x="151" y="151"/>
                  </a:lnTo>
                  <a:lnTo>
                    <a:pt x="148" y="150"/>
                  </a:lnTo>
                  <a:lnTo>
                    <a:pt x="144" y="143"/>
                  </a:lnTo>
                  <a:lnTo>
                    <a:pt x="140" y="138"/>
                  </a:lnTo>
                  <a:lnTo>
                    <a:pt x="132" y="133"/>
                  </a:lnTo>
                  <a:lnTo>
                    <a:pt x="2" y="156"/>
                  </a:lnTo>
                  <a:lnTo>
                    <a:pt x="0" y="146"/>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8" name="Freeform 24">
              <a:extLst>
                <a:ext uri="{FF2B5EF4-FFF2-40B4-BE49-F238E27FC236}">
                  <a16:creationId xmlns:a16="http://schemas.microsoft.com/office/drawing/2014/main" id="{6943A774-0113-8641-A824-B23048E145E6}"/>
                </a:ext>
              </a:extLst>
            </p:cNvPr>
            <p:cNvSpPr>
              <a:spLocks/>
            </p:cNvSpPr>
            <p:nvPr/>
          </p:nvSpPr>
          <p:spPr bwMode="auto">
            <a:xfrm>
              <a:off x="7792488" y="1982681"/>
              <a:ext cx="94441" cy="170331"/>
            </a:xfrm>
            <a:custGeom>
              <a:avLst/>
              <a:gdLst>
                <a:gd name="T0" fmla="*/ 0 w 56"/>
                <a:gd name="T1" fmla="*/ 23 h 101"/>
                <a:gd name="T2" fmla="*/ 2 w 56"/>
                <a:gd name="T3" fmla="*/ 28 h 101"/>
                <a:gd name="T4" fmla="*/ 5 w 56"/>
                <a:gd name="T5" fmla="*/ 35 h 101"/>
                <a:gd name="T6" fmla="*/ 8 w 56"/>
                <a:gd name="T7" fmla="*/ 36 h 101"/>
                <a:gd name="T8" fmla="*/ 11 w 56"/>
                <a:gd name="T9" fmla="*/ 44 h 101"/>
                <a:gd name="T10" fmla="*/ 8 w 56"/>
                <a:gd name="T11" fmla="*/ 46 h 101"/>
                <a:gd name="T12" fmla="*/ 7 w 56"/>
                <a:gd name="T13" fmla="*/ 53 h 101"/>
                <a:gd name="T14" fmla="*/ 11 w 56"/>
                <a:gd name="T15" fmla="*/ 60 h 101"/>
                <a:gd name="T16" fmla="*/ 14 w 56"/>
                <a:gd name="T17" fmla="*/ 68 h 101"/>
                <a:gd name="T18" fmla="*/ 18 w 56"/>
                <a:gd name="T19" fmla="*/ 71 h 101"/>
                <a:gd name="T20" fmla="*/ 19 w 56"/>
                <a:gd name="T21" fmla="*/ 82 h 101"/>
                <a:gd name="T22" fmla="*/ 21 w 56"/>
                <a:gd name="T23" fmla="*/ 91 h 101"/>
                <a:gd name="T24" fmla="*/ 25 w 56"/>
                <a:gd name="T25" fmla="*/ 100 h 101"/>
                <a:gd name="T26" fmla="*/ 25 w 56"/>
                <a:gd name="T27" fmla="*/ 101 h 101"/>
                <a:gd name="T28" fmla="*/ 47 w 56"/>
                <a:gd name="T29" fmla="*/ 98 h 101"/>
                <a:gd name="T30" fmla="*/ 45 w 56"/>
                <a:gd name="T31" fmla="*/ 91 h 101"/>
                <a:gd name="T32" fmla="*/ 46 w 56"/>
                <a:gd name="T33" fmla="*/ 82 h 101"/>
                <a:gd name="T34" fmla="*/ 45 w 56"/>
                <a:gd name="T35" fmla="*/ 71 h 101"/>
                <a:gd name="T36" fmla="*/ 44 w 56"/>
                <a:gd name="T37" fmla="*/ 60 h 101"/>
                <a:gd name="T38" fmla="*/ 47 w 56"/>
                <a:gd name="T39" fmla="*/ 45 h 101"/>
                <a:gd name="T40" fmla="*/ 47 w 56"/>
                <a:gd name="T41" fmla="*/ 32 h 101"/>
                <a:gd name="T42" fmla="*/ 56 w 56"/>
                <a:gd name="T43" fmla="*/ 25 h 101"/>
                <a:gd name="T44" fmla="*/ 56 w 56"/>
                <a:gd name="T45" fmla="*/ 21 h 101"/>
                <a:gd name="T46" fmla="*/ 53 w 56"/>
                <a:gd name="T47" fmla="*/ 17 h 101"/>
                <a:gd name="T48" fmla="*/ 53 w 56"/>
                <a:gd name="T49" fmla="*/ 12 h 101"/>
                <a:gd name="T50" fmla="*/ 53 w 56"/>
                <a:gd name="T51" fmla="*/ 4 h 101"/>
                <a:gd name="T52" fmla="*/ 50 w 56"/>
                <a:gd name="T53" fmla="*/ 0 h 101"/>
                <a:gd name="T54" fmla="*/ 43 w 56"/>
                <a:gd name="T55" fmla="*/ 2 h 101"/>
                <a:gd name="T56" fmla="*/ 36 w 56"/>
                <a:gd name="T57" fmla="*/ 4 h 101"/>
                <a:gd name="T58" fmla="*/ 22 w 56"/>
                <a:gd name="T59" fmla="*/ 6 h 101"/>
                <a:gd name="T60" fmla="*/ 15 w 56"/>
                <a:gd name="T61" fmla="*/ 8 h 101"/>
                <a:gd name="T62" fmla="*/ 5 w 56"/>
                <a:gd name="T63" fmla="*/ 12 h 101"/>
                <a:gd name="T64" fmla="*/ 0 w 56"/>
                <a:gd name="T65" fmla="*/ 12 h 101"/>
                <a:gd name="T66" fmla="*/ 0 w 56"/>
                <a:gd name="T67" fmla="*/ 17 h 101"/>
                <a:gd name="T68" fmla="*/ 0 w 56"/>
                <a:gd name="T69" fmla="*/ 2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 h="101">
                  <a:moveTo>
                    <a:pt x="0" y="23"/>
                  </a:moveTo>
                  <a:lnTo>
                    <a:pt x="2" y="28"/>
                  </a:lnTo>
                  <a:lnTo>
                    <a:pt x="5" y="35"/>
                  </a:lnTo>
                  <a:lnTo>
                    <a:pt x="8" y="36"/>
                  </a:lnTo>
                  <a:lnTo>
                    <a:pt x="11" y="44"/>
                  </a:lnTo>
                  <a:lnTo>
                    <a:pt x="8" y="46"/>
                  </a:lnTo>
                  <a:lnTo>
                    <a:pt x="7" y="53"/>
                  </a:lnTo>
                  <a:lnTo>
                    <a:pt x="11" y="60"/>
                  </a:lnTo>
                  <a:lnTo>
                    <a:pt x="14" y="68"/>
                  </a:lnTo>
                  <a:lnTo>
                    <a:pt x="18" y="71"/>
                  </a:lnTo>
                  <a:lnTo>
                    <a:pt x="19" y="82"/>
                  </a:lnTo>
                  <a:lnTo>
                    <a:pt x="21" y="91"/>
                  </a:lnTo>
                  <a:lnTo>
                    <a:pt x="25" y="100"/>
                  </a:lnTo>
                  <a:lnTo>
                    <a:pt x="25" y="101"/>
                  </a:lnTo>
                  <a:lnTo>
                    <a:pt x="47" y="98"/>
                  </a:lnTo>
                  <a:lnTo>
                    <a:pt x="45" y="91"/>
                  </a:lnTo>
                  <a:lnTo>
                    <a:pt x="46" y="82"/>
                  </a:lnTo>
                  <a:lnTo>
                    <a:pt x="45" y="71"/>
                  </a:lnTo>
                  <a:lnTo>
                    <a:pt x="44" y="60"/>
                  </a:lnTo>
                  <a:lnTo>
                    <a:pt x="47" y="45"/>
                  </a:lnTo>
                  <a:lnTo>
                    <a:pt x="47" y="32"/>
                  </a:lnTo>
                  <a:lnTo>
                    <a:pt x="56" y="25"/>
                  </a:lnTo>
                  <a:lnTo>
                    <a:pt x="56" y="21"/>
                  </a:lnTo>
                  <a:lnTo>
                    <a:pt x="53" y="17"/>
                  </a:lnTo>
                  <a:lnTo>
                    <a:pt x="53" y="12"/>
                  </a:lnTo>
                  <a:lnTo>
                    <a:pt x="53" y="4"/>
                  </a:lnTo>
                  <a:lnTo>
                    <a:pt x="50" y="0"/>
                  </a:lnTo>
                  <a:lnTo>
                    <a:pt x="43" y="2"/>
                  </a:lnTo>
                  <a:lnTo>
                    <a:pt x="36" y="4"/>
                  </a:lnTo>
                  <a:lnTo>
                    <a:pt x="22" y="6"/>
                  </a:lnTo>
                  <a:lnTo>
                    <a:pt x="15" y="8"/>
                  </a:lnTo>
                  <a:lnTo>
                    <a:pt x="5" y="12"/>
                  </a:lnTo>
                  <a:lnTo>
                    <a:pt x="0" y="12"/>
                  </a:lnTo>
                  <a:lnTo>
                    <a:pt x="0" y="17"/>
                  </a:lnTo>
                  <a:lnTo>
                    <a:pt x="0" y="2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9" name="Freeform 25">
              <a:extLst>
                <a:ext uri="{FF2B5EF4-FFF2-40B4-BE49-F238E27FC236}">
                  <a16:creationId xmlns:a16="http://schemas.microsoft.com/office/drawing/2014/main" id="{BD4DD8C7-5857-7D4C-BDBB-187028421ED7}"/>
                </a:ext>
              </a:extLst>
            </p:cNvPr>
            <p:cNvSpPr>
              <a:spLocks/>
            </p:cNvSpPr>
            <p:nvPr/>
          </p:nvSpPr>
          <p:spPr bwMode="auto">
            <a:xfrm>
              <a:off x="7866691" y="1960757"/>
              <a:ext cx="84322" cy="187195"/>
            </a:xfrm>
            <a:custGeom>
              <a:avLst/>
              <a:gdLst>
                <a:gd name="T0" fmla="*/ 18 w 50"/>
                <a:gd name="T1" fmla="*/ 0 h 111"/>
                <a:gd name="T2" fmla="*/ 14 w 50"/>
                <a:gd name="T3" fmla="*/ 1 h 111"/>
                <a:gd name="T4" fmla="*/ 9 w 50"/>
                <a:gd name="T5" fmla="*/ 1 h 111"/>
                <a:gd name="T6" fmla="*/ 9 w 50"/>
                <a:gd name="T7" fmla="*/ 6 h 111"/>
                <a:gd name="T8" fmla="*/ 8 w 50"/>
                <a:gd name="T9" fmla="*/ 9 h 111"/>
                <a:gd name="T10" fmla="*/ 6 w 50"/>
                <a:gd name="T11" fmla="*/ 13 h 111"/>
                <a:gd name="T12" fmla="*/ 9 w 50"/>
                <a:gd name="T13" fmla="*/ 17 h 111"/>
                <a:gd name="T14" fmla="*/ 9 w 50"/>
                <a:gd name="T15" fmla="*/ 25 h 111"/>
                <a:gd name="T16" fmla="*/ 9 w 50"/>
                <a:gd name="T17" fmla="*/ 30 h 111"/>
                <a:gd name="T18" fmla="*/ 12 w 50"/>
                <a:gd name="T19" fmla="*/ 34 h 111"/>
                <a:gd name="T20" fmla="*/ 12 w 50"/>
                <a:gd name="T21" fmla="*/ 38 h 111"/>
                <a:gd name="T22" fmla="*/ 3 w 50"/>
                <a:gd name="T23" fmla="*/ 45 h 111"/>
                <a:gd name="T24" fmla="*/ 3 w 50"/>
                <a:gd name="T25" fmla="*/ 58 h 111"/>
                <a:gd name="T26" fmla="*/ 0 w 50"/>
                <a:gd name="T27" fmla="*/ 73 h 111"/>
                <a:gd name="T28" fmla="*/ 1 w 50"/>
                <a:gd name="T29" fmla="*/ 84 h 111"/>
                <a:gd name="T30" fmla="*/ 2 w 50"/>
                <a:gd name="T31" fmla="*/ 95 h 111"/>
                <a:gd name="T32" fmla="*/ 1 w 50"/>
                <a:gd name="T33" fmla="*/ 104 h 111"/>
                <a:gd name="T34" fmla="*/ 3 w 50"/>
                <a:gd name="T35" fmla="*/ 111 h 111"/>
                <a:gd name="T36" fmla="*/ 40 w 50"/>
                <a:gd name="T37" fmla="*/ 102 h 111"/>
                <a:gd name="T38" fmla="*/ 41 w 50"/>
                <a:gd name="T39" fmla="*/ 97 h 111"/>
                <a:gd name="T40" fmla="*/ 49 w 50"/>
                <a:gd name="T41" fmla="*/ 94 h 111"/>
                <a:gd name="T42" fmla="*/ 48 w 50"/>
                <a:gd name="T43" fmla="*/ 91 h 111"/>
                <a:gd name="T44" fmla="*/ 50 w 50"/>
                <a:gd name="T45" fmla="*/ 83 h 111"/>
                <a:gd name="T46" fmla="*/ 50 w 50"/>
                <a:gd name="T47" fmla="*/ 83 h 111"/>
                <a:gd name="T48" fmla="*/ 41 w 50"/>
                <a:gd name="T49" fmla="*/ 75 h 111"/>
                <a:gd name="T50" fmla="*/ 18 w 50"/>
                <a:gd name="T51"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111">
                  <a:moveTo>
                    <a:pt x="18" y="0"/>
                  </a:moveTo>
                  <a:lnTo>
                    <a:pt x="14" y="1"/>
                  </a:lnTo>
                  <a:lnTo>
                    <a:pt x="9" y="1"/>
                  </a:lnTo>
                  <a:lnTo>
                    <a:pt x="9" y="6"/>
                  </a:lnTo>
                  <a:lnTo>
                    <a:pt x="8" y="9"/>
                  </a:lnTo>
                  <a:lnTo>
                    <a:pt x="6" y="13"/>
                  </a:lnTo>
                  <a:lnTo>
                    <a:pt x="9" y="17"/>
                  </a:lnTo>
                  <a:lnTo>
                    <a:pt x="9" y="25"/>
                  </a:lnTo>
                  <a:lnTo>
                    <a:pt x="9" y="30"/>
                  </a:lnTo>
                  <a:lnTo>
                    <a:pt x="12" y="34"/>
                  </a:lnTo>
                  <a:lnTo>
                    <a:pt x="12" y="38"/>
                  </a:lnTo>
                  <a:lnTo>
                    <a:pt x="3" y="45"/>
                  </a:lnTo>
                  <a:lnTo>
                    <a:pt x="3" y="58"/>
                  </a:lnTo>
                  <a:lnTo>
                    <a:pt x="0" y="73"/>
                  </a:lnTo>
                  <a:lnTo>
                    <a:pt x="1" y="84"/>
                  </a:lnTo>
                  <a:lnTo>
                    <a:pt x="2" y="95"/>
                  </a:lnTo>
                  <a:lnTo>
                    <a:pt x="1" y="104"/>
                  </a:lnTo>
                  <a:lnTo>
                    <a:pt x="3" y="111"/>
                  </a:lnTo>
                  <a:lnTo>
                    <a:pt x="40" y="102"/>
                  </a:lnTo>
                  <a:lnTo>
                    <a:pt x="41" y="97"/>
                  </a:lnTo>
                  <a:lnTo>
                    <a:pt x="49" y="94"/>
                  </a:lnTo>
                  <a:lnTo>
                    <a:pt x="48" y="91"/>
                  </a:lnTo>
                  <a:lnTo>
                    <a:pt x="50" y="83"/>
                  </a:lnTo>
                  <a:lnTo>
                    <a:pt x="50" y="83"/>
                  </a:lnTo>
                  <a:lnTo>
                    <a:pt x="41" y="75"/>
                  </a:lnTo>
                  <a:lnTo>
                    <a:pt x="18"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20" name="Freeform 26">
              <a:extLst>
                <a:ext uri="{FF2B5EF4-FFF2-40B4-BE49-F238E27FC236}">
                  <a16:creationId xmlns:a16="http://schemas.microsoft.com/office/drawing/2014/main" id="{55CD9E05-6D9E-9949-A153-25B4308954CE}"/>
                </a:ext>
              </a:extLst>
            </p:cNvPr>
            <p:cNvSpPr>
              <a:spLocks/>
            </p:cNvSpPr>
            <p:nvPr/>
          </p:nvSpPr>
          <p:spPr bwMode="auto">
            <a:xfrm>
              <a:off x="7834650" y="2188428"/>
              <a:ext cx="94441" cy="86009"/>
            </a:xfrm>
            <a:custGeom>
              <a:avLst/>
              <a:gdLst>
                <a:gd name="T0" fmla="*/ 4 w 56"/>
                <a:gd name="T1" fmla="*/ 29 h 51"/>
                <a:gd name="T2" fmla="*/ 4 w 56"/>
                <a:gd name="T3" fmla="*/ 36 h 51"/>
                <a:gd name="T4" fmla="*/ 8 w 56"/>
                <a:gd name="T5" fmla="*/ 42 h 51"/>
                <a:gd name="T6" fmla="*/ 4 w 56"/>
                <a:gd name="T7" fmla="*/ 48 h 51"/>
                <a:gd name="T8" fmla="*/ 5 w 56"/>
                <a:gd name="T9" fmla="*/ 51 h 51"/>
                <a:gd name="T10" fmla="*/ 9 w 56"/>
                <a:gd name="T11" fmla="*/ 50 h 51"/>
                <a:gd name="T12" fmla="*/ 13 w 56"/>
                <a:gd name="T13" fmla="*/ 45 h 51"/>
                <a:gd name="T14" fmla="*/ 15 w 56"/>
                <a:gd name="T15" fmla="*/ 44 h 51"/>
                <a:gd name="T16" fmla="*/ 20 w 56"/>
                <a:gd name="T17" fmla="*/ 39 h 51"/>
                <a:gd name="T18" fmla="*/ 25 w 56"/>
                <a:gd name="T19" fmla="*/ 36 h 51"/>
                <a:gd name="T20" fmla="*/ 33 w 56"/>
                <a:gd name="T21" fmla="*/ 36 h 51"/>
                <a:gd name="T22" fmla="*/ 37 w 56"/>
                <a:gd name="T23" fmla="*/ 34 h 51"/>
                <a:gd name="T24" fmla="*/ 39 w 56"/>
                <a:gd name="T25" fmla="*/ 32 h 51"/>
                <a:gd name="T26" fmla="*/ 44 w 56"/>
                <a:gd name="T27" fmla="*/ 30 h 51"/>
                <a:gd name="T28" fmla="*/ 49 w 56"/>
                <a:gd name="T29" fmla="*/ 28 h 51"/>
                <a:gd name="T30" fmla="*/ 55 w 56"/>
                <a:gd name="T31" fmla="*/ 28 h 51"/>
                <a:gd name="T32" fmla="*/ 56 w 56"/>
                <a:gd name="T33" fmla="*/ 26 h 51"/>
                <a:gd name="T34" fmla="*/ 50 w 56"/>
                <a:gd name="T35" fmla="*/ 0 h 51"/>
                <a:gd name="T36" fmla="*/ 24 w 56"/>
                <a:gd name="T37" fmla="*/ 5 h 51"/>
                <a:gd name="T38" fmla="*/ 0 w 56"/>
                <a:gd name="T39" fmla="*/ 9 h 51"/>
                <a:gd name="T40" fmla="*/ 0 w 56"/>
                <a:gd name="T41" fmla="*/ 10 h 51"/>
                <a:gd name="T42" fmla="*/ 4 w 56"/>
                <a:gd name="T43" fmla="*/ 2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51">
                  <a:moveTo>
                    <a:pt x="4" y="29"/>
                  </a:moveTo>
                  <a:lnTo>
                    <a:pt x="4" y="36"/>
                  </a:lnTo>
                  <a:lnTo>
                    <a:pt x="8" y="42"/>
                  </a:lnTo>
                  <a:lnTo>
                    <a:pt x="4" y="48"/>
                  </a:lnTo>
                  <a:lnTo>
                    <a:pt x="5" y="51"/>
                  </a:lnTo>
                  <a:lnTo>
                    <a:pt x="9" y="50"/>
                  </a:lnTo>
                  <a:lnTo>
                    <a:pt x="13" y="45"/>
                  </a:lnTo>
                  <a:lnTo>
                    <a:pt x="15" y="44"/>
                  </a:lnTo>
                  <a:lnTo>
                    <a:pt x="20" y="39"/>
                  </a:lnTo>
                  <a:lnTo>
                    <a:pt x="25" y="36"/>
                  </a:lnTo>
                  <a:lnTo>
                    <a:pt x="33" y="36"/>
                  </a:lnTo>
                  <a:lnTo>
                    <a:pt x="37" y="34"/>
                  </a:lnTo>
                  <a:lnTo>
                    <a:pt x="39" y="32"/>
                  </a:lnTo>
                  <a:lnTo>
                    <a:pt x="44" y="30"/>
                  </a:lnTo>
                  <a:lnTo>
                    <a:pt x="49" y="28"/>
                  </a:lnTo>
                  <a:lnTo>
                    <a:pt x="55" y="28"/>
                  </a:lnTo>
                  <a:lnTo>
                    <a:pt x="56" y="26"/>
                  </a:lnTo>
                  <a:lnTo>
                    <a:pt x="50" y="0"/>
                  </a:lnTo>
                  <a:lnTo>
                    <a:pt x="24" y="5"/>
                  </a:lnTo>
                  <a:lnTo>
                    <a:pt x="0" y="9"/>
                  </a:lnTo>
                  <a:lnTo>
                    <a:pt x="0" y="10"/>
                  </a:lnTo>
                  <a:lnTo>
                    <a:pt x="4" y="2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21" name="Freeform 27">
              <a:extLst>
                <a:ext uri="{FF2B5EF4-FFF2-40B4-BE49-F238E27FC236}">
                  <a16:creationId xmlns:a16="http://schemas.microsoft.com/office/drawing/2014/main" id="{0356A277-DF6D-6241-9D9A-D9BFCF4FE778}"/>
                </a:ext>
              </a:extLst>
            </p:cNvPr>
            <p:cNvSpPr>
              <a:spLocks/>
            </p:cNvSpPr>
            <p:nvPr/>
          </p:nvSpPr>
          <p:spPr bwMode="auto">
            <a:xfrm>
              <a:off x="7918972" y="2179995"/>
              <a:ext cx="40475" cy="52280"/>
            </a:xfrm>
            <a:custGeom>
              <a:avLst/>
              <a:gdLst>
                <a:gd name="T0" fmla="*/ 23 w 24"/>
                <a:gd name="T1" fmla="*/ 15 h 31"/>
                <a:gd name="T2" fmla="*/ 21 w 24"/>
                <a:gd name="T3" fmla="*/ 13 h 31"/>
                <a:gd name="T4" fmla="*/ 21 w 24"/>
                <a:gd name="T5" fmla="*/ 12 h 31"/>
                <a:gd name="T6" fmla="*/ 18 w 24"/>
                <a:gd name="T7" fmla="*/ 11 h 31"/>
                <a:gd name="T8" fmla="*/ 16 w 24"/>
                <a:gd name="T9" fmla="*/ 10 h 31"/>
                <a:gd name="T10" fmla="*/ 16 w 24"/>
                <a:gd name="T11" fmla="*/ 7 h 31"/>
                <a:gd name="T12" fmla="*/ 13 w 24"/>
                <a:gd name="T13" fmla="*/ 5 h 31"/>
                <a:gd name="T14" fmla="*/ 10 w 24"/>
                <a:gd name="T15" fmla="*/ 0 h 31"/>
                <a:gd name="T16" fmla="*/ 0 w 24"/>
                <a:gd name="T17" fmla="*/ 5 h 31"/>
                <a:gd name="T18" fmla="*/ 6 w 24"/>
                <a:gd name="T19" fmla="*/ 31 h 31"/>
                <a:gd name="T20" fmla="*/ 8 w 24"/>
                <a:gd name="T21" fmla="*/ 29 h 31"/>
                <a:gd name="T22" fmla="*/ 10 w 24"/>
                <a:gd name="T23" fmla="*/ 28 h 31"/>
                <a:gd name="T24" fmla="*/ 14 w 24"/>
                <a:gd name="T25" fmla="*/ 26 h 31"/>
                <a:gd name="T26" fmla="*/ 14 w 24"/>
                <a:gd name="T27" fmla="*/ 23 h 31"/>
                <a:gd name="T28" fmla="*/ 14 w 24"/>
                <a:gd name="T29" fmla="*/ 22 h 31"/>
                <a:gd name="T30" fmla="*/ 14 w 24"/>
                <a:gd name="T31" fmla="*/ 20 h 31"/>
                <a:gd name="T32" fmla="*/ 14 w 24"/>
                <a:gd name="T33" fmla="*/ 17 h 31"/>
                <a:gd name="T34" fmla="*/ 14 w 24"/>
                <a:gd name="T35" fmla="*/ 15 h 31"/>
                <a:gd name="T36" fmla="*/ 14 w 24"/>
                <a:gd name="T37" fmla="*/ 14 h 31"/>
                <a:gd name="T38" fmla="*/ 15 w 24"/>
                <a:gd name="T39" fmla="*/ 13 h 31"/>
                <a:gd name="T40" fmla="*/ 16 w 24"/>
                <a:gd name="T41" fmla="*/ 13 h 31"/>
                <a:gd name="T42" fmla="*/ 19 w 24"/>
                <a:gd name="T43" fmla="*/ 14 h 31"/>
                <a:gd name="T44" fmla="*/ 19 w 24"/>
                <a:gd name="T45" fmla="*/ 16 h 31"/>
                <a:gd name="T46" fmla="*/ 21 w 24"/>
                <a:gd name="T47" fmla="*/ 20 h 31"/>
                <a:gd name="T48" fmla="*/ 21 w 24"/>
                <a:gd name="T49" fmla="*/ 21 h 31"/>
                <a:gd name="T50" fmla="*/ 22 w 24"/>
                <a:gd name="T51" fmla="*/ 22 h 31"/>
                <a:gd name="T52" fmla="*/ 24 w 24"/>
                <a:gd name="T53" fmla="*/ 21 h 31"/>
                <a:gd name="T54" fmla="*/ 24 w 24"/>
                <a:gd name="T55" fmla="*/ 20 h 31"/>
                <a:gd name="T56" fmla="*/ 24 w 24"/>
                <a:gd name="T57" fmla="*/ 19 h 31"/>
                <a:gd name="T58" fmla="*/ 23 w 24"/>
                <a:gd name="T5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 h="31">
                  <a:moveTo>
                    <a:pt x="23" y="15"/>
                  </a:moveTo>
                  <a:lnTo>
                    <a:pt x="21" y="13"/>
                  </a:lnTo>
                  <a:lnTo>
                    <a:pt x="21" y="12"/>
                  </a:lnTo>
                  <a:lnTo>
                    <a:pt x="18" y="11"/>
                  </a:lnTo>
                  <a:lnTo>
                    <a:pt x="16" y="10"/>
                  </a:lnTo>
                  <a:lnTo>
                    <a:pt x="16" y="7"/>
                  </a:lnTo>
                  <a:lnTo>
                    <a:pt x="13" y="5"/>
                  </a:lnTo>
                  <a:lnTo>
                    <a:pt x="10" y="0"/>
                  </a:lnTo>
                  <a:lnTo>
                    <a:pt x="0" y="5"/>
                  </a:lnTo>
                  <a:lnTo>
                    <a:pt x="6" y="31"/>
                  </a:lnTo>
                  <a:lnTo>
                    <a:pt x="8" y="29"/>
                  </a:lnTo>
                  <a:lnTo>
                    <a:pt x="10" y="28"/>
                  </a:lnTo>
                  <a:lnTo>
                    <a:pt x="14" y="26"/>
                  </a:lnTo>
                  <a:lnTo>
                    <a:pt x="14" y="23"/>
                  </a:lnTo>
                  <a:lnTo>
                    <a:pt x="14" y="22"/>
                  </a:lnTo>
                  <a:lnTo>
                    <a:pt x="14" y="20"/>
                  </a:lnTo>
                  <a:lnTo>
                    <a:pt x="14" y="17"/>
                  </a:lnTo>
                  <a:lnTo>
                    <a:pt x="14" y="15"/>
                  </a:lnTo>
                  <a:lnTo>
                    <a:pt x="14" y="14"/>
                  </a:lnTo>
                  <a:lnTo>
                    <a:pt x="15" y="13"/>
                  </a:lnTo>
                  <a:lnTo>
                    <a:pt x="16" y="13"/>
                  </a:lnTo>
                  <a:lnTo>
                    <a:pt x="19" y="14"/>
                  </a:lnTo>
                  <a:lnTo>
                    <a:pt x="19" y="16"/>
                  </a:lnTo>
                  <a:lnTo>
                    <a:pt x="21" y="20"/>
                  </a:lnTo>
                  <a:lnTo>
                    <a:pt x="21" y="21"/>
                  </a:lnTo>
                  <a:lnTo>
                    <a:pt x="22" y="22"/>
                  </a:lnTo>
                  <a:lnTo>
                    <a:pt x="24" y="21"/>
                  </a:lnTo>
                  <a:lnTo>
                    <a:pt x="24" y="20"/>
                  </a:lnTo>
                  <a:lnTo>
                    <a:pt x="24" y="19"/>
                  </a:lnTo>
                  <a:lnTo>
                    <a:pt x="23" y="1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22" name="Freeform 28">
              <a:extLst>
                <a:ext uri="{FF2B5EF4-FFF2-40B4-BE49-F238E27FC236}">
                  <a16:creationId xmlns:a16="http://schemas.microsoft.com/office/drawing/2014/main" id="{1B113D70-8401-4244-AA2F-BB361939039B}"/>
                </a:ext>
              </a:extLst>
            </p:cNvPr>
            <p:cNvSpPr>
              <a:spLocks/>
            </p:cNvSpPr>
            <p:nvPr/>
          </p:nvSpPr>
          <p:spPr bwMode="auto">
            <a:xfrm>
              <a:off x="7834650" y="2119282"/>
              <a:ext cx="183822" cy="92755"/>
            </a:xfrm>
            <a:custGeom>
              <a:avLst/>
              <a:gdLst>
                <a:gd name="T0" fmla="*/ 105 w 109"/>
                <a:gd name="T1" fmla="*/ 32 h 55"/>
                <a:gd name="T2" fmla="*/ 101 w 109"/>
                <a:gd name="T3" fmla="*/ 29 h 55"/>
                <a:gd name="T4" fmla="*/ 97 w 109"/>
                <a:gd name="T5" fmla="*/ 25 h 55"/>
                <a:gd name="T6" fmla="*/ 97 w 109"/>
                <a:gd name="T7" fmla="*/ 29 h 55"/>
                <a:gd name="T8" fmla="*/ 102 w 109"/>
                <a:gd name="T9" fmla="*/ 35 h 55"/>
                <a:gd name="T10" fmla="*/ 95 w 109"/>
                <a:gd name="T11" fmla="*/ 36 h 55"/>
                <a:gd name="T12" fmla="*/ 88 w 109"/>
                <a:gd name="T13" fmla="*/ 37 h 55"/>
                <a:gd name="T14" fmla="*/ 85 w 109"/>
                <a:gd name="T15" fmla="*/ 35 h 55"/>
                <a:gd name="T16" fmla="*/ 81 w 109"/>
                <a:gd name="T17" fmla="*/ 32 h 55"/>
                <a:gd name="T18" fmla="*/ 81 w 109"/>
                <a:gd name="T19" fmla="*/ 27 h 55"/>
                <a:gd name="T20" fmla="*/ 73 w 109"/>
                <a:gd name="T21" fmla="*/ 22 h 55"/>
                <a:gd name="T22" fmla="*/ 69 w 109"/>
                <a:gd name="T23" fmla="*/ 22 h 55"/>
                <a:gd name="T24" fmla="*/ 68 w 109"/>
                <a:gd name="T25" fmla="*/ 16 h 55"/>
                <a:gd name="T26" fmla="*/ 71 w 109"/>
                <a:gd name="T27" fmla="*/ 13 h 55"/>
                <a:gd name="T28" fmla="*/ 77 w 109"/>
                <a:gd name="T29" fmla="*/ 9 h 55"/>
                <a:gd name="T30" fmla="*/ 76 w 109"/>
                <a:gd name="T31" fmla="*/ 6 h 55"/>
                <a:gd name="T32" fmla="*/ 71 w 109"/>
                <a:gd name="T33" fmla="*/ 6 h 55"/>
                <a:gd name="T34" fmla="*/ 68 w 109"/>
                <a:gd name="T35" fmla="*/ 0 h 55"/>
                <a:gd name="T36" fmla="*/ 59 w 109"/>
                <a:gd name="T37" fmla="*/ 8 h 55"/>
                <a:gd name="T38" fmla="*/ 0 w 109"/>
                <a:gd name="T39" fmla="*/ 20 h 55"/>
                <a:gd name="T40" fmla="*/ 0 w 109"/>
                <a:gd name="T41" fmla="*/ 50 h 55"/>
                <a:gd name="T42" fmla="*/ 50 w 109"/>
                <a:gd name="T43" fmla="*/ 41 h 55"/>
                <a:gd name="T44" fmla="*/ 63 w 109"/>
                <a:gd name="T45" fmla="*/ 41 h 55"/>
                <a:gd name="T46" fmla="*/ 66 w 109"/>
                <a:gd name="T47" fmla="*/ 46 h 55"/>
                <a:gd name="T48" fmla="*/ 71 w 109"/>
                <a:gd name="T49" fmla="*/ 48 h 55"/>
                <a:gd name="T50" fmla="*/ 73 w 109"/>
                <a:gd name="T51" fmla="*/ 51 h 55"/>
                <a:gd name="T52" fmla="*/ 74 w 109"/>
                <a:gd name="T53" fmla="*/ 55 h 55"/>
                <a:gd name="T54" fmla="*/ 77 w 109"/>
                <a:gd name="T55" fmla="*/ 55 h 55"/>
                <a:gd name="T56" fmla="*/ 79 w 109"/>
                <a:gd name="T57" fmla="*/ 49 h 55"/>
                <a:gd name="T58" fmla="*/ 82 w 109"/>
                <a:gd name="T59" fmla="*/ 45 h 55"/>
                <a:gd name="T60" fmla="*/ 86 w 109"/>
                <a:gd name="T61" fmla="*/ 46 h 55"/>
                <a:gd name="T62" fmla="*/ 87 w 109"/>
                <a:gd name="T63" fmla="*/ 51 h 55"/>
                <a:gd name="T64" fmla="*/ 92 w 109"/>
                <a:gd name="T65" fmla="*/ 47 h 55"/>
                <a:gd name="T66" fmla="*/ 94 w 109"/>
                <a:gd name="T67" fmla="*/ 45 h 55"/>
                <a:gd name="T68" fmla="*/ 101 w 109"/>
                <a:gd name="T69" fmla="*/ 43 h 55"/>
                <a:gd name="T70" fmla="*/ 106 w 109"/>
                <a:gd name="T71" fmla="*/ 40 h 55"/>
                <a:gd name="T72" fmla="*/ 109 w 109"/>
                <a:gd name="T73" fmla="*/ 3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9" h="55">
                  <a:moveTo>
                    <a:pt x="107" y="35"/>
                  </a:moveTo>
                  <a:lnTo>
                    <a:pt x="105" y="32"/>
                  </a:lnTo>
                  <a:lnTo>
                    <a:pt x="104" y="31"/>
                  </a:lnTo>
                  <a:lnTo>
                    <a:pt x="101" y="29"/>
                  </a:lnTo>
                  <a:lnTo>
                    <a:pt x="98" y="27"/>
                  </a:lnTo>
                  <a:lnTo>
                    <a:pt x="97" y="25"/>
                  </a:lnTo>
                  <a:lnTo>
                    <a:pt x="96" y="27"/>
                  </a:lnTo>
                  <a:lnTo>
                    <a:pt x="97" y="29"/>
                  </a:lnTo>
                  <a:lnTo>
                    <a:pt x="100" y="32"/>
                  </a:lnTo>
                  <a:lnTo>
                    <a:pt x="102" y="35"/>
                  </a:lnTo>
                  <a:lnTo>
                    <a:pt x="99" y="36"/>
                  </a:lnTo>
                  <a:lnTo>
                    <a:pt x="95" y="36"/>
                  </a:lnTo>
                  <a:lnTo>
                    <a:pt x="89" y="39"/>
                  </a:lnTo>
                  <a:lnTo>
                    <a:pt x="88" y="37"/>
                  </a:lnTo>
                  <a:lnTo>
                    <a:pt x="87" y="36"/>
                  </a:lnTo>
                  <a:lnTo>
                    <a:pt x="85" y="35"/>
                  </a:lnTo>
                  <a:lnTo>
                    <a:pt x="82" y="33"/>
                  </a:lnTo>
                  <a:lnTo>
                    <a:pt x="81" y="32"/>
                  </a:lnTo>
                  <a:lnTo>
                    <a:pt x="82" y="30"/>
                  </a:lnTo>
                  <a:lnTo>
                    <a:pt x="81" y="27"/>
                  </a:lnTo>
                  <a:lnTo>
                    <a:pt x="77" y="24"/>
                  </a:lnTo>
                  <a:lnTo>
                    <a:pt x="73" y="22"/>
                  </a:lnTo>
                  <a:lnTo>
                    <a:pt x="71" y="22"/>
                  </a:lnTo>
                  <a:lnTo>
                    <a:pt x="69" y="22"/>
                  </a:lnTo>
                  <a:lnTo>
                    <a:pt x="68" y="20"/>
                  </a:lnTo>
                  <a:lnTo>
                    <a:pt x="68" y="16"/>
                  </a:lnTo>
                  <a:lnTo>
                    <a:pt x="70" y="14"/>
                  </a:lnTo>
                  <a:lnTo>
                    <a:pt x="71" y="13"/>
                  </a:lnTo>
                  <a:lnTo>
                    <a:pt x="73" y="11"/>
                  </a:lnTo>
                  <a:lnTo>
                    <a:pt x="77" y="9"/>
                  </a:lnTo>
                  <a:lnTo>
                    <a:pt x="77" y="8"/>
                  </a:lnTo>
                  <a:lnTo>
                    <a:pt x="76" y="6"/>
                  </a:lnTo>
                  <a:lnTo>
                    <a:pt x="73" y="6"/>
                  </a:lnTo>
                  <a:lnTo>
                    <a:pt x="71" y="6"/>
                  </a:lnTo>
                  <a:lnTo>
                    <a:pt x="70" y="3"/>
                  </a:lnTo>
                  <a:lnTo>
                    <a:pt x="68" y="0"/>
                  </a:lnTo>
                  <a:lnTo>
                    <a:pt x="60" y="3"/>
                  </a:lnTo>
                  <a:lnTo>
                    <a:pt x="59" y="8"/>
                  </a:lnTo>
                  <a:lnTo>
                    <a:pt x="22" y="17"/>
                  </a:lnTo>
                  <a:lnTo>
                    <a:pt x="0" y="20"/>
                  </a:lnTo>
                  <a:lnTo>
                    <a:pt x="0" y="33"/>
                  </a:lnTo>
                  <a:lnTo>
                    <a:pt x="0" y="50"/>
                  </a:lnTo>
                  <a:lnTo>
                    <a:pt x="24" y="46"/>
                  </a:lnTo>
                  <a:lnTo>
                    <a:pt x="50" y="41"/>
                  </a:lnTo>
                  <a:lnTo>
                    <a:pt x="60" y="36"/>
                  </a:lnTo>
                  <a:lnTo>
                    <a:pt x="63" y="41"/>
                  </a:lnTo>
                  <a:lnTo>
                    <a:pt x="66" y="43"/>
                  </a:lnTo>
                  <a:lnTo>
                    <a:pt x="66" y="46"/>
                  </a:lnTo>
                  <a:lnTo>
                    <a:pt x="68" y="47"/>
                  </a:lnTo>
                  <a:lnTo>
                    <a:pt x="71" y="48"/>
                  </a:lnTo>
                  <a:lnTo>
                    <a:pt x="71" y="49"/>
                  </a:lnTo>
                  <a:lnTo>
                    <a:pt x="73" y="51"/>
                  </a:lnTo>
                  <a:lnTo>
                    <a:pt x="74" y="55"/>
                  </a:lnTo>
                  <a:lnTo>
                    <a:pt x="74" y="55"/>
                  </a:lnTo>
                  <a:lnTo>
                    <a:pt x="76" y="55"/>
                  </a:lnTo>
                  <a:lnTo>
                    <a:pt x="77" y="55"/>
                  </a:lnTo>
                  <a:lnTo>
                    <a:pt x="79" y="53"/>
                  </a:lnTo>
                  <a:lnTo>
                    <a:pt x="79" y="49"/>
                  </a:lnTo>
                  <a:lnTo>
                    <a:pt x="82" y="47"/>
                  </a:lnTo>
                  <a:lnTo>
                    <a:pt x="82" y="45"/>
                  </a:lnTo>
                  <a:lnTo>
                    <a:pt x="85" y="43"/>
                  </a:lnTo>
                  <a:lnTo>
                    <a:pt x="86" y="46"/>
                  </a:lnTo>
                  <a:lnTo>
                    <a:pt x="87" y="49"/>
                  </a:lnTo>
                  <a:lnTo>
                    <a:pt x="87" y="51"/>
                  </a:lnTo>
                  <a:lnTo>
                    <a:pt x="90" y="49"/>
                  </a:lnTo>
                  <a:lnTo>
                    <a:pt x="92" y="47"/>
                  </a:lnTo>
                  <a:lnTo>
                    <a:pt x="92" y="45"/>
                  </a:lnTo>
                  <a:lnTo>
                    <a:pt x="94" y="45"/>
                  </a:lnTo>
                  <a:lnTo>
                    <a:pt x="97" y="43"/>
                  </a:lnTo>
                  <a:lnTo>
                    <a:pt x="101" y="43"/>
                  </a:lnTo>
                  <a:lnTo>
                    <a:pt x="103" y="41"/>
                  </a:lnTo>
                  <a:lnTo>
                    <a:pt x="106" y="40"/>
                  </a:lnTo>
                  <a:lnTo>
                    <a:pt x="108" y="38"/>
                  </a:lnTo>
                  <a:lnTo>
                    <a:pt x="109" y="36"/>
                  </a:lnTo>
                  <a:lnTo>
                    <a:pt x="107" y="3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23" name="Freeform 29">
              <a:extLst>
                <a:ext uri="{FF2B5EF4-FFF2-40B4-BE49-F238E27FC236}">
                  <a16:creationId xmlns:a16="http://schemas.microsoft.com/office/drawing/2014/main" id="{53230413-6967-1948-8B0C-15C91179C8D7}"/>
                </a:ext>
              </a:extLst>
            </p:cNvPr>
            <p:cNvSpPr>
              <a:spLocks/>
            </p:cNvSpPr>
            <p:nvPr/>
          </p:nvSpPr>
          <p:spPr bwMode="auto">
            <a:xfrm>
              <a:off x="7976311" y="2205292"/>
              <a:ext cx="16864" cy="11806"/>
            </a:xfrm>
            <a:custGeom>
              <a:avLst/>
              <a:gdLst>
                <a:gd name="T0" fmla="*/ 3 w 12"/>
                <a:gd name="T1" fmla="*/ 9 h 9"/>
                <a:gd name="T2" fmla="*/ 7 w 12"/>
                <a:gd name="T3" fmla="*/ 9 h 9"/>
                <a:gd name="T4" fmla="*/ 10 w 12"/>
                <a:gd name="T5" fmla="*/ 6 h 9"/>
                <a:gd name="T6" fmla="*/ 12 w 12"/>
                <a:gd name="T7" fmla="*/ 4 h 9"/>
                <a:gd name="T8" fmla="*/ 8 w 12"/>
                <a:gd name="T9" fmla="*/ 2 h 9"/>
                <a:gd name="T10" fmla="*/ 4 w 12"/>
                <a:gd name="T11" fmla="*/ 1 h 9"/>
                <a:gd name="T12" fmla="*/ 0 w 12"/>
                <a:gd name="T13" fmla="*/ 7 h 9"/>
                <a:gd name="T14" fmla="*/ 3 w 12"/>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9">
                  <a:moveTo>
                    <a:pt x="3" y="9"/>
                  </a:moveTo>
                  <a:cubicBezTo>
                    <a:pt x="7" y="9"/>
                    <a:pt x="7" y="9"/>
                    <a:pt x="7" y="9"/>
                  </a:cubicBezTo>
                  <a:cubicBezTo>
                    <a:pt x="10" y="6"/>
                    <a:pt x="10" y="6"/>
                    <a:pt x="10" y="6"/>
                  </a:cubicBezTo>
                  <a:cubicBezTo>
                    <a:pt x="12" y="4"/>
                    <a:pt x="12" y="4"/>
                    <a:pt x="12" y="4"/>
                  </a:cubicBezTo>
                  <a:cubicBezTo>
                    <a:pt x="8" y="2"/>
                    <a:pt x="8" y="2"/>
                    <a:pt x="8" y="2"/>
                  </a:cubicBezTo>
                  <a:cubicBezTo>
                    <a:pt x="8" y="2"/>
                    <a:pt x="5" y="0"/>
                    <a:pt x="4" y="1"/>
                  </a:cubicBezTo>
                  <a:cubicBezTo>
                    <a:pt x="4" y="2"/>
                    <a:pt x="0" y="7"/>
                    <a:pt x="0" y="7"/>
                  </a:cubicBezTo>
                  <a:lnTo>
                    <a:pt x="3" y="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24" name="Freeform 30">
              <a:extLst>
                <a:ext uri="{FF2B5EF4-FFF2-40B4-BE49-F238E27FC236}">
                  <a16:creationId xmlns:a16="http://schemas.microsoft.com/office/drawing/2014/main" id="{D5BD9FDD-F8AC-4147-A2C0-1F7EB7E717D0}"/>
                </a:ext>
              </a:extLst>
            </p:cNvPr>
            <p:cNvSpPr>
              <a:spLocks/>
            </p:cNvSpPr>
            <p:nvPr/>
          </p:nvSpPr>
          <p:spPr bwMode="auto">
            <a:xfrm>
              <a:off x="7763818" y="2269378"/>
              <a:ext cx="70830" cy="158525"/>
            </a:xfrm>
            <a:custGeom>
              <a:avLst/>
              <a:gdLst>
                <a:gd name="T0" fmla="*/ 36 w 42"/>
                <a:gd name="T1" fmla="*/ 13 h 94"/>
                <a:gd name="T2" fmla="*/ 36 w 42"/>
                <a:gd name="T3" fmla="*/ 9 h 94"/>
                <a:gd name="T4" fmla="*/ 34 w 42"/>
                <a:gd name="T5" fmla="*/ 7 h 94"/>
                <a:gd name="T6" fmla="*/ 21 w 42"/>
                <a:gd name="T7" fmla="*/ 3 h 94"/>
                <a:gd name="T8" fmla="*/ 9 w 42"/>
                <a:gd name="T9" fmla="*/ 0 h 94"/>
                <a:gd name="T10" fmla="*/ 8 w 42"/>
                <a:gd name="T11" fmla="*/ 3 h 94"/>
                <a:gd name="T12" fmla="*/ 6 w 42"/>
                <a:gd name="T13" fmla="*/ 7 h 94"/>
                <a:gd name="T14" fmla="*/ 3 w 42"/>
                <a:gd name="T15" fmla="*/ 9 h 94"/>
                <a:gd name="T16" fmla="*/ 2 w 42"/>
                <a:gd name="T17" fmla="*/ 14 h 94"/>
                <a:gd name="T18" fmla="*/ 3 w 42"/>
                <a:gd name="T19" fmla="*/ 20 h 94"/>
                <a:gd name="T20" fmla="*/ 3 w 42"/>
                <a:gd name="T21" fmla="*/ 25 h 94"/>
                <a:gd name="T22" fmla="*/ 2 w 42"/>
                <a:gd name="T23" fmla="*/ 30 h 94"/>
                <a:gd name="T24" fmla="*/ 5 w 42"/>
                <a:gd name="T25" fmla="*/ 32 h 94"/>
                <a:gd name="T26" fmla="*/ 9 w 42"/>
                <a:gd name="T27" fmla="*/ 34 h 94"/>
                <a:gd name="T28" fmla="*/ 11 w 42"/>
                <a:gd name="T29" fmla="*/ 38 h 94"/>
                <a:gd name="T30" fmla="*/ 15 w 42"/>
                <a:gd name="T31" fmla="*/ 42 h 94"/>
                <a:gd name="T32" fmla="*/ 20 w 42"/>
                <a:gd name="T33" fmla="*/ 46 h 94"/>
                <a:gd name="T34" fmla="*/ 20 w 42"/>
                <a:gd name="T35" fmla="*/ 47 h 94"/>
                <a:gd name="T36" fmla="*/ 18 w 42"/>
                <a:gd name="T37" fmla="*/ 53 h 94"/>
                <a:gd name="T38" fmla="*/ 10 w 42"/>
                <a:gd name="T39" fmla="*/ 58 h 94"/>
                <a:gd name="T40" fmla="*/ 3 w 42"/>
                <a:gd name="T41" fmla="*/ 64 h 94"/>
                <a:gd name="T42" fmla="*/ 2 w 42"/>
                <a:gd name="T43" fmla="*/ 67 h 94"/>
                <a:gd name="T44" fmla="*/ 0 w 42"/>
                <a:gd name="T45" fmla="*/ 72 h 94"/>
                <a:gd name="T46" fmla="*/ 1 w 42"/>
                <a:gd name="T47" fmla="*/ 75 h 94"/>
                <a:gd name="T48" fmla="*/ 3 w 42"/>
                <a:gd name="T49" fmla="*/ 79 h 94"/>
                <a:gd name="T50" fmla="*/ 8 w 42"/>
                <a:gd name="T51" fmla="*/ 83 h 94"/>
                <a:gd name="T52" fmla="*/ 12 w 42"/>
                <a:gd name="T53" fmla="*/ 85 h 94"/>
                <a:gd name="T54" fmla="*/ 15 w 42"/>
                <a:gd name="T55" fmla="*/ 86 h 94"/>
                <a:gd name="T56" fmla="*/ 20 w 42"/>
                <a:gd name="T57" fmla="*/ 86 h 94"/>
                <a:gd name="T58" fmla="*/ 24 w 42"/>
                <a:gd name="T59" fmla="*/ 86 h 94"/>
                <a:gd name="T60" fmla="*/ 25 w 42"/>
                <a:gd name="T61" fmla="*/ 86 h 94"/>
                <a:gd name="T62" fmla="*/ 24 w 42"/>
                <a:gd name="T63" fmla="*/ 90 h 94"/>
                <a:gd name="T64" fmla="*/ 24 w 42"/>
                <a:gd name="T65" fmla="*/ 93 h 94"/>
                <a:gd name="T66" fmla="*/ 25 w 42"/>
                <a:gd name="T67" fmla="*/ 94 h 94"/>
                <a:gd name="T68" fmla="*/ 26 w 42"/>
                <a:gd name="T69" fmla="*/ 94 h 94"/>
                <a:gd name="T70" fmla="*/ 27 w 42"/>
                <a:gd name="T71" fmla="*/ 87 h 94"/>
                <a:gd name="T72" fmla="*/ 28 w 42"/>
                <a:gd name="T73" fmla="*/ 86 h 94"/>
                <a:gd name="T74" fmla="*/ 31 w 42"/>
                <a:gd name="T75" fmla="*/ 82 h 94"/>
                <a:gd name="T76" fmla="*/ 36 w 42"/>
                <a:gd name="T77" fmla="*/ 78 h 94"/>
                <a:gd name="T78" fmla="*/ 36 w 42"/>
                <a:gd name="T79" fmla="*/ 69 h 94"/>
                <a:gd name="T80" fmla="*/ 36 w 42"/>
                <a:gd name="T81" fmla="*/ 65 h 94"/>
                <a:gd name="T82" fmla="*/ 40 w 42"/>
                <a:gd name="T83" fmla="*/ 61 h 94"/>
                <a:gd name="T84" fmla="*/ 41 w 42"/>
                <a:gd name="T85" fmla="*/ 53 h 94"/>
                <a:gd name="T86" fmla="*/ 42 w 42"/>
                <a:gd name="T87" fmla="*/ 48 h 94"/>
                <a:gd name="T88" fmla="*/ 42 w 42"/>
                <a:gd name="T89" fmla="*/ 40 h 94"/>
                <a:gd name="T90" fmla="*/ 42 w 42"/>
                <a:gd name="T91" fmla="*/ 36 h 94"/>
                <a:gd name="T92" fmla="*/ 40 w 42"/>
                <a:gd name="T93" fmla="*/ 30 h 94"/>
                <a:gd name="T94" fmla="*/ 36 w 42"/>
                <a:gd name="T95" fmla="*/ 30 h 94"/>
                <a:gd name="T96" fmla="*/ 34 w 42"/>
                <a:gd name="T97" fmla="*/ 30 h 94"/>
                <a:gd name="T98" fmla="*/ 35 w 42"/>
                <a:gd name="T99" fmla="*/ 25 h 94"/>
                <a:gd name="T100" fmla="*/ 37 w 42"/>
                <a:gd name="T101" fmla="*/ 20 h 94"/>
                <a:gd name="T102" fmla="*/ 39 w 42"/>
                <a:gd name="T103" fmla="*/ 18 h 94"/>
                <a:gd name="T104" fmla="*/ 38 w 42"/>
                <a:gd name="T105" fmla="*/ 17 h 94"/>
                <a:gd name="T106" fmla="*/ 36 w 42"/>
                <a:gd name="T107" fmla="*/ 1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94">
                  <a:moveTo>
                    <a:pt x="36" y="13"/>
                  </a:moveTo>
                  <a:lnTo>
                    <a:pt x="36" y="9"/>
                  </a:lnTo>
                  <a:lnTo>
                    <a:pt x="34" y="7"/>
                  </a:lnTo>
                  <a:lnTo>
                    <a:pt x="21" y="3"/>
                  </a:lnTo>
                  <a:lnTo>
                    <a:pt x="9" y="0"/>
                  </a:lnTo>
                  <a:lnTo>
                    <a:pt x="8" y="3"/>
                  </a:lnTo>
                  <a:lnTo>
                    <a:pt x="6" y="7"/>
                  </a:lnTo>
                  <a:lnTo>
                    <a:pt x="3" y="9"/>
                  </a:lnTo>
                  <a:lnTo>
                    <a:pt x="2" y="14"/>
                  </a:lnTo>
                  <a:lnTo>
                    <a:pt x="3" y="20"/>
                  </a:lnTo>
                  <a:lnTo>
                    <a:pt x="3" y="25"/>
                  </a:lnTo>
                  <a:lnTo>
                    <a:pt x="2" y="30"/>
                  </a:lnTo>
                  <a:lnTo>
                    <a:pt x="5" y="32"/>
                  </a:lnTo>
                  <a:lnTo>
                    <a:pt x="9" y="34"/>
                  </a:lnTo>
                  <a:lnTo>
                    <a:pt x="11" y="38"/>
                  </a:lnTo>
                  <a:lnTo>
                    <a:pt x="15" y="42"/>
                  </a:lnTo>
                  <a:lnTo>
                    <a:pt x="20" y="46"/>
                  </a:lnTo>
                  <a:lnTo>
                    <a:pt x="20" y="47"/>
                  </a:lnTo>
                  <a:lnTo>
                    <a:pt x="18" y="53"/>
                  </a:lnTo>
                  <a:lnTo>
                    <a:pt x="10" y="58"/>
                  </a:lnTo>
                  <a:lnTo>
                    <a:pt x="3" y="64"/>
                  </a:lnTo>
                  <a:lnTo>
                    <a:pt x="2" y="67"/>
                  </a:lnTo>
                  <a:lnTo>
                    <a:pt x="0" y="72"/>
                  </a:lnTo>
                  <a:lnTo>
                    <a:pt x="1" y="75"/>
                  </a:lnTo>
                  <a:lnTo>
                    <a:pt x="3" y="79"/>
                  </a:lnTo>
                  <a:lnTo>
                    <a:pt x="8" y="83"/>
                  </a:lnTo>
                  <a:lnTo>
                    <a:pt x="12" y="85"/>
                  </a:lnTo>
                  <a:lnTo>
                    <a:pt x="15" y="86"/>
                  </a:lnTo>
                  <a:lnTo>
                    <a:pt x="20" y="86"/>
                  </a:lnTo>
                  <a:lnTo>
                    <a:pt x="24" y="86"/>
                  </a:lnTo>
                  <a:lnTo>
                    <a:pt x="25" y="86"/>
                  </a:lnTo>
                  <a:lnTo>
                    <a:pt x="24" y="90"/>
                  </a:lnTo>
                  <a:lnTo>
                    <a:pt x="24" y="93"/>
                  </a:lnTo>
                  <a:lnTo>
                    <a:pt x="25" y="94"/>
                  </a:lnTo>
                  <a:lnTo>
                    <a:pt x="26" y="94"/>
                  </a:lnTo>
                  <a:lnTo>
                    <a:pt x="27" y="87"/>
                  </a:lnTo>
                  <a:lnTo>
                    <a:pt x="28" y="86"/>
                  </a:lnTo>
                  <a:lnTo>
                    <a:pt x="31" y="82"/>
                  </a:lnTo>
                  <a:lnTo>
                    <a:pt x="36" y="78"/>
                  </a:lnTo>
                  <a:lnTo>
                    <a:pt x="36" y="69"/>
                  </a:lnTo>
                  <a:lnTo>
                    <a:pt x="36" y="65"/>
                  </a:lnTo>
                  <a:lnTo>
                    <a:pt x="40" y="61"/>
                  </a:lnTo>
                  <a:lnTo>
                    <a:pt x="41" y="53"/>
                  </a:lnTo>
                  <a:lnTo>
                    <a:pt x="42" y="48"/>
                  </a:lnTo>
                  <a:lnTo>
                    <a:pt x="42" y="40"/>
                  </a:lnTo>
                  <a:lnTo>
                    <a:pt x="42" y="36"/>
                  </a:lnTo>
                  <a:lnTo>
                    <a:pt x="40" y="30"/>
                  </a:lnTo>
                  <a:lnTo>
                    <a:pt x="36" y="30"/>
                  </a:lnTo>
                  <a:lnTo>
                    <a:pt x="34" y="30"/>
                  </a:lnTo>
                  <a:lnTo>
                    <a:pt x="35" y="25"/>
                  </a:lnTo>
                  <a:lnTo>
                    <a:pt x="37" y="20"/>
                  </a:lnTo>
                  <a:lnTo>
                    <a:pt x="39" y="18"/>
                  </a:lnTo>
                  <a:lnTo>
                    <a:pt x="38" y="17"/>
                  </a:lnTo>
                  <a:lnTo>
                    <a:pt x="36" y="1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25" name="Freeform 31">
              <a:extLst>
                <a:ext uri="{FF2B5EF4-FFF2-40B4-BE49-F238E27FC236}">
                  <a16:creationId xmlns:a16="http://schemas.microsoft.com/office/drawing/2014/main" id="{81FC117B-1659-6A4A-BC56-6129A545CF06}"/>
                </a:ext>
              </a:extLst>
            </p:cNvPr>
            <p:cNvSpPr>
              <a:spLocks/>
            </p:cNvSpPr>
            <p:nvPr/>
          </p:nvSpPr>
          <p:spPr bwMode="auto">
            <a:xfrm>
              <a:off x="7750327" y="2378996"/>
              <a:ext cx="55652" cy="91068"/>
            </a:xfrm>
            <a:custGeom>
              <a:avLst/>
              <a:gdLst>
                <a:gd name="T0" fmla="*/ 9 w 33"/>
                <a:gd name="T1" fmla="*/ 10 h 54"/>
                <a:gd name="T2" fmla="*/ 8 w 33"/>
                <a:gd name="T3" fmla="*/ 7 h 54"/>
                <a:gd name="T4" fmla="*/ 10 w 33"/>
                <a:gd name="T5" fmla="*/ 2 h 54"/>
                <a:gd name="T6" fmla="*/ 11 w 33"/>
                <a:gd name="T7" fmla="*/ 1 h 54"/>
                <a:gd name="T8" fmla="*/ 9 w 33"/>
                <a:gd name="T9" fmla="*/ 0 h 54"/>
                <a:gd name="T10" fmla="*/ 6 w 33"/>
                <a:gd name="T11" fmla="*/ 0 h 54"/>
                <a:gd name="T12" fmla="*/ 5 w 33"/>
                <a:gd name="T13" fmla="*/ 0 h 54"/>
                <a:gd name="T14" fmla="*/ 2 w 33"/>
                <a:gd name="T15" fmla="*/ 2 h 54"/>
                <a:gd name="T16" fmla="*/ 0 w 33"/>
                <a:gd name="T17" fmla="*/ 5 h 54"/>
                <a:gd name="T18" fmla="*/ 12 w 33"/>
                <a:gd name="T19" fmla="*/ 54 h 54"/>
                <a:gd name="T20" fmla="*/ 33 w 33"/>
                <a:gd name="T21" fmla="*/ 51 h 54"/>
                <a:gd name="T22" fmla="*/ 32 w 33"/>
                <a:gd name="T23" fmla="*/ 43 h 54"/>
                <a:gd name="T24" fmla="*/ 29 w 33"/>
                <a:gd name="T25" fmla="*/ 40 h 54"/>
                <a:gd name="T26" fmla="*/ 28 w 33"/>
                <a:gd name="T27" fmla="*/ 38 h 54"/>
                <a:gd name="T28" fmla="*/ 26 w 33"/>
                <a:gd name="T29" fmla="*/ 37 h 54"/>
                <a:gd name="T30" fmla="*/ 23 w 33"/>
                <a:gd name="T31" fmla="*/ 34 h 54"/>
                <a:gd name="T32" fmla="*/ 20 w 33"/>
                <a:gd name="T33" fmla="*/ 32 h 54"/>
                <a:gd name="T34" fmla="*/ 18 w 33"/>
                <a:gd name="T35" fmla="*/ 28 h 54"/>
                <a:gd name="T36" fmla="*/ 16 w 33"/>
                <a:gd name="T37" fmla="*/ 24 h 54"/>
                <a:gd name="T38" fmla="*/ 14 w 33"/>
                <a:gd name="T39" fmla="*/ 20 h 54"/>
                <a:gd name="T40" fmla="*/ 16 w 33"/>
                <a:gd name="T41" fmla="*/ 17 h 54"/>
                <a:gd name="T42" fmla="*/ 11 w 33"/>
                <a:gd name="T43" fmla="*/ 14 h 54"/>
                <a:gd name="T44" fmla="*/ 9 w 33"/>
                <a:gd name="T45" fmla="*/ 1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 h="54">
                  <a:moveTo>
                    <a:pt x="9" y="10"/>
                  </a:moveTo>
                  <a:lnTo>
                    <a:pt x="8" y="7"/>
                  </a:lnTo>
                  <a:lnTo>
                    <a:pt x="10" y="2"/>
                  </a:lnTo>
                  <a:lnTo>
                    <a:pt x="11" y="1"/>
                  </a:lnTo>
                  <a:lnTo>
                    <a:pt x="9" y="0"/>
                  </a:lnTo>
                  <a:lnTo>
                    <a:pt x="6" y="0"/>
                  </a:lnTo>
                  <a:lnTo>
                    <a:pt x="5" y="0"/>
                  </a:lnTo>
                  <a:lnTo>
                    <a:pt x="2" y="2"/>
                  </a:lnTo>
                  <a:lnTo>
                    <a:pt x="0" y="5"/>
                  </a:lnTo>
                  <a:lnTo>
                    <a:pt x="12" y="54"/>
                  </a:lnTo>
                  <a:lnTo>
                    <a:pt x="33" y="51"/>
                  </a:lnTo>
                  <a:lnTo>
                    <a:pt x="32" y="43"/>
                  </a:lnTo>
                  <a:lnTo>
                    <a:pt x="29" y="40"/>
                  </a:lnTo>
                  <a:lnTo>
                    <a:pt x="28" y="38"/>
                  </a:lnTo>
                  <a:lnTo>
                    <a:pt x="26" y="37"/>
                  </a:lnTo>
                  <a:lnTo>
                    <a:pt x="23" y="34"/>
                  </a:lnTo>
                  <a:lnTo>
                    <a:pt x="20" y="32"/>
                  </a:lnTo>
                  <a:lnTo>
                    <a:pt x="18" y="28"/>
                  </a:lnTo>
                  <a:lnTo>
                    <a:pt x="16" y="24"/>
                  </a:lnTo>
                  <a:lnTo>
                    <a:pt x="14" y="20"/>
                  </a:lnTo>
                  <a:lnTo>
                    <a:pt x="16" y="17"/>
                  </a:lnTo>
                  <a:lnTo>
                    <a:pt x="11" y="14"/>
                  </a:lnTo>
                  <a:lnTo>
                    <a:pt x="9" y="1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8" name="Freeform 32">
              <a:extLst>
                <a:ext uri="{FF2B5EF4-FFF2-40B4-BE49-F238E27FC236}">
                  <a16:creationId xmlns:a16="http://schemas.microsoft.com/office/drawing/2014/main" id="{11E2911F-5B63-1549-A785-4963B0054290}"/>
                </a:ext>
              </a:extLst>
            </p:cNvPr>
            <p:cNvSpPr>
              <a:spLocks/>
            </p:cNvSpPr>
            <p:nvPr/>
          </p:nvSpPr>
          <p:spPr bwMode="auto">
            <a:xfrm>
              <a:off x="7480496" y="2227215"/>
              <a:ext cx="317051" cy="205746"/>
            </a:xfrm>
            <a:custGeom>
              <a:avLst/>
              <a:gdLst>
                <a:gd name="T0" fmla="*/ 165 w 188"/>
                <a:gd name="T1" fmla="*/ 90 h 122"/>
                <a:gd name="T2" fmla="*/ 166 w 188"/>
                <a:gd name="T3" fmla="*/ 90 h 122"/>
                <a:gd name="T4" fmla="*/ 169 w 188"/>
                <a:gd name="T5" fmla="*/ 90 h 122"/>
                <a:gd name="T6" fmla="*/ 171 w 188"/>
                <a:gd name="T7" fmla="*/ 91 h 122"/>
                <a:gd name="T8" fmla="*/ 171 w 188"/>
                <a:gd name="T9" fmla="*/ 89 h 122"/>
                <a:gd name="T10" fmla="*/ 178 w 188"/>
                <a:gd name="T11" fmla="*/ 83 h 122"/>
                <a:gd name="T12" fmla="*/ 186 w 188"/>
                <a:gd name="T13" fmla="*/ 78 h 122"/>
                <a:gd name="T14" fmla="*/ 188 w 188"/>
                <a:gd name="T15" fmla="*/ 72 h 122"/>
                <a:gd name="T16" fmla="*/ 188 w 188"/>
                <a:gd name="T17" fmla="*/ 71 h 122"/>
                <a:gd name="T18" fmla="*/ 183 w 188"/>
                <a:gd name="T19" fmla="*/ 67 h 122"/>
                <a:gd name="T20" fmla="*/ 179 w 188"/>
                <a:gd name="T21" fmla="*/ 63 h 122"/>
                <a:gd name="T22" fmla="*/ 177 w 188"/>
                <a:gd name="T23" fmla="*/ 59 h 122"/>
                <a:gd name="T24" fmla="*/ 173 w 188"/>
                <a:gd name="T25" fmla="*/ 57 h 122"/>
                <a:gd name="T26" fmla="*/ 170 w 188"/>
                <a:gd name="T27" fmla="*/ 55 h 122"/>
                <a:gd name="T28" fmla="*/ 171 w 188"/>
                <a:gd name="T29" fmla="*/ 50 h 122"/>
                <a:gd name="T30" fmla="*/ 171 w 188"/>
                <a:gd name="T31" fmla="*/ 45 h 122"/>
                <a:gd name="T32" fmla="*/ 170 w 188"/>
                <a:gd name="T33" fmla="*/ 39 h 122"/>
                <a:gd name="T34" fmla="*/ 171 w 188"/>
                <a:gd name="T35" fmla="*/ 34 h 122"/>
                <a:gd name="T36" fmla="*/ 174 w 188"/>
                <a:gd name="T37" fmla="*/ 32 h 122"/>
                <a:gd name="T38" fmla="*/ 176 w 188"/>
                <a:gd name="T39" fmla="*/ 28 h 122"/>
                <a:gd name="T40" fmla="*/ 177 w 188"/>
                <a:gd name="T41" fmla="*/ 25 h 122"/>
                <a:gd name="T42" fmla="*/ 179 w 188"/>
                <a:gd name="T43" fmla="*/ 20 h 122"/>
                <a:gd name="T44" fmla="*/ 176 w 188"/>
                <a:gd name="T45" fmla="*/ 18 h 122"/>
                <a:gd name="T46" fmla="*/ 173 w 188"/>
                <a:gd name="T47" fmla="*/ 18 h 122"/>
                <a:gd name="T48" fmla="*/ 170 w 188"/>
                <a:gd name="T49" fmla="*/ 17 h 122"/>
                <a:gd name="T50" fmla="*/ 166 w 188"/>
                <a:gd name="T51" fmla="*/ 10 h 122"/>
                <a:gd name="T52" fmla="*/ 162 w 188"/>
                <a:gd name="T53" fmla="*/ 5 h 122"/>
                <a:gd name="T54" fmla="*/ 154 w 188"/>
                <a:gd name="T55" fmla="*/ 0 h 122"/>
                <a:gd name="T56" fmla="*/ 24 w 188"/>
                <a:gd name="T57" fmla="*/ 23 h 122"/>
                <a:gd name="T58" fmla="*/ 22 w 188"/>
                <a:gd name="T59" fmla="*/ 13 h 122"/>
                <a:gd name="T60" fmla="*/ 16 w 188"/>
                <a:gd name="T61" fmla="*/ 17 h 122"/>
                <a:gd name="T62" fmla="*/ 11 w 188"/>
                <a:gd name="T63" fmla="*/ 21 h 122"/>
                <a:gd name="T64" fmla="*/ 6 w 188"/>
                <a:gd name="T65" fmla="*/ 24 h 122"/>
                <a:gd name="T66" fmla="*/ 0 w 188"/>
                <a:gd name="T67" fmla="*/ 28 h 122"/>
                <a:gd name="T68" fmla="*/ 16 w 188"/>
                <a:gd name="T69" fmla="*/ 122 h 122"/>
                <a:gd name="T70" fmla="*/ 160 w 188"/>
                <a:gd name="T71" fmla="*/ 95 h 122"/>
                <a:gd name="T72" fmla="*/ 162 w 188"/>
                <a:gd name="T73" fmla="*/ 92 h 122"/>
                <a:gd name="T74" fmla="*/ 165 w 188"/>
                <a:gd name="T75" fmla="*/ 9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8" h="122">
                  <a:moveTo>
                    <a:pt x="165" y="90"/>
                  </a:moveTo>
                  <a:lnTo>
                    <a:pt x="166" y="90"/>
                  </a:lnTo>
                  <a:lnTo>
                    <a:pt x="169" y="90"/>
                  </a:lnTo>
                  <a:lnTo>
                    <a:pt x="171" y="91"/>
                  </a:lnTo>
                  <a:lnTo>
                    <a:pt x="171" y="89"/>
                  </a:lnTo>
                  <a:lnTo>
                    <a:pt x="178" y="83"/>
                  </a:lnTo>
                  <a:lnTo>
                    <a:pt x="186" y="78"/>
                  </a:lnTo>
                  <a:lnTo>
                    <a:pt x="188" y="72"/>
                  </a:lnTo>
                  <a:lnTo>
                    <a:pt x="188" y="71"/>
                  </a:lnTo>
                  <a:lnTo>
                    <a:pt x="183" y="67"/>
                  </a:lnTo>
                  <a:lnTo>
                    <a:pt x="179" y="63"/>
                  </a:lnTo>
                  <a:lnTo>
                    <a:pt x="177" y="59"/>
                  </a:lnTo>
                  <a:lnTo>
                    <a:pt x="173" y="57"/>
                  </a:lnTo>
                  <a:lnTo>
                    <a:pt x="170" y="55"/>
                  </a:lnTo>
                  <a:lnTo>
                    <a:pt x="171" y="50"/>
                  </a:lnTo>
                  <a:lnTo>
                    <a:pt x="171" y="45"/>
                  </a:lnTo>
                  <a:lnTo>
                    <a:pt x="170" y="39"/>
                  </a:lnTo>
                  <a:lnTo>
                    <a:pt x="171" y="34"/>
                  </a:lnTo>
                  <a:lnTo>
                    <a:pt x="174" y="32"/>
                  </a:lnTo>
                  <a:lnTo>
                    <a:pt x="176" y="28"/>
                  </a:lnTo>
                  <a:lnTo>
                    <a:pt x="177" y="25"/>
                  </a:lnTo>
                  <a:lnTo>
                    <a:pt x="179" y="20"/>
                  </a:lnTo>
                  <a:lnTo>
                    <a:pt x="176" y="18"/>
                  </a:lnTo>
                  <a:lnTo>
                    <a:pt x="173" y="18"/>
                  </a:lnTo>
                  <a:lnTo>
                    <a:pt x="170" y="17"/>
                  </a:lnTo>
                  <a:lnTo>
                    <a:pt x="166" y="10"/>
                  </a:lnTo>
                  <a:lnTo>
                    <a:pt x="162" y="5"/>
                  </a:lnTo>
                  <a:lnTo>
                    <a:pt x="154" y="0"/>
                  </a:lnTo>
                  <a:lnTo>
                    <a:pt x="24" y="23"/>
                  </a:lnTo>
                  <a:lnTo>
                    <a:pt x="22" y="13"/>
                  </a:lnTo>
                  <a:lnTo>
                    <a:pt x="16" y="17"/>
                  </a:lnTo>
                  <a:lnTo>
                    <a:pt x="11" y="21"/>
                  </a:lnTo>
                  <a:lnTo>
                    <a:pt x="6" y="24"/>
                  </a:lnTo>
                  <a:lnTo>
                    <a:pt x="0" y="28"/>
                  </a:lnTo>
                  <a:lnTo>
                    <a:pt x="16" y="122"/>
                  </a:lnTo>
                  <a:lnTo>
                    <a:pt x="160" y="95"/>
                  </a:lnTo>
                  <a:lnTo>
                    <a:pt x="162" y="92"/>
                  </a:lnTo>
                  <a:lnTo>
                    <a:pt x="165" y="9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9" name="Freeform 33">
              <a:extLst>
                <a:ext uri="{FF2B5EF4-FFF2-40B4-BE49-F238E27FC236}">
                  <a16:creationId xmlns:a16="http://schemas.microsoft.com/office/drawing/2014/main" id="{8CFAE2EE-5501-B545-98BB-1935716A744A}"/>
                </a:ext>
              </a:extLst>
            </p:cNvPr>
            <p:cNvSpPr>
              <a:spLocks/>
            </p:cNvSpPr>
            <p:nvPr/>
          </p:nvSpPr>
          <p:spPr bwMode="auto">
            <a:xfrm>
              <a:off x="7183682" y="3051887"/>
              <a:ext cx="490754" cy="384509"/>
            </a:xfrm>
            <a:custGeom>
              <a:avLst/>
              <a:gdLst>
                <a:gd name="T0" fmla="*/ 200 w 291"/>
                <a:gd name="T1" fmla="*/ 0 h 228"/>
                <a:gd name="T2" fmla="*/ 211 w 291"/>
                <a:gd name="T3" fmla="*/ 10 h 228"/>
                <a:gd name="T4" fmla="*/ 223 w 291"/>
                <a:gd name="T5" fmla="*/ 30 h 228"/>
                <a:gd name="T6" fmla="*/ 241 w 291"/>
                <a:gd name="T7" fmla="*/ 62 h 228"/>
                <a:gd name="T8" fmla="*/ 259 w 291"/>
                <a:gd name="T9" fmla="*/ 84 h 228"/>
                <a:gd name="T10" fmla="*/ 256 w 291"/>
                <a:gd name="T11" fmla="*/ 86 h 228"/>
                <a:gd name="T12" fmla="*/ 268 w 291"/>
                <a:gd name="T13" fmla="*/ 116 h 228"/>
                <a:gd name="T14" fmla="*/ 286 w 291"/>
                <a:gd name="T15" fmla="*/ 144 h 228"/>
                <a:gd name="T16" fmla="*/ 291 w 291"/>
                <a:gd name="T17" fmla="*/ 176 h 228"/>
                <a:gd name="T18" fmla="*/ 288 w 291"/>
                <a:gd name="T19" fmla="*/ 196 h 228"/>
                <a:gd name="T20" fmla="*/ 287 w 291"/>
                <a:gd name="T21" fmla="*/ 211 h 228"/>
                <a:gd name="T22" fmla="*/ 280 w 291"/>
                <a:gd name="T23" fmla="*/ 227 h 228"/>
                <a:gd name="T24" fmla="*/ 281 w 291"/>
                <a:gd name="T25" fmla="*/ 222 h 228"/>
                <a:gd name="T26" fmla="*/ 274 w 291"/>
                <a:gd name="T27" fmla="*/ 221 h 228"/>
                <a:gd name="T28" fmla="*/ 264 w 291"/>
                <a:gd name="T29" fmla="*/ 222 h 228"/>
                <a:gd name="T30" fmla="*/ 255 w 291"/>
                <a:gd name="T31" fmla="*/ 222 h 228"/>
                <a:gd name="T32" fmla="*/ 255 w 291"/>
                <a:gd name="T33" fmla="*/ 217 h 228"/>
                <a:gd name="T34" fmla="*/ 263 w 291"/>
                <a:gd name="T35" fmla="*/ 216 h 228"/>
                <a:gd name="T36" fmla="*/ 253 w 291"/>
                <a:gd name="T37" fmla="*/ 212 h 228"/>
                <a:gd name="T38" fmla="*/ 245 w 291"/>
                <a:gd name="T39" fmla="*/ 200 h 228"/>
                <a:gd name="T40" fmla="*/ 233 w 291"/>
                <a:gd name="T41" fmla="*/ 193 h 228"/>
                <a:gd name="T42" fmla="*/ 223 w 291"/>
                <a:gd name="T43" fmla="*/ 177 h 228"/>
                <a:gd name="T44" fmla="*/ 216 w 291"/>
                <a:gd name="T45" fmla="*/ 169 h 228"/>
                <a:gd name="T46" fmla="*/ 215 w 291"/>
                <a:gd name="T47" fmla="*/ 161 h 228"/>
                <a:gd name="T48" fmla="*/ 209 w 291"/>
                <a:gd name="T49" fmla="*/ 158 h 228"/>
                <a:gd name="T50" fmla="*/ 205 w 291"/>
                <a:gd name="T51" fmla="*/ 161 h 228"/>
                <a:gd name="T52" fmla="*/ 194 w 291"/>
                <a:gd name="T53" fmla="*/ 147 h 228"/>
                <a:gd name="T54" fmla="*/ 192 w 291"/>
                <a:gd name="T55" fmla="*/ 140 h 228"/>
                <a:gd name="T56" fmla="*/ 194 w 291"/>
                <a:gd name="T57" fmla="*/ 130 h 228"/>
                <a:gd name="T58" fmla="*/ 194 w 291"/>
                <a:gd name="T59" fmla="*/ 121 h 228"/>
                <a:gd name="T60" fmla="*/ 191 w 291"/>
                <a:gd name="T61" fmla="*/ 122 h 228"/>
                <a:gd name="T62" fmla="*/ 187 w 291"/>
                <a:gd name="T63" fmla="*/ 119 h 228"/>
                <a:gd name="T64" fmla="*/ 189 w 291"/>
                <a:gd name="T65" fmla="*/ 127 h 228"/>
                <a:gd name="T66" fmla="*/ 186 w 291"/>
                <a:gd name="T67" fmla="*/ 129 h 228"/>
                <a:gd name="T68" fmla="*/ 180 w 291"/>
                <a:gd name="T69" fmla="*/ 120 h 228"/>
                <a:gd name="T70" fmla="*/ 182 w 291"/>
                <a:gd name="T71" fmla="*/ 106 h 228"/>
                <a:gd name="T72" fmla="*/ 182 w 291"/>
                <a:gd name="T73" fmla="*/ 86 h 228"/>
                <a:gd name="T74" fmla="*/ 174 w 291"/>
                <a:gd name="T75" fmla="*/ 72 h 228"/>
                <a:gd name="T76" fmla="*/ 163 w 291"/>
                <a:gd name="T77" fmla="*/ 67 h 228"/>
                <a:gd name="T78" fmla="*/ 152 w 291"/>
                <a:gd name="T79" fmla="*/ 60 h 228"/>
                <a:gd name="T80" fmla="*/ 143 w 291"/>
                <a:gd name="T81" fmla="*/ 48 h 228"/>
                <a:gd name="T82" fmla="*/ 130 w 291"/>
                <a:gd name="T83" fmla="*/ 39 h 228"/>
                <a:gd name="T84" fmla="*/ 117 w 291"/>
                <a:gd name="T85" fmla="*/ 39 h 228"/>
                <a:gd name="T86" fmla="*/ 116 w 291"/>
                <a:gd name="T87" fmla="*/ 47 h 228"/>
                <a:gd name="T88" fmla="*/ 107 w 291"/>
                <a:gd name="T89" fmla="*/ 49 h 228"/>
                <a:gd name="T90" fmla="*/ 83 w 291"/>
                <a:gd name="T91" fmla="*/ 59 h 228"/>
                <a:gd name="T92" fmla="*/ 77 w 291"/>
                <a:gd name="T93" fmla="*/ 49 h 228"/>
                <a:gd name="T94" fmla="*/ 77 w 291"/>
                <a:gd name="T95" fmla="*/ 43 h 228"/>
                <a:gd name="T96" fmla="*/ 72 w 291"/>
                <a:gd name="T97" fmla="*/ 39 h 228"/>
                <a:gd name="T98" fmla="*/ 72 w 291"/>
                <a:gd name="T99" fmla="*/ 35 h 228"/>
                <a:gd name="T100" fmla="*/ 69 w 291"/>
                <a:gd name="T101" fmla="*/ 38 h 228"/>
                <a:gd name="T102" fmla="*/ 64 w 291"/>
                <a:gd name="T103" fmla="*/ 39 h 228"/>
                <a:gd name="T104" fmla="*/ 65 w 291"/>
                <a:gd name="T105" fmla="*/ 43 h 228"/>
                <a:gd name="T106" fmla="*/ 53 w 291"/>
                <a:gd name="T107" fmla="*/ 37 h 228"/>
                <a:gd name="T108" fmla="*/ 39 w 291"/>
                <a:gd name="T109" fmla="*/ 33 h 228"/>
                <a:gd name="T110" fmla="*/ 19 w 291"/>
                <a:gd name="T111" fmla="*/ 35 h 228"/>
                <a:gd name="T112" fmla="*/ 7 w 291"/>
                <a:gd name="T113" fmla="*/ 32 h 228"/>
                <a:gd name="T114" fmla="*/ 0 w 291"/>
                <a:gd name="T115" fmla="*/ 20 h 228"/>
                <a:gd name="T116" fmla="*/ 10 w 291"/>
                <a:gd name="T117" fmla="*/ 14 h 228"/>
                <a:gd name="T118" fmla="*/ 98 w 291"/>
                <a:gd name="T119" fmla="*/ 16 h 228"/>
                <a:gd name="T120" fmla="*/ 197 w 291"/>
                <a:gd name="T121"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1" h="228">
                  <a:moveTo>
                    <a:pt x="194" y="0"/>
                  </a:moveTo>
                  <a:lnTo>
                    <a:pt x="194" y="0"/>
                  </a:lnTo>
                  <a:lnTo>
                    <a:pt x="200" y="0"/>
                  </a:lnTo>
                  <a:lnTo>
                    <a:pt x="209" y="2"/>
                  </a:lnTo>
                  <a:lnTo>
                    <a:pt x="210" y="7"/>
                  </a:lnTo>
                  <a:lnTo>
                    <a:pt x="211" y="10"/>
                  </a:lnTo>
                  <a:lnTo>
                    <a:pt x="215" y="12"/>
                  </a:lnTo>
                  <a:lnTo>
                    <a:pt x="218" y="17"/>
                  </a:lnTo>
                  <a:lnTo>
                    <a:pt x="223" y="30"/>
                  </a:lnTo>
                  <a:lnTo>
                    <a:pt x="229" y="40"/>
                  </a:lnTo>
                  <a:lnTo>
                    <a:pt x="237" y="55"/>
                  </a:lnTo>
                  <a:lnTo>
                    <a:pt x="241" y="62"/>
                  </a:lnTo>
                  <a:lnTo>
                    <a:pt x="251" y="77"/>
                  </a:lnTo>
                  <a:lnTo>
                    <a:pt x="256" y="81"/>
                  </a:lnTo>
                  <a:lnTo>
                    <a:pt x="259" y="84"/>
                  </a:lnTo>
                  <a:lnTo>
                    <a:pt x="259" y="87"/>
                  </a:lnTo>
                  <a:lnTo>
                    <a:pt x="259" y="96"/>
                  </a:lnTo>
                  <a:lnTo>
                    <a:pt x="256" y="86"/>
                  </a:lnTo>
                  <a:lnTo>
                    <a:pt x="255" y="96"/>
                  </a:lnTo>
                  <a:lnTo>
                    <a:pt x="261" y="106"/>
                  </a:lnTo>
                  <a:lnTo>
                    <a:pt x="268" y="116"/>
                  </a:lnTo>
                  <a:lnTo>
                    <a:pt x="275" y="129"/>
                  </a:lnTo>
                  <a:lnTo>
                    <a:pt x="280" y="137"/>
                  </a:lnTo>
                  <a:lnTo>
                    <a:pt x="286" y="144"/>
                  </a:lnTo>
                  <a:lnTo>
                    <a:pt x="289" y="153"/>
                  </a:lnTo>
                  <a:lnTo>
                    <a:pt x="291" y="168"/>
                  </a:lnTo>
                  <a:lnTo>
                    <a:pt x="291" y="176"/>
                  </a:lnTo>
                  <a:lnTo>
                    <a:pt x="291" y="185"/>
                  </a:lnTo>
                  <a:lnTo>
                    <a:pt x="291" y="193"/>
                  </a:lnTo>
                  <a:lnTo>
                    <a:pt x="288" y="196"/>
                  </a:lnTo>
                  <a:lnTo>
                    <a:pt x="286" y="200"/>
                  </a:lnTo>
                  <a:lnTo>
                    <a:pt x="286" y="205"/>
                  </a:lnTo>
                  <a:lnTo>
                    <a:pt x="287" y="211"/>
                  </a:lnTo>
                  <a:lnTo>
                    <a:pt x="286" y="218"/>
                  </a:lnTo>
                  <a:lnTo>
                    <a:pt x="283" y="225"/>
                  </a:lnTo>
                  <a:lnTo>
                    <a:pt x="280" y="227"/>
                  </a:lnTo>
                  <a:lnTo>
                    <a:pt x="277" y="228"/>
                  </a:lnTo>
                  <a:lnTo>
                    <a:pt x="279" y="224"/>
                  </a:lnTo>
                  <a:lnTo>
                    <a:pt x="281" y="222"/>
                  </a:lnTo>
                  <a:lnTo>
                    <a:pt x="281" y="217"/>
                  </a:lnTo>
                  <a:lnTo>
                    <a:pt x="280" y="217"/>
                  </a:lnTo>
                  <a:lnTo>
                    <a:pt x="274" y="221"/>
                  </a:lnTo>
                  <a:lnTo>
                    <a:pt x="270" y="222"/>
                  </a:lnTo>
                  <a:lnTo>
                    <a:pt x="267" y="221"/>
                  </a:lnTo>
                  <a:lnTo>
                    <a:pt x="264" y="222"/>
                  </a:lnTo>
                  <a:lnTo>
                    <a:pt x="261" y="224"/>
                  </a:lnTo>
                  <a:lnTo>
                    <a:pt x="259" y="223"/>
                  </a:lnTo>
                  <a:lnTo>
                    <a:pt x="255" y="222"/>
                  </a:lnTo>
                  <a:lnTo>
                    <a:pt x="253" y="219"/>
                  </a:lnTo>
                  <a:lnTo>
                    <a:pt x="254" y="217"/>
                  </a:lnTo>
                  <a:lnTo>
                    <a:pt x="255" y="217"/>
                  </a:lnTo>
                  <a:lnTo>
                    <a:pt x="262" y="218"/>
                  </a:lnTo>
                  <a:lnTo>
                    <a:pt x="264" y="217"/>
                  </a:lnTo>
                  <a:lnTo>
                    <a:pt x="263" y="216"/>
                  </a:lnTo>
                  <a:lnTo>
                    <a:pt x="260" y="214"/>
                  </a:lnTo>
                  <a:lnTo>
                    <a:pt x="256" y="215"/>
                  </a:lnTo>
                  <a:lnTo>
                    <a:pt x="253" y="212"/>
                  </a:lnTo>
                  <a:lnTo>
                    <a:pt x="250" y="207"/>
                  </a:lnTo>
                  <a:lnTo>
                    <a:pt x="246" y="203"/>
                  </a:lnTo>
                  <a:lnTo>
                    <a:pt x="245" y="200"/>
                  </a:lnTo>
                  <a:lnTo>
                    <a:pt x="242" y="196"/>
                  </a:lnTo>
                  <a:lnTo>
                    <a:pt x="237" y="195"/>
                  </a:lnTo>
                  <a:lnTo>
                    <a:pt x="233" y="193"/>
                  </a:lnTo>
                  <a:lnTo>
                    <a:pt x="229" y="192"/>
                  </a:lnTo>
                  <a:lnTo>
                    <a:pt x="225" y="181"/>
                  </a:lnTo>
                  <a:lnTo>
                    <a:pt x="223" y="177"/>
                  </a:lnTo>
                  <a:lnTo>
                    <a:pt x="220" y="174"/>
                  </a:lnTo>
                  <a:lnTo>
                    <a:pt x="219" y="172"/>
                  </a:lnTo>
                  <a:lnTo>
                    <a:pt x="216" y="169"/>
                  </a:lnTo>
                  <a:lnTo>
                    <a:pt x="213" y="167"/>
                  </a:lnTo>
                  <a:lnTo>
                    <a:pt x="214" y="163"/>
                  </a:lnTo>
                  <a:lnTo>
                    <a:pt x="215" y="161"/>
                  </a:lnTo>
                  <a:lnTo>
                    <a:pt x="212" y="155"/>
                  </a:lnTo>
                  <a:lnTo>
                    <a:pt x="209" y="156"/>
                  </a:lnTo>
                  <a:lnTo>
                    <a:pt x="209" y="158"/>
                  </a:lnTo>
                  <a:lnTo>
                    <a:pt x="209" y="163"/>
                  </a:lnTo>
                  <a:lnTo>
                    <a:pt x="207" y="163"/>
                  </a:lnTo>
                  <a:lnTo>
                    <a:pt x="205" y="161"/>
                  </a:lnTo>
                  <a:lnTo>
                    <a:pt x="202" y="158"/>
                  </a:lnTo>
                  <a:lnTo>
                    <a:pt x="197" y="150"/>
                  </a:lnTo>
                  <a:lnTo>
                    <a:pt x="194" y="147"/>
                  </a:lnTo>
                  <a:lnTo>
                    <a:pt x="193" y="146"/>
                  </a:lnTo>
                  <a:lnTo>
                    <a:pt x="194" y="144"/>
                  </a:lnTo>
                  <a:lnTo>
                    <a:pt x="192" y="140"/>
                  </a:lnTo>
                  <a:lnTo>
                    <a:pt x="189" y="139"/>
                  </a:lnTo>
                  <a:lnTo>
                    <a:pt x="192" y="133"/>
                  </a:lnTo>
                  <a:lnTo>
                    <a:pt x="194" y="130"/>
                  </a:lnTo>
                  <a:lnTo>
                    <a:pt x="195" y="127"/>
                  </a:lnTo>
                  <a:lnTo>
                    <a:pt x="196" y="124"/>
                  </a:lnTo>
                  <a:lnTo>
                    <a:pt x="194" y="121"/>
                  </a:lnTo>
                  <a:lnTo>
                    <a:pt x="193" y="125"/>
                  </a:lnTo>
                  <a:lnTo>
                    <a:pt x="191" y="124"/>
                  </a:lnTo>
                  <a:lnTo>
                    <a:pt x="191" y="122"/>
                  </a:lnTo>
                  <a:lnTo>
                    <a:pt x="188" y="118"/>
                  </a:lnTo>
                  <a:lnTo>
                    <a:pt x="187" y="118"/>
                  </a:lnTo>
                  <a:lnTo>
                    <a:pt x="187" y="119"/>
                  </a:lnTo>
                  <a:lnTo>
                    <a:pt x="188" y="121"/>
                  </a:lnTo>
                  <a:lnTo>
                    <a:pt x="189" y="124"/>
                  </a:lnTo>
                  <a:lnTo>
                    <a:pt x="189" y="127"/>
                  </a:lnTo>
                  <a:lnTo>
                    <a:pt x="189" y="128"/>
                  </a:lnTo>
                  <a:lnTo>
                    <a:pt x="187" y="130"/>
                  </a:lnTo>
                  <a:lnTo>
                    <a:pt x="186" y="129"/>
                  </a:lnTo>
                  <a:lnTo>
                    <a:pt x="184" y="127"/>
                  </a:lnTo>
                  <a:lnTo>
                    <a:pt x="181" y="122"/>
                  </a:lnTo>
                  <a:lnTo>
                    <a:pt x="180" y="120"/>
                  </a:lnTo>
                  <a:lnTo>
                    <a:pt x="180" y="116"/>
                  </a:lnTo>
                  <a:lnTo>
                    <a:pt x="180" y="110"/>
                  </a:lnTo>
                  <a:lnTo>
                    <a:pt x="182" y="106"/>
                  </a:lnTo>
                  <a:lnTo>
                    <a:pt x="183" y="98"/>
                  </a:lnTo>
                  <a:lnTo>
                    <a:pt x="183" y="93"/>
                  </a:lnTo>
                  <a:lnTo>
                    <a:pt x="182" y="86"/>
                  </a:lnTo>
                  <a:lnTo>
                    <a:pt x="180" y="79"/>
                  </a:lnTo>
                  <a:lnTo>
                    <a:pt x="177" y="77"/>
                  </a:lnTo>
                  <a:lnTo>
                    <a:pt x="174" y="72"/>
                  </a:lnTo>
                  <a:lnTo>
                    <a:pt x="168" y="71"/>
                  </a:lnTo>
                  <a:lnTo>
                    <a:pt x="165" y="71"/>
                  </a:lnTo>
                  <a:lnTo>
                    <a:pt x="163" y="67"/>
                  </a:lnTo>
                  <a:lnTo>
                    <a:pt x="160" y="66"/>
                  </a:lnTo>
                  <a:lnTo>
                    <a:pt x="156" y="61"/>
                  </a:lnTo>
                  <a:lnTo>
                    <a:pt x="152" y="60"/>
                  </a:lnTo>
                  <a:lnTo>
                    <a:pt x="151" y="55"/>
                  </a:lnTo>
                  <a:lnTo>
                    <a:pt x="149" y="53"/>
                  </a:lnTo>
                  <a:lnTo>
                    <a:pt x="143" y="48"/>
                  </a:lnTo>
                  <a:lnTo>
                    <a:pt x="138" y="44"/>
                  </a:lnTo>
                  <a:lnTo>
                    <a:pt x="134" y="42"/>
                  </a:lnTo>
                  <a:lnTo>
                    <a:pt x="130" y="39"/>
                  </a:lnTo>
                  <a:lnTo>
                    <a:pt x="127" y="38"/>
                  </a:lnTo>
                  <a:lnTo>
                    <a:pt x="122" y="38"/>
                  </a:lnTo>
                  <a:lnTo>
                    <a:pt x="117" y="39"/>
                  </a:lnTo>
                  <a:lnTo>
                    <a:pt x="116" y="42"/>
                  </a:lnTo>
                  <a:lnTo>
                    <a:pt x="117" y="45"/>
                  </a:lnTo>
                  <a:lnTo>
                    <a:pt x="116" y="47"/>
                  </a:lnTo>
                  <a:lnTo>
                    <a:pt x="114" y="47"/>
                  </a:lnTo>
                  <a:lnTo>
                    <a:pt x="112" y="45"/>
                  </a:lnTo>
                  <a:lnTo>
                    <a:pt x="107" y="49"/>
                  </a:lnTo>
                  <a:lnTo>
                    <a:pt x="101" y="54"/>
                  </a:lnTo>
                  <a:lnTo>
                    <a:pt x="94" y="56"/>
                  </a:lnTo>
                  <a:lnTo>
                    <a:pt x="83" y="59"/>
                  </a:lnTo>
                  <a:lnTo>
                    <a:pt x="83" y="53"/>
                  </a:lnTo>
                  <a:lnTo>
                    <a:pt x="80" y="50"/>
                  </a:lnTo>
                  <a:lnTo>
                    <a:pt x="77" y="49"/>
                  </a:lnTo>
                  <a:lnTo>
                    <a:pt x="72" y="46"/>
                  </a:lnTo>
                  <a:lnTo>
                    <a:pt x="76" y="44"/>
                  </a:lnTo>
                  <a:lnTo>
                    <a:pt x="77" y="43"/>
                  </a:lnTo>
                  <a:lnTo>
                    <a:pt x="70" y="42"/>
                  </a:lnTo>
                  <a:lnTo>
                    <a:pt x="70" y="39"/>
                  </a:lnTo>
                  <a:lnTo>
                    <a:pt x="72" y="39"/>
                  </a:lnTo>
                  <a:lnTo>
                    <a:pt x="73" y="37"/>
                  </a:lnTo>
                  <a:lnTo>
                    <a:pt x="73" y="35"/>
                  </a:lnTo>
                  <a:lnTo>
                    <a:pt x="72" y="35"/>
                  </a:lnTo>
                  <a:lnTo>
                    <a:pt x="70" y="36"/>
                  </a:lnTo>
                  <a:lnTo>
                    <a:pt x="70" y="37"/>
                  </a:lnTo>
                  <a:lnTo>
                    <a:pt x="69" y="38"/>
                  </a:lnTo>
                  <a:lnTo>
                    <a:pt x="67" y="36"/>
                  </a:lnTo>
                  <a:lnTo>
                    <a:pt x="62" y="36"/>
                  </a:lnTo>
                  <a:lnTo>
                    <a:pt x="64" y="39"/>
                  </a:lnTo>
                  <a:lnTo>
                    <a:pt x="65" y="39"/>
                  </a:lnTo>
                  <a:lnTo>
                    <a:pt x="66" y="43"/>
                  </a:lnTo>
                  <a:lnTo>
                    <a:pt x="65" y="43"/>
                  </a:lnTo>
                  <a:lnTo>
                    <a:pt x="61" y="41"/>
                  </a:lnTo>
                  <a:lnTo>
                    <a:pt x="57" y="38"/>
                  </a:lnTo>
                  <a:lnTo>
                    <a:pt x="53" y="37"/>
                  </a:lnTo>
                  <a:lnTo>
                    <a:pt x="44" y="37"/>
                  </a:lnTo>
                  <a:lnTo>
                    <a:pt x="41" y="35"/>
                  </a:lnTo>
                  <a:lnTo>
                    <a:pt x="39" y="33"/>
                  </a:lnTo>
                  <a:lnTo>
                    <a:pt x="36" y="33"/>
                  </a:lnTo>
                  <a:lnTo>
                    <a:pt x="26" y="35"/>
                  </a:lnTo>
                  <a:lnTo>
                    <a:pt x="19" y="35"/>
                  </a:lnTo>
                  <a:lnTo>
                    <a:pt x="14" y="38"/>
                  </a:lnTo>
                  <a:lnTo>
                    <a:pt x="11" y="39"/>
                  </a:lnTo>
                  <a:lnTo>
                    <a:pt x="7" y="32"/>
                  </a:lnTo>
                  <a:lnTo>
                    <a:pt x="6" y="27"/>
                  </a:lnTo>
                  <a:lnTo>
                    <a:pt x="2" y="22"/>
                  </a:lnTo>
                  <a:lnTo>
                    <a:pt x="0" y="20"/>
                  </a:lnTo>
                  <a:lnTo>
                    <a:pt x="0" y="17"/>
                  </a:lnTo>
                  <a:lnTo>
                    <a:pt x="3" y="16"/>
                  </a:lnTo>
                  <a:lnTo>
                    <a:pt x="10" y="14"/>
                  </a:lnTo>
                  <a:lnTo>
                    <a:pt x="18" y="12"/>
                  </a:lnTo>
                  <a:lnTo>
                    <a:pt x="93" y="6"/>
                  </a:lnTo>
                  <a:lnTo>
                    <a:pt x="98" y="16"/>
                  </a:lnTo>
                  <a:lnTo>
                    <a:pt x="189" y="11"/>
                  </a:lnTo>
                  <a:lnTo>
                    <a:pt x="190" y="19"/>
                  </a:lnTo>
                  <a:lnTo>
                    <a:pt x="197" y="19"/>
                  </a:lnTo>
                  <a:lnTo>
                    <a:pt x="194"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0" name="Freeform 34">
              <a:extLst>
                <a:ext uri="{FF2B5EF4-FFF2-40B4-BE49-F238E27FC236}">
                  <a16:creationId xmlns:a16="http://schemas.microsoft.com/office/drawing/2014/main" id="{FD29234A-FC8E-994D-BCBE-DEEFDC4EB8DE}"/>
                </a:ext>
              </a:extLst>
            </p:cNvPr>
            <p:cNvSpPr>
              <a:spLocks/>
            </p:cNvSpPr>
            <p:nvPr/>
          </p:nvSpPr>
          <p:spPr bwMode="auto">
            <a:xfrm>
              <a:off x="6802546" y="2950699"/>
              <a:ext cx="306933" cy="271518"/>
            </a:xfrm>
            <a:custGeom>
              <a:avLst/>
              <a:gdLst>
                <a:gd name="T0" fmla="*/ 176 w 182"/>
                <a:gd name="T1" fmla="*/ 147 h 161"/>
                <a:gd name="T2" fmla="*/ 171 w 182"/>
                <a:gd name="T3" fmla="*/ 146 h 161"/>
                <a:gd name="T4" fmla="*/ 160 w 182"/>
                <a:gd name="T5" fmla="*/ 139 h 161"/>
                <a:gd name="T6" fmla="*/ 152 w 182"/>
                <a:gd name="T7" fmla="*/ 134 h 161"/>
                <a:gd name="T8" fmla="*/ 155 w 182"/>
                <a:gd name="T9" fmla="*/ 130 h 161"/>
                <a:gd name="T10" fmla="*/ 166 w 182"/>
                <a:gd name="T11" fmla="*/ 128 h 161"/>
                <a:gd name="T12" fmla="*/ 162 w 182"/>
                <a:gd name="T13" fmla="*/ 118 h 161"/>
                <a:gd name="T14" fmla="*/ 148 w 182"/>
                <a:gd name="T15" fmla="*/ 122 h 161"/>
                <a:gd name="T16" fmla="*/ 148 w 182"/>
                <a:gd name="T17" fmla="*/ 119 h 161"/>
                <a:gd name="T18" fmla="*/ 154 w 182"/>
                <a:gd name="T19" fmla="*/ 114 h 161"/>
                <a:gd name="T20" fmla="*/ 150 w 182"/>
                <a:gd name="T21" fmla="*/ 99 h 161"/>
                <a:gd name="T22" fmla="*/ 84 w 182"/>
                <a:gd name="T23" fmla="*/ 82 h 161"/>
                <a:gd name="T24" fmla="*/ 84 w 182"/>
                <a:gd name="T25" fmla="*/ 73 h 161"/>
                <a:gd name="T26" fmla="*/ 87 w 182"/>
                <a:gd name="T27" fmla="*/ 64 h 161"/>
                <a:gd name="T28" fmla="*/ 90 w 182"/>
                <a:gd name="T29" fmla="*/ 58 h 161"/>
                <a:gd name="T30" fmla="*/ 97 w 182"/>
                <a:gd name="T31" fmla="*/ 43 h 161"/>
                <a:gd name="T32" fmla="*/ 99 w 182"/>
                <a:gd name="T33" fmla="*/ 37 h 161"/>
                <a:gd name="T34" fmla="*/ 102 w 182"/>
                <a:gd name="T35" fmla="*/ 23 h 161"/>
                <a:gd name="T36" fmla="*/ 98 w 182"/>
                <a:gd name="T37" fmla="*/ 14 h 161"/>
                <a:gd name="T38" fmla="*/ 94 w 182"/>
                <a:gd name="T39" fmla="*/ 9 h 161"/>
                <a:gd name="T40" fmla="*/ 97 w 182"/>
                <a:gd name="T41" fmla="*/ 2 h 161"/>
                <a:gd name="T42" fmla="*/ 0 w 182"/>
                <a:gd name="T43" fmla="*/ 47 h 161"/>
                <a:gd name="T44" fmla="*/ 11 w 182"/>
                <a:gd name="T45" fmla="*/ 64 h 161"/>
                <a:gd name="T46" fmla="*/ 13 w 182"/>
                <a:gd name="T47" fmla="*/ 75 h 161"/>
                <a:gd name="T48" fmla="*/ 13 w 182"/>
                <a:gd name="T49" fmla="*/ 94 h 161"/>
                <a:gd name="T50" fmla="*/ 9 w 182"/>
                <a:gd name="T51" fmla="*/ 110 h 161"/>
                <a:gd name="T52" fmla="*/ 9 w 182"/>
                <a:gd name="T53" fmla="*/ 131 h 161"/>
                <a:gd name="T54" fmla="*/ 15 w 182"/>
                <a:gd name="T55" fmla="*/ 136 h 161"/>
                <a:gd name="T56" fmla="*/ 25 w 182"/>
                <a:gd name="T57" fmla="*/ 134 h 161"/>
                <a:gd name="T58" fmla="*/ 44 w 182"/>
                <a:gd name="T59" fmla="*/ 139 h 161"/>
                <a:gd name="T60" fmla="*/ 72 w 182"/>
                <a:gd name="T61" fmla="*/ 142 h 161"/>
                <a:gd name="T62" fmla="*/ 78 w 182"/>
                <a:gd name="T63" fmla="*/ 138 h 161"/>
                <a:gd name="T64" fmla="*/ 70 w 182"/>
                <a:gd name="T65" fmla="*/ 137 h 161"/>
                <a:gd name="T66" fmla="*/ 77 w 182"/>
                <a:gd name="T67" fmla="*/ 132 h 161"/>
                <a:gd name="T68" fmla="*/ 97 w 182"/>
                <a:gd name="T69" fmla="*/ 142 h 161"/>
                <a:gd name="T70" fmla="*/ 98 w 182"/>
                <a:gd name="T71" fmla="*/ 150 h 161"/>
                <a:gd name="T72" fmla="*/ 111 w 182"/>
                <a:gd name="T73" fmla="*/ 155 h 161"/>
                <a:gd name="T74" fmla="*/ 121 w 182"/>
                <a:gd name="T75" fmla="*/ 154 h 161"/>
                <a:gd name="T76" fmla="*/ 132 w 182"/>
                <a:gd name="T77" fmla="*/ 150 h 161"/>
                <a:gd name="T78" fmla="*/ 142 w 182"/>
                <a:gd name="T79" fmla="*/ 153 h 161"/>
                <a:gd name="T80" fmla="*/ 142 w 182"/>
                <a:gd name="T81" fmla="*/ 141 h 161"/>
                <a:gd name="T82" fmla="*/ 150 w 182"/>
                <a:gd name="T83" fmla="*/ 147 h 161"/>
                <a:gd name="T84" fmla="*/ 168 w 182"/>
                <a:gd name="T85" fmla="*/ 154 h 161"/>
                <a:gd name="T86" fmla="*/ 169 w 182"/>
                <a:gd name="T87" fmla="*/ 161 h 161"/>
                <a:gd name="T88" fmla="*/ 176 w 182"/>
                <a:gd name="T89" fmla="*/ 158 h 161"/>
                <a:gd name="T90" fmla="*/ 181 w 182"/>
                <a:gd name="T91" fmla="*/ 15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2" h="161">
                  <a:moveTo>
                    <a:pt x="181" y="149"/>
                  </a:moveTo>
                  <a:lnTo>
                    <a:pt x="179" y="149"/>
                  </a:lnTo>
                  <a:lnTo>
                    <a:pt x="176" y="147"/>
                  </a:lnTo>
                  <a:lnTo>
                    <a:pt x="175" y="147"/>
                  </a:lnTo>
                  <a:lnTo>
                    <a:pt x="173" y="147"/>
                  </a:lnTo>
                  <a:lnTo>
                    <a:pt x="171" y="146"/>
                  </a:lnTo>
                  <a:lnTo>
                    <a:pt x="166" y="143"/>
                  </a:lnTo>
                  <a:lnTo>
                    <a:pt x="165" y="143"/>
                  </a:lnTo>
                  <a:lnTo>
                    <a:pt x="160" y="139"/>
                  </a:lnTo>
                  <a:lnTo>
                    <a:pt x="158" y="137"/>
                  </a:lnTo>
                  <a:lnTo>
                    <a:pt x="155" y="136"/>
                  </a:lnTo>
                  <a:lnTo>
                    <a:pt x="152" y="134"/>
                  </a:lnTo>
                  <a:lnTo>
                    <a:pt x="150" y="132"/>
                  </a:lnTo>
                  <a:lnTo>
                    <a:pt x="153" y="132"/>
                  </a:lnTo>
                  <a:lnTo>
                    <a:pt x="155" y="130"/>
                  </a:lnTo>
                  <a:lnTo>
                    <a:pt x="160" y="130"/>
                  </a:lnTo>
                  <a:lnTo>
                    <a:pt x="161" y="128"/>
                  </a:lnTo>
                  <a:lnTo>
                    <a:pt x="166" y="128"/>
                  </a:lnTo>
                  <a:lnTo>
                    <a:pt x="168" y="126"/>
                  </a:lnTo>
                  <a:lnTo>
                    <a:pt x="165" y="121"/>
                  </a:lnTo>
                  <a:lnTo>
                    <a:pt x="162" y="118"/>
                  </a:lnTo>
                  <a:lnTo>
                    <a:pt x="161" y="118"/>
                  </a:lnTo>
                  <a:lnTo>
                    <a:pt x="151" y="121"/>
                  </a:lnTo>
                  <a:lnTo>
                    <a:pt x="148" y="122"/>
                  </a:lnTo>
                  <a:lnTo>
                    <a:pt x="145" y="122"/>
                  </a:lnTo>
                  <a:lnTo>
                    <a:pt x="145" y="121"/>
                  </a:lnTo>
                  <a:lnTo>
                    <a:pt x="148" y="119"/>
                  </a:lnTo>
                  <a:lnTo>
                    <a:pt x="151" y="118"/>
                  </a:lnTo>
                  <a:lnTo>
                    <a:pt x="154" y="116"/>
                  </a:lnTo>
                  <a:lnTo>
                    <a:pt x="154" y="114"/>
                  </a:lnTo>
                  <a:lnTo>
                    <a:pt x="154" y="110"/>
                  </a:lnTo>
                  <a:lnTo>
                    <a:pt x="153" y="103"/>
                  </a:lnTo>
                  <a:lnTo>
                    <a:pt x="150" y="99"/>
                  </a:lnTo>
                  <a:lnTo>
                    <a:pt x="148" y="95"/>
                  </a:lnTo>
                  <a:lnTo>
                    <a:pt x="149" y="79"/>
                  </a:lnTo>
                  <a:lnTo>
                    <a:pt x="84" y="82"/>
                  </a:lnTo>
                  <a:lnTo>
                    <a:pt x="83" y="78"/>
                  </a:lnTo>
                  <a:lnTo>
                    <a:pt x="83" y="75"/>
                  </a:lnTo>
                  <a:lnTo>
                    <a:pt x="84" y="73"/>
                  </a:lnTo>
                  <a:lnTo>
                    <a:pt x="87" y="71"/>
                  </a:lnTo>
                  <a:lnTo>
                    <a:pt x="87" y="66"/>
                  </a:lnTo>
                  <a:lnTo>
                    <a:pt x="87" y="64"/>
                  </a:lnTo>
                  <a:lnTo>
                    <a:pt x="88" y="61"/>
                  </a:lnTo>
                  <a:lnTo>
                    <a:pt x="89" y="60"/>
                  </a:lnTo>
                  <a:lnTo>
                    <a:pt x="90" y="58"/>
                  </a:lnTo>
                  <a:lnTo>
                    <a:pt x="91" y="51"/>
                  </a:lnTo>
                  <a:lnTo>
                    <a:pt x="93" y="49"/>
                  </a:lnTo>
                  <a:lnTo>
                    <a:pt x="97" y="43"/>
                  </a:lnTo>
                  <a:lnTo>
                    <a:pt x="98" y="41"/>
                  </a:lnTo>
                  <a:lnTo>
                    <a:pt x="98" y="37"/>
                  </a:lnTo>
                  <a:lnTo>
                    <a:pt x="99" y="37"/>
                  </a:lnTo>
                  <a:lnTo>
                    <a:pt x="102" y="34"/>
                  </a:lnTo>
                  <a:lnTo>
                    <a:pt x="103" y="26"/>
                  </a:lnTo>
                  <a:lnTo>
                    <a:pt x="102" y="23"/>
                  </a:lnTo>
                  <a:lnTo>
                    <a:pt x="99" y="21"/>
                  </a:lnTo>
                  <a:lnTo>
                    <a:pt x="99" y="19"/>
                  </a:lnTo>
                  <a:lnTo>
                    <a:pt x="98" y="14"/>
                  </a:lnTo>
                  <a:lnTo>
                    <a:pt x="98" y="13"/>
                  </a:lnTo>
                  <a:lnTo>
                    <a:pt x="97" y="11"/>
                  </a:lnTo>
                  <a:lnTo>
                    <a:pt x="94" y="9"/>
                  </a:lnTo>
                  <a:lnTo>
                    <a:pt x="98" y="7"/>
                  </a:lnTo>
                  <a:lnTo>
                    <a:pt x="98" y="5"/>
                  </a:lnTo>
                  <a:lnTo>
                    <a:pt x="97" y="2"/>
                  </a:lnTo>
                  <a:lnTo>
                    <a:pt x="94" y="0"/>
                  </a:lnTo>
                  <a:lnTo>
                    <a:pt x="0" y="3"/>
                  </a:lnTo>
                  <a:lnTo>
                    <a:pt x="0" y="47"/>
                  </a:lnTo>
                  <a:lnTo>
                    <a:pt x="7" y="53"/>
                  </a:lnTo>
                  <a:lnTo>
                    <a:pt x="7" y="55"/>
                  </a:lnTo>
                  <a:lnTo>
                    <a:pt x="11" y="64"/>
                  </a:lnTo>
                  <a:lnTo>
                    <a:pt x="12" y="66"/>
                  </a:lnTo>
                  <a:lnTo>
                    <a:pt x="12" y="72"/>
                  </a:lnTo>
                  <a:lnTo>
                    <a:pt x="13" y="75"/>
                  </a:lnTo>
                  <a:lnTo>
                    <a:pt x="15" y="83"/>
                  </a:lnTo>
                  <a:lnTo>
                    <a:pt x="17" y="89"/>
                  </a:lnTo>
                  <a:lnTo>
                    <a:pt x="13" y="94"/>
                  </a:lnTo>
                  <a:lnTo>
                    <a:pt x="11" y="102"/>
                  </a:lnTo>
                  <a:lnTo>
                    <a:pt x="11" y="105"/>
                  </a:lnTo>
                  <a:lnTo>
                    <a:pt x="9" y="110"/>
                  </a:lnTo>
                  <a:lnTo>
                    <a:pt x="12" y="117"/>
                  </a:lnTo>
                  <a:lnTo>
                    <a:pt x="12" y="121"/>
                  </a:lnTo>
                  <a:lnTo>
                    <a:pt x="9" y="131"/>
                  </a:lnTo>
                  <a:lnTo>
                    <a:pt x="6" y="136"/>
                  </a:lnTo>
                  <a:lnTo>
                    <a:pt x="10" y="136"/>
                  </a:lnTo>
                  <a:lnTo>
                    <a:pt x="15" y="136"/>
                  </a:lnTo>
                  <a:lnTo>
                    <a:pt x="18" y="134"/>
                  </a:lnTo>
                  <a:lnTo>
                    <a:pt x="22" y="134"/>
                  </a:lnTo>
                  <a:lnTo>
                    <a:pt x="25" y="134"/>
                  </a:lnTo>
                  <a:lnTo>
                    <a:pt x="34" y="136"/>
                  </a:lnTo>
                  <a:lnTo>
                    <a:pt x="39" y="137"/>
                  </a:lnTo>
                  <a:lnTo>
                    <a:pt x="44" y="139"/>
                  </a:lnTo>
                  <a:lnTo>
                    <a:pt x="51" y="142"/>
                  </a:lnTo>
                  <a:lnTo>
                    <a:pt x="64" y="142"/>
                  </a:lnTo>
                  <a:lnTo>
                    <a:pt x="72" y="142"/>
                  </a:lnTo>
                  <a:lnTo>
                    <a:pt x="79" y="142"/>
                  </a:lnTo>
                  <a:lnTo>
                    <a:pt x="80" y="141"/>
                  </a:lnTo>
                  <a:lnTo>
                    <a:pt x="78" y="138"/>
                  </a:lnTo>
                  <a:lnTo>
                    <a:pt x="73" y="138"/>
                  </a:lnTo>
                  <a:lnTo>
                    <a:pt x="72" y="138"/>
                  </a:lnTo>
                  <a:lnTo>
                    <a:pt x="70" y="137"/>
                  </a:lnTo>
                  <a:lnTo>
                    <a:pt x="71" y="134"/>
                  </a:lnTo>
                  <a:lnTo>
                    <a:pt x="72" y="132"/>
                  </a:lnTo>
                  <a:lnTo>
                    <a:pt x="77" y="132"/>
                  </a:lnTo>
                  <a:lnTo>
                    <a:pt x="84" y="135"/>
                  </a:lnTo>
                  <a:lnTo>
                    <a:pt x="91" y="141"/>
                  </a:lnTo>
                  <a:lnTo>
                    <a:pt x="97" y="142"/>
                  </a:lnTo>
                  <a:lnTo>
                    <a:pt x="101" y="140"/>
                  </a:lnTo>
                  <a:lnTo>
                    <a:pt x="100" y="144"/>
                  </a:lnTo>
                  <a:lnTo>
                    <a:pt x="98" y="150"/>
                  </a:lnTo>
                  <a:lnTo>
                    <a:pt x="100" y="153"/>
                  </a:lnTo>
                  <a:lnTo>
                    <a:pt x="106" y="155"/>
                  </a:lnTo>
                  <a:lnTo>
                    <a:pt x="111" y="155"/>
                  </a:lnTo>
                  <a:lnTo>
                    <a:pt x="115" y="158"/>
                  </a:lnTo>
                  <a:lnTo>
                    <a:pt x="119" y="158"/>
                  </a:lnTo>
                  <a:lnTo>
                    <a:pt x="121" y="154"/>
                  </a:lnTo>
                  <a:lnTo>
                    <a:pt x="125" y="150"/>
                  </a:lnTo>
                  <a:lnTo>
                    <a:pt x="128" y="149"/>
                  </a:lnTo>
                  <a:lnTo>
                    <a:pt x="132" y="150"/>
                  </a:lnTo>
                  <a:lnTo>
                    <a:pt x="136" y="155"/>
                  </a:lnTo>
                  <a:lnTo>
                    <a:pt x="140" y="155"/>
                  </a:lnTo>
                  <a:lnTo>
                    <a:pt x="142" y="153"/>
                  </a:lnTo>
                  <a:lnTo>
                    <a:pt x="140" y="145"/>
                  </a:lnTo>
                  <a:lnTo>
                    <a:pt x="140" y="143"/>
                  </a:lnTo>
                  <a:lnTo>
                    <a:pt x="142" y="141"/>
                  </a:lnTo>
                  <a:lnTo>
                    <a:pt x="146" y="141"/>
                  </a:lnTo>
                  <a:lnTo>
                    <a:pt x="150" y="143"/>
                  </a:lnTo>
                  <a:lnTo>
                    <a:pt x="150" y="147"/>
                  </a:lnTo>
                  <a:lnTo>
                    <a:pt x="158" y="148"/>
                  </a:lnTo>
                  <a:lnTo>
                    <a:pt x="165" y="151"/>
                  </a:lnTo>
                  <a:lnTo>
                    <a:pt x="168" y="154"/>
                  </a:lnTo>
                  <a:lnTo>
                    <a:pt x="166" y="157"/>
                  </a:lnTo>
                  <a:lnTo>
                    <a:pt x="165" y="161"/>
                  </a:lnTo>
                  <a:lnTo>
                    <a:pt x="169" y="161"/>
                  </a:lnTo>
                  <a:lnTo>
                    <a:pt x="171" y="158"/>
                  </a:lnTo>
                  <a:lnTo>
                    <a:pt x="173" y="156"/>
                  </a:lnTo>
                  <a:lnTo>
                    <a:pt x="176" y="158"/>
                  </a:lnTo>
                  <a:lnTo>
                    <a:pt x="176" y="160"/>
                  </a:lnTo>
                  <a:lnTo>
                    <a:pt x="178" y="157"/>
                  </a:lnTo>
                  <a:lnTo>
                    <a:pt x="181" y="154"/>
                  </a:lnTo>
                  <a:lnTo>
                    <a:pt x="182" y="153"/>
                  </a:lnTo>
                  <a:lnTo>
                    <a:pt x="181" y="14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1" name="Freeform 35">
              <a:extLst>
                <a:ext uri="{FF2B5EF4-FFF2-40B4-BE49-F238E27FC236}">
                  <a16:creationId xmlns:a16="http://schemas.microsoft.com/office/drawing/2014/main" id="{2FC6D907-A4BC-374A-A87A-1D325C23C0E3}"/>
                </a:ext>
              </a:extLst>
            </p:cNvPr>
            <p:cNvSpPr>
              <a:spLocks/>
            </p:cNvSpPr>
            <p:nvPr/>
          </p:nvSpPr>
          <p:spPr bwMode="auto">
            <a:xfrm>
              <a:off x="6765444" y="2707852"/>
              <a:ext cx="274890" cy="247908"/>
            </a:xfrm>
            <a:custGeom>
              <a:avLst/>
              <a:gdLst>
                <a:gd name="T0" fmla="*/ 6 w 163"/>
                <a:gd name="T1" fmla="*/ 123 h 147"/>
                <a:gd name="T2" fmla="*/ 4 w 163"/>
                <a:gd name="T3" fmla="*/ 121 h 147"/>
                <a:gd name="T4" fmla="*/ 7 w 163"/>
                <a:gd name="T5" fmla="*/ 124 h 147"/>
                <a:gd name="T6" fmla="*/ 10 w 163"/>
                <a:gd name="T7" fmla="*/ 125 h 147"/>
                <a:gd name="T8" fmla="*/ 12 w 163"/>
                <a:gd name="T9" fmla="*/ 123 h 147"/>
                <a:gd name="T10" fmla="*/ 22 w 163"/>
                <a:gd name="T11" fmla="*/ 124 h 147"/>
                <a:gd name="T12" fmla="*/ 22 w 163"/>
                <a:gd name="T13" fmla="*/ 147 h 147"/>
                <a:gd name="T14" fmla="*/ 116 w 163"/>
                <a:gd name="T15" fmla="*/ 144 h 147"/>
                <a:gd name="T16" fmla="*/ 117 w 163"/>
                <a:gd name="T17" fmla="*/ 144 h 147"/>
                <a:gd name="T18" fmla="*/ 119 w 163"/>
                <a:gd name="T19" fmla="*/ 139 h 147"/>
                <a:gd name="T20" fmla="*/ 120 w 163"/>
                <a:gd name="T21" fmla="*/ 136 h 147"/>
                <a:gd name="T22" fmla="*/ 119 w 163"/>
                <a:gd name="T23" fmla="*/ 133 h 147"/>
                <a:gd name="T24" fmla="*/ 119 w 163"/>
                <a:gd name="T25" fmla="*/ 127 h 147"/>
                <a:gd name="T26" fmla="*/ 119 w 163"/>
                <a:gd name="T27" fmla="*/ 125 h 147"/>
                <a:gd name="T28" fmla="*/ 117 w 163"/>
                <a:gd name="T29" fmla="*/ 122 h 147"/>
                <a:gd name="T30" fmla="*/ 116 w 163"/>
                <a:gd name="T31" fmla="*/ 121 h 147"/>
                <a:gd name="T32" fmla="*/ 116 w 163"/>
                <a:gd name="T33" fmla="*/ 119 h 147"/>
                <a:gd name="T34" fmla="*/ 117 w 163"/>
                <a:gd name="T35" fmla="*/ 117 h 147"/>
                <a:gd name="T36" fmla="*/ 116 w 163"/>
                <a:gd name="T37" fmla="*/ 116 h 147"/>
                <a:gd name="T38" fmla="*/ 118 w 163"/>
                <a:gd name="T39" fmla="*/ 113 h 147"/>
                <a:gd name="T40" fmla="*/ 121 w 163"/>
                <a:gd name="T41" fmla="*/ 109 h 147"/>
                <a:gd name="T42" fmla="*/ 122 w 163"/>
                <a:gd name="T43" fmla="*/ 109 h 147"/>
                <a:gd name="T44" fmla="*/ 121 w 163"/>
                <a:gd name="T45" fmla="*/ 107 h 147"/>
                <a:gd name="T46" fmla="*/ 123 w 163"/>
                <a:gd name="T47" fmla="*/ 103 h 147"/>
                <a:gd name="T48" fmla="*/ 125 w 163"/>
                <a:gd name="T49" fmla="*/ 100 h 147"/>
                <a:gd name="T50" fmla="*/ 123 w 163"/>
                <a:gd name="T51" fmla="*/ 99 h 147"/>
                <a:gd name="T52" fmla="*/ 124 w 163"/>
                <a:gd name="T53" fmla="*/ 95 h 147"/>
                <a:gd name="T54" fmla="*/ 127 w 163"/>
                <a:gd name="T55" fmla="*/ 92 h 147"/>
                <a:gd name="T56" fmla="*/ 132 w 163"/>
                <a:gd name="T57" fmla="*/ 86 h 147"/>
                <a:gd name="T58" fmla="*/ 135 w 163"/>
                <a:gd name="T59" fmla="*/ 81 h 147"/>
                <a:gd name="T60" fmla="*/ 135 w 163"/>
                <a:gd name="T61" fmla="*/ 77 h 147"/>
                <a:gd name="T62" fmla="*/ 137 w 163"/>
                <a:gd name="T63" fmla="*/ 72 h 147"/>
                <a:gd name="T64" fmla="*/ 138 w 163"/>
                <a:gd name="T65" fmla="*/ 72 h 147"/>
                <a:gd name="T66" fmla="*/ 140 w 163"/>
                <a:gd name="T67" fmla="*/ 70 h 147"/>
                <a:gd name="T68" fmla="*/ 141 w 163"/>
                <a:gd name="T69" fmla="*/ 67 h 147"/>
                <a:gd name="T70" fmla="*/ 143 w 163"/>
                <a:gd name="T71" fmla="*/ 65 h 147"/>
                <a:gd name="T72" fmla="*/ 147 w 163"/>
                <a:gd name="T73" fmla="*/ 63 h 147"/>
                <a:gd name="T74" fmla="*/ 146 w 163"/>
                <a:gd name="T75" fmla="*/ 60 h 147"/>
                <a:gd name="T76" fmla="*/ 148 w 163"/>
                <a:gd name="T77" fmla="*/ 58 h 147"/>
                <a:gd name="T78" fmla="*/ 150 w 163"/>
                <a:gd name="T79" fmla="*/ 54 h 147"/>
                <a:gd name="T80" fmla="*/ 150 w 163"/>
                <a:gd name="T81" fmla="*/ 48 h 147"/>
                <a:gd name="T82" fmla="*/ 150 w 163"/>
                <a:gd name="T83" fmla="*/ 43 h 147"/>
                <a:gd name="T84" fmla="*/ 153 w 163"/>
                <a:gd name="T85" fmla="*/ 39 h 147"/>
                <a:gd name="T86" fmla="*/ 156 w 163"/>
                <a:gd name="T87" fmla="*/ 37 h 147"/>
                <a:gd name="T88" fmla="*/ 156 w 163"/>
                <a:gd name="T89" fmla="*/ 35 h 147"/>
                <a:gd name="T90" fmla="*/ 157 w 163"/>
                <a:gd name="T91" fmla="*/ 33 h 147"/>
                <a:gd name="T92" fmla="*/ 157 w 163"/>
                <a:gd name="T93" fmla="*/ 29 h 147"/>
                <a:gd name="T94" fmla="*/ 160 w 163"/>
                <a:gd name="T95" fmla="*/ 28 h 147"/>
                <a:gd name="T96" fmla="*/ 161 w 163"/>
                <a:gd name="T97" fmla="*/ 26 h 147"/>
                <a:gd name="T98" fmla="*/ 162 w 163"/>
                <a:gd name="T99" fmla="*/ 24 h 147"/>
                <a:gd name="T100" fmla="*/ 163 w 163"/>
                <a:gd name="T101" fmla="*/ 22 h 147"/>
                <a:gd name="T102" fmla="*/ 163 w 163"/>
                <a:gd name="T103" fmla="*/ 19 h 147"/>
                <a:gd name="T104" fmla="*/ 138 w 163"/>
                <a:gd name="T105" fmla="*/ 20 h 147"/>
                <a:gd name="T106" fmla="*/ 148 w 163"/>
                <a:gd name="T107" fmla="*/ 5 h 147"/>
                <a:gd name="T108" fmla="*/ 147 w 163"/>
                <a:gd name="T109" fmla="*/ 0 h 147"/>
                <a:gd name="T110" fmla="*/ 0 w 163"/>
                <a:gd name="T111" fmla="*/ 4 h 147"/>
                <a:gd name="T112" fmla="*/ 7 w 163"/>
                <a:gd name="T113" fmla="*/ 47 h 147"/>
                <a:gd name="T114" fmla="*/ 6 w 163"/>
                <a:gd name="T115" fmla="*/ 12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3" h="147">
                  <a:moveTo>
                    <a:pt x="6" y="123"/>
                  </a:moveTo>
                  <a:lnTo>
                    <a:pt x="4" y="121"/>
                  </a:lnTo>
                  <a:lnTo>
                    <a:pt x="7" y="124"/>
                  </a:lnTo>
                  <a:lnTo>
                    <a:pt x="10" y="125"/>
                  </a:lnTo>
                  <a:lnTo>
                    <a:pt x="12" y="123"/>
                  </a:lnTo>
                  <a:lnTo>
                    <a:pt x="22" y="124"/>
                  </a:lnTo>
                  <a:lnTo>
                    <a:pt x="22" y="147"/>
                  </a:lnTo>
                  <a:lnTo>
                    <a:pt x="116" y="144"/>
                  </a:lnTo>
                  <a:lnTo>
                    <a:pt x="117" y="144"/>
                  </a:lnTo>
                  <a:lnTo>
                    <a:pt x="119" y="139"/>
                  </a:lnTo>
                  <a:lnTo>
                    <a:pt x="120" y="136"/>
                  </a:lnTo>
                  <a:lnTo>
                    <a:pt x="119" y="133"/>
                  </a:lnTo>
                  <a:lnTo>
                    <a:pt x="119" y="127"/>
                  </a:lnTo>
                  <a:lnTo>
                    <a:pt x="119" y="125"/>
                  </a:lnTo>
                  <a:lnTo>
                    <a:pt x="117" y="122"/>
                  </a:lnTo>
                  <a:lnTo>
                    <a:pt x="116" y="121"/>
                  </a:lnTo>
                  <a:lnTo>
                    <a:pt x="116" y="119"/>
                  </a:lnTo>
                  <a:lnTo>
                    <a:pt x="117" y="117"/>
                  </a:lnTo>
                  <a:lnTo>
                    <a:pt x="116" y="116"/>
                  </a:lnTo>
                  <a:lnTo>
                    <a:pt x="118" y="113"/>
                  </a:lnTo>
                  <a:lnTo>
                    <a:pt x="121" y="109"/>
                  </a:lnTo>
                  <a:lnTo>
                    <a:pt x="122" y="109"/>
                  </a:lnTo>
                  <a:lnTo>
                    <a:pt x="121" y="107"/>
                  </a:lnTo>
                  <a:lnTo>
                    <a:pt x="123" y="103"/>
                  </a:lnTo>
                  <a:lnTo>
                    <a:pt x="125" y="100"/>
                  </a:lnTo>
                  <a:lnTo>
                    <a:pt x="123" y="99"/>
                  </a:lnTo>
                  <a:lnTo>
                    <a:pt x="124" y="95"/>
                  </a:lnTo>
                  <a:lnTo>
                    <a:pt x="127" y="92"/>
                  </a:lnTo>
                  <a:lnTo>
                    <a:pt x="132" y="86"/>
                  </a:lnTo>
                  <a:lnTo>
                    <a:pt x="135" y="81"/>
                  </a:lnTo>
                  <a:lnTo>
                    <a:pt x="135" y="77"/>
                  </a:lnTo>
                  <a:lnTo>
                    <a:pt x="137" y="72"/>
                  </a:lnTo>
                  <a:lnTo>
                    <a:pt x="138" y="72"/>
                  </a:lnTo>
                  <a:lnTo>
                    <a:pt x="140" y="70"/>
                  </a:lnTo>
                  <a:lnTo>
                    <a:pt x="141" y="67"/>
                  </a:lnTo>
                  <a:lnTo>
                    <a:pt x="143" y="65"/>
                  </a:lnTo>
                  <a:lnTo>
                    <a:pt x="147" y="63"/>
                  </a:lnTo>
                  <a:lnTo>
                    <a:pt x="146" y="60"/>
                  </a:lnTo>
                  <a:lnTo>
                    <a:pt x="148" y="58"/>
                  </a:lnTo>
                  <a:lnTo>
                    <a:pt x="150" y="54"/>
                  </a:lnTo>
                  <a:lnTo>
                    <a:pt x="150" y="48"/>
                  </a:lnTo>
                  <a:lnTo>
                    <a:pt x="150" y="43"/>
                  </a:lnTo>
                  <a:lnTo>
                    <a:pt x="153" y="39"/>
                  </a:lnTo>
                  <a:lnTo>
                    <a:pt x="156" y="37"/>
                  </a:lnTo>
                  <a:lnTo>
                    <a:pt x="156" y="35"/>
                  </a:lnTo>
                  <a:lnTo>
                    <a:pt x="157" y="33"/>
                  </a:lnTo>
                  <a:lnTo>
                    <a:pt x="157" y="29"/>
                  </a:lnTo>
                  <a:lnTo>
                    <a:pt x="160" y="28"/>
                  </a:lnTo>
                  <a:lnTo>
                    <a:pt x="161" y="26"/>
                  </a:lnTo>
                  <a:lnTo>
                    <a:pt x="162" y="24"/>
                  </a:lnTo>
                  <a:lnTo>
                    <a:pt x="163" y="22"/>
                  </a:lnTo>
                  <a:lnTo>
                    <a:pt x="163" y="19"/>
                  </a:lnTo>
                  <a:lnTo>
                    <a:pt x="138" y="20"/>
                  </a:lnTo>
                  <a:lnTo>
                    <a:pt x="148" y="5"/>
                  </a:lnTo>
                  <a:lnTo>
                    <a:pt x="147" y="0"/>
                  </a:lnTo>
                  <a:lnTo>
                    <a:pt x="0" y="4"/>
                  </a:lnTo>
                  <a:lnTo>
                    <a:pt x="7" y="47"/>
                  </a:lnTo>
                  <a:lnTo>
                    <a:pt x="6" y="12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2" name="Freeform 36">
              <a:extLst>
                <a:ext uri="{FF2B5EF4-FFF2-40B4-BE49-F238E27FC236}">
                  <a16:creationId xmlns:a16="http://schemas.microsoft.com/office/drawing/2014/main" id="{4C380EF2-89F1-0642-AB0E-9C08E29DFBF8}"/>
                </a:ext>
              </a:extLst>
            </p:cNvPr>
            <p:cNvSpPr>
              <a:spLocks/>
            </p:cNvSpPr>
            <p:nvPr/>
          </p:nvSpPr>
          <p:spPr bwMode="auto">
            <a:xfrm>
              <a:off x="7011665" y="2657259"/>
              <a:ext cx="465458" cy="151779"/>
            </a:xfrm>
            <a:custGeom>
              <a:avLst/>
              <a:gdLst>
                <a:gd name="T0" fmla="*/ 193 w 326"/>
                <a:gd name="T1" fmla="*/ 14 h 107"/>
                <a:gd name="T2" fmla="*/ 83 w 326"/>
                <a:gd name="T3" fmla="*/ 21 h 107"/>
                <a:gd name="T4" fmla="*/ 85 w 326"/>
                <a:gd name="T5" fmla="*/ 31 h 107"/>
                <a:gd name="T6" fmla="*/ 26 w 326"/>
                <a:gd name="T7" fmla="*/ 32 h 107"/>
                <a:gd name="T8" fmla="*/ 24 w 326"/>
                <a:gd name="T9" fmla="*/ 33 h 107"/>
                <a:gd name="T10" fmla="*/ 24 w 326"/>
                <a:gd name="T11" fmla="*/ 36 h 107"/>
                <a:gd name="T12" fmla="*/ 24 w 326"/>
                <a:gd name="T13" fmla="*/ 39 h 107"/>
                <a:gd name="T14" fmla="*/ 23 w 326"/>
                <a:gd name="T15" fmla="*/ 42 h 107"/>
                <a:gd name="T16" fmla="*/ 21 w 326"/>
                <a:gd name="T17" fmla="*/ 43 h 107"/>
                <a:gd name="T18" fmla="*/ 20 w 326"/>
                <a:gd name="T19" fmla="*/ 45 h 107"/>
                <a:gd name="T20" fmla="*/ 21 w 326"/>
                <a:gd name="T21" fmla="*/ 46 h 107"/>
                <a:gd name="T22" fmla="*/ 23 w 326"/>
                <a:gd name="T23" fmla="*/ 50 h 107"/>
                <a:gd name="T24" fmla="*/ 22 w 326"/>
                <a:gd name="T25" fmla="*/ 52 h 107"/>
                <a:gd name="T26" fmla="*/ 20 w 326"/>
                <a:gd name="T27" fmla="*/ 55 h 107"/>
                <a:gd name="T28" fmla="*/ 19 w 326"/>
                <a:gd name="T29" fmla="*/ 58 h 107"/>
                <a:gd name="T30" fmla="*/ 20 w 326"/>
                <a:gd name="T31" fmla="*/ 58 h 107"/>
                <a:gd name="T32" fmla="*/ 20 w 326"/>
                <a:gd name="T33" fmla="*/ 62 h 107"/>
                <a:gd name="T34" fmla="*/ 19 w 326"/>
                <a:gd name="T35" fmla="*/ 64 h 107"/>
                <a:gd name="T36" fmla="*/ 18 w 326"/>
                <a:gd name="T37" fmla="*/ 66 h 107"/>
                <a:gd name="T38" fmla="*/ 16 w 326"/>
                <a:gd name="T39" fmla="*/ 69 h 107"/>
                <a:gd name="T40" fmla="*/ 13 w 326"/>
                <a:gd name="T41" fmla="*/ 70 h 107"/>
                <a:gd name="T42" fmla="*/ 13 w 326"/>
                <a:gd name="T43" fmla="*/ 75 h 107"/>
                <a:gd name="T44" fmla="*/ 12 w 326"/>
                <a:gd name="T45" fmla="*/ 77 h 107"/>
                <a:gd name="T46" fmla="*/ 12 w 326"/>
                <a:gd name="T47" fmla="*/ 79 h 107"/>
                <a:gd name="T48" fmla="*/ 8 w 326"/>
                <a:gd name="T49" fmla="*/ 82 h 107"/>
                <a:gd name="T50" fmla="*/ 5 w 326"/>
                <a:gd name="T51" fmla="*/ 87 h 107"/>
                <a:gd name="T52" fmla="*/ 5 w 326"/>
                <a:gd name="T53" fmla="*/ 92 h 107"/>
                <a:gd name="T54" fmla="*/ 5 w 326"/>
                <a:gd name="T55" fmla="*/ 99 h 107"/>
                <a:gd name="T56" fmla="*/ 2 w 326"/>
                <a:gd name="T57" fmla="*/ 104 h 107"/>
                <a:gd name="T58" fmla="*/ 0 w 326"/>
                <a:gd name="T59" fmla="*/ 107 h 107"/>
                <a:gd name="T60" fmla="*/ 0 w 326"/>
                <a:gd name="T61" fmla="*/ 107 h 107"/>
                <a:gd name="T62" fmla="*/ 232 w 326"/>
                <a:gd name="T63" fmla="*/ 89 h 107"/>
                <a:gd name="T64" fmla="*/ 232 w 326"/>
                <a:gd name="T65" fmla="*/ 89 h 107"/>
                <a:gd name="T66" fmla="*/ 232 w 326"/>
                <a:gd name="T67" fmla="*/ 88 h 107"/>
                <a:gd name="T68" fmla="*/ 233 w 326"/>
                <a:gd name="T69" fmla="*/ 82 h 107"/>
                <a:gd name="T70" fmla="*/ 233 w 326"/>
                <a:gd name="T71" fmla="*/ 79 h 107"/>
                <a:gd name="T72" fmla="*/ 237 w 326"/>
                <a:gd name="T73" fmla="*/ 75 h 107"/>
                <a:gd name="T74" fmla="*/ 240 w 326"/>
                <a:gd name="T75" fmla="*/ 75 h 107"/>
                <a:gd name="T76" fmla="*/ 244 w 326"/>
                <a:gd name="T77" fmla="*/ 72 h 107"/>
                <a:gd name="T78" fmla="*/ 243 w 326"/>
                <a:gd name="T79" fmla="*/ 68 h 107"/>
                <a:gd name="T80" fmla="*/ 246 w 326"/>
                <a:gd name="T81" fmla="*/ 64 h 107"/>
                <a:gd name="T82" fmla="*/ 280 w 326"/>
                <a:gd name="T83" fmla="*/ 44 h 107"/>
                <a:gd name="T84" fmla="*/ 285 w 326"/>
                <a:gd name="T85" fmla="*/ 41 h 107"/>
                <a:gd name="T86" fmla="*/ 287 w 326"/>
                <a:gd name="T87" fmla="*/ 37 h 107"/>
                <a:gd name="T88" fmla="*/ 291 w 326"/>
                <a:gd name="T89" fmla="*/ 31 h 107"/>
                <a:gd name="T90" fmla="*/ 294 w 326"/>
                <a:gd name="T91" fmla="*/ 31 h 107"/>
                <a:gd name="T92" fmla="*/ 297 w 326"/>
                <a:gd name="T93" fmla="*/ 35 h 107"/>
                <a:gd name="T94" fmla="*/ 301 w 326"/>
                <a:gd name="T95" fmla="*/ 31 h 107"/>
                <a:gd name="T96" fmla="*/ 306 w 326"/>
                <a:gd name="T97" fmla="*/ 25 h 107"/>
                <a:gd name="T98" fmla="*/ 317 w 326"/>
                <a:gd name="T99" fmla="*/ 23 h 107"/>
                <a:gd name="T100" fmla="*/ 318 w 326"/>
                <a:gd name="T101" fmla="*/ 19 h 107"/>
                <a:gd name="T102" fmla="*/ 321 w 326"/>
                <a:gd name="T103" fmla="*/ 14 h 107"/>
                <a:gd name="T104" fmla="*/ 325 w 326"/>
                <a:gd name="T105" fmla="*/ 12 h 107"/>
                <a:gd name="T106" fmla="*/ 326 w 326"/>
                <a:gd name="T107" fmla="*/ 12 h 107"/>
                <a:gd name="T108" fmla="*/ 326 w 326"/>
                <a:gd name="T109" fmla="*/ 0 h 107"/>
                <a:gd name="T110" fmla="*/ 193 w 326"/>
                <a:gd name="T111" fmla="*/ 1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26" h="107">
                  <a:moveTo>
                    <a:pt x="193" y="14"/>
                  </a:moveTo>
                  <a:cubicBezTo>
                    <a:pt x="83" y="21"/>
                    <a:pt x="83" y="21"/>
                    <a:pt x="83" y="21"/>
                  </a:cubicBezTo>
                  <a:cubicBezTo>
                    <a:pt x="85" y="31"/>
                    <a:pt x="85" y="31"/>
                    <a:pt x="85" y="31"/>
                  </a:cubicBezTo>
                  <a:cubicBezTo>
                    <a:pt x="26" y="32"/>
                    <a:pt x="26" y="32"/>
                    <a:pt x="26" y="32"/>
                  </a:cubicBezTo>
                  <a:cubicBezTo>
                    <a:pt x="24" y="33"/>
                    <a:pt x="24" y="33"/>
                    <a:pt x="24" y="33"/>
                  </a:cubicBezTo>
                  <a:cubicBezTo>
                    <a:pt x="24" y="36"/>
                    <a:pt x="24" y="36"/>
                    <a:pt x="24" y="36"/>
                  </a:cubicBezTo>
                  <a:cubicBezTo>
                    <a:pt x="24" y="39"/>
                    <a:pt x="24" y="39"/>
                    <a:pt x="24" y="39"/>
                  </a:cubicBezTo>
                  <a:cubicBezTo>
                    <a:pt x="23" y="42"/>
                    <a:pt x="23" y="42"/>
                    <a:pt x="23" y="42"/>
                  </a:cubicBezTo>
                  <a:cubicBezTo>
                    <a:pt x="21" y="43"/>
                    <a:pt x="21" y="43"/>
                    <a:pt x="21" y="43"/>
                  </a:cubicBezTo>
                  <a:cubicBezTo>
                    <a:pt x="20" y="45"/>
                    <a:pt x="20" y="45"/>
                    <a:pt x="20" y="45"/>
                  </a:cubicBezTo>
                  <a:cubicBezTo>
                    <a:pt x="21" y="46"/>
                    <a:pt x="21" y="46"/>
                    <a:pt x="21" y="46"/>
                  </a:cubicBezTo>
                  <a:cubicBezTo>
                    <a:pt x="21" y="46"/>
                    <a:pt x="23" y="49"/>
                    <a:pt x="23" y="50"/>
                  </a:cubicBezTo>
                  <a:cubicBezTo>
                    <a:pt x="24" y="51"/>
                    <a:pt x="22" y="52"/>
                    <a:pt x="22" y="52"/>
                  </a:cubicBezTo>
                  <a:cubicBezTo>
                    <a:pt x="20" y="55"/>
                    <a:pt x="20" y="55"/>
                    <a:pt x="20" y="55"/>
                  </a:cubicBezTo>
                  <a:cubicBezTo>
                    <a:pt x="19" y="58"/>
                    <a:pt x="19" y="58"/>
                    <a:pt x="19" y="58"/>
                  </a:cubicBezTo>
                  <a:cubicBezTo>
                    <a:pt x="20" y="58"/>
                    <a:pt x="20" y="58"/>
                    <a:pt x="20" y="58"/>
                  </a:cubicBezTo>
                  <a:cubicBezTo>
                    <a:pt x="20" y="62"/>
                    <a:pt x="20" y="62"/>
                    <a:pt x="20" y="62"/>
                  </a:cubicBezTo>
                  <a:cubicBezTo>
                    <a:pt x="19" y="64"/>
                    <a:pt x="19" y="64"/>
                    <a:pt x="19" y="64"/>
                  </a:cubicBezTo>
                  <a:cubicBezTo>
                    <a:pt x="18" y="66"/>
                    <a:pt x="18" y="66"/>
                    <a:pt x="18" y="66"/>
                  </a:cubicBezTo>
                  <a:cubicBezTo>
                    <a:pt x="16" y="69"/>
                    <a:pt x="16" y="69"/>
                    <a:pt x="16" y="69"/>
                  </a:cubicBezTo>
                  <a:cubicBezTo>
                    <a:pt x="13" y="70"/>
                    <a:pt x="13" y="70"/>
                    <a:pt x="13" y="70"/>
                  </a:cubicBezTo>
                  <a:cubicBezTo>
                    <a:pt x="13" y="75"/>
                    <a:pt x="13" y="75"/>
                    <a:pt x="13" y="75"/>
                  </a:cubicBezTo>
                  <a:cubicBezTo>
                    <a:pt x="12" y="77"/>
                    <a:pt x="12" y="77"/>
                    <a:pt x="12" y="77"/>
                  </a:cubicBezTo>
                  <a:cubicBezTo>
                    <a:pt x="12" y="79"/>
                    <a:pt x="12" y="79"/>
                    <a:pt x="12" y="79"/>
                  </a:cubicBezTo>
                  <a:cubicBezTo>
                    <a:pt x="8" y="82"/>
                    <a:pt x="8" y="82"/>
                    <a:pt x="8" y="82"/>
                  </a:cubicBezTo>
                  <a:cubicBezTo>
                    <a:pt x="5" y="87"/>
                    <a:pt x="5" y="87"/>
                    <a:pt x="5" y="87"/>
                  </a:cubicBezTo>
                  <a:cubicBezTo>
                    <a:pt x="5" y="92"/>
                    <a:pt x="5" y="92"/>
                    <a:pt x="5" y="92"/>
                  </a:cubicBezTo>
                  <a:cubicBezTo>
                    <a:pt x="5" y="99"/>
                    <a:pt x="5" y="99"/>
                    <a:pt x="5" y="99"/>
                  </a:cubicBezTo>
                  <a:cubicBezTo>
                    <a:pt x="2" y="104"/>
                    <a:pt x="2" y="104"/>
                    <a:pt x="2" y="104"/>
                  </a:cubicBezTo>
                  <a:cubicBezTo>
                    <a:pt x="0" y="107"/>
                    <a:pt x="0" y="107"/>
                    <a:pt x="0" y="107"/>
                  </a:cubicBezTo>
                  <a:cubicBezTo>
                    <a:pt x="0" y="107"/>
                    <a:pt x="0" y="107"/>
                    <a:pt x="0" y="107"/>
                  </a:cubicBezTo>
                  <a:cubicBezTo>
                    <a:pt x="232" y="89"/>
                    <a:pt x="232" y="89"/>
                    <a:pt x="232" y="89"/>
                  </a:cubicBezTo>
                  <a:cubicBezTo>
                    <a:pt x="232" y="89"/>
                    <a:pt x="232" y="89"/>
                    <a:pt x="232" y="89"/>
                  </a:cubicBezTo>
                  <a:cubicBezTo>
                    <a:pt x="232" y="88"/>
                    <a:pt x="232" y="88"/>
                    <a:pt x="232" y="88"/>
                  </a:cubicBezTo>
                  <a:cubicBezTo>
                    <a:pt x="233" y="82"/>
                    <a:pt x="233" y="82"/>
                    <a:pt x="233" y="82"/>
                  </a:cubicBezTo>
                  <a:cubicBezTo>
                    <a:pt x="233" y="79"/>
                    <a:pt x="233" y="79"/>
                    <a:pt x="233" y="79"/>
                  </a:cubicBezTo>
                  <a:cubicBezTo>
                    <a:pt x="237" y="75"/>
                    <a:pt x="237" y="75"/>
                    <a:pt x="237" y="75"/>
                  </a:cubicBezTo>
                  <a:cubicBezTo>
                    <a:pt x="240" y="75"/>
                    <a:pt x="240" y="75"/>
                    <a:pt x="240" y="75"/>
                  </a:cubicBezTo>
                  <a:cubicBezTo>
                    <a:pt x="244" y="72"/>
                    <a:pt x="244" y="72"/>
                    <a:pt x="244" y="72"/>
                  </a:cubicBezTo>
                  <a:cubicBezTo>
                    <a:pt x="243" y="68"/>
                    <a:pt x="243" y="68"/>
                    <a:pt x="243" y="68"/>
                  </a:cubicBezTo>
                  <a:cubicBezTo>
                    <a:pt x="246" y="64"/>
                    <a:pt x="246" y="64"/>
                    <a:pt x="246" y="64"/>
                  </a:cubicBezTo>
                  <a:cubicBezTo>
                    <a:pt x="280" y="44"/>
                    <a:pt x="280" y="44"/>
                    <a:pt x="280" y="44"/>
                  </a:cubicBezTo>
                  <a:cubicBezTo>
                    <a:pt x="285" y="41"/>
                    <a:pt x="285" y="41"/>
                    <a:pt x="285" y="41"/>
                  </a:cubicBezTo>
                  <a:cubicBezTo>
                    <a:pt x="287" y="37"/>
                    <a:pt x="287" y="37"/>
                    <a:pt x="287" y="37"/>
                  </a:cubicBezTo>
                  <a:cubicBezTo>
                    <a:pt x="291" y="31"/>
                    <a:pt x="291" y="31"/>
                    <a:pt x="291" y="31"/>
                  </a:cubicBezTo>
                  <a:cubicBezTo>
                    <a:pt x="294" y="31"/>
                    <a:pt x="294" y="31"/>
                    <a:pt x="294" y="31"/>
                  </a:cubicBezTo>
                  <a:cubicBezTo>
                    <a:pt x="297" y="35"/>
                    <a:pt x="297" y="35"/>
                    <a:pt x="297" y="35"/>
                  </a:cubicBezTo>
                  <a:cubicBezTo>
                    <a:pt x="301" y="31"/>
                    <a:pt x="301" y="31"/>
                    <a:pt x="301" y="31"/>
                  </a:cubicBezTo>
                  <a:cubicBezTo>
                    <a:pt x="306" y="25"/>
                    <a:pt x="306" y="25"/>
                    <a:pt x="306" y="25"/>
                  </a:cubicBezTo>
                  <a:cubicBezTo>
                    <a:pt x="317" y="23"/>
                    <a:pt x="317" y="23"/>
                    <a:pt x="317" y="23"/>
                  </a:cubicBezTo>
                  <a:cubicBezTo>
                    <a:pt x="318" y="19"/>
                    <a:pt x="318" y="19"/>
                    <a:pt x="318" y="19"/>
                  </a:cubicBezTo>
                  <a:cubicBezTo>
                    <a:pt x="321" y="14"/>
                    <a:pt x="321" y="14"/>
                    <a:pt x="321" y="14"/>
                  </a:cubicBezTo>
                  <a:cubicBezTo>
                    <a:pt x="325" y="12"/>
                    <a:pt x="325" y="12"/>
                    <a:pt x="325" y="12"/>
                  </a:cubicBezTo>
                  <a:cubicBezTo>
                    <a:pt x="326" y="12"/>
                    <a:pt x="326" y="12"/>
                    <a:pt x="326" y="12"/>
                  </a:cubicBezTo>
                  <a:cubicBezTo>
                    <a:pt x="326" y="0"/>
                    <a:pt x="326" y="0"/>
                    <a:pt x="326" y="0"/>
                  </a:cubicBezTo>
                  <a:lnTo>
                    <a:pt x="193" y="1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3" name="Freeform 37">
              <a:extLst>
                <a:ext uri="{FF2B5EF4-FFF2-40B4-BE49-F238E27FC236}">
                  <a16:creationId xmlns:a16="http://schemas.microsoft.com/office/drawing/2014/main" id="{03F1BCEE-61B3-8A4A-9643-672EE6BB7690}"/>
                </a:ext>
              </a:extLst>
            </p:cNvPr>
            <p:cNvSpPr>
              <a:spLocks/>
            </p:cNvSpPr>
            <p:nvPr/>
          </p:nvSpPr>
          <p:spPr bwMode="auto">
            <a:xfrm>
              <a:off x="7342208" y="2606665"/>
              <a:ext cx="465458" cy="205746"/>
            </a:xfrm>
            <a:custGeom>
              <a:avLst/>
              <a:gdLst>
                <a:gd name="T0" fmla="*/ 320 w 326"/>
                <a:gd name="T1" fmla="*/ 28 h 144"/>
                <a:gd name="T2" fmla="*/ 315 w 326"/>
                <a:gd name="T3" fmla="*/ 38 h 144"/>
                <a:gd name="T4" fmla="*/ 311 w 326"/>
                <a:gd name="T5" fmla="*/ 32 h 144"/>
                <a:gd name="T6" fmla="*/ 300 w 326"/>
                <a:gd name="T7" fmla="*/ 30 h 144"/>
                <a:gd name="T8" fmla="*/ 289 w 326"/>
                <a:gd name="T9" fmla="*/ 35 h 144"/>
                <a:gd name="T10" fmla="*/ 285 w 326"/>
                <a:gd name="T11" fmla="*/ 32 h 144"/>
                <a:gd name="T12" fmla="*/ 282 w 326"/>
                <a:gd name="T13" fmla="*/ 25 h 144"/>
                <a:gd name="T14" fmla="*/ 281 w 326"/>
                <a:gd name="T15" fmla="*/ 18 h 144"/>
                <a:gd name="T16" fmla="*/ 284 w 326"/>
                <a:gd name="T17" fmla="*/ 20 h 144"/>
                <a:gd name="T18" fmla="*/ 290 w 326"/>
                <a:gd name="T19" fmla="*/ 29 h 144"/>
                <a:gd name="T20" fmla="*/ 295 w 326"/>
                <a:gd name="T21" fmla="*/ 26 h 144"/>
                <a:gd name="T22" fmla="*/ 305 w 326"/>
                <a:gd name="T23" fmla="*/ 22 h 144"/>
                <a:gd name="T24" fmla="*/ 306 w 326"/>
                <a:gd name="T25" fmla="*/ 16 h 144"/>
                <a:gd name="T26" fmla="*/ 303 w 326"/>
                <a:gd name="T27" fmla="*/ 12 h 144"/>
                <a:gd name="T28" fmla="*/ 312 w 326"/>
                <a:gd name="T29" fmla="*/ 14 h 144"/>
                <a:gd name="T30" fmla="*/ 308 w 326"/>
                <a:gd name="T31" fmla="*/ 4 h 144"/>
                <a:gd name="T32" fmla="*/ 155 w 326"/>
                <a:gd name="T33" fmla="*/ 28 h 144"/>
                <a:gd name="T34" fmla="*/ 93 w 326"/>
                <a:gd name="T35" fmla="*/ 47 h 144"/>
                <a:gd name="T36" fmla="*/ 85 w 326"/>
                <a:gd name="T37" fmla="*/ 58 h 144"/>
                <a:gd name="T38" fmla="*/ 65 w 326"/>
                <a:gd name="T39" fmla="*/ 70 h 144"/>
                <a:gd name="T40" fmla="*/ 55 w 326"/>
                <a:gd name="T41" fmla="*/ 72 h 144"/>
                <a:gd name="T42" fmla="*/ 14 w 326"/>
                <a:gd name="T43" fmla="*/ 99 h 144"/>
                <a:gd name="T44" fmla="*/ 8 w 326"/>
                <a:gd name="T45" fmla="*/ 110 h 144"/>
                <a:gd name="T46" fmla="*/ 1 w 326"/>
                <a:gd name="T47" fmla="*/ 117 h 144"/>
                <a:gd name="T48" fmla="*/ 0 w 326"/>
                <a:gd name="T49" fmla="*/ 124 h 144"/>
                <a:gd name="T50" fmla="*/ 83 w 326"/>
                <a:gd name="T51" fmla="*/ 104 h 144"/>
                <a:gd name="T52" fmla="*/ 108 w 326"/>
                <a:gd name="T53" fmla="*/ 105 h 144"/>
                <a:gd name="T54" fmla="*/ 123 w 326"/>
                <a:gd name="T55" fmla="*/ 100 h 144"/>
                <a:gd name="T56" fmla="*/ 142 w 326"/>
                <a:gd name="T57" fmla="*/ 114 h 144"/>
                <a:gd name="T58" fmla="*/ 243 w 326"/>
                <a:gd name="T59" fmla="*/ 140 h 144"/>
                <a:gd name="T60" fmla="*/ 256 w 326"/>
                <a:gd name="T61" fmla="*/ 136 h 144"/>
                <a:gd name="T62" fmla="*/ 263 w 326"/>
                <a:gd name="T63" fmla="*/ 117 h 144"/>
                <a:gd name="T64" fmla="*/ 271 w 326"/>
                <a:gd name="T65" fmla="*/ 106 h 144"/>
                <a:gd name="T66" fmla="*/ 270 w 326"/>
                <a:gd name="T67" fmla="*/ 100 h 144"/>
                <a:gd name="T68" fmla="*/ 272 w 326"/>
                <a:gd name="T69" fmla="*/ 97 h 144"/>
                <a:gd name="T70" fmla="*/ 278 w 326"/>
                <a:gd name="T71" fmla="*/ 100 h 144"/>
                <a:gd name="T72" fmla="*/ 281 w 326"/>
                <a:gd name="T73" fmla="*/ 95 h 144"/>
                <a:gd name="T74" fmla="*/ 285 w 326"/>
                <a:gd name="T75" fmla="*/ 95 h 144"/>
                <a:gd name="T76" fmla="*/ 296 w 326"/>
                <a:gd name="T77" fmla="*/ 91 h 144"/>
                <a:gd name="T78" fmla="*/ 301 w 326"/>
                <a:gd name="T79" fmla="*/ 87 h 144"/>
                <a:gd name="T80" fmla="*/ 308 w 326"/>
                <a:gd name="T81" fmla="*/ 81 h 144"/>
                <a:gd name="T82" fmla="*/ 308 w 326"/>
                <a:gd name="T83" fmla="*/ 75 h 144"/>
                <a:gd name="T84" fmla="*/ 301 w 326"/>
                <a:gd name="T85" fmla="*/ 78 h 144"/>
                <a:gd name="T86" fmla="*/ 291 w 326"/>
                <a:gd name="T87" fmla="*/ 83 h 144"/>
                <a:gd name="T88" fmla="*/ 283 w 326"/>
                <a:gd name="T89" fmla="*/ 77 h 144"/>
                <a:gd name="T90" fmla="*/ 288 w 326"/>
                <a:gd name="T91" fmla="*/ 77 h 144"/>
                <a:gd name="T92" fmla="*/ 296 w 326"/>
                <a:gd name="T93" fmla="*/ 73 h 144"/>
                <a:gd name="T94" fmla="*/ 297 w 326"/>
                <a:gd name="T95" fmla="*/ 68 h 144"/>
                <a:gd name="T96" fmla="*/ 296 w 326"/>
                <a:gd name="T97" fmla="*/ 64 h 144"/>
                <a:gd name="T98" fmla="*/ 280 w 326"/>
                <a:gd name="T99" fmla="*/ 58 h 144"/>
                <a:gd name="T100" fmla="*/ 290 w 326"/>
                <a:gd name="T101" fmla="*/ 57 h 144"/>
                <a:gd name="T102" fmla="*/ 294 w 326"/>
                <a:gd name="T103" fmla="*/ 55 h 144"/>
                <a:gd name="T104" fmla="*/ 294 w 326"/>
                <a:gd name="T105" fmla="*/ 51 h 144"/>
                <a:gd name="T106" fmla="*/ 300 w 326"/>
                <a:gd name="T107" fmla="*/ 58 h 144"/>
                <a:gd name="T108" fmla="*/ 306 w 326"/>
                <a:gd name="T109" fmla="*/ 58 h 144"/>
                <a:gd name="T110" fmla="*/ 317 w 326"/>
                <a:gd name="T111" fmla="*/ 57 h 144"/>
                <a:gd name="T112" fmla="*/ 319 w 326"/>
                <a:gd name="T113" fmla="*/ 48 h 144"/>
                <a:gd name="T114" fmla="*/ 322 w 326"/>
                <a:gd name="T115" fmla="*/ 42 h 144"/>
                <a:gd name="T116" fmla="*/ 325 w 326"/>
                <a:gd name="T117" fmla="*/ 3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26" h="144">
                  <a:moveTo>
                    <a:pt x="324" y="34"/>
                  </a:moveTo>
                  <a:cubicBezTo>
                    <a:pt x="322" y="31"/>
                    <a:pt x="322" y="31"/>
                    <a:pt x="322" y="31"/>
                  </a:cubicBezTo>
                  <a:cubicBezTo>
                    <a:pt x="320" y="28"/>
                    <a:pt x="320" y="28"/>
                    <a:pt x="320" y="28"/>
                  </a:cubicBezTo>
                  <a:cubicBezTo>
                    <a:pt x="317" y="28"/>
                    <a:pt x="317" y="28"/>
                    <a:pt x="317" y="28"/>
                  </a:cubicBezTo>
                  <a:cubicBezTo>
                    <a:pt x="316" y="29"/>
                    <a:pt x="316" y="29"/>
                    <a:pt x="316" y="29"/>
                  </a:cubicBezTo>
                  <a:cubicBezTo>
                    <a:pt x="315" y="38"/>
                    <a:pt x="315" y="38"/>
                    <a:pt x="315" y="38"/>
                  </a:cubicBezTo>
                  <a:cubicBezTo>
                    <a:pt x="315" y="40"/>
                    <a:pt x="315" y="40"/>
                    <a:pt x="315" y="40"/>
                  </a:cubicBezTo>
                  <a:cubicBezTo>
                    <a:pt x="312" y="38"/>
                    <a:pt x="312" y="38"/>
                    <a:pt x="312" y="38"/>
                  </a:cubicBezTo>
                  <a:cubicBezTo>
                    <a:pt x="311" y="32"/>
                    <a:pt x="311" y="32"/>
                    <a:pt x="311" y="32"/>
                  </a:cubicBezTo>
                  <a:cubicBezTo>
                    <a:pt x="309" y="28"/>
                    <a:pt x="309" y="28"/>
                    <a:pt x="309" y="28"/>
                  </a:cubicBezTo>
                  <a:cubicBezTo>
                    <a:pt x="306" y="27"/>
                    <a:pt x="306" y="27"/>
                    <a:pt x="306" y="27"/>
                  </a:cubicBezTo>
                  <a:cubicBezTo>
                    <a:pt x="300" y="30"/>
                    <a:pt x="300" y="30"/>
                    <a:pt x="300" y="30"/>
                  </a:cubicBezTo>
                  <a:cubicBezTo>
                    <a:pt x="298" y="30"/>
                    <a:pt x="298" y="30"/>
                    <a:pt x="298" y="30"/>
                  </a:cubicBezTo>
                  <a:cubicBezTo>
                    <a:pt x="292" y="32"/>
                    <a:pt x="292" y="32"/>
                    <a:pt x="292" y="32"/>
                  </a:cubicBezTo>
                  <a:cubicBezTo>
                    <a:pt x="289" y="35"/>
                    <a:pt x="289" y="35"/>
                    <a:pt x="289" y="35"/>
                  </a:cubicBezTo>
                  <a:cubicBezTo>
                    <a:pt x="286" y="39"/>
                    <a:pt x="286" y="39"/>
                    <a:pt x="286" y="39"/>
                  </a:cubicBezTo>
                  <a:cubicBezTo>
                    <a:pt x="285" y="37"/>
                    <a:pt x="285" y="37"/>
                    <a:pt x="285" y="37"/>
                  </a:cubicBezTo>
                  <a:cubicBezTo>
                    <a:pt x="285" y="32"/>
                    <a:pt x="285" y="32"/>
                    <a:pt x="285" y="32"/>
                  </a:cubicBezTo>
                  <a:cubicBezTo>
                    <a:pt x="285" y="30"/>
                    <a:pt x="285" y="30"/>
                    <a:pt x="285" y="30"/>
                  </a:cubicBezTo>
                  <a:cubicBezTo>
                    <a:pt x="283" y="27"/>
                    <a:pt x="283" y="27"/>
                    <a:pt x="283" y="27"/>
                  </a:cubicBezTo>
                  <a:cubicBezTo>
                    <a:pt x="282" y="25"/>
                    <a:pt x="282" y="25"/>
                    <a:pt x="282" y="25"/>
                  </a:cubicBezTo>
                  <a:cubicBezTo>
                    <a:pt x="281" y="23"/>
                    <a:pt x="281" y="23"/>
                    <a:pt x="281" y="23"/>
                  </a:cubicBezTo>
                  <a:cubicBezTo>
                    <a:pt x="281" y="20"/>
                    <a:pt x="281" y="20"/>
                    <a:pt x="281" y="20"/>
                  </a:cubicBezTo>
                  <a:cubicBezTo>
                    <a:pt x="281" y="18"/>
                    <a:pt x="281" y="18"/>
                    <a:pt x="281" y="18"/>
                  </a:cubicBezTo>
                  <a:cubicBezTo>
                    <a:pt x="283" y="16"/>
                    <a:pt x="283" y="16"/>
                    <a:pt x="283" y="16"/>
                  </a:cubicBezTo>
                  <a:cubicBezTo>
                    <a:pt x="283" y="16"/>
                    <a:pt x="283" y="16"/>
                    <a:pt x="283" y="16"/>
                  </a:cubicBezTo>
                  <a:cubicBezTo>
                    <a:pt x="284" y="20"/>
                    <a:pt x="284" y="20"/>
                    <a:pt x="284" y="20"/>
                  </a:cubicBezTo>
                  <a:cubicBezTo>
                    <a:pt x="285" y="26"/>
                    <a:pt x="285" y="26"/>
                    <a:pt x="285" y="26"/>
                  </a:cubicBezTo>
                  <a:cubicBezTo>
                    <a:pt x="287" y="31"/>
                    <a:pt x="287" y="31"/>
                    <a:pt x="287" y="31"/>
                  </a:cubicBezTo>
                  <a:cubicBezTo>
                    <a:pt x="290" y="29"/>
                    <a:pt x="290" y="29"/>
                    <a:pt x="290" y="29"/>
                  </a:cubicBezTo>
                  <a:cubicBezTo>
                    <a:pt x="291" y="28"/>
                    <a:pt x="291" y="28"/>
                    <a:pt x="291" y="28"/>
                  </a:cubicBezTo>
                  <a:cubicBezTo>
                    <a:pt x="294" y="26"/>
                    <a:pt x="294" y="26"/>
                    <a:pt x="294" y="26"/>
                  </a:cubicBezTo>
                  <a:cubicBezTo>
                    <a:pt x="295" y="26"/>
                    <a:pt x="295" y="26"/>
                    <a:pt x="295" y="26"/>
                  </a:cubicBezTo>
                  <a:cubicBezTo>
                    <a:pt x="299" y="24"/>
                    <a:pt x="299" y="24"/>
                    <a:pt x="299" y="24"/>
                  </a:cubicBezTo>
                  <a:cubicBezTo>
                    <a:pt x="300" y="22"/>
                    <a:pt x="300" y="22"/>
                    <a:pt x="300" y="22"/>
                  </a:cubicBezTo>
                  <a:cubicBezTo>
                    <a:pt x="305" y="22"/>
                    <a:pt x="305" y="22"/>
                    <a:pt x="305" y="22"/>
                  </a:cubicBezTo>
                  <a:cubicBezTo>
                    <a:pt x="306" y="19"/>
                    <a:pt x="306" y="19"/>
                    <a:pt x="306" y="19"/>
                  </a:cubicBezTo>
                  <a:cubicBezTo>
                    <a:pt x="307" y="18"/>
                    <a:pt x="307" y="18"/>
                    <a:pt x="307" y="18"/>
                  </a:cubicBezTo>
                  <a:cubicBezTo>
                    <a:pt x="307" y="18"/>
                    <a:pt x="306" y="17"/>
                    <a:pt x="306" y="16"/>
                  </a:cubicBezTo>
                  <a:cubicBezTo>
                    <a:pt x="305" y="16"/>
                    <a:pt x="305" y="16"/>
                    <a:pt x="305" y="16"/>
                  </a:cubicBezTo>
                  <a:cubicBezTo>
                    <a:pt x="303" y="13"/>
                    <a:pt x="303" y="13"/>
                    <a:pt x="303" y="13"/>
                  </a:cubicBezTo>
                  <a:cubicBezTo>
                    <a:pt x="303" y="12"/>
                    <a:pt x="303" y="12"/>
                    <a:pt x="303" y="12"/>
                  </a:cubicBezTo>
                  <a:cubicBezTo>
                    <a:pt x="304" y="12"/>
                    <a:pt x="304" y="12"/>
                    <a:pt x="304" y="12"/>
                  </a:cubicBezTo>
                  <a:cubicBezTo>
                    <a:pt x="309" y="14"/>
                    <a:pt x="309" y="14"/>
                    <a:pt x="309" y="14"/>
                  </a:cubicBezTo>
                  <a:cubicBezTo>
                    <a:pt x="312" y="14"/>
                    <a:pt x="312" y="14"/>
                    <a:pt x="312" y="14"/>
                  </a:cubicBezTo>
                  <a:cubicBezTo>
                    <a:pt x="312" y="11"/>
                    <a:pt x="312" y="11"/>
                    <a:pt x="312" y="11"/>
                  </a:cubicBezTo>
                  <a:cubicBezTo>
                    <a:pt x="309" y="7"/>
                    <a:pt x="309" y="7"/>
                    <a:pt x="309" y="7"/>
                  </a:cubicBezTo>
                  <a:cubicBezTo>
                    <a:pt x="308" y="4"/>
                    <a:pt x="308" y="4"/>
                    <a:pt x="308" y="4"/>
                  </a:cubicBezTo>
                  <a:cubicBezTo>
                    <a:pt x="305" y="0"/>
                    <a:pt x="305" y="0"/>
                    <a:pt x="305" y="0"/>
                  </a:cubicBezTo>
                  <a:cubicBezTo>
                    <a:pt x="218" y="18"/>
                    <a:pt x="218" y="18"/>
                    <a:pt x="218" y="18"/>
                  </a:cubicBezTo>
                  <a:cubicBezTo>
                    <a:pt x="155" y="28"/>
                    <a:pt x="155" y="28"/>
                    <a:pt x="155" y="28"/>
                  </a:cubicBezTo>
                  <a:cubicBezTo>
                    <a:pt x="94" y="35"/>
                    <a:pt x="94" y="35"/>
                    <a:pt x="94" y="35"/>
                  </a:cubicBezTo>
                  <a:cubicBezTo>
                    <a:pt x="94" y="47"/>
                    <a:pt x="94" y="47"/>
                    <a:pt x="94" y="47"/>
                  </a:cubicBezTo>
                  <a:cubicBezTo>
                    <a:pt x="93" y="47"/>
                    <a:pt x="93" y="47"/>
                    <a:pt x="93" y="47"/>
                  </a:cubicBezTo>
                  <a:cubicBezTo>
                    <a:pt x="89" y="49"/>
                    <a:pt x="89" y="49"/>
                    <a:pt x="89" y="49"/>
                  </a:cubicBezTo>
                  <a:cubicBezTo>
                    <a:pt x="86" y="54"/>
                    <a:pt x="86" y="54"/>
                    <a:pt x="86" y="54"/>
                  </a:cubicBezTo>
                  <a:cubicBezTo>
                    <a:pt x="85" y="58"/>
                    <a:pt x="85" y="58"/>
                    <a:pt x="85" y="58"/>
                  </a:cubicBezTo>
                  <a:cubicBezTo>
                    <a:pt x="74" y="60"/>
                    <a:pt x="74" y="60"/>
                    <a:pt x="74" y="60"/>
                  </a:cubicBezTo>
                  <a:cubicBezTo>
                    <a:pt x="69" y="66"/>
                    <a:pt x="69" y="66"/>
                    <a:pt x="69" y="66"/>
                  </a:cubicBezTo>
                  <a:cubicBezTo>
                    <a:pt x="65" y="70"/>
                    <a:pt x="65" y="70"/>
                    <a:pt x="65" y="70"/>
                  </a:cubicBezTo>
                  <a:cubicBezTo>
                    <a:pt x="62" y="66"/>
                    <a:pt x="62" y="66"/>
                    <a:pt x="62" y="66"/>
                  </a:cubicBezTo>
                  <a:cubicBezTo>
                    <a:pt x="59" y="66"/>
                    <a:pt x="59" y="66"/>
                    <a:pt x="59" y="66"/>
                  </a:cubicBezTo>
                  <a:cubicBezTo>
                    <a:pt x="55" y="72"/>
                    <a:pt x="55" y="72"/>
                    <a:pt x="55" y="72"/>
                  </a:cubicBezTo>
                  <a:cubicBezTo>
                    <a:pt x="53" y="76"/>
                    <a:pt x="53" y="76"/>
                    <a:pt x="53" y="76"/>
                  </a:cubicBezTo>
                  <a:cubicBezTo>
                    <a:pt x="48" y="79"/>
                    <a:pt x="48" y="79"/>
                    <a:pt x="48" y="79"/>
                  </a:cubicBezTo>
                  <a:cubicBezTo>
                    <a:pt x="14" y="99"/>
                    <a:pt x="14" y="99"/>
                    <a:pt x="14" y="99"/>
                  </a:cubicBezTo>
                  <a:cubicBezTo>
                    <a:pt x="11" y="103"/>
                    <a:pt x="11" y="103"/>
                    <a:pt x="11" y="103"/>
                  </a:cubicBezTo>
                  <a:cubicBezTo>
                    <a:pt x="12" y="107"/>
                    <a:pt x="12" y="107"/>
                    <a:pt x="12" y="107"/>
                  </a:cubicBezTo>
                  <a:cubicBezTo>
                    <a:pt x="8" y="110"/>
                    <a:pt x="8" y="110"/>
                    <a:pt x="8" y="110"/>
                  </a:cubicBezTo>
                  <a:cubicBezTo>
                    <a:pt x="5" y="110"/>
                    <a:pt x="5" y="110"/>
                    <a:pt x="5" y="110"/>
                  </a:cubicBezTo>
                  <a:cubicBezTo>
                    <a:pt x="1" y="114"/>
                    <a:pt x="1" y="114"/>
                    <a:pt x="1" y="114"/>
                  </a:cubicBezTo>
                  <a:cubicBezTo>
                    <a:pt x="1" y="117"/>
                    <a:pt x="1" y="117"/>
                    <a:pt x="1" y="117"/>
                  </a:cubicBezTo>
                  <a:cubicBezTo>
                    <a:pt x="0" y="123"/>
                    <a:pt x="0" y="123"/>
                    <a:pt x="0" y="123"/>
                  </a:cubicBezTo>
                  <a:cubicBezTo>
                    <a:pt x="0" y="124"/>
                    <a:pt x="0" y="124"/>
                    <a:pt x="0" y="124"/>
                  </a:cubicBezTo>
                  <a:cubicBezTo>
                    <a:pt x="0" y="124"/>
                    <a:pt x="0" y="124"/>
                    <a:pt x="0" y="124"/>
                  </a:cubicBezTo>
                  <a:cubicBezTo>
                    <a:pt x="56" y="118"/>
                    <a:pt x="56" y="118"/>
                    <a:pt x="56" y="118"/>
                  </a:cubicBezTo>
                  <a:cubicBezTo>
                    <a:pt x="73" y="105"/>
                    <a:pt x="73" y="105"/>
                    <a:pt x="73" y="105"/>
                  </a:cubicBezTo>
                  <a:cubicBezTo>
                    <a:pt x="83" y="104"/>
                    <a:pt x="83" y="104"/>
                    <a:pt x="83" y="104"/>
                  </a:cubicBezTo>
                  <a:cubicBezTo>
                    <a:pt x="90" y="104"/>
                    <a:pt x="90" y="104"/>
                    <a:pt x="90" y="104"/>
                  </a:cubicBezTo>
                  <a:cubicBezTo>
                    <a:pt x="102" y="106"/>
                    <a:pt x="102" y="106"/>
                    <a:pt x="102" y="106"/>
                  </a:cubicBezTo>
                  <a:cubicBezTo>
                    <a:pt x="108" y="105"/>
                    <a:pt x="108" y="105"/>
                    <a:pt x="108" y="105"/>
                  </a:cubicBezTo>
                  <a:cubicBezTo>
                    <a:pt x="111" y="104"/>
                    <a:pt x="111" y="104"/>
                    <a:pt x="111" y="104"/>
                  </a:cubicBezTo>
                  <a:cubicBezTo>
                    <a:pt x="116" y="101"/>
                    <a:pt x="116" y="101"/>
                    <a:pt x="116" y="101"/>
                  </a:cubicBezTo>
                  <a:cubicBezTo>
                    <a:pt x="123" y="100"/>
                    <a:pt x="123" y="100"/>
                    <a:pt x="123" y="100"/>
                  </a:cubicBezTo>
                  <a:cubicBezTo>
                    <a:pt x="132" y="101"/>
                    <a:pt x="132" y="101"/>
                    <a:pt x="132" y="101"/>
                  </a:cubicBezTo>
                  <a:cubicBezTo>
                    <a:pt x="138" y="104"/>
                    <a:pt x="138" y="104"/>
                    <a:pt x="138" y="104"/>
                  </a:cubicBezTo>
                  <a:cubicBezTo>
                    <a:pt x="142" y="114"/>
                    <a:pt x="142" y="114"/>
                    <a:pt x="142" y="114"/>
                  </a:cubicBezTo>
                  <a:cubicBezTo>
                    <a:pt x="182" y="106"/>
                    <a:pt x="182" y="106"/>
                    <a:pt x="182" y="106"/>
                  </a:cubicBezTo>
                  <a:cubicBezTo>
                    <a:pt x="234" y="144"/>
                    <a:pt x="234" y="144"/>
                    <a:pt x="234" y="144"/>
                  </a:cubicBezTo>
                  <a:cubicBezTo>
                    <a:pt x="243" y="140"/>
                    <a:pt x="243" y="140"/>
                    <a:pt x="243" y="140"/>
                  </a:cubicBezTo>
                  <a:cubicBezTo>
                    <a:pt x="245" y="140"/>
                    <a:pt x="245" y="140"/>
                    <a:pt x="245" y="140"/>
                  </a:cubicBezTo>
                  <a:cubicBezTo>
                    <a:pt x="254" y="139"/>
                    <a:pt x="254" y="139"/>
                    <a:pt x="254" y="139"/>
                  </a:cubicBezTo>
                  <a:cubicBezTo>
                    <a:pt x="256" y="136"/>
                    <a:pt x="256" y="136"/>
                    <a:pt x="256" y="136"/>
                  </a:cubicBezTo>
                  <a:cubicBezTo>
                    <a:pt x="259" y="133"/>
                    <a:pt x="259" y="133"/>
                    <a:pt x="259" y="133"/>
                  </a:cubicBezTo>
                  <a:cubicBezTo>
                    <a:pt x="260" y="124"/>
                    <a:pt x="260" y="124"/>
                    <a:pt x="260" y="124"/>
                  </a:cubicBezTo>
                  <a:cubicBezTo>
                    <a:pt x="263" y="117"/>
                    <a:pt x="263" y="117"/>
                    <a:pt x="263" y="117"/>
                  </a:cubicBezTo>
                  <a:cubicBezTo>
                    <a:pt x="267" y="111"/>
                    <a:pt x="267" y="111"/>
                    <a:pt x="267" y="111"/>
                  </a:cubicBezTo>
                  <a:cubicBezTo>
                    <a:pt x="271" y="108"/>
                    <a:pt x="271" y="108"/>
                    <a:pt x="271" y="108"/>
                  </a:cubicBezTo>
                  <a:cubicBezTo>
                    <a:pt x="271" y="106"/>
                    <a:pt x="271" y="106"/>
                    <a:pt x="271" y="106"/>
                  </a:cubicBezTo>
                  <a:cubicBezTo>
                    <a:pt x="270" y="103"/>
                    <a:pt x="270" y="103"/>
                    <a:pt x="270" y="103"/>
                  </a:cubicBezTo>
                  <a:cubicBezTo>
                    <a:pt x="269" y="101"/>
                    <a:pt x="269" y="101"/>
                    <a:pt x="269" y="101"/>
                  </a:cubicBezTo>
                  <a:cubicBezTo>
                    <a:pt x="270" y="100"/>
                    <a:pt x="270" y="100"/>
                    <a:pt x="270" y="100"/>
                  </a:cubicBezTo>
                  <a:cubicBezTo>
                    <a:pt x="270" y="98"/>
                    <a:pt x="270" y="98"/>
                    <a:pt x="270" y="98"/>
                  </a:cubicBezTo>
                  <a:cubicBezTo>
                    <a:pt x="271" y="97"/>
                    <a:pt x="271" y="97"/>
                    <a:pt x="271" y="97"/>
                  </a:cubicBezTo>
                  <a:cubicBezTo>
                    <a:pt x="272" y="97"/>
                    <a:pt x="272" y="97"/>
                    <a:pt x="272" y="97"/>
                  </a:cubicBezTo>
                  <a:cubicBezTo>
                    <a:pt x="273" y="98"/>
                    <a:pt x="273" y="98"/>
                    <a:pt x="273" y="98"/>
                  </a:cubicBezTo>
                  <a:cubicBezTo>
                    <a:pt x="274" y="102"/>
                    <a:pt x="274" y="102"/>
                    <a:pt x="274" y="102"/>
                  </a:cubicBezTo>
                  <a:cubicBezTo>
                    <a:pt x="278" y="100"/>
                    <a:pt x="278" y="100"/>
                    <a:pt x="278" y="100"/>
                  </a:cubicBezTo>
                  <a:cubicBezTo>
                    <a:pt x="281" y="99"/>
                    <a:pt x="281" y="99"/>
                    <a:pt x="281" y="99"/>
                  </a:cubicBezTo>
                  <a:cubicBezTo>
                    <a:pt x="281" y="97"/>
                    <a:pt x="281" y="97"/>
                    <a:pt x="281" y="97"/>
                  </a:cubicBezTo>
                  <a:cubicBezTo>
                    <a:pt x="281" y="95"/>
                    <a:pt x="281" y="95"/>
                    <a:pt x="281" y="95"/>
                  </a:cubicBezTo>
                  <a:cubicBezTo>
                    <a:pt x="283" y="94"/>
                    <a:pt x="283" y="94"/>
                    <a:pt x="283" y="94"/>
                  </a:cubicBezTo>
                  <a:cubicBezTo>
                    <a:pt x="283" y="93"/>
                    <a:pt x="283" y="93"/>
                    <a:pt x="283" y="93"/>
                  </a:cubicBezTo>
                  <a:cubicBezTo>
                    <a:pt x="285" y="95"/>
                    <a:pt x="285" y="95"/>
                    <a:pt x="285" y="95"/>
                  </a:cubicBezTo>
                  <a:cubicBezTo>
                    <a:pt x="290" y="93"/>
                    <a:pt x="290" y="93"/>
                    <a:pt x="290" y="93"/>
                  </a:cubicBezTo>
                  <a:cubicBezTo>
                    <a:pt x="294" y="91"/>
                    <a:pt x="294" y="91"/>
                    <a:pt x="294" y="91"/>
                  </a:cubicBezTo>
                  <a:cubicBezTo>
                    <a:pt x="296" y="91"/>
                    <a:pt x="296" y="91"/>
                    <a:pt x="296" y="91"/>
                  </a:cubicBezTo>
                  <a:cubicBezTo>
                    <a:pt x="299" y="89"/>
                    <a:pt x="299" y="89"/>
                    <a:pt x="299" y="89"/>
                  </a:cubicBezTo>
                  <a:cubicBezTo>
                    <a:pt x="301" y="88"/>
                    <a:pt x="301" y="88"/>
                    <a:pt x="301" y="88"/>
                  </a:cubicBezTo>
                  <a:cubicBezTo>
                    <a:pt x="301" y="87"/>
                    <a:pt x="301" y="87"/>
                    <a:pt x="301" y="87"/>
                  </a:cubicBezTo>
                  <a:cubicBezTo>
                    <a:pt x="305" y="90"/>
                    <a:pt x="305" y="90"/>
                    <a:pt x="305" y="90"/>
                  </a:cubicBezTo>
                  <a:cubicBezTo>
                    <a:pt x="307" y="86"/>
                    <a:pt x="307" y="86"/>
                    <a:pt x="307" y="86"/>
                  </a:cubicBezTo>
                  <a:cubicBezTo>
                    <a:pt x="308" y="81"/>
                    <a:pt x="308" y="81"/>
                    <a:pt x="308" y="81"/>
                  </a:cubicBezTo>
                  <a:cubicBezTo>
                    <a:pt x="309" y="79"/>
                    <a:pt x="309" y="79"/>
                    <a:pt x="309" y="79"/>
                  </a:cubicBezTo>
                  <a:cubicBezTo>
                    <a:pt x="310" y="77"/>
                    <a:pt x="310" y="77"/>
                    <a:pt x="310" y="77"/>
                  </a:cubicBezTo>
                  <a:cubicBezTo>
                    <a:pt x="310" y="77"/>
                    <a:pt x="309" y="74"/>
                    <a:pt x="308" y="75"/>
                  </a:cubicBezTo>
                  <a:cubicBezTo>
                    <a:pt x="307" y="75"/>
                    <a:pt x="304" y="76"/>
                    <a:pt x="304" y="76"/>
                  </a:cubicBezTo>
                  <a:cubicBezTo>
                    <a:pt x="303" y="78"/>
                    <a:pt x="303" y="78"/>
                    <a:pt x="303" y="78"/>
                  </a:cubicBezTo>
                  <a:cubicBezTo>
                    <a:pt x="301" y="78"/>
                    <a:pt x="301" y="78"/>
                    <a:pt x="301" y="78"/>
                  </a:cubicBezTo>
                  <a:cubicBezTo>
                    <a:pt x="299" y="80"/>
                    <a:pt x="299" y="80"/>
                    <a:pt x="299" y="80"/>
                  </a:cubicBezTo>
                  <a:cubicBezTo>
                    <a:pt x="294" y="83"/>
                    <a:pt x="294" y="83"/>
                    <a:pt x="294" y="83"/>
                  </a:cubicBezTo>
                  <a:cubicBezTo>
                    <a:pt x="291" y="83"/>
                    <a:pt x="291" y="83"/>
                    <a:pt x="291" y="83"/>
                  </a:cubicBezTo>
                  <a:cubicBezTo>
                    <a:pt x="283" y="81"/>
                    <a:pt x="283" y="81"/>
                    <a:pt x="283" y="81"/>
                  </a:cubicBezTo>
                  <a:cubicBezTo>
                    <a:pt x="283" y="79"/>
                    <a:pt x="283" y="79"/>
                    <a:pt x="283" y="79"/>
                  </a:cubicBezTo>
                  <a:cubicBezTo>
                    <a:pt x="283" y="77"/>
                    <a:pt x="283" y="77"/>
                    <a:pt x="283" y="77"/>
                  </a:cubicBezTo>
                  <a:cubicBezTo>
                    <a:pt x="284" y="76"/>
                    <a:pt x="284" y="76"/>
                    <a:pt x="284" y="76"/>
                  </a:cubicBezTo>
                  <a:cubicBezTo>
                    <a:pt x="286" y="76"/>
                    <a:pt x="286" y="76"/>
                    <a:pt x="286" y="76"/>
                  </a:cubicBezTo>
                  <a:cubicBezTo>
                    <a:pt x="288" y="77"/>
                    <a:pt x="288" y="77"/>
                    <a:pt x="288" y="77"/>
                  </a:cubicBezTo>
                  <a:cubicBezTo>
                    <a:pt x="293" y="77"/>
                    <a:pt x="293" y="77"/>
                    <a:pt x="293" y="77"/>
                  </a:cubicBezTo>
                  <a:cubicBezTo>
                    <a:pt x="296" y="75"/>
                    <a:pt x="296" y="75"/>
                    <a:pt x="296" y="75"/>
                  </a:cubicBezTo>
                  <a:cubicBezTo>
                    <a:pt x="296" y="73"/>
                    <a:pt x="296" y="73"/>
                    <a:pt x="296" y="73"/>
                  </a:cubicBezTo>
                  <a:cubicBezTo>
                    <a:pt x="295" y="71"/>
                    <a:pt x="295" y="71"/>
                    <a:pt x="295" y="71"/>
                  </a:cubicBezTo>
                  <a:cubicBezTo>
                    <a:pt x="296" y="68"/>
                    <a:pt x="296" y="68"/>
                    <a:pt x="296" y="68"/>
                  </a:cubicBezTo>
                  <a:cubicBezTo>
                    <a:pt x="297" y="68"/>
                    <a:pt x="297" y="68"/>
                    <a:pt x="297" y="68"/>
                  </a:cubicBezTo>
                  <a:cubicBezTo>
                    <a:pt x="299" y="66"/>
                    <a:pt x="299" y="66"/>
                    <a:pt x="299" y="66"/>
                  </a:cubicBezTo>
                  <a:cubicBezTo>
                    <a:pt x="299" y="64"/>
                    <a:pt x="299" y="64"/>
                    <a:pt x="299" y="64"/>
                  </a:cubicBezTo>
                  <a:cubicBezTo>
                    <a:pt x="296" y="64"/>
                    <a:pt x="296" y="64"/>
                    <a:pt x="296" y="64"/>
                  </a:cubicBezTo>
                  <a:cubicBezTo>
                    <a:pt x="290" y="61"/>
                    <a:pt x="290" y="61"/>
                    <a:pt x="290" y="61"/>
                  </a:cubicBezTo>
                  <a:cubicBezTo>
                    <a:pt x="283" y="60"/>
                    <a:pt x="283" y="60"/>
                    <a:pt x="283" y="60"/>
                  </a:cubicBezTo>
                  <a:cubicBezTo>
                    <a:pt x="280" y="58"/>
                    <a:pt x="280" y="58"/>
                    <a:pt x="280" y="58"/>
                  </a:cubicBezTo>
                  <a:cubicBezTo>
                    <a:pt x="280" y="57"/>
                    <a:pt x="280" y="57"/>
                    <a:pt x="280" y="57"/>
                  </a:cubicBezTo>
                  <a:cubicBezTo>
                    <a:pt x="284" y="57"/>
                    <a:pt x="284" y="57"/>
                    <a:pt x="284" y="57"/>
                  </a:cubicBezTo>
                  <a:cubicBezTo>
                    <a:pt x="290" y="57"/>
                    <a:pt x="290" y="57"/>
                    <a:pt x="290" y="57"/>
                  </a:cubicBezTo>
                  <a:cubicBezTo>
                    <a:pt x="294" y="59"/>
                    <a:pt x="294" y="59"/>
                    <a:pt x="294" y="59"/>
                  </a:cubicBezTo>
                  <a:cubicBezTo>
                    <a:pt x="295" y="57"/>
                    <a:pt x="295" y="57"/>
                    <a:pt x="295" y="57"/>
                  </a:cubicBezTo>
                  <a:cubicBezTo>
                    <a:pt x="294" y="55"/>
                    <a:pt x="294" y="55"/>
                    <a:pt x="294" y="55"/>
                  </a:cubicBezTo>
                  <a:cubicBezTo>
                    <a:pt x="293" y="54"/>
                    <a:pt x="293" y="54"/>
                    <a:pt x="293" y="54"/>
                  </a:cubicBezTo>
                  <a:cubicBezTo>
                    <a:pt x="292" y="52"/>
                    <a:pt x="292" y="52"/>
                    <a:pt x="292" y="52"/>
                  </a:cubicBezTo>
                  <a:cubicBezTo>
                    <a:pt x="294" y="51"/>
                    <a:pt x="294" y="51"/>
                    <a:pt x="294" y="51"/>
                  </a:cubicBezTo>
                  <a:cubicBezTo>
                    <a:pt x="297" y="51"/>
                    <a:pt x="297" y="51"/>
                    <a:pt x="297" y="51"/>
                  </a:cubicBezTo>
                  <a:cubicBezTo>
                    <a:pt x="298" y="56"/>
                    <a:pt x="298" y="56"/>
                    <a:pt x="298" y="56"/>
                  </a:cubicBezTo>
                  <a:cubicBezTo>
                    <a:pt x="300" y="58"/>
                    <a:pt x="300" y="58"/>
                    <a:pt x="300" y="58"/>
                  </a:cubicBezTo>
                  <a:cubicBezTo>
                    <a:pt x="303" y="58"/>
                    <a:pt x="303" y="58"/>
                    <a:pt x="303" y="58"/>
                  </a:cubicBezTo>
                  <a:cubicBezTo>
                    <a:pt x="304" y="57"/>
                    <a:pt x="304" y="57"/>
                    <a:pt x="304" y="57"/>
                  </a:cubicBezTo>
                  <a:cubicBezTo>
                    <a:pt x="306" y="58"/>
                    <a:pt x="306" y="58"/>
                    <a:pt x="306" y="58"/>
                  </a:cubicBezTo>
                  <a:cubicBezTo>
                    <a:pt x="310" y="58"/>
                    <a:pt x="310" y="58"/>
                    <a:pt x="310" y="58"/>
                  </a:cubicBezTo>
                  <a:cubicBezTo>
                    <a:pt x="316" y="58"/>
                    <a:pt x="316" y="58"/>
                    <a:pt x="316" y="58"/>
                  </a:cubicBezTo>
                  <a:cubicBezTo>
                    <a:pt x="317" y="57"/>
                    <a:pt x="317" y="57"/>
                    <a:pt x="317" y="57"/>
                  </a:cubicBezTo>
                  <a:cubicBezTo>
                    <a:pt x="317" y="53"/>
                    <a:pt x="317" y="53"/>
                    <a:pt x="317" y="53"/>
                  </a:cubicBezTo>
                  <a:cubicBezTo>
                    <a:pt x="318" y="51"/>
                    <a:pt x="318" y="51"/>
                    <a:pt x="318" y="51"/>
                  </a:cubicBezTo>
                  <a:cubicBezTo>
                    <a:pt x="319" y="48"/>
                    <a:pt x="319" y="48"/>
                    <a:pt x="319" y="48"/>
                  </a:cubicBezTo>
                  <a:cubicBezTo>
                    <a:pt x="319" y="46"/>
                    <a:pt x="319" y="46"/>
                    <a:pt x="319" y="46"/>
                  </a:cubicBezTo>
                  <a:cubicBezTo>
                    <a:pt x="320" y="42"/>
                    <a:pt x="320" y="42"/>
                    <a:pt x="320" y="42"/>
                  </a:cubicBezTo>
                  <a:cubicBezTo>
                    <a:pt x="322" y="42"/>
                    <a:pt x="322" y="42"/>
                    <a:pt x="322" y="42"/>
                  </a:cubicBezTo>
                  <a:cubicBezTo>
                    <a:pt x="323" y="44"/>
                    <a:pt x="323" y="44"/>
                    <a:pt x="323" y="44"/>
                  </a:cubicBezTo>
                  <a:cubicBezTo>
                    <a:pt x="325" y="42"/>
                    <a:pt x="325" y="42"/>
                    <a:pt x="325" y="42"/>
                  </a:cubicBezTo>
                  <a:cubicBezTo>
                    <a:pt x="325" y="39"/>
                    <a:pt x="325" y="39"/>
                    <a:pt x="325" y="39"/>
                  </a:cubicBezTo>
                  <a:cubicBezTo>
                    <a:pt x="326" y="37"/>
                    <a:pt x="326" y="37"/>
                    <a:pt x="326" y="37"/>
                  </a:cubicBezTo>
                  <a:lnTo>
                    <a:pt x="324" y="34"/>
                  </a:lnTo>
                  <a:close/>
                </a:path>
              </a:pathLst>
            </a:custGeom>
            <a:solidFill>
              <a:schemeClr val="accent3"/>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4" name="Freeform 38">
              <a:extLst>
                <a:ext uri="{FF2B5EF4-FFF2-40B4-BE49-F238E27FC236}">
                  <a16:creationId xmlns:a16="http://schemas.microsoft.com/office/drawing/2014/main" id="{D7548009-2F8E-1442-B07E-DF95424372EC}"/>
                </a:ext>
              </a:extLst>
            </p:cNvPr>
            <p:cNvSpPr>
              <a:spLocks/>
            </p:cNvSpPr>
            <p:nvPr/>
          </p:nvSpPr>
          <p:spPr bwMode="auto">
            <a:xfrm>
              <a:off x="7274750" y="2775310"/>
              <a:ext cx="286695" cy="308620"/>
            </a:xfrm>
            <a:custGeom>
              <a:avLst/>
              <a:gdLst>
                <a:gd name="T0" fmla="*/ 196 w 201"/>
                <a:gd name="T1" fmla="*/ 127 h 216"/>
                <a:gd name="T2" fmla="*/ 195 w 201"/>
                <a:gd name="T3" fmla="*/ 120 h 216"/>
                <a:gd name="T4" fmla="*/ 191 w 201"/>
                <a:gd name="T5" fmla="*/ 115 h 216"/>
                <a:gd name="T6" fmla="*/ 190 w 201"/>
                <a:gd name="T7" fmla="*/ 110 h 216"/>
                <a:gd name="T8" fmla="*/ 187 w 201"/>
                <a:gd name="T9" fmla="*/ 107 h 216"/>
                <a:gd name="T10" fmla="*/ 183 w 201"/>
                <a:gd name="T11" fmla="*/ 106 h 216"/>
                <a:gd name="T12" fmla="*/ 181 w 201"/>
                <a:gd name="T13" fmla="*/ 101 h 216"/>
                <a:gd name="T14" fmla="*/ 179 w 201"/>
                <a:gd name="T15" fmla="*/ 96 h 216"/>
                <a:gd name="T16" fmla="*/ 174 w 201"/>
                <a:gd name="T17" fmla="*/ 89 h 216"/>
                <a:gd name="T18" fmla="*/ 168 w 201"/>
                <a:gd name="T19" fmla="*/ 84 h 216"/>
                <a:gd name="T20" fmla="*/ 158 w 201"/>
                <a:gd name="T21" fmla="*/ 78 h 216"/>
                <a:gd name="T22" fmla="*/ 147 w 201"/>
                <a:gd name="T23" fmla="*/ 63 h 216"/>
                <a:gd name="T24" fmla="*/ 126 w 201"/>
                <a:gd name="T25" fmla="*/ 46 h 216"/>
                <a:gd name="T26" fmla="*/ 116 w 201"/>
                <a:gd name="T27" fmla="*/ 35 h 216"/>
                <a:gd name="T28" fmla="*/ 111 w 201"/>
                <a:gd name="T29" fmla="*/ 27 h 216"/>
                <a:gd name="T30" fmla="*/ 96 w 201"/>
                <a:gd name="T31" fmla="*/ 19 h 216"/>
                <a:gd name="T32" fmla="*/ 92 w 201"/>
                <a:gd name="T33" fmla="*/ 14 h 216"/>
                <a:gd name="T34" fmla="*/ 97 w 201"/>
                <a:gd name="T35" fmla="*/ 8 h 216"/>
                <a:gd name="T36" fmla="*/ 103 w 201"/>
                <a:gd name="T37" fmla="*/ 4 h 216"/>
                <a:gd name="T38" fmla="*/ 104 w 201"/>
                <a:gd name="T39" fmla="*/ 0 h 216"/>
                <a:gd name="T40" fmla="*/ 48 w 201"/>
                <a:gd name="T41" fmla="*/ 6 h 216"/>
                <a:gd name="T42" fmla="*/ 0 w 201"/>
                <a:gd name="T43" fmla="*/ 10 h 216"/>
                <a:gd name="T44" fmla="*/ 11 w 201"/>
                <a:gd name="T45" fmla="*/ 58 h 216"/>
                <a:gd name="T46" fmla="*/ 25 w 201"/>
                <a:gd name="T47" fmla="*/ 107 h 216"/>
                <a:gd name="T48" fmla="*/ 38 w 201"/>
                <a:gd name="T49" fmla="*/ 128 h 216"/>
                <a:gd name="T50" fmla="*/ 39 w 201"/>
                <a:gd name="T51" fmla="*/ 137 h 216"/>
                <a:gd name="T52" fmla="*/ 40 w 201"/>
                <a:gd name="T53" fmla="*/ 144 h 216"/>
                <a:gd name="T54" fmla="*/ 39 w 201"/>
                <a:gd name="T55" fmla="*/ 150 h 216"/>
                <a:gd name="T56" fmla="*/ 35 w 201"/>
                <a:gd name="T57" fmla="*/ 157 h 216"/>
                <a:gd name="T58" fmla="*/ 37 w 201"/>
                <a:gd name="T59" fmla="*/ 172 h 216"/>
                <a:gd name="T60" fmla="*/ 40 w 201"/>
                <a:gd name="T61" fmla="*/ 182 h 216"/>
                <a:gd name="T62" fmla="*/ 37 w 201"/>
                <a:gd name="T63" fmla="*/ 186 h 216"/>
                <a:gd name="T64" fmla="*/ 41 w 201"/>
                <a:gd name="T65" fmla="*/ 193 h 216"/>
                <a:gd name="T66" fmla="*/ 46 w 201"/>
                <a:gd name="T67" fmla="*/ 201 h 216"/>
                <a:gd name="T68" fmla="*/ 160 w 201"/>
                <a:gd name="T69" fmla="*/ 207 h 216"/>
                <a:gd name="T70" fmla="*/ 169 w 201"/>
                <a:gd name="T71" fmla="*/ 216 h 216"/>
                <a:gd name="T72" fmla="*/ 166 w 201"/>
                <a:gd name="T73" fmla="*/ 193 h 216"/>
                <a:gd name="T74" fmla="*/ 183 w 201"/>
                <a:gd name="T75" fmla="*/ 196 h 216"/>
                <a:gd name="T76" fmla="*/ 185 w 201"/>
                <a:gd name="T77" fmla="*/ 189 h 216"/>
                <a:gd name="T78" fmla="*/ 182 w 201"/>
                <a:gd name="T79" fmla="*/ 187 h 216"/>
                <a:gd name="T80" fmla="*/ 180 w 201"/>
                <a:gd name="T81" fmla="*/ 183 h 216"/>
                <a:gd name="T82" fmla="*/ 185 w 201"/>
                <a:gd name="T83" fmla="*/ 183 h 216"/>
                <a:gd name="T84" fmla="*/ 183 w 201"/>
                <a:gd name="T85" fmla="*/ 177 h 216"/>
                <a:gd name="T86" fmla="*/ 188 w 201"/>
                <a:gd name="T87" fmla="*/ 174 h 216"/>
                <a:gd name="T88" fmla="*/ 187 w 201"/>
                <a:gd name="T89" fmla="*/ 168 h 216"/>
                <a:gd name="T90" fmla="*/ 188 w 201"/>
                <a:gd name="T91" fmla="*/ 165 h 216"/>
                <a:gd name="T92" fmla="*/ 189 w 201"/>
                <a:gd name="T93" fmla="*/ 161 h 216"/>
                <a:gd name="T94" fmla="*/ 189 w 201"/>
                <a:gd name="T95" fmla="*/ 151 h 216"/>
                <a:gd name="T96" fmla="*/ 194 w 201"/>
                <a:gd name="T97" fmla="*/ 152 h 216"/>
                <a:gd name="T98" fmla="*/ 193 w 201"/>
                <a:gd name="T99" fmla="*/ 149 h 216"/>
                <a:gd name="T100" fmla="*/ 189 w 201"/>
                <a:gd name="T101" fmla="*/ 144 h 216"/>
                <a:gd name="T102" fmla="*/ 196 w 201"/>
                <a:gd name="T103" fmla="*/ 144 h 216"/>
                <a:gd name="T104" fmla="*/ 193 w 201"/>
                <a:gd name="T105" fmla="*/ 141 h 216"/>
                <a:gd name="T106" fmla="*/ 192 w 201"/>
                <a:gd name="T107" fmla="*/ 137 h 216"/>
                <a:gd name="T108" fmla="*/ 197 w 201"/>
                <a:gd name="T109" fmla="*/ 138 h 216"/>
                <a:gd name="T110" fmla="*/ 199 w 201"/>
                <a:gd name="T111" fmla="*/ 134 h 216"/>
                <a:gd name="T112" fmla="*/ 201 w 201"/>
                <a:gd name="T113" fmla="*/ 130 h 216"/>
                <a:gd name="T114" fmla="*/ 198 w 201"/>
                <a:gd name="T115" fmla="*/ 128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1" h="216">
                  <a:moveTo>
                    <a:pt x="198" y="128"/>
                  </a:moveTo>
                  <a:cubicBezTo>
                    <a:pt x="196" y="127"/>
                    <a:pt x="196" y="127"/>
                    <a:pt x="196" y="127"/>
                  </a:cubicBezTo>
                  <a:cubicBezTo>
                    <a:pt x="195" y="124"/>
                    <a:pt x="195" y="124"/>
                    <a:pt x="195" y="124"/>
                  </a:cubicBezTo>
                  <a:cubicBezTo>
                    <a:pt x="195" y="120"/>
                    <a:pt x="195" y="120"/>
                    <a:pt x="195" y="120"/>
                  </a:cubicBezTo>
                  <a:cubicBezTo>
                    <a:pt x="195" y="119"/>
                    <a:pt x="195" y="119"/>
                    <a:pt x="195" y="119"/>
                  </a:cubicBezTo>
                  <a:cubicBezTo>
                    <a:pt x="191" y="115"/>
                    <a:pt x="191" y="115"/>
                    <a:pt x="191" y="115"/>
                  </a:cubicBezTo>
                  <a:cubicBezTo>
                    <a:pt x="190" y="112"/>
                    <a:pt x="190" y="112"/>
                    <a:pt x="190" y="112"/>
                  </a:cubicBezTo>
                  <a:cubicBezTo>
                    <a:pt x="190" y="110"/>
                    <a:pt x="190" y="110"/>
                    <a:pt x="190" y="110"/>
                  </a:cubicBezTo>
                  <a:cubicBezTo>
                    <a:pt x="190" y="109"/>
                    <a:pt x="190" y="109"/>
                    <a:pt x="190" y="109"/>
                  </a:cubicBezTo>
                  <a:cubicBezTo>
                    <a:pt x="187" y="107"/>
                    <a:pt x="187" y="107"/>
                    <a:pt x="187" y="107"/>
                  </a:cubicBezTo>
                  <a:cubicBezTo>
                    <a:pt x="184" y="106"/>
                    <a:pt x="184" y="106"/>
                    <a:pt x="184" y="106"/>
                  </a:cubicBezTo>
                  <a:cubicBezTo>
                    <a:pt x="183" y="106"/>
                    <a:pt x="183" y="106"/>
                    <a:pt x="183" y="106"/>
                  </a:cubicBezTo>
                  <a:cubicBezTo>
                    <a:pt x="182" y="104"/>
                    <a:pt x="182" y="104"/>
                    <a:pt x="182" y="104"/>
                  </a:cubicBezTo>
                  <a:cubicBezTo>
                    <a:pt x="181" y="101"/>
                    <a:pt x="181" y="101"/>
                    <a:pt x="181" y="101"/>
                  </a:cubicBezTo>
                  <a:cubicBezTo>
                    <a:pt x="181" y="99"/>
                    <a:pt x="181" y="99"/>
                    <a:pt x="181" y="99"/>
                  </a:cubicBezTo>
                  <a:cubicBezTo>
                    <a:pt x="179" y="96"/>
                    <a:pt x="179" y="96"/>
                    <a:pt x="179" y="96"/>
                  </a:cubicBezTo>
                  <a:cubicBezTo>
                    <a:pt x="176" y="91"/>
                    <a:pt x="176" y="91"/>
                    <a:pt x="176" y="91"/>
                  </a:cubicBezTo>
                  <a:cubicBezTo>
                    <a:pt x="174" y="89"/>
                    <a:pt x="174" y="89"/>
                    <a:pt x="174" y="89"/>
                  </a:cubicBezTo>
                  <a:cubicBezTo>
                    <a:pt x="171" y="87"/>
                    <a:pt x="171" y="87"/>
                    <a:pt x="171" y="87"/>
                  </a:cubicBezTo>
                  <a:cubicBezTo>
                    <a:pt x="168" y="84"/>
                    <a:pt x="168" y="84"/>
                    <a:pt x="168" y="84"/>
                  </a:cubicBezTo>
                  <a:cubicBezTo>
                    <a:pt x="165" y="81"/>
                    <a:pt x="165" y="81"/>
                    <a:pt x="165" y="81"/>
                  </a:cubicBezTo>
                  <a:cubicBezTo>
                    <a:pt x="158" y="78"/>
                    <a:pt x="158" y="78"/>
                    <a:pt x="158" y="78"/>
                  </a:cubicBezTo>
                  <a:cubicBezTo>
                    <a:pt x="153" y="71"/>
                    <a:pt x="153" y="71"/>
                    <a:pt x="153" y="71"/>
                  </a:cubicBezTo>
                  <a:cubicBezTo>
                    <a:pt x="147" y="63"/>
                    <a:pt x="147" y="63"/>
                    <a:pt x="147" y="63"/>
                  </a:cubicBezTo>
                  <a:cubicBezTo>
                    <a:pt x="142" y="59"/>
                    <a:pt x="142" y="59"/>
                    <a:pt x="142" y="59"/>
                  </a:cubicBezTo>
                  <a:cubicBezTo>
                    <a:pt x="126" y="46"/>
                    <a:pt x="126" y="46"/>
                    <a:pt x="126" y="46"/>
                  </a:cubicBezTo>
                  <a:cubicBezTo>
                    <a:pt x="121" y="40"/>
                    <a:pt x="121" y="40"/>
                    <a:pt x="121" y="40"/>
                  </a:cubicBezTo>
                  <a:cubicBezTo>
                    <a:pt x="116" y="35"/>
                    <a:pt x="116" y="35"/>
                    <a:pt x="116" y="35"/>
                  </a:cubicBezTo>
                  <a:cubicBezTo>
                    <a:pt x="114" y="31"/>
                    <a:pt x="114" y="31"/>
                    <a:pt x="114" y="31"/>
                  </a:cubicBezTo>
                  <a:cubicBezTo>
                    <a:pt x="111" y="27"/>
                    <a:pt x="111" y="27"/>
                    <a:pt x="111" y="27"/>
                  </a:cubicBezTo>
                  <a:cubicBezTo>
                    <a:pt x="108" y="24"/>
                    <a:pt x="108" y="24"/>
                    <a:pt x="108" y="24"/>
                  </a:cubicBezTo>
                  <a:cubicBezTo>
                    <a:pt x="96" y="19"/>
                    <a:pt x="96" y="19"/>
                    <a:pt x="96" y="19"/>
                  </a:cubicBezTo>
                  <a:cubicBezTo>
                    <a:pt x="94" y="16"/>
                    <a:pt x="94" y="16"/>
                    <a:pt x="94" y="16"/>
                  </a:cubicBezTo>
                  <a:cubicBezTo>
                    <a:pt x="92" y="14"/>
                    <a:pt x="92" y="14"/>
                    <a:pt x="92" y="14"/>
                  </a:cubicBezTo>
                  <a:cubicBezTo>
                    <a:pt x="92" y="11"/>
                    <a:pt x="92" y="11"/>
                    <a:pt x="92" y="11"/>
                  </a:cubicBezTo>
                  <a:cubicBezTo>
                    <a:pt x="97" y="8"/>
                    <a:pt x="97" y="8"/>
                    <a:pt x="97" y="8"/>
                  </a:cubicBezTo>
                  <a:cubicBezTo>
                    <a:pt x="101" y="5"/>
                    <a:pt x="101" y="5"/>
                    <a:pt x="101" y="5"/>
                  </a:cubicBezTo>
                  <a:cubicBezTo>
                    <a:pt x="103" y="4"/>
                    <a:pt x="103" y="4"/>
                    <a:pt x="103" y="4"/>
                  </a:cubicBezTo>
                  <a:cubicBezTo>
                    <a:pt x="103" y="2"/>
                    <a:pt x="103" y="2"/>
                    <a:pt x="103" y="2"/>
                  </a:cubicBezTo>
                  <a:cubicBezTo>
                    <a:pt x="104" y="0"/>
                    <a:pt x="104" y="0"/>
                    <a:pt x="104" y="0"/>
                  </a:cubicBezTo>
                  <a:cubicBezTo>
                    <a:pt x="104" y="0"/>
                    <a:pt x="104" y="0"/>
                    <a:pt x="104" y="0"/>
                  </a:cubicBezTo>
                  <a:cubicBezTo>
                    <a:pt x="48" y="6"/>
                    <a:pt x="48" y="6"/>
                    <a:pt x="48" y="6"/>
                  </a:cubicBezTo>
                  <a:cubicBezTo>
                    <a:pt x="48" y="6"/>
                    <a:pt x="48" y="6"/>
                    <a:pt x="48" y="6"/>
                  </a:cubicBezTo>
                  <a:cubicBezTo>
                    <a:pt x="0" y="10"/>
                    <a:pt x="0" y="10"/>
                    <a:pt x="0" y="10"/>
                  </a:cubicBezTo>
                  <a:cubicBezTo>
                    <a:pt x="3" y="24"/>
                    <a:pt x="3" y="24"/>
                    <a:pt x="3" y="24"/>
                  </a:cubicBezTo>
                  <a:cubicBezTo>
                    <a:pt x="11" y="58"/>
                    <a:pt x="11" y="58"/>
                    <a:pt x="11" y="58"/>
                  </a:cubicBezTo>
                  <a:cubicBezTo>
                    <a:pt x="23" y="98"/>
                    <a:pt x="23" y="98"/>
                    <a:pt x="23" y="98"/>
                  </a:cubicBezTo>
                  <a:cubicBezTo>
                    <a:pt x="25" y="107"/>
                    <a:pt x="25" y="107"/>
                    <a:pt x="25" y="107"/>
                  </a:cubicBezTo>
                  <a:cubicBezTo>
                    <a:pt x="33" y="122"/>
                    <a:pt x="33" y="122"/>
                    <a:pt x="33" y="122"/>
                  </a:cubicBezTo>
                  <a:cubicBezTo>
                    <a:pt x="38" y="128"/>
                    <a:pt x="38" y="128"/>
                    <a:pt x="38" y="128"/>
                  </a:cubicBezTo>
                  <a:cubicBezTo>
                    <a:pt x="38" y="132"/>
                    <a:pt x="38" y="132"/>
                    <a:pt x="38" y="132"/>
                  </a:cubicBezTo>
                  <a:cubicBezTo>
                    <a:pt x="39" y="137"/>
                    <a:pt x="39" y="137"/>
                    <a:pt x="39" y="137"/>
                  </a:cubicBezTo>
                  <a:cubicBezTo>
                    <a:pt x="42" y="139"/>
                    <a:pt x="42" y="139"/>
                    <a:pt x="42" y="139"/>
                  </a:cubicBezTo>
                  <a:cubicBezTo>
                    <a:pt x="40" y="144"/>
                    <a:pt x="40" y="144"/>
                    <a:pt x="40" y="144"/>
                  </a:cubicBezTo>
                  <a:cubicBezTo>
                    <a:pt x="35" y="147"/>
                    <a:pt x="35" y="147"/>
                    <a:pt x="35" y="147"/>
                  </a:cubicBezTo>
                  <a:cubicBezTo>
                    <a:pt x="39" y="150"/>
                    <a:pt x="39" y="150"/>
                    <a:pt x="39" y="150"/>
                  </a:cubicBezTo>
                  <a:cubicBezTo>
                    <a:pt x="38" y="155"/>
                    <a:pt x="38" y="155"/>
                    <a:pt x="38" y="155"/>
                  </a:cubicBezTo>
                  <a:cubicBezTo>
                    <a:pt x="35" y="157"/>
                    <a:pt x="35" y="157"/>
                    <a:pt x="35" y="157"/>
                  </a:cubicBezTo>
                  <a:cubicBezTo>
                    <a:pt x="35" y="163"/>
                    <a:pt x="35" y="163"/>
                    <a:pt x="35" y="163"/>
                  </a:cubicBezTo>
                  <a:cubicBezTo>
                    <a:pt x="37" y="172"/>
                    <a:pt x="37" y="172"/>
                    <a:pt x="37" y="172"/>
                  </a:cubicBezTo>
                  <a:cubicBezTo>
                    <a:pt x="39" y="176"/>
                    <a:pt x="39" y="176"/>
                    <a:pt x="39" y="176"/>
                  </a:cubicBezTo>
                  <a:cubicBezTo>
                    <a:pt x="40" y="182"/>
                    <a:pt x="40" y="182"/>
                    <a:pt x="40" y="182"/>
                  </a:cubicBezTo>
                  <a:cubicBezTo>
                    <a:pt x="38" y="184"/>
                    <a:pt x="38" y="184"/>
                    <a:pt x="38" y="184"/>
                  </a:cubicBezTo>
                  <a:cubicBezTo>
                    <a:pt x="37" y="186"/>
                    <a:pt x="37" y="186"/>
                    <a:pt x="37" y="186"/>
                  </a:cubicBezTo>
                  <a:cubicBezTo>
                    <a:pt x="39" y="190"/>
                    <a:pt x="39" y="190"/>
                    <a:pt x="39" y="190"/>
                  </a:cubicBezTo>
                  <a:cubicBezTo>
                    <a:pt x="41" y="193"/>
                    <a:pt x="41" y="193"/>
                    <a:pt x="41" y="193"/>
                  </a:cubicBezTo>
                  <a:cubicBezTo>
                    <a:pt x="45" y="199"/>
                    <a:pt x="45" y="199"/>
                    <a:pt x="45" y="199"/>
                  </a:cubicBezTo>
                  <a:cubicBezTo>
                    <a:pt x="46" y="201"/>
                    <a:pt x="46" y="201"/>
                    <a:pt x="46" y="201"/>
                  </a:cubicBezTo>
                  <a:cubicBezTo>
                    <a:pt x="52" y="213"/>
                    <a:pt x="52" y="213"/>
                    <a:pt x="52" y="213"/>
                  </a:cubicBezTo>
                  <a:cubicBezTo>
                    <a:pt x="160" y="207"/>
                    <a:pt x="160" y="207"/>
                    <a:pt x="160" y="207"/>
                  </a:cubicBezTo>
                  <a:cubicBezTo>
                    <a:pt x="161" y="216"/>
                    <a:pt x="161" y="216"/>
                    <a:pt x="161" y="216"/>
                  </a:cubicBezTo>
                  <a:cubicBezTo>
                    <a:pt x="169" y="216"/>
                    <a:pt x="169" y="216"/>
                    <a:pt x="169" y="216"/>
                  </a:cubicBezTo>
                  <a:cubicBezTo>
                    <a:pt x="166" y="193"/>
                    <a:pt x="166" y="193"/>
                    <a:pt x="166" y="193"/>
                  </a:cubicBezTo>
                  <a:cubicBezTo>
                    <a:pt x="166" y="193"/>
                    <a:pt x="166" y="193"/>
                    <a:pt x="166" y="193"/>
                  </a:cubicBezTo>
                  <a:cubicBezTo>
                    <a:pt x="173" y="194"/>
                    <a:pt x="173" y="194"/>
                    <a:pt x="173" y="194"/>
                  </a:cubicBezTo>
                  <a:cubicBezTo>
                    <a:pt x="183" y="196"/>
                    <a:pt x="183" y="196"/>
                    <a:pt x="183" y="196"/>
                  </a:cubicBezTo>
                  <a:cubicBezTo>
                    <a:pt x="184" y="193"/>
                    <a:pt x="184" y="193"/>
                    <a:pt x="184" y="193"/>
                  </a:cubicBezTo>
                  <a:cubicBezTo>
                    <a:pt x="184" y="193"/>
                    <a:pt x="185" y="189"/>
                    <a:pt x="185" y="189"/>
                  </a:cubicBezTo>
                  <a:cubicBezTo>
                    <a:pt x="185" y="188"/>
                    <a:pt x="184" y="188"/>
                    <a:pt x="184" y="188"/>
                  </a:cubicBezTo>
                  <a:cubicBezTo>
                    <a:pt x="184" y="188"/>
                    <a:pt x="183" y="187"/>
                    <a:pt x="182" y="187"/>
                  </a:cubicBezTo>
                  <a:cubicBezTo>
                    <a:pt x="181" y="186"/>
                    <a:pt x="181" y="185"/>
                    <a:pt x="180" y="184"/>
                  </a:cubicBezTo>
                  <a:cubicBezTo>
                    <a:pt x="179" y="183"/>
                    <a:pt x="180" y="183"/>
                    <a:pt x="180" y="183"/>
                  </a:cubicBezTo>
                  <a:cubicBezTo>
                    <a:pt x="182" y="183"/>
                    <a:pt x="182" y="183"/>
                    <a:pt x="182" y="183"/>
                  </a:cubicBezTo>
                  <a:cubicBezTo>
                    <a:pt x="185" y="183"/>
                    <a:pt x="185" y="183"/>
                    <a:pt x="185" y="183"/>
                  </a:cubicBezTo>
                  <a:cubicBezTo>
                    <a:pt x="185" y="183"/>
                    <a:pt x="184" y="181"/>
                    <a:pt x="184" y="179"/>
                  </a:cubicBezTo>
                  <a:cubicBezTo>
                    <a:pt x="183" y="177"/>
                    <a:pt x="183" y="177"/>
                    <a:pt x="183" y="177"/>
                  </a:cubicBezTo>
                  <a:cubicBezTo>
                    <a:pt x="186" y="176"/>
                    <a:pt x="186" y="176"/>
                    <a:pt x="186" y="176"/>
                  </a:cubicBezTo>
                  <a:cubicBezTo>
                    <a:pt x="188" y="174"/>
                    <a:pt x="188" y="174"/>
                    <a:pt x="188" y="174"/>
                  </a:cubicBezTo>
                  <a:cubicBezTo>
                    <a:pt x="190" y="169"/>
                    <a:pt x="190" y="169"/>
                    <a:pt x="190" y="169"/>
                  </a:cubicBezTo>
                  <a:cubicBezTo>
                    <a:pt x="187" y="168"/>
                    <a:pt x="187" y="168"/>
                    <a:pt x="187" y="168"/>
                  </a:cubicBezTo>
                  <a:cubicBezTo>
                    <a:pt x="187" y="168"/>
                    <a:pt x="187" y="167"/>
                    <a:pt x="187" y="167"/>
                  </a:cubicBezTo>
                  <a:cubicBezTo>
                    <a:pt x="187" y="166"/>
                    <a:pt x="188" y="166"/>
                    <a:pt x="188" y="165"/>
                  </a:cubicBezTo>
                  <a:cubicBezTo>
                    <a:pt x="188" y="165"/>
                    <a:pt x="189" y="164"/>
                    <a:pt x="189" y="164"/>
                  </a:cubicBezTo>
                  <a:cubicBezTo>
                    <a:pt x="189" y="161"/>
                    <a:pt x="189" y="161"/>
                    <a:pt x="189" y="161"/>
                  </a:cubicBezTo>
                  <a:cubicBezTo>
                    <a:pt x="189" y="154"/>
                    <a:pt x="189" y="154"/>
                    <a:pt x="189" y="154"/>
                  </a:cubicBezTo>
                  <a:cubicBezTo>
                    <a:pt x="189" y="151"/>
                    <a:pt x="189" y="151"/>
                    <a:pt x="189" y="151"/>
                  </a:cubicBezTo>
                  <a:cubicBezTo>
                    <a:pt x="189" y="151"/>
                    <a:pt x="191" y="151"/>
                    <a:pt x="192" y="151"/>
                  </a:cubicBezTo>
                  <a:cubicBezTo>
                    <a:pt x="192" y="151"/>
                    <a:pt x="194" y="152"/>
                    <a:pt x="194" y="152"/>
                  </a:cubicBezTo>
                  <a:cubicBezTo>
                    <a:pt x="194" y="152"/>
                    <a:pt x="195" y="151"/>
                    <a:pt x="195" y="150"/>
                  </a:cubicBezTo>
                  <a:cubicBezTo>
                    <a:pt x="195" y="150"/>
                    <a:pt x="195" y="150"/>
                    <a:pt x="193" y="149"/>
                  </a:cubicBezTo>
                  <a:cubicBezTo>
                    <a:pt x="192" y="148"/>
                    <a:pt x="190" y="147"/>
                    <a:pt x="190" y="147"/>
                  </a:cubicBezTo>
                  <a:cubicBezTo>
                    <a:pt x="190" y="146"/>
                    <a:pt x="189" y="144"/>
                    <a:pt x="189" y="144"/>
                  </a:cubicBezTo>
                  <a:cubicBezTo>
                    <a:pt x="191" y="144"/>
                    <a:pt x="191" y="144"/>
                    <a:pt x="191" y="144"/>
                  </a:cubicBezTo>
                  <a:cubicBezTo>
                    <a:pt x="196" y="144"/>
                    <a:pt x="196" y="144"/>
                    <a:pt x="196" y="144"/>
                  </a:cubicBezTo>
                  <a:cubicBezTo>
                    <a:pt x="197" y="141"/>
                    <a:pt x="197" y="141"/>
                    <a:pt x="197" y="141"/>
                  </a:cubicBezTo>
                  <a:cubicBezTo>
                    <a:pt x="197" y="141"/>
                    <a:pt x="193" y="141"/>
                    <a:pt x="193" y="141"/>
                  </a:cubicBezTo>
                  <a:cubicBezTo>
                    <a:pt x="193" y="141"/>
                    <a:pt x="191" y="139"/>
                    <a:pt x="191" y="139"/>
                  </a:cubicBezTo>
                  <a:cubicBezTo>
                    <a:pt x="192" y="137"/>
                    <a:pt x="192" y="137"/>
                    <a:pt x="192" y="137"/>
                  </a:cubicBezTo>
                  <a:cubicBezTo>
                    <a:pt x="193" y="138"/>
                    <a:pt x="193" y="138"/>
                    <a:pt x="193" y="138"/>
                  </a:cubicBezTo>
                  <a:cubicBezTo>
                    <a:pt x="197" y="138"/>
                    <a:pt x="197" y="138"/>
                    <a:pt x="197" y="138"/>
                  </a:cubicBezTo>
                  <a:cubicBezTo>
                    <a:pt x="199" y="137"/>
                    <a:pt x="199" y="137"/>
                    <a:pt x="199" y="137"/>
                  </a:cubicBezTo>
                  <a:cubicBezTo>
                    <a:pt x="199" y="134"/>
                    <a:pt x="199" y="134"/>
                    <a:pt x="199" y="134"/>
                  </a:cubicBezTo>
                  <a:cubicBezTo>
                    <a:pt x="199" y="132"/>
                    <a:pt x="199" y="132"/>
                    <a:pt x="199" y="132"/>
                  </a:cubicBezTo>
                  <a:cubicBezTo>
                    <a:pt x="201" y="130"/>
                    <a:pt x="201" y="130"/>
                    <a:pt x="201" y="130"/>
                  </a:cubicBezTo>
                  <a:cubicBezTo>
                    <a:pt x="200" y="129"/>
                    <a:pt x="200" y="129"/>
                    <a:pt x="200" y="129"/>
                  </a:cubicBezTo>
                  <a:lnTo>
                    <a:pt x="198" y="12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solidFill>
                  <a:schemeClr val="accent6"/>
                </a:solidFill>
                <a:latin typeface="Montserrat" charset="0"/>
              </a:endParaRPr>
            </a:p>
          </p:txBody>
        </p:sp>
        <p:sp>
          <p:nvSpPr>
            <p:cNvPr id="165" name="Freeform 39">
              <a:extLst>
                <a:ext uri="{FF2B5EF4-FFF2-40B4-BE49-F238E27FC236}">
                  <a16:creationId xmlns:a16="http://schemas.microsoft.com/office/drawing/2014/main" id="{13709E76-A746-3747-87BF-89B5275E96FB}"/>
                </a:ext>
              </a:extLst>
            </p:cNvPr>
            <p:cNvSpPr>
              <a:spLocks/>
            </p:cNvSpPr>
            <p:nvPr/>
          </p:nvSpPr>
          <p:spPr bwMode="auto">
            <a:xfrm>
              <a:off x="7369191" y="2432962"/>
              <a:ext cx="418238" cy="234416"/>
            </a:xfrm>
            <a:custGeom>
              <a:avLst/>
              <a:gdLst>
                <a:gd name="T0" fmla="*/ 169 w 248"/>
                <a:gd name="T1" fmla="*/ 118 h 139"/>
                <a:gd name="T2" fmla="*/ 248 w 248"/>
                <a:gd name="T3" fmla="*/ 101 h 139"/>
                <a:gd name="T4" fmla="*/ 246 w 248"/>
                <a:gd name="T5" fmla="*/ 93 h 139"/>
                <a:gd name="T6" fmla="*/ 239 w 248"/>
                <a:gd name="T7" fmla="*/ 86 h 139"/>
                <a:gd name="T8" fmla="*/ 232 w 248"/>
                <a:gd name="T9" fmla="*/ 83 h 139"/>
                <a:gd name="T10" fmla="*/ 228 w 248"/>
                <a:gd name="T11" fmla="*/ 78 h 139"/>
                <a:gd name="T12" fmla="*/ 224 w 248"/>
                <a:gd name="T13" fmla="*/ 72 h 139"/>
                <a:gd name="T14" fmla="*/ 226 w 248"/>
                <a:gd name="T15" fmla="*/ 68 h 139"/>
                <a:gd name="T16" fmla="*/ 228 w 248"/>
                <a:gd name="T17" fmla="*/ 67 h 139"/>
                <a:gd name="T18" fmla="*/ 224 w 248"/>
                <a:gd name="T19" fmla="*/ 63 h 139"/>
                <a:gd name="T20" fmla="*/ 211 w 248"/>
                <a:gd name="T21" fmla="*/ 54 h 139"/>
                <a:gd name="T22" fmla="*/ 215 w 248"/>
                <a:gd name="T23" fmla="*/ 55 h 139"/>
                <a:gd name="T24" fmla="*/ 221 w 248"/>
                <a:gd name="T25" fmla="*/ 59 h 139"/>
                <a:gd name="T26" fmla="*/ 225 w 248"/>
                <a:gd name="T27" fmla="*/ 56 h 139"/>
                <a:gd name="T28" fmla="*/ 225 w 248"/>
                <a:gd name="T29" fmla="*/ 48 h 139"/>
                <a:gd name="T30" fmla="*/ 215 w 248"/>
                <a:gd name="T31" fmla="*/ 45 h 139"/>
                <a:gd name="T32" fmla="*/ 211 w 248"/>
                <a:gd name="T33" fmla="*/ 41 h 139"/>
                <a:gd name="T34" fmla="*/ 207 w 248"/>
                <a:gd name="T35" fmla="*/ 43 h 139"/>
                <a:gd name="T36" fmla="*/ 199 w 248"/>
                <a:gd name="T37" fmla="*/ 37 h 139"/>
                <a:gd name="T38" fmla="*/ 193 w 248"/>
                <a:gd name="T39" fmla="*/ 37 h 139"/>
                <a:gd name="T40" fmla="*/ 188 w 248"/>
                <a:gd name="T41" fmla="*/ 36 h 139"/>
                <a:gd name="T42" fmla="*/ 191 w 248"/>
                <a:gd name="T43" fmla="*/ 24 h 139"/>
                <a:gd name="T44" fmla="*/ 192 w 248"/>
                <a:gd name="T45" fmla="*/ 17 h 139"/>
                <a:gd name="T46" fmla="*/ 183 w 248"/>
                <a:gd name="T47" fmla="*/ 10 h 139"/>
                <a:gd name="T48" fmla="*/ 171 w 248"/>
                <a:gd name="T49" fmla="*/ 5 h 139"/>
                <a:gd name="T50" fmla="*/ 166 w 248"/>
                <a:gd name="T51" fmla="*/ 8 h 139"/>
                <a:gd name="T52" fmla="*/ 151 w 248"/>
                <a:gd name="T53" fmla="*/ 0 h 139"/>
                <a:gd name="T54" fmla="*/ 149 w 248"/>
                <a:gd name="T55" fmla="*/ 15 h 139"/>
                <a:gd name="T56" fmla="*/ 144 w 248"/>
                <a:gd name="T57" fmla="*/ 21 h 139"/>
                <a:gd name="T58" fmla="*/ 138 w 248"/>
                <a:gd name="T59" fmla="*/ 28 h 139"/>
                <a:gd name="T60" fmla="*/ 134 w 248"/>
                <a:gd name="T61" fmla="*/ 28 h 139"/>
                <a:gd name="T62" fmla="*/ 131 w 248"/>
                <a:gd name="T63" fmla="*/ 36 h 139"/>
                <a:gd name="T64" fmla="*/ 127 w 248"/>
                <a:gd name="T65" fmla="*/ 46 h 139"/>
                <a:gd name="T66" fmla="*/ 120 w 248"/>
                <a:gd name="T67" fmla="*/ 43 h 139"/>
                <a:gd name="T68" fmla="*/ 115 w 248"/>
                <a:gd name="T69" fmla="*/ 48 h 139"/>
                <a:gd name="T70" fmla="*/ 109 w 248"/>
                <a:gd name="T71" fmla="*/ 68 h 139"/>
                <a:gd name="T72" fmla="*/ 103 w 248"/>
                <a:gd name="T73" fmla="*/ 78 h 139"/>
                <a:gd name="T74" fmla="*/ 100 w 248"/>
                <a:gd name="T75" fmla="*/ 89 h 139"/>
                <a:gd name="T76" fmla="*/ 82 w 248"/>
                <a:gd name="T77" fmla="*/ 101 h 139"/>
                <a:gd name="T78" fmla="*/ 69 w 248"/>
                <a:gd name="T79" fmla="*/ 100 h 139"/>
                <a:gd name="T80" fmla="*/ 61 w 248"/>
                <a:gd name="T81" fmla="*/ 107 h 139"/>
                <a:gd name="T82" fmla="*/ 50 w 248"/>
                <a:gd name="T83" fmla="*/ 100 h 139"/>
                <a:gd name="T84" fmla="*/ 46 w 248"/>
                <a:gd name="T85" fmla="*/ 97 h 139"/>
                <a:gd name="T86" fmla="*/ 43 w 248"/>
                <a:gd name="T87" fmla="*/ 103 h 139"/>
                <a:gd name="T88" fmla="*/ 28 w 248"/>
                <a:gd name="T89" fmla="*/ 113 h 139"/>
                <a:gd name="T90" fmla="*/ 22 w 248"/>
                <a:gd name="T91" fmla="*/ 127 h 139"/>
                <a:gd name="T92" fmla="*/ 15 w 248"/>
                <a:gd name="T93" fmla="*/ 130 h 139"/>
                <a:gd name="T94" fmla="*/ 6 w 248"/>
                <a:gd name="T95" fmla="*/ 136 h 139"/>
                <a:gd name="T96" fmla="*/ 64 w 248"/>
                <a:gd name="T97" fmla="*/ 13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8" h="139">
                  <a:moveTo>
                    <a:pt x="116" y="127"/>
                  </a:moveTo>
                  <a:lnTo>
                    <a:pt x="169" y="118"/>
                  </a:lnTo>
                  <a:lnTo>
                    <a:pt x="243" y="103"/>
                  </a:lnTo>
                  <a:lnTo>
                    <a:pt x="248" y="101"/>
                  </a:lnTo>
                  <a:lnTo>
                    <a:pt x="248" y="98"/>
                  </a:lnTo>
                  <a:lnTo>
                    <a:pt x="246" y="93"/>
                  </a:lnTo>
                  <a:lnTo>
                    <a:pt x="243" y="89"/>
                  </a:lnTo>
                  <a:lnTo>
                    <a:pt x="239" y="86"/>
                  </a:lnTo>
                  <a:lnTo>
                    <a:pt x="237" y="86"/>
                  </a:lnTo>
                  <a:lnTo>
                    <a:pt x="232" y="83"/>
                  </a:lnTo>
                  <a:lnTo>
                    <a:pt x="231" y="80"/>
                  </a:lnTo>
                  <a:lnTo>
                    <a:pt x="228" y="78"/>
                  </a:lnTo>
                  <a:lnTo>
                    <a:pt x="226" y="74"/>
                  </a:lnTo>
                  <a:lnTo>
                    <a:pt x="224" y="72"/>
                  </a:lnTo>
                  <a:lnTo>
                    <a:pt x="224" y="70"/>
                  </a:lnTo>
                  <a:lnTo>
                    <a:pt x="226" y="68"/>
                  </a:lnTo>
                  <a:lnTo>
                    <a:pt x="230" y="70"/>
                  </a:lnTo>
                  <a:lnTo>
                    <a:pt x="228" y="67"/>
                  </a:lnTo>
                  <a:lnTo>
                    <a:pt x="226" y="64"/>
                  </a:lnTo>
                  <a:lnTo>
                    <a:pt x="224" y="63"/>
                  </a:lnTo>
                  <a:lnTo>
                    <a:pt x="215" y="60"/>
                  </a:lnTo>
                  <a:lnTo>
                    <a:pt x="211" y="54"/>
                  </a:lnTo>
                  <a:lnTo>
                    <a:pt x="211" y="53"/>
                  </a:lnTo>
                  <a:lnTo>
                    <a:pt x="215" y="55"/>
                  </a:lnTo>
                  <a:lnTo>
                    <a:pt x="220" y="56"/>
                  </a:lnTo>
                  <a:lnTo>
                    <a:pt x="221" y="59"/>
                  </a:lnTo>
                  <a:lnTo>
                    <a:pt x="227" y="60"/>
                  </a:lnTo>
                  <a:lnTo>
                    <a:pt x="225" y="56"/>
                  </a:lnTo>
                  <a:lnTo>
                    <a:pt x="225" y="51"/>
                  </a:lnTo>
                  <a:lnTo>
                    <a:pt x="225" y="48"/>
                  </a:lnTo>
                  <a:lnTo>
                    <a:pt x="221" y="49"/>
                  </a:lnTo>
                  <a:lnTo>
                    <a:pt x="215" y="45"/>
                  </a:lnTo>
                  <a:lnTo>
                    <a:pt x="212" y="41"/>
                  </a:lnTo>
                  <a:lnTo>
                    <a:pt x="211" y="41"/>
                  </a:lnTo>
                  <a:lnTo>
                    <a:pt x="210" y="43"/>
                  </a:lnTo>
                  <a:lnTo>
                    <a:pt x="207" y="43"/>
                  </a:lnTo>
                  <a:lnTo>
                    <a:pt x="203" y="39"/>
                  </a:lnTo>
                  <a:lnTo>
                    <a:pt x="199" y="37"/>
                  </a:lnTo>
                  <a:lnTo>
                    <a:pt x="195" y="36"/>
                  </a:lnTo>
                  <a:lnTo>
                    <a:pt x="193" y="37"/>
                  </a:lnTo>
                  <a:lnTo>
                    <a:pt x="190" y="38"/>
                  </a:lnTo>
                  <a:lnTo>
                    <a:pt x="188" y="36"/>
                  </a:lnTo>
                  <a:lnTo>
                    <a:pt x="188" y="25"/>
                  </a:lnTo>
                  <a:lnTo>
                    <a:pt x="191" y="24"/>
                  </a:lnTo>
                  <a:lnTo>
                    <a:pt x="193" y="21"/>
                  </a:lnTo>
                  <a:lnTo>
                    <a:pt x="192" y="17"/>
                  </a:lnTo>
                  <a:lnTo>
                    <a:pt x="188" y="14"/>
                  </a:lnTo>
                  <a:lnTo>
                    <a:pt x="183" y="10"/>
                  </a:lnTo>
                  <a:lnTo>
                    <a:pt x="173" y="4"/>
                  </a:lnTo>
                  <a:lnTo>
                    <a:pt x="171" y="5"/>
                  </a:lnTo>
                  <a:lnTo>
                    <a:pt x="168" y="8"/>
                  </a:lnTo>
                  <a:lnTo>
                    <a:pt x="166" y="8"/>
                  </a:lnTo>
                  <a:lnTo>
                    <a:pt x="160" y="5"/>
                  </a:lnTo>
                  <a:lnTo>
                    <a:pt x="151" y="0"/>
                  </a:lnTo>
                  <a:lnTo>
                    <a:pt x="151" y="8"/>
                  </a:lnTo>
                  <a:lnTo>
                    <a:pt x="149" y="15"/>
                  </a:lnTo>
                  <a:lnTo>
                    <a:pt x="147" y="18"/>
                  </a:lnTo>
                  <a:lnTo>
                    <a:pt x="144" y="21"/>
                  </a:lnTo>
                  <a:lnTo>
                    <a:pt x="139" y="30"/>
                  </a:lnTo>
                  <a:lnTo>
                    <a:pt x="138" y="28"/>
                  </a:lnTo>
                  <a:lnTo>
                    <a:pt x="135" y="28"/>
                  </a:lnTo>
                  <a:lnTo>
                    <a:pt x="134" y="28"/>
                  </a:lnTo>
                  <a:lnTo>
                    <a:pt x="133" y="32"/>
                  </a:lnTo>
                  <a:lnTo>
                    <a:pt x="131" y="36"/>
                  </a:lnTo>
                  <a:lnTo>
                    <a:pt x="128" y="44"/>
                  </a:lnTo>
                  <a:lnTo>
                    <a:pt x="127" y="46"/>
                  </a:lnTo>
                  <a:lnTo>
                    <a:pt x="125" y="45"/>
                  </a:lnTo>
                  <a:lnTo>
                    <a:pt x="120" y="43"/>
                  </a:lnTo>
                  <a:lnTo>
                    <a:pt x="116" y="41"/>
                  </a:lnTo>
                  <a:lnTo>
                    <a:pt x="115" y="48"/>
                  </a:lnTo>
                  <a:lnTo>
                    <a:pt x="112" y="60"/>
                  </a:lnTo>
                  <a:lnTo>
                    <a:pt x="109" y="68"/>
                  </a:lnTo>
                  <a:lnTo>
                    <a:pt x="104" y="73"/>
                  </a:lnTo>
                  <a:lnTo>
                    <a:pt x="103" y="78"/>
                  </a:lnTo>
                  <a:lnTo>
                    <a:pt x="104" y="86"/>
                  </a:lnTo>
                  <a:lnTo>
                    <a:pt x="100" y="89"/>
                  </a:lnTo>
                  <a:lnTo>
                    <a:pt x="89" y="95"/>
                  </a:lnTo>
                  <a:lnTo>
                    <a:pt x="82" y="101"/>
                  </a:lnTo>
                  <a:lnTo>
                    <a:pt x="73" y="103"/>
                  </a:lnTo>
                  <a:lnTo>
                    <a:pt x="69" y="100"/>
                  </a:lnTo>
                  <a:lnTo>
                    <a:pt x="63" y="107"/>
                  </a:lnTo>
                  <a:lnTo>
                    <a:pt x="61" y="107"/>
                  </a:lnTo>
                  <a:lnTo>
                    <a:pt x="56" y="105"/>
                  </a:lnTo>
                  <a:lnTo>
                    <a:pt x="50" y="100"/>
                  </a:lnTo>
                  <a:lnTo>
                    <a:pt x="49" y="97"/>
                  </a:lnTo>
                  <a:lnTo>
                    <a:pt x="46" y="97"/>
                  </a:lnTo>
                  <a:lnTo>
                    <a:pt x="45" y="99"/>
                  </a:lnTo>
                  <a:lnTo>
                    <a:pt x="43" y="103"/>
                  </a:lnTo>
                  <a:lnTo>
                    <a:pt x="39" y="109"/>
                  </a:lnTo>
                  <a:lnTo>
                    <a:pt x="28" y="113"/>
                  </a:lnTo>
                  <a:lnTo>
                    <a:pt x="25" y="118"/>
                  </a:lnTo>
                  <a:lnTo>
                    <a:pt x="22" y="127"/>
                  </a:lnTo>
                  <a:lnTo>
                    <a:pt x="18" y="128"/>
                  </a:lnTo>
                  <a:lnTo>
                    <a:pt x="15" y="130"/>
                  </a:lnTo>
                  <a:lnTo>
                    <a:pt x="10" y="133"/>
                  </a:lnTo>
                  <a:lnTo>
                    <a:pt x="6" y="136"/>
                  </a:lnTo>
                  <a:lnTo>
                    <a:pt x="0" y="139"/>
                  </a:lnTo>
                  <a:lnTo>
                    <a:pt x="64" y="133"/>
                  </a:lnTo>
                  <a:lnTo>
                    <a:pt x="116" y="12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6" name="Freeform 40">
              <a:extLst>
                <a:ext uri="{FF2B5EF4-FFF2-40B4-BE49-F238E27FC236}">
                  <a16:creationId xmlns:a16="http://schemas.microsoft.com/office/drawing/2014/main" id="{003BD4C0-80E0-344E-BCBA-B775A9BEFDE9}"/>
                </a:ext>
              </a:extLst>
            </p:cNvPr>
            <p:cNvSpPr>
              <a:spLocks/>
            </p:cNvSpPr>
            <p:nvPr/>
          </p:nvSpPr>
          <p:spPr bwMode="auto">
            <a:xfrm>
              <a:off x="7406292" y="2750013"/>
              <a:ext cx="269831" cy="209119"/>
            </a:xfrm>
            <a:custGeom>
              <a:avLst/>
              <a:gdLst>
                <a:gd name="T0" fmla="*/ 94 w 189"/>
                <a:gd name="T1" fmla="*/ 4 h 147"/>
                <a:gd name="T2" fmla="*/ 79 w 189"/>
                <a:gd name="T3" fmla="*/ 0 h 147"/>
                <a:gd name="T4" fmla="*/ 67 w 189"/>
                <a:gd name="T5" fmla="*/ 4 h 147"/>
                <a:gd name="T6" fmla="*/ 58 w 189"/>
                <a:gd name="T7" fmla="*/ 6 h 147"/>
                <a:gd name="T8" fmla="*/ 39 w 189"/>
                <a:gd name="T9" fmla="*/ 4 h 147"/>
                <a:gd name="T10" fmla="*/ 26 w 189"/>
                <a:gd name="T11" fmla="*/ 7 h 147"/>
                <a:gd name="T12" fmla="*/ 12 w 189"/>
                <a:gd name="T13" fmla="*/ 18 h 147"/>
                <a:gd name="T14" fmla="*/ 11 w 189"/>
                <a:gd name="T15" fmla="*/ 22 h 147"/>
                <a:gd name="T16" fmla="*/ 5 w 189"/>
                <a:gd name="T17" fmla="*/ 26 h 147"/>
                <a:gd name="T18" fmla="*/ 0 w 189"/>
                <a:gd name="T19" fmla="*/ 32 h 147"/>
                <a:gd name="T20" fmla="*/ 4 w 189"/>
                <a:gd name="T21" fmla="*/ 37 h 147"/>
                <a:gd name="T22" fmla="*/ 19 w 189"/>
                <a:gd name="T23" fmla="*/ 45 h 147"/>
                <a:gd name="T24" fmla="*/ 24 w 189"/>
                <a:gd name="T25" fmla="*/ 53 h 147"/>
                <a:gd name="T26" fmla="*/ 34 w 189"/>
                <a:gd name="T27" fmla="*/ 64 h 147"/>
                <a:gd name="T28" fmla="*/ 55 w 189"/>
                <a:gd name="T29" fmla="*/ 81 h 147"/>
                <a:gd name="T30" fmla="*/ 66 w 189"/>
                <a:gd name="T31" fmla="*/ 96 h 147"/>
                <a:gd name="T32" fmla="*/ 76 w 189"/>
                <a:gd name="T33" fmla="*/ 102 h 147"/>
                <a:gd name="T34" fmla="*/ 82 w 189"/>
                <a:gd name="T35" fmla="*/ 107 h 147"/>
                <a:gd name="T36" fmla="*/ 87 w 189"/>
                <a:gd name="T37" fmla="*/ 114 h 147"/>
                <a:gd name="T38" fmla="*/ 89 w 189"/>
                <a:gd name="T39" fmla="*/ 119 h 147"/>
                <a:gd name="T40" fmla="*/ 91 w 189"/>
                <a:gd name="T41" fmla="*/ 124 h 147"/>
                <a:gd name="T42" fmla="*/ 95 w 189"/>
                <a:gd name="T43" fmla="*/ 125 h 147"/>
                <a:gd name="T44" fmla="*/ 98 w 189"/>
                <a:gd name="T45" fmla="*/ 128 h 147"/>
                <a:gd name="T46" fmla="*/ 99 w 189"/>
                <a:gd name="T47" fmla="*/ 133 h 147"/>
                <a:gd name="T48" fmla="*/ 103 w 189"/>
                <a:gd name="T49" fmla="*/ 138 h 147"/>
                <a:gd name="T50" fmla="*/ 104 w 189"/>
                <a:gd name="T51" fmla="*/ 145 h 147"/>
                <a:gd name="T52" fmla="*/ 108 w 189"/>
                <a:gd name="T53" fmla="*/ 147 h 147"/>
                <a:gd name="T54" fmla="*/ 110 w 189"/>
                <a:gd name="T55" fmla="*/ 140 h 147"/>
                <a:gd name="T56" fmla="*/ 116 w 189"/>
                <a:gd name="T57" fmla="*/ 140 h 147"/>
                <a:gd name="T58" fmla="*/ 117 w 189"/>
                <a:gd name="T59" fmla="*/ 137 h 147"/>
                <a:gd name="T60" fmla="*/ 112 w 189"/>
                <a:gd name="T61" fmla="*/ 136 h 147"/>
                <a:gd name="T62" fmla="*/ 110 w 189"/>
                <a:gd name="T63" fmla="*/ 133 h 147"/>
                <a:gd name="T64" fmla="*/ 115 w 189"/>
                <a:gd name="T65" fmla="*/ 132 h 147"/>
                <a:gd name="T66" fmla="*/ 119 w 189"/>
                <a:gd name="T67" fmla="*/ 135 h 147"/>
                <a:gd name="T68" fmla="*/ 124 w 189"/>
                <a:gd name="T69" fmla="*/ 128 h 147"/>
                <a:gd name="T70" fmla="*/ 123 w 189"/>
                <a:gd name="T71" fmla="*/ 123 h 147"/>
                <a:gd name="T72" fmla="*/ 130 w 189"/>
                <a:gd name="T73" fmla="*/ 123 h 147"/>
                <a:gd name="T74" fmla="*/ 135 w 189"/>
                <a:gd name="T75" fmla="*/ 119 h 147"/>
                <a:gd name="T76" fmla="*/ 131 w 189"/>
                <a:gd name="T77" fmla="*/ 118 h 147"/>
                <a:gd name="T78" fmla="*/ 129 w 189"/>
                <a:gd name="T79" fmla="*/ 115 h 147"/>
                <a:gd name="T80" fmla="*/ 133 w 189"/>
                <a:gd name="T81" fmla="*/ 115 h 147"/>
                <a:gd name="T82" fmla="*/ 138 w 189"/>
                <a:gd name="T83" fmla="*/ 117 h 147"/>
                <a:gd name="T84" fmla="*/ 145 w 189"/>
                <a:gd name="T85" fmla="*/ 110 h 147"/>
                <a:gd name="T86" fmla="*/ 141 w 189"/>
                <a:gd name="T87" fmla="*/ 105 h 147"/>
                <a:gd name="T88" fmla="*/ 143 w 189"/>
                <a:gd name="T89" fmla="*/ 103 h 147"/>
                <a:gd name="T90" fmla="*/ 149 w 189"/>
                <a:gd name="T91" fmla="*/ 103 h 147"/>
                <a:gd name="T92" fmla="*/ 155 w 189"/>
                <a:gd name="T93" fmla="*/ 93 h 147"/>
                <a:gd name="T94" fmla="*/ 164 w 189"/>
                <a:gd name="T95" fmla="*/ 89 h 147"/>
                <a:gd name="T96" fmla="*/ 169 w 189"/>
                <a:gd name="T97" fmla="*/ 81 h 147"/>
                <a:gd name="T98" fmla="*/ 165 w 189"/>
                <a:gd name="T99" fmla="*/ 75 h 147"/>
                <a:gd name="T100" fmla="*/ 169 w 189"/>
                <a:gd name="T101" fmla="*/ 75 h 147"/>
                <a:gd name="T102" fmla="*/ 170 w 189"/>
                <a:gd name="T103" fmla="*/ 70 h 147"/>
                <a:gd name="T104" fmla="*/ 175 w 189"/>
                <a:gd name="T105" fmla="*/ 60 h 147"/>
                <a:gd name="T106" fmla="*/ 178 w 189"/>
                <a:gd name="T107" fmla="*/ 54 h 147"/>
                <a:gd name="T108" fmla="*/ 187 w 189"/>
                <a:gd name="T109" fmla="*/ 46 h 147"/>
                <a:gd name="T110" fmla="*/ 138 w 189"/>
                <a:gd name="T111" fmla="*/ 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9" h="147">
                  <a:moveTo>
                    <a:pt x="98" y="14"/>
                  </a:moveTo>
                  <a:cubicBezTo>
                    <a:pt x="94" y="4"/>
                    <a:pt x="94" y="4"/>
                    <a:pt x="94" y="4"/>
                  </a:cubicBezTo>
                  <a:cubicBezTo>
                    <a:pt x="88" y="1"/>
                    <a:pt x="88" y="1"/>
                    <a:pt x="88" y="1"/>
                  </a:cubicBezTo>
                  <a:cubicBezTo>
                    <a:pt x="79" y="0"/>
                    <a:pt x="79" y="0"/>
                    <a:pt x="79" y="0"/>
                  </a:cubicBezTo>
                  <a:cubicBezTo>
                    <a:pt x="72" y="1"/>
                    <a:pt x="72" y="1"/>
                    <a:pt x="72" y="1"/>
                  </a:cubicBezTo>
                  <a:cubicBezTo>
                    <a:pt x="67" y="4"/>
                    <a:pt x="67" y="4"/>
                    <a:pt x="67" y="4"/>
                  </a:cubicBezTo>
                  <a:cubicBezTo>
                    <a:pt x="64" y="5"/>
                    <a:pt x="64" y="5"/>
                    <a:pt x="64" y="5"/>
                  </a:cubicBezTo>
                  <a:cubicBezTo>
                    <a:pt x="58" y="6"/>
                    <a:pt x="58" y="6"/>
                    <a:pt x="58" y="6"/>
                  </a:cubicBezTo>
                  <a:cubicBezTo>
                    <a:pt x="46" y="4"/>
                    <a:pt x="46" y="4"/>
                    <a:pt x="46" y="4"/>
                  </a:cubicBezTo>
                  <a:cubicBezTo>
                    <a:pt x="39" y="4"/>
                    <a:pt x="39" y="4"/>
                    <a:pt x="39" y="4"/>
                  </a:cubicBezTo>
                  <a:cubicBezTo>
                    <a:pt x="31" y="5"/>
                    <a:pt x="31" y="5"/>
                    <a:pt x="31" y="5"/>
                  </a:cubicBezTo>
                  <a:cubicBezTo>
                    <a:pt x="26" y="7"/>
                    <a:pt x="26" y="7"/>
                    <a:pt x="26" y="7"/>
                  </a:cubicBezTo>
                  <a:cubicBezTo>
                    <a:pt x="12" y="18"/>
                    <a:pt x="12" y="18"/>
                    <a:pt x="12" y="18"/>
                  </a:cubicBezTo>
                  <a:cubicBezTo>
                    <a:pt x="12" y="18"/>
                    <a:pt x="12" y="18"/>
                    <a:pt x="12" y="18"/>
                  </a:cubicBezTo>
                  <a:cubicBezTo>
                    <a:pt x="11" y="20"/>
                    <a:pt x="11" y="20"/>
                    <a:pt x="11" y="20"/>
                  </a:cubicBezTo>
                  <a:cubicBezTo>
                    <a:pt x="11" y="22"/>
                    <a:pt x="11" y="22"/>
                    <a:pt x="11" y="22"/>
                  </a:cubicBezTo>
                  <a:cubicBezTo>
                    <a:pt x="9" y="23"/>
                    <a:pt x="9" y="23"/>
                    <a:pt x="9" y="23"/>
                  </a:cubicBezTo>
                  <a:cubicBezTo>
                    <a:pt x="5" y="26"/>
                    <a:pt x="5" y="26"/>
                    <a:pt x="5" y="26"/>
                  </a:cubicBezTo>
                  <a:cubicBezTo>
                    <a:pt x="0" y="29"/>
                    <a:pt x="0" y="29"/>
                    <a:pt x="0" y="29"/>
                  </a:cubicBezTo>
                  <a:cubicBezTo>
                    <a:pt x="0" y="32"/>
                    <a:pt x="0" y="32"/>
                    <a:pt x="0" y="32"/>
                  </a:cubicBezTo>
                  <a:cubicBezTo>
                    <a:pt x="2" y="34"/>
                    <a:pt x="2" y="34"/>
                    <a:pt x="2" y="34"/>
                  </a:cubicBezTo>
                  <a:cubicBezTo>
                    <a:pt x="4" y="37"/>
                    <a:pt x="4" y="37"/>
                    <a:pt x="4" y="37"/>
                  </a:cubicBezTo>
                  <a:cubicBezTo>
                    <a:pt x="16" y="42"/>
                    <a:pt x="16" y="42"/>
                    <a:pt x="16" y="42"/>
                  </a:cubicBezTo>
                  <a:cubicBezTo>
                    <a:pt x="19" y="45"/>
                    <a:pt x="19" y="45"/>
                    <a:pt x="19" y="45"/>
                  </a:cubicBezTo>
                  <a:cubicBezTo>
                    <a:pt x="22" y="49"/>
                    <a:pt x="22" y="49"/>
                    <a:pt x="22" y="49"/>
                  </a:cubicBezTo>
                  <a:cubicBezTo>
                    <a:pt x="24" y="53"/>
                    <a:pt x="24" y="53"/>
                    <a:pt x="24" y="53"/>
                  </a:cubicBezTo>
                  <a:cubicBezTo>
                    <a:pt x="29" y="58"/>
                    <a:pt x="29" y="58"/>
                    <a:pt x="29" y="58"/>
                  </a:cubicBezTo>
                  <a:cubicBezTo>
                    <a:pt x="34" y="64"/>
                    <a:pt x="34" y="64"/>
                    <a:pt x="34" y="64"/>
                  </a:cubicBezTo>
                  <a:cubicBezTo>
                    <a:pt x="50" y="77"/>
                    <a:pt x="50" y="77"/>
                    <a:pt x="50" y="77"/>
                  </a:cubicBezTo>
                  <a:cubicBezTo>
                    <a:pt x="55" y="81"/>
                    <a:pt x="55" y="81"/>
                    <a:pt x="55" y="81"/>
                  </a:cubicBezTo>
                  <a:cubicBezTo>
                    <a:pt x="61" y="89"/>
                    <a:pt x="61" y="89"/>
                    <a:pt x="61" y="89"/>
                  </a:cubicBezTo>
                  <a:cubicBezTo>
                    <a:pt x="66" y="96"/>
                    <a:pt x="66" y="96"/>
                    <a:pt x="66" y="96"/>
                  </a:cubicBezTo>
                  <a:cubicBezTo>
                    <a:pt x="73" y="99"/>
                    <a:pt x="73" y="99"/>
                    <a:pt x="73" y="99"/>
                  </a:cubicBezTo>
                  <a:cubicBezTo>
                    <a:pt x="76" y="102"/>
                    <a:pt x="76" y="102"/>
                    <a:pt x="76" y="102"/>
                  </a:cubicBezTo>
                  <a:cubicBezTo>
                    <a:pt x="79" y="105"/>
                    <a:pt x="79" y="105"/>
                    <a:pt x="79" y="105"/>
                  </a:cubicBezTo>
                  <a:cubicBezTo>
                    <a:pt x="82" y="107"/>
                    <a:pt x="82" y="107"/>
                    <a:pt x="82" y="107"/>
                  </a:cubicBezTo>
                  <a:cubicBezTo>
                    <a:pt x="84" y="109"/>
                    <a:pt x="84" y="109"/>
                    <a:pt x="84" y="109"/>
                  </a:cubicBezTo>
                  <a:cubicBezTo>
                    <a:pt x="87" y="114"/>
                    <a:pt x="87" y="114"/>
                    <a:pt x="87" y="114"/>
                  </a:cubicBezTo>
                  <a:cubicBezTo>
                    <a:pt x="89" y="117"/>
                    <a:pt x="89" y="117"/>
                    <a:pt x="89" y="117"/>
                  </a:cubicBezTo>
                  <a:cubicBezTo>
                    <a:pt x="89" y="119"/>
                    <a:pt x="89" y="119"/>
                    <a:pt x="89" y="119"/>
                  </a:cubicBezTo>
                  <a:cubicBezTo>
                    <a:pt x="90" y="122"/>
                    <a:pt x="90" y="122"/>
                    <a:pt x="90" y="122"/>
                  </a:cubicBezTo>
                  <a:cubicBezTo>
                    <a:pt x="91" y="124"/>
                    <a:pt x="91" y="124"/>
                    <a:pt x="91" y="124"/>
                  </a:cubicBezTo>
                  <a:cubicBezTo>
                    <a:pt x="92" y="124"/>
                    <a:pt x="92" y="124"/>
                    <a:pt x="92" y="124"/>
                  </a:cubicBezTo>
                  <a:cubicBezTo>
                    <a:pt x="95" y="125"/>
                    <a:pt x="95" y="125"/>
                    <a:pt x="95" y="125"/>
                  </a:cubicBezTo>
                  <a:cubicBezTo>
                    <a:pt x="98" y="127"/>
                    <a:pt x="98" y="127"/>
                    <a:pt x="98" y="127"/>
                  </a:cubicBezTo>
                  <a:cubicBezTo>
                    <a:pt x="98" y="128"/>
                    <a:pt x="98" y="128"/>
                    <a:pt x="98" y="128"/>
                  </a:cubicBezTo>
                  <a:cubicBezTo>
                    <a:pt x="98" y="130"/>
                    <a:pt x="98" y="130"/>
                    <a:pt x="98" y="130"/>
                  </a:cubicBezTo>
                  <a:cubicBezTo>
                    <a:pt x="99" y="133"/>
                    <a:pt x="99" y="133"/>
                    <a:pt x="99" y="133"/>
                  </a:cubicBezTo>
                  <a:cubicBezTo>
                    <a:pt x="103" y="137"/>
                    <a:pt x="103" y="137"/>
                    <a:pt x="103" y="137"/>
                  </a:cubicBezTo>
                  <a:cubicBezTo>
                    <a:pt x="103" y="138"/>
                    <a:pt x="103" y="138"/>
                    <a:pt x="103" y="138"/>
                  </a:cubicBezTo>
                  <a:cubicBezTo>
                    <a:pt x="103" y="142"/>
                    <a:pt x="103" y="142"/>
                    <a:pt x="103" y="142"/>
                  </a:cubicBezTo>
                  <a:cubicBezTo>
                    <a:pt x="104" y="145"/>
                    <a:pt x="104" y="145"/>
                    <a:pt x="104" y="145"/>
                  </a:cubicBezTo>
                  <a:cubicBezTo>
                    <a:pt x="106" y="146"/>
                    <a:pt x="106" y="146"/>
                    <a:pt x="106" y="146"/>
                  </a:cubicBezTo>
                  <a:cubicBezTo>
                    <a:pt x="108" y="147"/>
                    <a:pt x="108" y="147"/>
                    <a:pt x="108" y="147"/>
                  </a:cubicBezTo>
                  <a:cubicBezTo>
                    <a:pt x="108" y="141"/>
                    <a:pt x="108" y="141"/>
                    <a:pt x="108" y="141"/>
                  </a:cubicBezTo>
                  <a:cubicBezTo>
                    <a:pt x="110" y="140"/>
                    <a:pt x="110" y="140"/>
                    <a:pt x="110" y="140"/>
                  </a:cubicBezTo>
                  <a:cubicBezTo>
                    <a:pt x="115" y="140"/>
                    <a:pt x="115" y="140"/>
                    <a:pt x="115" y="140"/>
                  </a:cubicBezTo>
                  <a:cubicBezTo>
                    <a:pt x="116" y="140"/>
                    <a:pt x="116" y="140"/>
                    <a:pt x="116" y="140"/>
                  </a:cubicBezTo>
                  <a:cubicBezTo>
                    <a:pt x="116" y="140"/>
                    <a:pt x="118" y="139"/>
                    <a:pt x="118" y="139"/>
                  </a:cubicBezTo>
                  <a:cubicBezTo>
                    <a:pt x="118" y="138"/>
                    <a:pt x="117" y="137"/>
                    <a:pt x="117" y="137"/>
                  </a:cubicBezTo>
                  <a:cubicBezTo>
                    <a:pt x="116" y="137"/>
                    <a:pt x="116" y="137"/>
                    <a:pt x="116" y="137"/>
                  </a:cubicBezTo>
                  <a:cubicBezTo>
                    <a:pt x="116" y="137"/>
                    <a:pt x="112" y="136"/>
                    <a:pt x="112" y="136"/>
                  </a:cubicBezTo>
                  <a:cubicBezTo>
                    <a:pt x="111" y="136"/>
                    <a:pt x="110" y="134"/>
                    <a:pt x="110" y="134"/>
                  </a:cubicBezTo>
                  <a:cubicBezTo>
                    <a:pt x="110" y="133"/>
                    <a:pt x="110" y="133"/>
                    <a:pt x="110" y="133"/>
                  </a:cubicBezTo>
                  <a:cubicBezTo>
                    <a:pt x="111" y="129"/>
                    <a:pt x="111" y="129"/>
                    <a:pt x="111" y="129"/>
                  </a:cubicBezTo>
                  <a:cubicBezTo>
                    <a:pt x="115" y="132"/>
                    <a:pt x="115" y="132"/>
                    <a:pt x="115" y="132"/>
                  </a:cubicBezTo>
                  <a:cubicBezTo>
                    <a:pt x="116" y="133"/>
                    <a:pt x="116" y="133"/>
                    <a:pt x="116" y="133"/>
                  </a:cubicBezTo>
                  <a:cubicBezTo>
                    <a:pt x="119" y="135"/>
                    <a:pt x="119" y="135"/>
                    <a:pt x="119" y="135"/>
                  </a:cubicBezTo>
                  <a:cubicBezTo>
                    <a:pt x="123" y="134"/>
                    <a:pt x="123" y="134"/>
                    <a:pt x="123" y="134"/>
                  </a:cubicBezTo>
                  <a:cubicBezTo>
                    <a:pt x="124" y="128"/>
                    <a:pt x="124" y="128"/>
                    <a:pt x="124" y="128"/>
                  </a:cubicBezTo>
                  <a:cubicBezTo>
                    <a:pt x="124" y="127"/>
                    <a:pt x="124" y="127"/>
                    <a:pt x="124" y="127"/>
                  </a:cubicBezTo>
                  <a:cubicBezTo>
                    <a:pt x="123" y="123"/>
                    <a:pt x="123" y="123"/>
                    <a:pt x="123" y="123"/>
                  </a:cubicBezTo>
                  <a:cubicBezTo>
                    <a:pt x="126" y="123"/>
                    <a:pt x="126" y="123"/>
                    <a:pt x="126" y="123"/>
                  </a:cubicBezTo>
                  <a:cubicBezTo>
                    <a:pt x="130" y="123"/>
                    <a:pt x="130" y="123"/>
                    <a:pt x="130" y="123"/>
                  </a:cubicBezTo>
                  <a:cubicBezTo>
                    <a:pt x="135" y="120"/>
                    <a:pt x="135" y="120"/>
                    <a:pt x="135" y="120"/>
                  </a:cubicBezTo>
                  <a:cubicBezTo>
                    <a:pt x="135" y="119"/>
                    <a:pt x="135" y="119"/>
                    <a:pt x="135" y="119"/>
                  </a:cubicBezTo>
                  <a:cubicBezTo>
                    <a:pt x="133" y="118"/>
                    <a:pt x="133" y="118"/>
                    <a:pt x="133" y="118"/>
                  </a:cubicBezTo>
                  <a:cubicBezTo>
                    <a:pt x="131" y="118"/>
                    <a:pt x="131" y="118"/>
                    <a:pt x="131" y="118"/>
                  </a:cubicBezTo>
                  <a:cubicBezTo>
                    <a:pt x="129" y="117"/>
                    <a:pt x="129" y="117"/>
                    <a:pt x="129" y="117"/>
                  </a:cubicBezTo>
                  <a:cubicBezTo>
                    <a:pt x="129" y="115"/>
                    <a:pt x="129" y="115"/>
                    <a:pt x="129" y="115"/>
                  </a:cubicBezTo>
                  <a:cubicBezTo>
                    <a:pt x="132" y="114"/>
                    <a:pt x="132" y="114"/>
                    <a:pt x="132" y="114"/>
                  </a:cubicBezTo>
                  <a:cubicBezTo>
                    <a:pt x="133" y="115"/>
                    <a:pt x="133" y="115"/>
                    <a:pt x="133" y="115"/>
                  </a:cubicBezTo>
                  <a:cubicBezTo>
                    <a:pt x="136" y="117"/>
                    <a:pt x="136" y="117"/>
                    <a:pt x="136" y="117"/>
                  </a:cubicBezTo>
                  <a:cubicBezTo>
                    <a:pt x="138" y="117"/>
                    <a:pt x="138" y="117"/>
                    <a:pt x="138" y="117"/>
                  </a:cubicBezTo>
                  <a:cubicBezTo>
                    <a:pt x="142" y="114"/>
                    <a:pt x="142" y="114"/>
                    <a:pt x="142" y="114"/>
                  </a:cubicBezTo>
                  <a:cubicBezTo>
                    <a:pt x="145" y="110"/>
                    <a:pt x="145" y="110"/>
                    <a:pt x="145" y="110"/>
                  </a:cubicBezTo>
                  <a:cubicBezTo>
                    <a:pt x="144" y="107"/>
                    <a:pt x="144" y="107"/>
                    <a:pt x="144" y="107"/>
                  </a:cubicBezTo>
                  <a:cubicBezTo>
                    <a:pt x="141" y="105"/>
                    <a:pt x="141" y="105"/>
                    <a:pt x="141" y="105"/>
                  </a:cubicBezTo>
                  <a:cubicBezTo>
                    <a:pt x="141" y="104"/>
                    <a:pt x="141" y="104"/>
                    <a:pt x="141" y="104"/>
                  </a:cubicBezTo>
                  <a:cubicBezTo>
                    <a:pt x="143" y="103"/>
                    <a:pt x="143" y="103"/>
                    <a:pt x="143" y="103"/>
                  </a:cubicBezTo>
                  <a:cubicBezTo>
                    <a:pt x="147" y="105"/>
                    <a:pt x="147" y="105"/>
                    <a:pt x="147" y="105"/>
                  </a:cubicBezTo>
                  <a:cubicBezTo>
                    <a:pt x="149" y="103"/>
                    <a:pt x="149" y="103"/>
                    <a:pt x="149" y="103"/>
                  </a:cubicBezTo>
                  <a:cubicBezTo>
                    <a:pt x="151" y="100"/>
                    <a:pt x="151" y="100"/>
                    <a:pt x="151" y="100"/>
                  </a:cubicBezTo>
                  <a:cubicBezTo>
                    <a:pt x="155" y="93"/>
                    <a:pt x="155" y="93"/>
                    <a:pt x="155" y="93"/>
                  </a:cubicBezTo>
                  <a:cubicBezTo>
                    <a:pt x="159" y="90"/>
                    <a:pt x="159" y="90"/>
                    <a:pt x="159" y="90"/>
                  </a:cubicBezTo>
                  <a:cubicBezTo>
                    <a:pt x="164" y="89"/>
                    <a:pt x="164" y="89"/>
                    <a:pt x="164" y="89"/>
                  </a:cubicBezTo>
                  <a:cubicBezTo>
                    <a:pt x="167" y="84"/>
                    <a:pt x="167" y="84"/>
                    <a:pt x="167" y="84"/>
                  </a:cubicBezTo>
                  <a:cubicBezTo>
                    <a:pt x="169" y="81"/>
                    <a:pt x="169" y="81"/>
                    <a:pt x="169" y="81"/>
                  </a:cubicBezTo>
                  <a:cubicBezTo>
                    <a:pt x="167" y="79"/>
                    <a:pt x="167" y="79"/>
                    <a:pt x="167" y="79"/>
                  </a:cubicBezTo>
                  <a:cubicBezTo>
                    <a:pt x="165" y="75"/>
                    <a:pt x="165" y="75"/>
                    <a:pt x="165" y="75"/>
                  </a:cubicBezTo>
                  <a:cubicBezTo>
                    <a:pt x="167" y="75"/>
                    <a:pt x="167" y="75"/>
                    <a:pt x="167" y="75"/>
                  </a:cubicBezTo>
                  <a:cubicBezTo>
                    <a:pt x="169" y="75"/>
                    <a:pt x="169" y="75"/>
                    <a:pt x="169" y="75"/>
                  </a:cubicBezTo>
                  <a:cubicBezTo>
                    <a:pt x="169" y="72"/>
                    <a:pt x="169" y="72"/>
                    <a:pt x="169" y="72"/>
                  </a:cubicBezTo>
                  <a:cubicBezTo>
                    <a:pt x="170" y="70"/>
                    <a:pt x="170" y="70"/>
                    <a:pt x="170" y="70"/>
                  </a:cubicBezTo>
                  <a:cubicBezTo>
                    <a:pt x="173" y="66"/>
                    <a:pt x="173" y="66"/>
                    <a:pt x="173" y="66"/>
                  </a:cubicBezTo>
                  <a:cubicBezTo>
                    <a:pt x="175" y="60"/>
                    <a:pt x="175" y="60"/>
                    <a:pt x="175" y="60"/>
                  </a:cubicBezTo>
                  <a:cubicBezTo>
                    <a:pt x="177" y="56"/>
                    <a:pt x="177" y="56"/>
                    <a:pt x="177" y="56"/>
                  </a:cubicBezTo>
                  <a:cubicBezTo>
                    <a:pt x="178" y="54"/>
                    <a:pt x="178" y="54"/>
                    <a:pt x="178" y="54"/>
                  </a:cubicBezTo>
                  <a:cubicBezTo>
                    <a:pt x="180" y="52"/>
                    <a:pt x="180" y="52"/>
                    <a:pt x="180" y="52"/>
                  </a:cubicBezTo>
                  <a:cubicBezTo>
                    <a:pt x="187" y="46"/>
                    <a:pt x="187" y="46"/>
                    <a:pt x="187" y="46"/>
                  </a:cubicBezTo>
                  <a:cubicBezTo>
                    <a:pt x="189" y="44"/>
                    <a:pt x="189" y="44"/>
                    <a:pt x="189" y="44"/>
                  </a:cubicBezTo>
                  <a:cubicBezTo>
                    <a:pt x="138" y="6"/>
                    <a:pt x="138" y="6"/>
                    <a:pt x="138" y="6"/>
                  </a:cubicBezTo>
                  <a:lnTo>
                    <a:pt x="98" y="1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7" name="Freeform 41">
              <a:extLst>
                <a:ext uri="{FF2B5EF4-FFF2-40B4-BE49-F238E27FC236}">
                  <a16:creationId xmlns:a16="http://schemas.microsoft.com/office/drawing/2014/main" id="{DF57B0AB-4A5B-EF40-AA85-688AFDD7363F}"/>
                </a:ext>
              </a:extLst>
            </p:cNvPr>
            <p:cNvSpPr>
              <a:spLocks/>
            </p:cNvSpPr>
            <p:nvPr/>
          </p:nvSpPr>
          <p:spPr bwMode="auto">
            <a:xfrm>
              <a:off x="7128029" y="2788801"/>
              <a:ext cx="212492" cy="340661"/>
            </a:xfrm>
            <a:custGeom>
              <a:avLst/>
              <a:gdLst>
                <a:gd name="T0" fmla="*/ 39 w 126"/>
                <a:gd name="T1" fmla="*/ 183 h 202"/>
                <a:gd name="T2" fmla="*/ 33 w 126"/>
                <a:gd name="T3" fmla="*/ 176 h 202"/>
                <a:gd name="T4" fmla="*/ 36 w 126"/>
                <a:gd name="T5" fmla="*/ 172 h 202"/>
                <a:gd name="T6" fmla="*/ 51 w 126"/>
                <a:gd name="T7" fmla="*/ 168 h 202"/>
                <a:gd name="T8" fmla="*/ 125 w 126"/>
                <a:gd name="T9" fmla="*/ 161 h 202"/>
                <a:gd name="T10" fmla="*/ 120 w 126"/>
                <a:gd name="T11" fmla="*/ 153 h 202"/>
                <a:gd name="T12" fmla="*/ 119 w 126"/>
                <a:gd name="T13" fmla="*/ 148 h 202"/>
                <a:gd name="T14" fmla="*/ 120 w 126"/>
                <a:gd name="T15" fmla="*/ 141 h 202"/>
                <a:gd name="T16" fmla="*/ 116 w 126"/>
                <a:gd name="T17" fmla="*/ 130 h 202"/>
                <a:gd name="T18" fmla="*/ 119 w 126"/>
                <a:gd name="T19" fmla="*/ 123 h 202"/>
                <a:gd name="T20" fmla="*/ 116 w 126"/>
                <a:gd name="T21" fmla="*/ 117 h 202"/>
                <a:gd name="T22" fmla="*/ 122 w 126"/>
                <a:gd name="T23" fmla="*/ 110 h 202"/>
                <a:gd name="T24" fmla="*/ 119 w 126"/>
                <a:gd name="T25" fmla="*/ 104 h 202"/>
                <a:gd name="T26" fmla="*/ 115 w 126"/>
                <a:gd name="T27" fmla="*/ 95 h 202"/>
                <a:gd name="T28" fmla="*/ 106 w 126"/>
                <a:gd name="T29" fmla="*/ 75 h 202"/>
                <a:gd name="T30" fmla="*/ 89 w 126"/>
                <a:gd name="T31" fmla="*/ 12 h 202"/>
                <a:gd name="T32" fmla="*/ 94 w 126"/>
                <a:gd name="T33" fmla="*/ 0 h 202"/>
                <a:gd name="T34" fmla="*/ 1 w 126"/>
                <a:gd name="T35" fmla="*/ 7 h 202"/>
                <a:gd name="T36" fmla="*/ 0 w 126"/>
                <a:gd name="T37" fmla="*/ 106 h 202"/>
                <a:gd name="T38" fmla="*/ 6 w 126"/>
                <a:gd name="T39" fmla="*/ 196 h 202"/>
                <a:gd name="T40" fmla="*/ 11 w 126"/>
                <a:gd name="T41" fmla="*/ 197 h 202"/>
                <a:gd name="T42" fmla="*/ 16 w 126"/>
                <a:gd name="T43" fmla="*/ 195 h 202"/>
                <a:gd name="T44" fmla="*/ 16 w 126"/>
                <a:gd name="T45" fmla="*/ 187 h 202"/>
                <a:gd name="T46" fmla="*/ 21 w 126"/>
                <a:gd name="T47" fmla="*/ 184 h 202"/>
                <a:gd name="T48" fmla="*/ 22 w 126"/>
                <a:gd name="T49" fmla="*/ 189 h 202"/>
                <a:gd name="T50" fmla="*/ 22 w 126"/>
                <a:gd name="T51" fmla="*/ 193 h 202"/>
                <a:gd name="T52" fmla="*/ 25 w 126"/>
                <a:gd name="T53" fmla="*/ 195 h 202"/>
                <a:gd name="T54" fmla="*/ 27 w 126"/>
                <a:gd name="T55" fmla="*/ 199 h 202"/>
                <a:gd name="T56" fmla="*/ 25 w 126"/>
                <a:gd name="T57" fmla="*/ 202 h 202"/>
                <a:gd name="T58" fmla="*/ 31 w 126"/>
                <a:gd name="T59" fmla="*/ 200 h 202"/>
                <a:gd name="T60" fmla="*/ 38 w 126"/>
                <a:gd name="T61" fmla="*/ 197 h 202"/>
                <a:gd name="T62" fmla="*/ 43 w 126"/>
                <a:gd name="T63" fmla="*/ 196 h 202"/>
                <a:gd name="T64" fmla="*/ 44 w 126"/>
                <a:gd name="T65" fmla="*/ 195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02">
                  <a:moveTo>
                    <a:pt x="40" y="188"/>
                  </a:moveTo>
                  <a:lnTo>
                    <a:pt x="39" y="183"/>
                  </a:lnTo>
                  <a:lnTo>
                    <a:pt x="35" y="178"/>
                  </a:lnTo>
                  <a:lnTo>
                    <a:pt x="33" y="176"/>
                  </a:lnTo>
                  <a:lnTo>
                    <a:pt x="33" y="173"/>
                  </a:lnTo>
                  <a:lnTo>
                    <a:pt x="36" y="172"/>
                  </a:lnTo>
                  <a:lnTo>
                    <a:pt x="43" y="170"/>
                  </a:lnTo>
                  <a:lnTo>
                    <a:pt x="51" y="168"/>
                  </a:lnTo>
                  <a:lnTo>
                    <a:pt x="126" y="162"/>
                  </a:lnTo>
                  <a:lnTo>
                    <a:pt x="125" y="161"/>
                  </a:lnTo>
                  <a:lnTo>
                    <a:pt x="121" y="156"/>
                  </a:lnTo>
                  <a:lnTo>
                    <a:pt x="120" y="153"/>
                  </a:lnTo>
                  <a:lnTo>
                    <a:pt x="118" y="150"/>
                  </a:lnTo>
                  <a:lnTo>
                    <a:pt x="119" y="148"/>
                  </a:lnTo>
                  <a:lnTo>
                    <a:pt x="121" y="146"/>
                  </a:lnTo>
                  <a:lnTo>
                    <a:pt x="120" y="141"/>
                  </a:lnTo>
                  <a:lnTo>
                    <a:pt x="118" y="138"/>
                  </a:lnTo>
                  <a:lnTo>
                    <a:pt x="116" y="130"/>
                  </a:lnTo>
                  <a:lnTo>
                    <a:pt x="116" y="125"/>
                  </a:lnTo>
                  <a:lnTo>
                    <a:pt x="119" y="123"/>
                  </a:lnTo>
                  <a:lnTo>
                    <a:pt x="120" y="119"/>
                  </a:lnTo>
                  <a:lnTo>
                    <a:pt x="116" y="117"/>
                  </a:lnTo>
                  <a:lnTo>
                    <a:pt x="121" y="114"/>
                  </a:lnTo>
                  <a:lnTo>
                    <a:pt x="122" y="110"/>
                  </a:lnTo>
                  <a:lnTo>
                    <a:pt x="120" y="108"/>
                  </a:lnTo>
                  <a:lnTo>
                    <a:pt x="119" y="104"/>
                  </a:lnTo>
                  <a:lnTo>
                    <a:pt x="119" y="100"/>
                  </a:lnTo>
                  <a:lnTo>
                    <a:pt x="115" y="95"/>
                  </a:lnTo>
                  <a:lnTo>
                    <a:pt x="108" y="83"/>
                  </a:lnTo>
                  <a:lnTo>
                    <a:pt x="106" y="75"/>
                  </a:lnTo>
                  <a:lnTo>
                    <a:pt x="96" y="41"/>
                  </a:lnTo>
                  <a:lnTo>
                    <a:pt x="89" y="12"/>
                  </a:lnTo>
                  <a:lnTo>
                    <a:pt x="87" y="0"/>
                  </a:lnTo>
                  <a:lnTo>
                    <a:pt x="94" y="0"/>
                  </a:lnTo>
                  <a:lnTo>
                    <a:pt x="94" y="0"/>
                  </a:lnTo>
                  <a:lnTo>
                    <a:pt x="1" y="7"/>
                  </a:lnTo>
                  <a:lnTo>
                    <a:pt x="1" y="14"/>
                  </a:lnTo>
                  <a:lnTo>
                    <a:pt x="0" y="106"/>
                  </a:lnTo>
                  <a:lnTo>
                    <a:pt x="0" y="155"/>
                  </a:lnTo>
                  <a:lnTo>
                    <a:pt x="6" y="196"/>
                  </a:lnTo>
                  <a:lnTo>
                    <a:pt x="8" y="196"/>
                  </a:lnTo>
                  <a:lnTo>
                    <a:pt x="11" y="197"/>
                  </a:lnTo>
                  <a:lnTo>
                    <a:pt x="15" y="198"/>
                  </a:lnTo>
                  <a:lnTo>
                    <a:pt x="16" y="195"/>
                  </a:lnTo>
                  <a:lnTo>
                    <a:pt x="15" y="191"/>
                  </a:lnTo>
                  <a:lnTo>
                    <a:pt x="16" y="187"/>
                  </a:lnTo>
                  <a:lnTo>
                    <a:pt x="18" y="185"/>
                  </a:lnTo>
                  <a:lnTo>
                    <a:pt x="21" y="184"/>
                  </a:lnTo>
                  <a:lnTo>
                    <a:pt x="22" y="186"/>
                  </a:lnTo>
                  <a:lnTo>
                    <a:pt x="22" y="189"/>
                  </a:lnTo>
                  <a:lnTo>
                    <a:pt x="21" y="191"/>
                  </a:lnTo>
                  <a:lnTo>
                    <a:pt x="22" y="193"/>
                  </a:lnTo>
                  <a:lnTo>
                    <a:pt x="23" y="194"/>
                  </a:lnTo>
                  <a:lnTo>
                    <a:pt x="25" y="195"/>
                  </a:lnTo>
                  <a:lnTo>
                    <a:pt x="27" y="197"/>
                  </a:lnTo>
                  <a:lnTo>
                    <a:pt x="27" y="199"/>
                  </a:lnTo>
                  <a:lnTo>
                    <a:pt x="27" y="200"/>
                  </a:lnTo>
                  <a:lnTo>
                    <a:pt x="25" y="202"/>
                  </a:lnTo>
                  <a:lnTo>
                    <a:pt x="27" y="201"/>
                  </a:lnTo>
                  <a:lnTo>
                    <a:pt x="31" y="200"/>
                  </a:lnTo>
                  <a:lnTo>
                    <a:pt x="36" y="199"/>
                  </a:lnTo>
                  <a:lnTo>
                    <a:pt x="38" y="197"/>
                  </a:lnTo>
                  <a:lnTo>
                    <a:pt x="39" y="197"/>
                  </a:lnTo>
                  <a:lnTo>
                    <a:pt x="43" y="196"/>
                  </a:lnTo>
                  <a:lnTo>
                    <a:pt x="44" y="195"/>
                  </a:lnTo>
                  <a:lnTo>
                    <a:pt x="44" y="195"/>
                  </a:lnTo>
                  <a:lnTo>
                    <a:pt x="40" y="18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8" name="Freeform 42">
              <a:extLst>
                <a:ext uri="{FF2B5EF4-FFF2-40B4-BE49-F238E27FC236}">
                  <a16:creationId xmlns:a16="http://schemas.microsoft.com/office/drawing/2014/main" id="{1D3B8FF8-E22A-BE44-9D2B-EBA29793544F}"/>
                </a:ext>
              </a:extLst>
            </p:cNvPr>
            <p:cNvSpPr>
              <a:spLocks/>
            </p:cNvSpPr>
            <p:nvPr/>
          </p:nvSpPr>
          <p:spPr bwMode="auto">
            <a:xfrm>
              <a:off x="6942520" y="2800606"/>
              <a:ext cx="195628" cy="342348"/>
            </a:xfrm>
            <a:custGeom>
              <a:avLst/>
              <a:gdLst>
                <a:gd name="T0" fmla="*/ 110 w 116"/>
                <a:gd name="T1" fmla="*/ 99 h 203"/>
                <a:gd name="T2" fmla="*/ 111 w 116"/>
                <a:gd name="T3" fmla="*/ 0 h 203"/>
                <a:gd name="T4" fmla="*/ 41 w 116"/>
                <a:gd name="T5" fmla="*/ 5 h 203"/>
                <a:gd name="T6" fmla="*/ 38 w 116"/>
                <a:gd name="T7" fmla="*/ 10 h 203"/>
                <a:gd name="T8" fmla="*/ 35 w 116"/>
                <a:gd name="T9" fmla="*/ 15 h 203"/>
                <a:gd name="T10" fmla="*/ 32 w 116"/>
                <a:gd name="T11" fmla="*/ 17 h 203"/>
                <a:gd name="T12" fmla="*/ 30 w 116"/>
                <a:gd name="T13" fmla="*/ 26 h 203"/>
                <a:gd name="T14" fmla="*/ 22 w 116"/>
                <a:gd name="T15" fmla="*/ 37 h 203"/>
                <a:gd name="T16" fmla="*/ 18 w 116"/>
                <a:gd name="T17" fmla="*/ 44 h 203"/>
                <a:gd name="T18" fmla="*/ 18 w 116"/>
                <a:gd name="T19" fmla="*/ 48 h 203"/>
                <a:gd name="T20" fmla="*/ 17 w 116"/>
                <a:gd name="T21" fmla="*/ 54 h 203"/>
                <a:gd name="T22" fmla="*/ 13 w 116"/>
                <a:gd name="T23" fmla="*/ 58 h 203"/>
                <a:gd name="T24" fmla="*/ 12 w 116"/>
                <a:gd name="T25" fmla="*/ 62 h 203"/>
                <a:gd name="T26" fmla="*/ 11 w 116"/>
                <a:gd name="T27" fmla="*/ 66 h 203"/>
                <a:gd name="T28" fmla="*/ 14 w 116"/>
                <a:gd name="T29" fmla="*/ 70 h 203"/>
                <a:gd name="T30" fmla="*/ 14 w 116"/>
                <a:gd name="T31" fmla="*/ 78 h 203"/>
                <a:gd name="T32" fmla="*/ 14 w 116"/>
                <a:gd name="T33" fmla="*/ 84 h 203"/>
                <a:gd name="T34" fmla="*/ 11 w 116"/>
                <a:gd name="T35" fmla="*/ 89 h 203"/>
                <a:gd name="T36" fmla="*/ 15 w 116"/>
                <a:gd name="T37" fmla="*/ 94 h 203"/>
                <a:gd name="T38" fmla="*/ 11 w 116"/>
                <a:gd name="T39" fmla="*/ 98 h 203"/>
                <a:gd name="T40" fmla="*/ 15 w 116"/>
                <a:gd name="T41" fmla="*/ 102 h 203"/>
                <a:gd name="T42" fmla="*/ 16 w 116"/>
                <a:gd name="T43" fmla="*/ 108 h 203"/>
                <a:gd name="T44" fmla="*/ 19 w 116"/>
                <a:gd name="T45" fmla="*/ 112 h 203"/>
                <a:gd name="T46" fmla="*/ 19 w 116"/>
                <a:gd name="T47" fmla="*/ 123 h 203"/>
                <a:gd name="T48" fmla="*/ 15 w 116"/>
                <a:gd name="T49" fmla="*/ 126 h 203"/>
                <a:gd name="T50" fmla="*/ 14 w 116"/>
                <a:gd name="T51" fmla="*/ 132 h 203"/>
                <a:gd name="T52" fmla="*/ 8 w 116"/>
                <a:gd name="T53" fmla="*/ 140 h 203"/>
                <a:gd name="T54" fmla="*/ 6 w 116"/>
                <a:gd name="T55" fmla="*/ 149 h 203"/>
                <a:gd name="T56" fmla="*/ 4 w 116"/>
                <a:gd name="T57" fmla="*/ 153 h 203"/>
                <a:gd name="T58" fmla="*/ 4 w 116"/>
                <a:gd name="T59" fmla="*/ 160 h 203"/>
                <a:gd name="T60" fmla="*/ 0 w 116"/>
                <a:gd name="T61" fmla="*/ 164 h 203"/>
                <a:gd name="T62" fmla="*/ 1 w 116"/>
                <a:gd name="T63" fmla="*/ 171 h 203"/>
                <a:gd name="T64" fmla="*/ 65 w 116"/>
                <a:gd name="T65" fmla="*/ 184 h 203"/>
                <a:gd name="T66" fmla="*/ 70 w 116"/>
                <a:gd name="T67" fmla="*/ 192 h 203"/>
                <a:gd name="T68" fmla="*/ 71 w 116"/>
                <a:gd name="T69" fmla="*/ 203 h 203"/>
                <a:gd name="T70" fmla="*/ 72 w 116"/>
                <a:gd name="T71" fmla="*/ 203 h 203"/>
                <a:gd name="T72" fmla="*/ 79 w 116"/>
                <a:gd name="T73" fmla="*/ 199 h 203"/>
                <a:gd name="T74" fmla="*/ 82 w 116"/>
                <a:gd name="T75" fmla="*/ 193 h 203"/>
                <a:gd name="T76" fmla="*/ 89 w 116"/>
                <a:gd name="T77" fmla="*/ 193 h 203"/>
                <a:gd name="T78" fmla="*/ 98 w 116"/>
                <a:gd name="T79" fmla="*/ 190 h 203"/>
                <a:gd name="T80" fmla="*/ 104 w 116"/>
                <a:gd name="T81" fmla="*/ 190 h 203"/>
                <a:gd name="T82" fmla="*/ 109 w 116"/>
                <a:gd name="T83" fmla="*/ 190 h 203"/>
                <a:gd name="T84" fmla="*/ 115 w 116"/>
                <a:gd name="T85" fmla="*/ 190 h 203"/>
                <a:gd name="T86" fmla="*/ 116 w 116"/>
                <a:gd name="T87" fmla="*/ 189 h 203"/>
                <a:gd name="T88" fmla="*/ 110 w 116"/>
                <a:gd name="T89" fmla="*/ 148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6" h="203">
                  <a:moveTo>
                    <a:pt x="110" y="148"/>
                  </a:moveTo>
                  <a:lnTo>
                    <a:pt x="110" y="99"/>
                  </a:lnTo>
                  <a:lnTo>
                    <a:pt x="111" y="7"/>
                  </a:lnTo>
                  <a:lnTo>
                    <a:pt x="111" y="0"/>
                  </a:lnTo>
                  <a:lnTo>
                    <a:pt x="41" y="5"/>
                  </a:lnTo>
                  <a:lnTo>
                    <a:pt x="41" y="5"/>
                  </a:lnTo>
                  <a:lnTo>
                    <a:pt x="42" y="8"/>
                  </a:lnTo>
                  <a:lnTo>
                    <a:pt x="38" y="10"/>
                  </a:lnTo>
                  <a:lnTo>
                    <a:pt x="36" y="12"/>
                  </a:lnTo>
                  <a:lnTo>
                    <a:pt x="35" y="15"/>
                  </a:lnTo>
                  <a:lnTo>
                    <a:pt x="33" y="17"/>
                  </a:lnTo>
                  <a:lnTo>
                    <a:pt x="32" y="17"/>
                  </a:lnTo>
                  <a:lnTo>
                    <a:pt x="30" y="22"/>
                  </a:lnTo>
                  <a:lnTo>
                    <a:pt x="30" y="26"/>
                  </a:lnTo>
                  <a:lnTo>
                    <a:pt x="27" y="31"/>
                  </a:lnTo>
                  <a:lnTo>
                    <a:pt x="22" y="37"/>
                  </a:lnTo>
                  <a:lnTo>
                    <a:pt x="19" y="40"/>
                  </a:lnTo>
                  <a:lnTo>
                    <a:pt x="18" y="44"/>
                  </a:lnTo>
                  <a:lnTo>
                    <a:pt x="20" y="45"/>
                  </a:lnTo>
                  <a:lnTo>
                    <a:pt x="18" y="48"/>
                  </a:lnTo>
                  <a:lnTo>
                    <a:pt x="16" y="52"/>
                  </a:lnTo>
                  <a:lnTo>
                    <a:pt x="17" y="54"/>
                  </a:lnTo>
                  <a:lnTo>
                    <a:pt x="16" y="54"/>
                  </a:lnTo>
                  <a:lnTo>
                    <a:pt x="13" y="58"/>
                  </a:lnTo>
                  <a:lnTo>
                    <a:pt x="11" y="61"/>
                  </a:lnTo>
                  <a:lnTo>
                    <a:pt x="12" y="62"/>
                  </a:lnTo>
                  <a:lnTo>
                    <a:pt x="11" y="64"/>
                  </a:lnTo>
                  <a:lnTo>
                    <a:pt x="11" y="66"/>
                  </a:lnTo>
                  <a:lnTo>
                    <a:pt x="12" y="67"/>
                  </a:lnTo>
                  <a:lnTo>
                    <a:pt x="14" y="70"/>
                  </a:lnTo>
                  <a:lnTo>
                    <a:pt x="14" y="72"/>
                  </a:lnTo>
                  <a:lnTo>
                    <a:pt x="14" y="78"/>
                  </a:lnTo>
                  <a:lnTo>
                    <a:pt x="15" y="81"/>
                  </a:lnTo>
                  <a:lnTo>
                    <a:pt x="14" y="84"/>
                  </a:lnTo>
                  <a:lnTo>
                    <a:pt x="12" y="89"/>
                  </a:lnTo>
                  <a:lnTo>
                    <a:pt x="11" y="89"/>
                  </a:lnTo>
                  <a:lnTo>
                    <a:pt x="14" y="91"/>
                  </a:lnTo>
                  <a:lnTo>
                    <a:pt x="15" y="94"/>
                  </a:lnTo>
                  <a:lnTo>
                    <a:pt x="15" y="96"/>
                  </a:lnTo>
                  <a:lnTo>
                    <a:pt x="11" y="98"/>
                  </a:lnTo>
                  <a:lnTo>
                    <a:pt x="14" y="100"/>
                  </a:lnTo>
                  <a:lnTo>
                    <a:pt x="15" y="102"/>
                  </a:lnTo>
                  <a:lnTo>
                    <a:pt x="15" y="103"/>
                  </a:lnTo>
                  <a:lnTo>
                    <a:pt x="16" y="108"/>
                  </a:lnTo>
                  <a:lnTo>
                    <a:pt x="16" y="110"/>
                  </a:lnTo>
                  <a:lnTo>
                    <a:pt x="19" y="112"/>
                  </a:lnTo>
                  <a:lnTo>
                    <a:pt x="20" y="115"/>
                  </a:lnTo>
                  <a:lnTo>
                    <a:pt x="19" y="123"/>
                  </a:lnTo>
                  <a:lnTo>
                    <a:pt x="16" y="126"/>
                  </a:lnTo>
                  <a:lnTo>
                    <a:pt x="15" y="126"/>
                  </a:lnTo>
                  <a:lnTo>
                    <a:pt x="15" y="130"/>
                  </a:lnTo>
                  <a:lnTo>
                    <a:pt x="14" y="132"/>
                  </a:lnTo>
                  <a:lnTo>
                    <a:pt x="10" y="138"/>
                  </a:lnTo>
                  <a:lnTo>
                    <a:pt x="8" y="140"/>
                  </a:lnTo>
                  <a:lnTo>
                    <a:pt x="7" y="147"/>
                  </a:lnTo>
                  <a:lnTo>
                    <a:pt x="6" y="149"/>
                  </a:lnTo>
                  <a:lnTo>
                    <a:pt x="5" y="150"/>
                  </a:lnTo>
                  <a:lnTo>
                    <a:pt x="4" y="153"/>
                  </a:lnTo>
                  <a:lnTo>
                    <a:pt x="4" y="155"/>
                  </a:lnTo>
                  <a:lnTo>
                    <a:pt x="4" y="160"/>
                  </a:lnTo>
                  <a:lnTo>
                    <a:pt x="1" y="162"/>
                  </a:lnTo>
                  <a:lnTo>
                    <a:pt x="0" y="164"/>
                  </a:lnTo>
                  <a:lnTo>
                    <a:pt x="0" y="167"/>
                  </a:lnTo>
                  <a:lnTo>
                    <a:pt x="1" y="171"/>
                  </a:lnTo>
                  <a:lnTo>
                    <a:pt x="66" y="168"/>
                  </a:lnTo>
                  <a:lnTo>
                    <a:pt x="65" y="184"/>
                  </a:lnTo>
                  <a:lnTo>
                    <a:pt x="67" y="188"/>
                  </a:lnTo>
                  <a:lnTo>
                    <a:pt x="70" y="192"/>
                  </a:lnTo>
                  <a:lnTo>
                    <a:pt x="71" y="199"/>
                  </a:lnTo>
                  <a:lnTo>
                    <a:pt x="71" y="203"/>
                  </a:lnTo>
                  <a:lnTo>
                    <a:pt x="71" y="203"/>
                  </a:lnTo>
                  <a:lnTo>
                    <a:pt x="72" y="203"/>
                  </a:lnTo>
                  <a:lnTo>
                    <a:pt x="77" y="200"/>
                  </a:lnTo>
                  <a:lnTo>
                    <a:pt x="79" y="199"/>
                  </a:lnTo>
                  <a:lnTo>
                    <a:pt x="82" y="197"/>
                  </a:lnTo>
                  <a:lnTo>
                    <a:pt x="82" y="193"/>
                  </a:lnTo>
                  <a:lnTo>
                    <a:pt x="86" y="193"/>
                  </a:lnTo>
                  <a:lnTo>
                    <a:pt x="89" y="193"/>
                  </a:lnTo>
                  <a:lnTo>
                    <a:pt x="93" y="192"/>
                  </a:lnTo>
                  <a:lnTo>
                    <a:pt x="98" y="190"/>
                  </a:lnTo>
                  <a:lnTo>
                    <a:pt x="102" y="190"/>
                  </a:lnTo>
                  <a:lnTo>
                    <a:pt x="104" y="190"/>
                  </a:lnTo>
                  <a:lnTo>
                    <a:pt x="107" y="190"/>
                  </a:lnTo>
                  <a:lnTo>
                    <a:pt x="109" y="190"/>
                  </a:lnTo>
                  <a:lnTo>
                    <a:pt x="113" y="192"/>
                  </a:lnTo>
                  <a:lnTo>
                    <a:pt x="115" y="190"/>
                  </a:lnTo>
                  <a:lnTo>
                    <a:pt x="116" y="189"/>
                  </a:lnTo>
                  <a:lnTo>
                    <a:pt x="116" y="189"/>
                  </a:lnTo>
                  <a:lnTo>
                    <a:pt x="116" y="189"/>
                  </a:lnTo>
                  <a:lnTo>
                    <a:pt x="110" y="14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9" name="Freeform 43">
              <a:extLst>
                <a:ext uri="{FF2B5EF4-FFF2-40B4-BE49-F238E27FC236}">
                  <a16:creationId xmlns:a16="http://schemas.microsoft.com/office/drawing/2014/main" id="{BBD8E3E1-E802-2946-95EB-65C776FA0F60}"/>
                </a:ext>
              </a:extLst>
            </p:cNvPr>
            <p:cNvSpPr>
              <a:spLocks/>
            </p:cNvSpPr>
            <p:nvPr/>
          </p:nvSpPr>
          <p:spPr bwMode="auto">
            <a:xfrm>
              <a:off x="7559760" y="2387428"/>
              <a:ext cx="242848" cy="177077"/>
            </a:xfrm>
            <a:custGeom>
              <a:avLst/>
              <a:gdLst>
                <a:gd name="T0" fmla="*/ 0 w 170"/>
                <a:gd name="T1" fmla="*/ 24 h 123"/>
                <a:gd name="T2" fmla="*/ 3 w 170"/>
                <a:gd name="T3" fmla="*/ 44 h 123"/>
                <a:gd name="T4" fmla="*/ 16 w 170"/>
                <a:gd name="T5" fmla="*/ 33 h 123"/>
                <a:gd name="T6" fmla="*/ 28 w 170"/>
                <a:gd name="T7" fmla="*/ 25 h 123"/>
                <a:gd name="T8" fmla="*/ 31 w 170"/>
                <a:gd name="T9" fmla="*/ 27 h 123"/>
                <a:gd name="T10" fmla="*/ 41 w 170"/>
                <a:gd name="T11" fmla="*/ 22 h 123"/>
                <a:gd name="T12" fmla="*/ 63 w 170"/>
                <a:gd name="T13" fmla="*/ 22 h 123"/>
                <a:gd name="T14" fmla="*/ 70 w 170"/>
                <a:gd name="T15" fmla="*/ 36 h 123"/>
                <a:gd name="T16" fmla="*/ 83 w 170"/>
                <a:gd name="T17" fmla="*/ 43 h 123"/>
                <a:gd name="T18" fmla="*/ 93 w 170"/>
                <a:gd name="T19" fmla="*/ 51 h 123"/>
                <a:gd name="T20" fmla="*/ 92 w 170"/>
                <a:gd name="T21" fmla="*/ 60 h 123"/>
                <a:gd name="T22" fmla="*/ 89 w 170"/>
                <a:gd name="T23" fmla="*/ 74 h 123"/>
                <a:gd name="T24" fmla="*/ 94 w 170"/>
                <a:gd name="T25" fmla="*/ 75 h 123"/>
                <a:gd name="T26" fmla="*/ 101 w 170"/>
                <a:gd name="T27" fmla="*/ 75 h 123"/>
                <a:gd name="T28" fmla="*/ 106 w 170"/>
                <a:gd name="T29" fmla="*/ 75 h 123"/>
                <a:gd name="T30" fmla="*/ 122 w 170"/>
                <a:gd name="T31" fmla="*/ 78 h 123"/>
                <a:gd name="T32" fmla="*/ 129 w 170"/>
                <a:gd name="T33" fmla="*/ 79 h 123"/>
                <a:gd name="T34" fmla="*/ 124 w 170"/>
                <a:gd name="T35" fmla="*/ 72 h 123"/>
                <a:gd name="T36" fmla="*/ 124 w 170"/>
                <a:gd name="T37" fmla="*/ 68 h 123"/>
                <a:gd name="T38" fmla="*/ 116 w 170"/>
                <a:gd name="T39" fmla="*/ 57 h 123"/>
                <a:gd name="T40" fmla="*/ 115 w 170"/>
                <a:gd name="T41" fmla="*/ 43 h 123"/>
                <a:gd name="T42" fmla="*/ 113 w 170"/>
                <a:gd name="T43" fmla="*/ 31 h 123"/>
                <a:gd name="T44" fmla="*/ 115 w 170"/>
                <a:gd name="T45" fmla="*/ 28 h 123"/>
                <a:gd name="T46" fmla="*/ 124 w 170"/>
                <a:gd name="T47" fmla="*/ 18 h 123"/>
                <a:gd name="T48" fmla="*/ 129 w 170"/>
                <a:gd name="T49" fmla="*/ 13 h 123"/>
                <a:gd name="T50" fmla="*/ 125 w 170"/>
                <a:gd name="T51" fmla="*/ 21 h 123"/>
                <a:gd name="T52" fmla="*/ 123 w 170"/>
                <a:gd name="T53" fmla="*/ 31 h 123"/>
                <a:gd name="T54" fmla="*/ 122 w 170"/>
                <a:gd name="T55" fmla="*/ 36 h 123"/>
                <a:gd name="T56" fmla="*/ 126 w 170"/>
                <a:gd name="T57" fmla="*/ 41 h 123"/>
                <a:gd name="T58" fmla="*/ 131 w 170"/>
                <a:gd name="T59" fmla="*/ 46 h 123"/>
                <a:gd name="T60" fmla="*/ 134 w 170"/>
                <a:gd name="T61" fmla="*/ 51 h 123"/>
                <a:gd name="T62" fmla="*/ 130 w 170"/>
                <a:gd name="T63" fmla="*/ 57 h 123"/>
                <a:gd name="T64" fmla="*/ 128 w 170"/>
                <a:gd name="T65" fmla="*/ 61 h 123"/>
                <a:gd name="T66" fmla="*/ 129 w 170"/>
                <a:gd name="T67" fmla="*/ 65 h 123"/>
                <a:gd name="T68" fmla="*/ 139 w 170"/>
                <a:gd name="T69" fmla="*/ 66 h 123"/>
                <a:gd name="T70" fmla="*/ 146 w 170"/>
                <a:gd name="T71" fmla="*/ 75 h 123"/>
                <a:gd name="T72" fmla="*/ 147 w 170"/>
                <a:gd name="T73" fmla="*/ 81 h 123"/>
                <a:gd name="T74" fmla="*/ 152 w 170"/>
                <a:gd name="T75" fmla="*/ 89 h 123"/>
                <a:gd name="T76" fmla="*/ 148 w 170"/>
                <a:gd name="T77" fmla="*/ 104 h 123"/>
                <a:gd name="T78" fmla="*/ 149 w 170"/>
                <a:gd name="T79" fmla="*/ 120 h 123"/>
                <a:gd name="T80" fmla="*/ 153 w 170"/>
                <a:gd name="T81" fmla="*/ 116 h 123"/>
                <a:gd name="T82" fmla="*/ 157 w 170"/>
                <a:gd name="T83" fmla="*/ 102 h 123"/>
                <a:gd name="T84" fmla="*/ 157 w 170"/>
                <a:gd name="T85" fmla="*/ 97 h 123"/>
                <a:gd name="T86" fmla="*/ 163 w 170"/>
                <a:gd name="T87" fmla="*/ 91 h 123"/>
                <a:gd name="T88" fmla="*/ 163 w 170"/>
                <a:gd name="T89" fmla="*/ 79 h 123"/>
                <a:gd name="T90" fmla="*/ 167 w 170"/>
                <a:gd name="T91" fmla="*/ 71 h 123"/>
                <a:gd name="T92" fmla="*/ 167 w 170"/>
                <a:gd name="T93" fmla="*/ 77 h 123"/>
                <a:gd name="T94" fmla="*/ 168 w 170"/>
                <a:gd name="T95" fmla="*/ 82 h 123"/>
                <a:gd name="T96" fmla="*/ 170 w 170"/>
                <a:gd name="T97" fmla="*/ 68 h 123"/>
                <a:gd name="T98" fmla="*/ 169 w 170"/>
                <a:gd name="T99" fmla="*/ 54 h 123"/>
                <a:gd name="T100" fmla="*/ 134 w 170"/>
                <a:gd name="T101"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0" h="123">
                  <a:moveTo>
                    <a:pt x="134" y="0"/>
                  </a:moveTo>
                  <a:cubicBezTo>
                    <a:pt x="0" y="24"/>
                    <a:pt x="0" y="24"/>
                    <a:pt x="0" y="24"/>
                  </a:cubicBezTo>
                  <a:cubicBezTo>
                    <a:pt x="0" y="24"/>
                    <a:pt x="0" y="24"/>
                    <a:pt x="0" y="24"/>
                  </a:cubicBezTo>
                  <a:cubicBezTo>
                    <a:pt x="3" y="44"/>
                    <a:pt x="3" y="44"/>
                    <a:pt x="3" y="44"/>
                  </a:cubicBezTo>
                  <a:cubicBezTo>
                    <a:pt x="7" y="44"/>
                    <a:pt x="7" y="44"/>
                    <a:pt x="7" y="44"/>
                  </a:cubicBezTo>
                  <a:cubicBezTo>
                    <a:pt x="16" y="33"/>
                    <a:pt x="16" y="33"/>
                    <a:pt x="16" y="33"/>
                  </a:cubicBezTo>
                  <a:cubicBezTo>
                    <a:pt x="22" y="33"/>
                    <a:pt x="22" y="33"/>
                    <a:pt x="22" y="33"/>
                  </a:cubicBezTo>
                  <a:cubicBezTo>
                    <a:pt x="28" y="25"/>
                    <a:pt x="28" y="25"/>
                    <a:pt x="28" y="25"/>
                  </a:cubicBezTo>
                  <a:cubicBezTo>
                    <a:pt x="30" y="25"/>
                    <a:pt x="30" y="25"/>
                    <a:pt x="30" y="25"/>
                  </a:cubicBezTo>
                  <a:cubicBezTo>
                    <a:pt x="31" y="27"/>
                    <a:pt x="31" y="27"/>
                    <a:pt x="31" y="27"/>
                  </a:cubicBezTo>
                  <a:cubicBezTo>
                    <a:pt x="38" y="22"/>
                    <a:pt x="38" y="22"/>
                    <a:pt x="38" y="22"/>
                  </a:cubicBezTo>
                  <a:cubicBezTo>
                    <a:pt x="41" y="22"/>
                    <a:pt x="41" y="22"/>
                    <a:pt x="41" y="22"/>
                  </a:cubicBezTo>
                  <a:cubicBezTo>
                    <a:pt x="49" y="18"/>
                    <a:pt x="49" y="18"/>
                    <a:pt x="49" y="18"/>
                  </a:cubicBezTo>
                  <a:cubicBezTo>
                    <a:pt x="63" y="22"/>
                    <a:pt x="63" y="22"/>
                    <a:pt x="63" y="22"/>
                  </a:cubicBezTo>
                  <a:cubicBezTo>
                    <a:pt x="67" y="28"/>
                    <a:pt x="67" y="28"/>
                    <a:pt x="67" y="28"/>
                  </a:cubicBezTo>
                  <a:cubicBezTo>
                    <a:pt x="70" y="36"/>
                    <a:pt x="70" y="36"/>
                    <a:pt x="70" y="36"/>
                  </a:cubicBezTo>
                  <a:cubicBezTo>
                    <a:pt x="71" y="36"/>
                    <a:pt x="71" y="36"/>
                    <a:pt x="71" y="36"/>
                  </a:cubicBezTo>
                  <a:cubicBezTo>
                    <a:pt x="83" y="43"/>
                    <a:pt x="83" y="43"/>
                    <a:pt x="83" y="43"/>
                  </a:cubicBezTo>
                  <a:cubicBezTo>
                    <a:pt x="88" y="48"/>
                    <a:pt x="88" y="48"/>
                    <a:pt x="88" y="48"/>
                  </a:cubicBezTo>
                  <a:cubicBezTo>
                    <a:pt x="93" y="51"/>
                    <a:pt x="93" y="51"/>
                    <a:pt x="93" y="51"/>
                  </a:cubicBezTo>
                  <a:cubicBezTo>
                    <a:pt x="94" y="56"/>
                    <a:pt x="94" y="56"/>
                    <a:pt x="94" y="56"/>
                  </a:cubicBezTo>
                  <a:cubicBezTo>
                    <a:pt x="92" y="60"/>
                    <a:pt x="92" y="60"/>
                    <a:pt x="92" y="60"/>
                  </a:cubicBezTo>
                  <a:cubicBezTo>
                    <a:pt x="88" y="61"/>
                    <a:pt x="88" y="61"/>
                    <a:pt x="88" y="61"/>
                  </a:cubicBezTo>
                  <a:cubicBezTo>
                    <a:pt x="89" y="74"/>
                    <a:pt x="89" y="74"/>
                    <a:pt x="89" y="74"/>
                  </a:cubicBezTo>
                  <a:cubicBezTo>
                    <a:pt x="91" y="76"/>
                    <a:pt x="91" y="76"/>
                    <a:pt x="91" y="76"/>
                  </a:cubicBezTo>
                  <a:cubicBezTo>
                    <a:pt x="94" y="75"/>
                    <a:pt x="94" y="75"/>
                    <a:pt x="94" y="75"/>
                  </a:cubicBezTo>
                  <a:cubicBezTo>
                    <a:pt x="97" y="74"/>
                    <a:pt x="97" y="74"/>
                    <a:pt x="97" y="74"/>
                  </a:cubicBezTo>
                  <a:cubicBezTo>
                    <a:pt x="101" y="75"/>
                    <a:pt x="101" y="75"/>
                    <a:pt x="101" y="75"/>
                  </a:cubicBezTo>
                  <a:cubicBezTo>
                    <a:pt x="102" y="76"/>
                    <a:pt x="102" y="76"/>
                    <a:pt x="102" y="76"/>
                  </a:cubicBezTo>
                  <a:cubicBezTo>
                    <a:pt x="106" y="75"/>
                    <a:pt x="106" y="75"/>
                    <a:pt x="106" y="75"/>
                  </a:cubicBezTo>
                  <a:cubicBezTo>
                    <a:pt x="119" y="76"/>
                    <a:pt x="119" y="76"/>
                    <a:pt x="119" y="76"/>
                  </a:cubicBezTo>
                  <a:cubicBezTo>
                    <a:pt x="122" y="78"/>
                    <a:pt x="122" y="78"/>
                    <a:pt x="122" y="78"/>
                  </a:cubicBezTo>
                  <a:cubicBezTo>
                    <a:pt x="126" y="80"/>
                    <a:pt x="126" y="80"/>
                    <a:pt x="126" y="80"/>
                  </a:cubicBezTo>
                  <a:cubicBezTo>
                    <a:pt x="129" y="79"/>
                    <a:pt x="129" y="79"/>
                    <a:pt x="129" y="79"/>
                  </a:cubicBezTo>
                  <a:cubicBezTo>
                    <a:pt x="127" y="75"/>
                    <a:pt x="127" y="75"/>
                    <a:pt x="127" y="75"/>
                  </a:cubicBezTo>
                  <a:cubicBezTo>
                    <a:pt x="124" y="72"/>
                    <a:pt x="124" y="72"/>
                    <a:pt x="124" y="72"/>
                  </a:cubicBezTo>
                  <a:cubicBezTo>
                    <a:pt x="124" y="69"/>
                    <a:pt x="124" y="69"/>
                    <a:pt x="124" y="69"/>
                  </a:cubicBezTo>
                  <a:cubicBezTo>
                    <a:pt x="124" y="68"/>
                    <a:pt x="124" y="68"/>
                    <a:pt x="124" y="68"/>
                  </a:cubicBezTo>
                  <a:cubicBezTo>
                    <a:pt x="118" y="60"/>
                    <a:pt x="118" y="60"/>
                    <a:pt x="118" y="60"/>
                  </a:cubicBezTo>
                  <a:cubicBezTo>
                    <a:pt x="116" y="57"/>
                    <a:pt x="116" y="57"/>
                    <a:pt x="116" y="57"/>
                  </a:cubicBezTo>
                  <a:cubicBezTo>
                    <a:pt x="116" y="50"/>
                    <a:pt x="116" y="50"/>
                    <a:pt x="116" y="50"/>
                  </a:cubicBezTo>
                  <a:cubicBezTo>
                    <a:pt x="115" y="43"/>
                    <a:pt x="115" y="43"/>
                    <a:pt x="115" y="43"/>
                  </a:cubicBezTo>
                  <a:cubicBezTo>
                    <a:pt x="116" y="36"/>
                    <a:pt x="116" y="36"/>
                    <a:pt x="116" y="36"/>
                  </a:cubicBezTo>
                  <a:cubicBezTo>
                    <a:pt x="113" y="31"/>
                    <a:pt x="113" y="31"/>
                    <a:pt x="113" y="31"/>
                  </a:cubicBezTo>
                  <a:cubicBezTo>
                    <a:pt x="111" y="28"/>
                    <a:pt x="111" y="28"/>
                    <a:pt x="111" y="28"/>
                  </a:cubicBezTo>
                  <a:cubicBezTo>
                    <a:pt x="115" y="28"/>
                    <a:pt x="115" y="28"/>
                    <a:pt x="115" y="28"/>
                  </a:cubicBezTo>
                  <a:cubicBezTo>
                    <a:pt x="118" y="22"/>
                    <a:pt x="118" y="22"/>
                    <a:pt x="118" y="22"/>
                  </a:cubicBezTo>
                  <a:cubicBezTo>
                    <a:pt x="124" y="18"/>
                    <a:pt x="124" y="18"/>
                    <a:pt x="124" y="18"/>
                  </a:cubicBezTo>
                  <a:cubicBezTo>
                    <a:pt x="127" y="12"/>
                    <a:pt x="127" y="12"/>
                    <a:pt x="127" y="12"/>
                  </a:cubicBezTo>
                  <a:cubicBezTo>
                    <a:pt x="129" y="13"/>
                    <a:pt x="129" y="13"/>
                    <a:pt x="129" y="13"/>
                  </a:cubicBezTo>
                  <a:cubicBezTo>
                    <a:pt x="128" y="20"/>
                    <a:pt x="128" y="20"/>
                    <a:pt x="128" y="20"/>
                  </a:cubicBezTo>
                  <a:cubicBezTo>
                    <a:pt x="125" y="21"/>
                    <a:pt x="125" y="21"/>
                    <a:pt x="125" y="21"/>
                  </a:cubicBezTo>
                  <a:cubicBezTo>
                    <a:pt x="123" y="27"/>
                    <a:pt x="123" y="27"/>
                    <a:pt x="123" y="27"/>
                  </a:cubicBezTo>
                  <a:cubicBezTo>
                    <a:pt x="123" y="31"/>
                    <a:pt x="123" y="31"/>
                    <a:pt x="123" y="31"/>
                  </a:cubicBezTo>
                  <a:cubicBezTo>
                    <a:pt x="127" y="31"/>
                    <a:pt x="127" y="31"/>
                    <a:pt x="127" y="31"/>
                  </a:cubicBezTo>
                  <a:cubicBezTo>
                    <a:pt x="122" y="36"/>
                    <a:pt x="122" y="36"/>
                    <a:pt x="122" y="36"/>
                  </a:cubicBezTo>
                  <a:cubicBezTo>
                    <a:pt x="120" y="39"/>
                    <a:pt x="120" y="39"/>
                    <a:pt x="120" y="39"/>
                  </a:cubicBezTo>
                  <a:cubicBezTo>
                    <a:pt x="126" y="41"/>
                    <a:pt x="126" y="41"/>
                    <a:pt x="126" y="41"/>
                  </a:cubicBezTo>
                  <a:cubicBezTo>
                    <a:pt x="128" y="42"/>
                    <a:pt x="128" y="42"/>
                    <a:pt x="128" y="42"/>
                  </a:cubicBezTo>
                  <a:cubicBezTo>
                    <a:pt x="131" y="46"/>
                    <a:pt x="131" y="46"/>
                    <a:pt x="131" y="46"/>
                  </a:cubicBezTo>
                  <a:cubicBezTo>
                    <a:pt x="130" y="47"/>
                    <a:pt x="130" y="47"/>
                    <a:pt x="130" y="47"/>
                  </a:cubicBezTo>
                  <a:cubicBezTo>
                    <a:pt x="134" y="51"/>
                    <a:pt x="134" y="51"/>
                    <a:pt x="134" y="51"/>
                  </a:cubicBezTo>
                  <a:cubicBezTo>
                    <a:pt x="134" y="53"/>
                    <a:pt x="134" y="53"/>
                    <a:pt x="134" y="53"/>
                  </a:cubicBezTo>
                  <a:cubicBezTo>
                    <a:pt x="130" y="57"/>
                    <a:pt x="130" y="57"/>
                    <a:pt x="130" y="57"/>
                  </a:cubicBezTo>
                  <a:cubicBezTo>
                    <a:pt x="127" y="57"/>
                    <a:pt x="127" y="57"/>
                    <a:pt x="127" y="57"/>
                  </a:cubicBezTo>
                  <a:cubicBezTo>
                    <a:pt x="128" y="61"/>
                    <a:pt x="128" y="61"/>
                    <a:pt x="128" y="61"/>
                  </a:cubicBezTo>
                  <a:cubicBezTo>
                    <a:pt x="127" y="63"/>
                    <a:pt x="127" y="63"/>
                    <a:pt x="127" y="63"/>
                  </a:cubicBezTo>
                  <a:cubicBezTo>
                    <a:pt x="129" y="65"/>
                    <a:pt x="129" y="65"/>
                    <a:pt x="129" y="65"/>
                  </a:cubicBezTo>
                  <a:cubicBezTo>
                    <a:pt x="133" y="66"/>
                    <a:pt x="133" y="66"/>
                    <a:pt x="133" y="66"/>
                  </a:cubicBezTo>
                  <a:cubicBezTo>
                    <a:pt x="139" y="66"/>
                    <a:pt x="139" y="66"/>
                    <a:pt x="139" y="66"/>
                  </a:cubicBezTo>
                  <a:cubicBezTo>
                    <a:pt x="143" y="69"/>
                    <a:pt x="143" y="69"/>
                    <a:pt x="143" y="69"/>
                  </a:cubicBezTo>
                  <a:cubicBezTo>
                    <a:pt x="146" y="75"/>
                    <a:pt x="146" y="75"/>
                    <a:pt x="146" y="75"/>
                  </a:cubicBezTo>
                  <a:cubicBezTo>
                    <a:pt x="148" y="80"/>
                    <a:pt x="148" y="80"/>
                    <a:pt x="148" y="80"/>
                  </a:cubicBezTo>
                  <a:cubicBezTo>
                    <a:pt x="147" y="81"/>
                    <a:pt x="147" y="81"/>
                    <a:pt x="147" y="81"/>
                  </a:cubicBezTo>
                  <a:cubicBezTo>
                    <a:pt x="150" y="84"/>
                    <a:pt x="150" y="84"/>
                    <a:pt x="150" y="84"/>
                  </a:cubicBezTo>
                  <a:cubicBezTo>
                    <a:pt x="152" y="89"/>
                    <a:pt x="152" y="89"/>
                    <a:pt x="152" y="89"/>
                  </a:cubicBezTo>
                  <a:cubicBezTo>
                    <a:pt x="149" y="98"/>
                    <a:pt x="149" y="98"/>
                    <a:pt x="149" y="98"/>
                  </a:cubicBezTo>
                  <a:cubicBezTo>
                    <a:pt x="148" y="104"/>
                    <a:pt x="148" y="104"/>
                    <a:pt x="148" y="104"/>
                  </a:cubicBezTo>
                  <a:cubicBezTo>
                    <a:pt x="148" y="114"/>
                    <a:pt x="148" y="114"/>
                    <a:pt x="148" y="114"/>
                  </a:cubicBezTo>
                  <a:cubicBezTo>
                    <a:pt x="149" y="120"/>
                    <a:pt x="149" y="120"/>
                    <a:pt x="149" y="120"/>
                  </a:cubicBezTo>
                  <a:cubicBezTo>
                    <a:pt x="151" y="123"/>
                    <a:pt x="151" y="123"/>
                    <a:pt x="151" y="123"/>
                  </a:cubicBezTo>
                  <a:cubicBezTo>
                    <a:pt x="153" y="116"/>
                    <a:pt x="153" y="116"/>
                    <a:pt x="153" y="116"/>
                  </a:cubicBezTo>
                  <a:cubicBezTo>
                    <a:pt x="154" y="105"/>
                    <a:pt x="154" y="105"/>
                    <a:pt x="154" y="105"/>
                  </a:cubicBezTo>
                  <a:cubicBezTo>
                    <a:pt x="157" y="102"/>
                    <a:pt x="157" y="102"/>
                    <a:pt x="157" y="102"/>
                  </a:cubicBezTo>
                  <a:cubicBezTo>
                    <a:pt x="157" y="99"/>
                    <a:pt x="157" y="99"/>
                    <a:pt x="157" y="99"/>
                  </a:cubicBezTo>
                  <a:cubicBezTo>
                    <a:pt x="157" y="97"/>
                    <a:pt x="157" y="97"/>
                    <a:pt x="157" y="97"/>
                  </a:cubicBezTo>
                  <a:cubicBezTo>
                    <a:pt x="160" y="95"/>
                    <a:pt x="160" y="95"/>
                    <a:pt x="160" y="95"/>
                  </a:cubicBezTo>
                  <a:cubicBezTo>
                    <a:pt x="163" y="91"/>
                    <a:pt x="163" y="91"/>
                    <a:pt x="163" y="91"/>
                  </a:cubicBezTo>
                  <a:cubicBezTo>
                    <a:pt x="163" y="82"/>
                    <a:pt x="163" y="82"/>
                    <a:pt x="163" y="82"/>
                  </a:cubicBezTo>
                  <a:cubicBezTo>
                    <a:pt x="163" y="79"/>
                    <a:pt x="163" y="79"/>
                    <a:pt x="163" y="79"/>
                  </a:cubicBezTo>
                  <a:cubicBezTo>
                    <a:pt x="163" y="75"/>
                    <a:pt x="163" y="75"/>
                    <a:pt x="163" y="75"/>
                  </a:cubicBezTo>
                  <a:cubicBezTo>
                    <a:pt x="167" y="71"/>
                    <a:pt x="167" y="71"/>
                    <a:pt x="167" y="71"/>
                  </a:cubicBezTo>
                  <a:cubicBezTo>
                    <a:pt x="168" y="74"/>
                    <a:pt x="168" y="74"/>
                    <a:pt x="168" y="74"/>
                  </a:cubicBezTo>
                  <a:cubicBezTo>
                    <a:pt x="167" y="77"/>
                    <a:pt x="167" y="77"/>
                    <a:pt x="167" y="77"/>
                  </a:cubicBezTo>
                  <a:cubicBezTo>
                    <a:pt x="167" y="77"/>
                    <a:pt x="165" y="80"/>
                    <a:pt x="165" y="80"/>
                  </a:cubicBezTo>
                  <a:cubicBezTo>
                    <a:pt x="166" y="81"/>
                    <a:pt x="168" y="82"/>
                    <a:pt x="168" y="82"/>
                  </a:cubicBezTo>
                  <a:cubicBezTo>
                    <a:pt x="170" y="77"/>
                    <a:pt x="170" y="77"/>
                    <a:pt x="170" y="77"/>
                  </a:cubicBezTo>
                  <a:cubicBezTo>
                    <a:pt x="170" y="68"/>
                    <a:pt x="170" y="68"/>
                    <a:pt x="170" y="68"/>
                  </a:cubicBezTo>
                  <a:cubicBezTo>
                    <a:pt x="169" y="54"/>
                    <a:pt x="169" y="54"/>
                    <a:pt x="169" y="54"/>
                  </a:cubicBezTo>
                  <a:cubicBezTo>
                    <a:pt x="169" y="54"/>
                    <a:pt x="169" y="54"/>
                    <a:pt x="169" y="54"/>
                  </a:cubicBezTo>
                  <a:cubicBezTo>
                    <a:pt x="148" y="57"/>
                    <a:pt x="148" y="57"/>
                    <a:pt x="148" y="57"/>
                  </a:cubicBezTo>
                  <a:lnTo>
                    <a:pt x="134"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0" name="Freeform 44">
              <a:extLst>
                <a:ext uri="{FF2B5EF4-FFF2-40B4-BE49-F238E27FC236}">
                  <a16:creationId xmlns:a16="http://schemas.microsoft.com/office/drawing/2014/main" id="{EFFA80B4-9D26-C54A-A681-9E4D16DAEDB3}"/>
                </a:ext>
              </a:extLst>
            </p:cNvPr>
            <p:cNvSpPr>
              <a:spLocks/>
            </p:cNvSpPr>
            <p:nvPr/>
          </p:nvSpPr>
          <p:spPr bwMode="auto">
            <a:xfrm>
              <a:off x="7411352" y="2367191"/>
              <a:ext cx="249594" cy="246221"/>
            </a:xfrm>
            <a:custGeom>
              <a:avLst/>
              <a:gdLst>
                <a:gd name="T0" fmla="*/ 24 w 148"/>
                <a:gd name="T1" fmla="*/ 136 h 146"/>
                <a:gd name="T2" fmla="*/ 31 w 148"/>
                <a:gd name="T3" fmla="*/ 144 h 146"/>
                <a:gd name="T4" fmla="*/ 38 w 148"/>
                <a:gd name="T5" fmla="*/ 146 h 146"/>
                <a:gd name="T6" fmla="*/ 48 w 148"/>
                <a:gd name="T7" fmla="*/ 142 h 146"/>
                <a:gd name="T8" fmla="*/ 64 w 148"/>
                <a:gd name="T9" fmla="*/ 134 h 146"/>
                <a:gd name="T10" fmla="*/ 79 w 148"/>
                <a:gd name="T11" fmla="*/ 125 h 146"/>
                <a:gd name="T12" fmla="*/ 79 w 148"/>
                <a:gd name="T13" fmla="*/ 112 h 146"/>
                <a:gd name="T14" fmla="*/ 87 w 148"/>
                <a:gd name="T15" fmla="*/ 99 h 146"/>
                <a:gd name="T16" fmla="*/ 91 w 148"/>
                <a:gd name="T17" fmla="*/ 80 h 146"/>
                <a:gd name="T18" fmla="*/ 100 w 148"/>
                <a:gd name="T19" fmla="*/ 84 h 146"/>
                <a:gd name="T20" fmla="*/ 103 w 148"/>
                <a:gd name="T21" fmla="*/ 83 h 146"/>
                <a:gd name="T22" fmla="*/ 108 w 148"/>
                <a:gd name="T23" fmla="*/ 71 h 146"/>
                <a:gd name="T24" fmla="*/ 110 w 148"/>
                <a:gd name="T25" fmla="*/ 67 h 146"/>
                <a:gd name="T26" fmla="*/ 114 w 148"/>
                <a:gd name="T27" fmla="*/ 69 h 146"/>
                <a:gd name="T28" fmla="*/ 122 w 148"/>
                <a:gd name="T29" fmla="*/ 57 h 146"/>
                <a:gd name="T30" fmla="*/ 126 w 148"/>
                <a:gd name="T31" fmla="*/ 47 h 146"/>
                <a:gd name="T32" fmla="*/ 135 w 148"/>
                <a:gd name="T33" fmla="*/ 44 h 146"/>
                <a:gd name="T34" fmla="*/ 143 w 148"/>
                <a:gd name="T35" fmla="*/ 47 h 146"/>
                <a:gd name="T36" fmla="*/ 148 w 148"/>
                <a:gd name="T37" fmla="*/ 43 h 146"/>
                <a:gd name="T38" fmla="*/ 145 w 148"/>
                <a:gd name="T39" fmla="*/ 36 h 146"/>
                <a:gd name="T40" fmla="*/ 130 w 148"/>
                <a:gd name="T41" fmla="*/ 28 h 146"/>
                <a:gd name="T42" fmla="*/ 120 w 148"/>
                <a:gd name="T43" fmla="*/ 31 h 146"/>
                <a:gd name="T44" fmla="*/ 113 w 148"/>
                <a:gd name="T45" fmla="*/ 34 h 146"/>
                <a:gd name="T46" fmla="*/ 107 w 148"/>
                <a:gd name="T47" fmla="*/ 40 h 146"/>
                <a:gd name="T48" fmla="*/ 94 w 148"/>
                <a:gd name="T49" fmla="*/ 50 h 146"/>
                <a:gd name="T50" fmla="*/ 88 w 148"/>
                <a:gd name="T51" fmla="*/ 33 h 146"/>
                <a:gd name="T52" fmla="*/ 51 w 148"/>
                <a:gd name="T53" fmla="*/ 0 h 146"/>
                <a:gd name="T54" fmla="*/ 47 w 148"/>
                <a:gd name="T55" fmla="*/ 3 h 146"/>
                <a:gd name="T56" fmla="*/ 48 w 148"/>
                <a:gd name="T57" fmla="*/ 7 h 146"/>
                <a:gd name="T58" fmla="*/ 48 w 148"/>
                <a:gd name="T59" fmla="*/ 19 h 146"/>
                <a:gd name="T60" fmla="*/ 47 w 148"/>
                <a:gd name="T61" fmla="*/ 28 h 146"/>
                <a:gd name="T62" fmla="*/ 46 w 148"/>
                <a:gd name="T63" fmla="*/ 39 h 146"/>
                <a:gd name="T64" fmla="*/ 36 w 148"/>
                <a:gd name="T65" fmla="*/ 51 h 146"/>
                <a:gd name="T66" fmla="*/ 28 w 148"/>
                <a:gd name="T67" fmla="*/ 55 h 146"/>
                <a:gd name="T68" fmla="*/ 21 w 148"/>
                <a:gd name="T69" fmla="*/ 65 h 146"/>
                <a:gd name="T70" fmla="*/ 19 w 148"/>
                <a:gd name="T71" fmla="*/ 76 h 146"/>
                <a:gd name="T72" fmla="*/ 12 w 148"/>
                <a:gd name="T73" fmla="*/ 76 h 146"/>
                <a:gd name="T74" fmla="*/ 9 w 148"/>
                <a:gd name="T75" fmla="*/ 91 h 146"/>
                <a:gd name="T76" fmla="*/ 3 w 148"/>
                <a:gd name="T77" fmla="*/ 98 h 146"/>
                <a:gd name="T78" fmla="*/ 3 w 148"/>
                <a:gd name="T79" fmla="*/ 114 h 146"/>
                <a:gd name="T80" fmla="*/ 10 w 148"/>
                <a:gd name="T81" fmla="*/ 127 h 146"/>
                <a:gd name="T82" fmla="*/ 19 w 148"/>
                <a:gd name="T83" fmla="*/ 138 h 146"/>
                <a:gd name="T84" fmla="*/ 21 w 148"/>
                <a:gd name="T85" fmla="*/ 13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8" h="146">
                  <a:moveTo>
                    <a:pt x="21" y="136"/>
                  </a:moveTo>
                  <a:lnTo>
                    <a:pt x="24" y="136"/>
                  </a:lnTo>
                  <a:lnTo>
                    <a:pt x="25" y="139"/>
                  </a:lnTo>
                  <a:lnTo>
                    <a:pt x="31" y="144"/>
                  </a:lnTo>
                  <a:lnTo>
                    <a:pt x="36" y="146"/>
                  </a:lnTo>
                  <a:lnTo>
                    <a:pt x="38" y="146"/>
                  </a:lnTo>
                  <a:lnTo>
                    <a:pt x="44" y="139"/>
                  </a:lnTo>
                  <a:lnTo>
                    <a:pt x="48" y="142"/>
                  </a:lnTo>
                  <a:lnTo>
                    <a:pt x="57" y="140"/>
                  </a:lnTo>
                  <a:lnTo>
                    <a:pt x="64" y="134"/>
                  </a:lnTo>
                  <a:lnTo>
                    <a:pt x="75" y="128"/>
                  </a:lnTo>
                  <a:lnTo>
                    <a:pt x="79" y="125"/>
                  </a:lnTo>
                  <a:lnTo>
                    <a:pt x="78" y="117"/>
                  </a:lnTo>
                  <a:lnTo>
                    <a:pt x="79" y="112"/>
                  </a:lnTo>
                  <a:lnTo>
                    <a:pt x="84" y="107"/>
                  </a:lnTo>
                  <a:lnTo>
                    <a:pt x="87" y="99"/>
                  </a:lnTo>
                  <a:lnTo>
                    <a:pt x="90" y="87"/>
                  </a:lnTo>
                  <a:lnTo>
                    <a:pt x="91" y="80"/>
                  </a:lnTo>
                  <a:lnTo>
                    <a:pt x="95" y="82"/>
                  </a:lnTo>
                  <a:lnTo>
                    <a:pt x="100" y="84"/>
                  </a:lnTo>
                  <a:lnTo>
                    <a:pt x="102" y="85"/>
                  </a:lnTo>
                  <a:lnTo>
                    <a:pt x="103" y="83"/>
                  </a:lnTo>
                  <a:lnTo>
                    <a:pt x="106" y="75"/>
                  </a:lnTo>
                  <a:lnTo>
                    <a:pt x="108" y="71"/>
                  </a:lnTo>
                  <a:lnTo>
                    <a:pt x="109" y="67"/>
                  </a:lnTo>
                  <a:lnTo>
                    <a:pt x="110" y="67"/>
                  </a:lnTo>
                  <a:lnTo>
                    <a:pt x="113" y="67"/>
                  </a:lnTo>
                  <a:lnTo>
                    <a:pt x="114" y="69"/>
                  </a:lnTo>
                  <a:lnTo>
                    <a:pt x="119" y="60"/>
                  </a:lnTo>
                  <a:lnTo>
                    <a:pt x="122" y="57"/>
                  </a:lnTo>
                  <a:lnTo>
                    <a:pt x="124" y="54"/>
                  </a:lnTo>
                  <a:lnTo>
                    <a:pt x="126" y="47"/>
                  </a:lnTo>
                  <a:lnTo>
                    <a:pt x="126" y="39"/>
                  </a:lnTo>
                  <a:lnTo>
                    <a:pt x="135" y="44"/>
                  </a:lnTo>
                  <a:lnTo>
                    <a:pt x="141" y="47"/>
                  </a:lnTo>
                  <a:lnTo>
                    <a:pt x="143" y="47"/>
                  </a:lnTo>
                  <a:lnTo>
                    <a:pt x="146" y="44"/>
                  </a:lnTo>
                  <a:lnTo>
                    <a:pt x="148" y="43"/>
                  </a:lnTo>
                  <a:lnTo>
                    <a:pt x="147" y="43"/>
                  </a:lnTo>
                  <a:lnTo>
                    <a:pt x="145" y="36"/>
                  </a:lnTo>
                  <a:lnTo>
                    <a:pt x="141" y="31"/>
                  </a:lnTo>
                  <a:lnTo>
                    <a:pt x="130" y="28"/>
                  </a:lnTo>
                  <a:lnTo>
                    <a:pt x="123" y="31"/>
                  </a:lnTo>
                  <a:lnTo>
                    <a:pt x="120" y="31"/>
                  </a:lnTo>
                  <a:lnTo>
                    <a:pt x="114" y="35"/>
                  </a:lnTo>
                  <a:lnTo>
                    <a:pt x="113" y="34"/>
                  </a:lnTo>
                  <a:lnTo>
                    <a:pt x="112" y="34"/>
                  </a:lnTo>
                  <a:lnTo>
                    <a:pt x="107" y="40"/>
                  </a:lnTo>
                  <a:lnTo>
                    <a:pt x="102" y="40"/>
                  </a:lnTo>
                  <a:lnTo>
                    <a:pt x="94" y="50"/>
                  </a:lnTo>
                  <a:lnTo>
                    <a:pt x="91" y="50"/>
                  </a:lnTo>
                  <a:lnTo>
                    <a:pt x="88" y="33"/>
                  </a:lnTo>
                  <a:lnTo>
                    <a:pt x="57" y="39"/>
                  </a:lnTo>
                  <a:lnTo>
                    <a:pt x="51" y="0"/>
                  </a:lnTo>
                  <a:lnTo>
                    <a:pt x="48" y="0"/>
                  </a:lnTo>
                  <a:lnTo>
                    <a:pt x="47" y="3"/>
                  </a:lnTo>
                  <a:lnTo>
                    <a:pt x="48" y="6"/>
                  </a:lnTo>
                  <a:lnTo>
                    <a:pt x="48" y="7"/>
                  </a:lnTo>
                  <a:lnTo>
                    <a:pt x="48" y="15"/>
                  </a:lnTo>
                  <a:lnTo>
                    <a:pt x="48" y="19"/>
                  </a:lnTo>
                  <a:lnTo>
                    <a:pt x="47" y="22"/>
                  </a:lnTo>
                  <a:lnTo>
                    <a:pt x="47" y="28"/>
                  </a:lnTo>
                  <a:lnTo>
                    <a:pt x="46" y="36"/>
                  </a:lnTo>
                  <a:lnTo>
                    <a:pt x="46" y="39"/>
                  </a:lnTo>
                  <a:lnTo>
                    <a:pt x="44" y="44"/>
                  </a:lnTo>
                  <a:lnTo>
                    <a:pt x="36" y="51"/>
                  </a:lnTo>
                  <a:lnTo>
                    <a:pt x="33" y="55"/>
                  </a:lnTo>
                  <a:lnTo>
                    <a:pt x="28" y="55"/>
                  </a:lnTo>
                  <a:lnTo>
                    <a:pt x="24" y="61"/>
                  </a:lnTo>
                  <a:lnTo>
                    <a:pt x="21" y="65"/>
                  </a:lnTo>
                  <a:lnTo>
                    <a:pt x="20" y="75"/>
                  </a:lnTo>
                  <a:lnTo>
                    <a:pt x="19" y="76"/>
                  </a:lnTo>
                  <a:lnTo>
                    <a:pt x="15" y="73"/>
                  </a:lnTo>
                  <a:lnTo>
                    <a:pt x="12" y="76"/>
                  </a:lnTo>
                  <a:lnTo>
                    <a:pt x="9" y="87"/>
                  </a:lnTo>
                  <a:lnTo>
                    <a:pt x="9" y="91"/>
                  </a:lnTo>
                  <a:lnTo>
                    <a:pt x="7" y="94"/>
                  </a:lnTo>
                  <a:lnTo>
                    <a:pt x="3" y="98"/>
                  </a:lnTo>
                  <a:lnTo>
                    <a:pt x="0" y="101"/>
                  </a:lnTo>
                  <a:lnTo>
                    <a:pt x="3" y="114"/>
                  </a:lnTo>
                  <a:lnTo>
                    <a:pt x="5" y="120"/>
                  </a:lnTo>
                  <a:lnTo>
                    <a:pt x="10" y="127"/>
                  </a:lnTo>
                  <a:lnTo>
                    <a:pt x="15" y="132"/>
                  </a:lnTo>
                  <a:lnTo>
                    <a:pt x="19" y="138"/>
                  </a:lnTo>
                  <a:lnTo>
                    <a:pt x="20" y="138"/>
                  </a:lnTo>
                  <a:lnTo>
                    <a:pt x="21" y="136"/>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1" name="Freeform 45">
              <a:extLst>
                <a:ext uri="{FF2B5EF4-FFF2-40B4-BE49-F238E27FC236}">
                  <a16:creationId xmlns:a16="http://schemas.microsoft.com/office/drawing/2014/main" id="{27A925CE-2B4A-4345-9984-25763CA2B03A}"/>
                </a:ext>
              </a:extLst>
            </p:cNvPr>
            <p:cNvSpPr>
              <a:spLocks/>
            </p:cNvSpPr>
            <p:nvPr/>
          </p:nvSpPr>
          <p:spPr bwMode="auto">
            <a:xfrm>
              <a:off x="7045395" y="2498733"/>
              <a:ext cx="398000" cy="205746"/>
            </a:xfrm>
            <a:custGeom>
              <a:avLst/>
              <a:gdLst>
                <a:gd name="T0" fmla="*/ 207 w 236"/>
                <a:gd name="T1" fmla="*/ 91 h 122"/>
                <a:gd name="T2" fmla="*/ 214 w 236"/>
                <a:gd name="T3" fmla="*/ 88 h 122"/>
                <a:gd name="T4" fmla="*/ 220 w 236"/>
                <a:gd name="T5" fmla="*/ 74 h 122"/>
                <a:gd name="T6" fmla="*/ 235 w 236"/>
                <a:gd name="T7" fmla="*/ 64 h 122"/>
                <a:gd name="T8" fmla="*/ 232 w 236"/>
                <a:gd name="T9" fmla="*/ 54 h 122"/>
                <a:gd name="T10" fmla="*/ 222 w 236"/>
                <a:gd name="T11" fmla="*/ 42 h 122"/>
                <a:gd name="T12" fmla="*/ 217 w 236"/>
                <a:gd name="T13" fmla="*/ 23 h 122"/>
                <a:gd name="T14" fmla="*/ 215 w 236"/>
                <a:gd name="T15" fmla="*/ 22 h 122"/>
                <a:gd name="T16" fmla="*/ 207 w 236"/>
                <a:gd name="T17" fmla="*/ 13 h 122"/>
                <a:gd name="T18" fmla="*/ 203 w 236"/>
                <a:gd name="T19" fmla="*/ 11 h 122"/>
                <a:gd name="T20" fmla="*/ 199 w 236"/>
                <a:gd name="T21" fmla="*/ 15 h 122"/>
                <a:gd name="T22" fmla="*/ 192 w 236"/>
                <a:gd name="T23" fmla="*/ 17 h 122"/>
                <a:gd name="T24" fmla="*/ 184 w 236"/>
                <a:gd name="T25" fmla="*/ 13 h 122"/>
                <a:gd name="T26" fmla="*/ 181 w 236"/>
                <a:gd name="T27" fmla="*/ 16 h 122"/>
                <a:gd name="T28" fmla="*/ 178 w 236"/>
                <a:gd name="T29" fmla="*/ 18 h 122"/>
                <a:gd name="T30" fmla="*/ 174 w 236"/>
                <a:gd name="T31" fmla="*/ 15 h 122"/>
                <a:gd name="T32" fmla="*/ 166 w 236"/>
                <a:gd name="T33" fmla="*/ 13 h 122"/>
                <a:gd name="T34" fmla="*/ 163 w 236"/>
                <a:gd name="T35" fmla="*/ 7 h 122"/>
                <a:gd name="T36" fmla="*/ 154 w 236"/>
                <a:gd name="T37" fmla="*/ 0 h 122"/>
                <a:gd name="T38" fmla="*/ 148 w 236"/>
                <a:gd name="T39" fmla="*/ 3 h 122"/>
                <a:gd name="T40" fmla="*/ 141 w 236"/>
                <a:gd name="T41" fmla="*/ 2 h 122"/>
                <a:gd name="T42" fmla="*/ 144 w 236"/>
                <a:gd name="T43" fmla="*/ 7 h 122"/>
                <a:gd name="T44" fmla="*/ 144 w 236"/>
                <a:gd name="T45" fmla="*/ 15 h 122"/>
                <a:gd name="T46" fmla="*/ 138 w 236"/>
                <a:gd name="T47" fmla="*/ 17 h 122"/>
                <a:gd name="T48" fmla="*/ 126 w 236"/>
                <a:gd name="T49" fmla="*/ 20 h 122"/>
                <a:gd name="T50" fmla="*/ 125 w 236"/>
                <a:gd name="T51" fmla="*/ 23 h 122"/>
                <a:gd name="T52" fmla="*/ 124 w 236"/>
                <a:gd name="T53" fmla="*/ 29 h 122"/>
                <a:gd name="T54" fmla="*/ 120 w 236"/>
                <a:gd name="T55" fmla="*/ 37 h 122"/>
                <a:gd name="T56" fmla="*/ 115 w 236"/>
                <a:gd name="T57" fmla="*/ 39 h 122"/>
                <a:gd name="T58" fmla="*/ 112 w 236"/>
                <a:gd name="T59" fmla="*/ 47 h 122"/>
                <a:gd name="T60" fmla="*/ 104 w 236"/>
                <a:gd name="T61" fmla="*/ 52 h 122"/>
                <a:gd name="T62" fmla="*/ 100 w 236"/>
                <a:gd name="T63" fmla="*/ 48 h 122"/>
                <a:gd name="T64" fmla="*/ 97 w 236"/>
                <a:gd name="T65" fmla="*/ 44 h 122"/>
                <a:gd name="T66" fmla="*/ 93 w 236"/>
                <a:gd name="T67" fmla="*/ 51 h 122"/>
                <a:gd name="T68" fmla="*/ 92 w 236"/>
                <a:gd name="T69" fmla="*/ 58 h 122"/>
                <a:gd name="T70" fmla="*/ 86 w 236"/>
                <a:gd name="T71" fmla="*/ 55 h 122"/>
                <a:gd name="T72" fmla="*/ 80 w 236"/>
                <a:gd name="T73" fmla="*/ 56 h 122"/>
                <a:gd name="T74" fmla="*/ 76 w 236"/>
                <a:gd name="T75" fmla="*/ 61 h 122"/>
                <a:gd name="T76" fmla="*/ 71 w 236"/>
                <a:gd name="T77" fmla="*/ 60 h 122"/>
                <a:gd name="T78" fmla="*/ 63 w 236"/>
                <a:gd name="T79" fmla="*/ 57 h 122"/>
                <a:gd name="T80" fmla="*/ 57 w 236"/>
                <a:gd name="T81" fmla="*/ 61 h 122"/>
                <a:gd name="T82" fmla="*/ 49 w 236"/>
                <a:gd name="T83" fmla="*/ 66 h 122"/>
                <a:gd name="T84" fmla="*/ 43 w 236"/>
                <a:gd name="T85" fmla="*/ 67 h 122"/>
                <a:gd name="T86" fmla="*/ 43 w 236"/>
                <a:gd name="T87" fmla="*/ 72 h 122"/>
                <a:gd name="T88" fmla="*/ 44 w 236"/>
                <a:gd name="T89" fmla="*/ 78 h 122"/>
                <a:gd name="T90" fmla="*/ 36 w 236"/>
                <a:gd name="T91" fmla="*/ 81 h 122"/>
                <a:gd name="T92" fmla="*/ 33 w 236"/>
                <a:gd name="T93" fmla="*/ 88 h 122"/>
                <a:gd name="T94" fmla="*/ 33 w 236"/>
                <a:gd name="T95" fmla="*/ 94 h 122"/>
                <a:gd name="T96" fmla="*/ 27 w 236"/>
                <a:gd name="T97" fmla="*/ 94 h 122"/>
                <a:gd name="T98" fmla="*/ 19 w 236"/>
                <a:gd name="T99" fmla="*/ 89 h 122"/>
                <a:gd name="T100" fmla="*/ 14 w 236"/>
                <a:gd name="T101" fmla="*/ 93 h 122"/>
                <a:gd name="T102" fmla="*/ 10 w 236"/>
                <a:gd name="T103" fmla="*/ 97 h 122"/>
                <a:gd name="T104" fmla="*/ 14 w 236"/>
                <a:gd name="T105" fmla="*/ 102 h 122"/>
                <a:gd name="T106" fmla="*/ 14 w 236"/>
                <a:gd name="T107" fmla="*/ 107 h 122"/>
                <a:gd name="T108" fmla="*/ 12 w 236"/>
                <a:gd name="T109" fmla="*/ 115 h 122"/>
                <a:gd name="T110" fmla="*/ 7 w 236"/>
                <a:gd name="T111" fmla="*/ 116 h 122"/>
                <a:gd name="T112" fmla="*/ 5 w 236"/>
                <a:gd name="T113" fmla="*/ 117 h 122"/>
                <a:gd name="T114" fmla="*/ 0 w 236"/>
                <a:gd name="T115" fmla="*/ 117 h 122"/>
                <a:gd name="T116" fmla="*/ 0 w 236"/>
                <a:gd name="T117" fmla="*/ 121 h 122"/>
                <a:gd name="T118" fmla="*/ 2 w 236"/>
                <a:gd name="T119" fmla="*/ 121 h 122"/>
                <a:gd name="T120" fmla="*/ 50 w 236"/>
                <a:gd name="T121" fmla="*/ 111 h 122"/>
                <a:gd name="T122" fmla="*/ 192 w 236"/>
                <a:gd name="T123" fmla="*/ 100 h 122"/>
                <a:gd name="T124" fmla="*/ 202 w 236"/>
                <a:gd name="T125" fmla="*/ 9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6" h="122">
                  <a:moveTo>
                    <a:pt x="202" y="94"/>
                  </a:moveTo>
                  <a:lnTo>
                    <a:pt x="207" y="91"/>
                  </a:lnTo>
                  <a:lnTo>
                    <a:pt x="210" y="89"/>
                  </a:lnTo>
                  <a:lnTo>
                    <a:pt x="214" y="88"/>
                  </a:lnTo>
                  <a:lnTo>
                    <a:pt x="217" y="79"/>
                  </a:lnTo>
                  <a:lnTo>
                    <a:pt x="220" y="74"/>
                  </a:lnTo>
                  <a:lnTo>
                    <a:pt x="231" y="70"/>
                  </a:lnTo>
                  <a:lnTo>
                    <a:pt x="235" y="64"/>
                  </a:lnTo>
                  <a:lnTo>
                    <a:pt x="236" y="60"/>
                  </a:lnTo>
                  <a:lnTo>
                    <a:pt x="232" y="54"/>
                  </a:lnTo>
                  <a:lnTo>
                    <a:pt x="227" y="49"/>
                  </a:lnTo>
                  <a:lnTo>
                    <a:pt x="222" y="42"/>
                  </a:lnTo>
                  <a:lnTo>
                    <a:pt x="220" y="36"/>
                  </a:lnTo>
                  <a:lnTo>
                    <a:pt x="217" y="23"/>
                  </a:lnTo>
                  <a:lnTo>
                    <a:pt x="218" y="22"/>
                  </a:lnTo>
                  <a:lnTo>
                    <a:pt x="215" y="22"/>
                  </a:lnTo>
                  <a:lnTo>
                    <a:pt x="211" y="18"/>
                  </a:lnTo>
                  <a:lnTo>
                    <a:pt x="207" y="13"/>
                  </a:lnTo>
                  <a:lnTo>
                    <a:pt x="204" y="10"/>
                  </a:lnTo>
                  <a:lnTo>
                    <a:pt x="203" y="11"/>
                  </a:lnTo>
                  <a:lnTo>
                    <a:pt x="201" y="12"/>
                  </a:lnTo>
                  <a:lnTo>
                    <a:pt x="199" y="15"/>
                  </a:lnTo>
                  <a:lnTo>
                    <a:pt x="198" y="16"/>
                  </a:lnTo>
                  <a:lnTo>
                    <a:pt x="192" y="17"/>
                  </a:lnTo>
                  <a:lnTo>
                    <a:pt x="187" y="15"/>
                  </a:lnTo>
                  <a:lnTo>
                    <a:pt x="184" y="13"/>
                  </a:lnTo>
                  <a:lnTo>
                    <a:pt x="183" y="14"/>
                  </a:lnTo>
                  <a:lnTo>
                    <a:pt x="181" y="16"/>
                  </a:lnTo>
                  <a:lnTo>
                    <a:pt x="181" y="17"/>
                  </a:lnTo>
                  <a:lnTo>
                    <a:pt x="178" y="18"/>
                  </a:lnTo>
                  <a:lnTo>
                    <a:pt x="176" y="16"/>
                  </a:lnTo>
                  <a:lnTo>
                    <a:pt x="174" y="15"/>
                  </a:lnTo>
                  <a:lnTo>
                    <a:pt x="171" y="14"/>
                  </a:lnTo>
                  <a:lnTo>
                    <a:pt x="166" y="13"/>
                  </a:lnTo>
                  <a:lnTo>
                    <a:pt x="165" y="11"/>
                  </a:lnTo>
                  <a:lnTo>
                    <a:pt x="163" y="7"/>
                  </a:lnTo>
                  <a:lnTo>
                    <a:pt x="159" y="4"/>
                  </a:lnTo>
                  <a:lnTo>
                    <a:pt x="154" y="0"/>
                  </a:lnTo>
                  <a:lnTo>
                    <a:pt x="153" y="1"/>
                  </a:lnTo>
                  <a:lnTo>
                    <a:pt x="148" y="3"/>
                  </a:lnTo>
                  <a:lnTo>
                    <a:pt x="143" y="1"/>
                  </a:lnTo>
                  <a:lnTo>
                    <a:pt x="141" y="2"/>
                  </a:lnTo>
                  <a:lnTo>
                    <a:pt x="142" y="6"/>
                  </a:lnTo>
                  <a:lnTo>
                    <a:pt x="144" y="7"/>
                  </a:lnTo>
                  <a:lnTo>
                    <a:pt x="143" y="9"/>
                  </a:lnTo>
                  <a:lnTo>
                    <a:pt x="144" y="15"/>
                  </a:lnTo>
                  <a:lnTo>
                    <a:pt x="142" y="17"/>
                  </a:lnTo>
                  <a:lnTo>
                    <a:pt x="138" y="17"/>
                  </a:lnTo>
                  <a:lnTo>
                    <a:pt x="134" y="19"/>
                  </a:lnTo>
                  <a:lnTo>
                    <a:pt x="126" y="20"/>
                  </a:lnTo>
                  <a:lnTo>
                    <a:pt x="125" y="21"/>
                  </a:lnTo>
                  <a:lnTo>
                    <a:pt x="125" y="23"/>
                  </a:lnTo>
                  <a:lnTo>
                    <a:pt x="124" y="25"/>
                  </a:lnTo>
                  <a:lnTo>
                    <a:pt x="124" y="29"/>
                  </a:lnTo>
                  <a:lnTo>
                    <a:pt x="122" y="33"/>
                  </a:lnTo>
                  <a:lnTo>
                    <a:pt x="120" y="37"/>
                  </a:lnTo>
                  <a:lnTo>
                    <a:pt x="118" y="39"/>
                  </a:lnTo>
                  <a:lnTo>
                    <a:pt x="115" y="39"/>
                  </a:lnTo>
                  <a:lnTo>
                    <a:pt x="112" y="44"/>
                  </a:lnTo>
                  <a:lnTo>
                    <a:pt x="112" y="47"/>
                  </a:lnTo>
                  <a:lnTo>
                    <a:pt x="110" y="51"/>
                  </a:lnTo>
                  <a:lnTo>
                    <a:pt x="104" y="52"/>
                  </a:lnTo>
                  <a:lnTo>
                    <a:pt x="103" y="51"/>
                  </a:lnTo>
                  <a:lnTo>
                    <a:pt x="100" y="48"/>
                  </a:lnTo>
                  <a:lnTo>
                    <a:pt x="99" y="44"/>
                  </a:lnTo>
                  <a:lnTo>
                    <a:pt x="97" y="44"/>
                  </a:lnTo>
                  <a:lnTo>
                    <a:pt x="96" y="48"/>
                  </a:lnTo>
                  <a:lnTo>
                    <a:pt x="93" y="51"/>
                  </a:lnTo>
                  <a:lnTo>
                    <a:pt x="93" y="55"/>
                  </a:lnTo>
                  <a:lnTo>
                    <a:pt x="92" y="58"/>
                  </a:lnTo>
                  <a:lnTo>
                    <a:pt x="88" y="57"/>
                  </a:lnTo>
                  <a:lnTo>
                    <a:pt x="86" y="55"/>
                  </a:lnTo>
                  <a:lnTo>
                    <a:pt x="82" y="55"/>
                  </a:lnTo>
                  <a:lnTo>
                    <a:pt x="80" y="56"/>
                  </a:lnTo>
                  <a:lnTo>
                    <a:pt x="76" y="57"/>
                  </a:lnTo>
                  <a:lnTo>
                    <a:pt x="76" y="61"/>
                  </a:lnTo>
                  <a:lnTo>
                    <a:pt x="75" y="62"/>
                  </a:lnTo>
                  <a:lnTo>
                    <a:pt x="71" y="60"/>
                  </a:lnTo>
                  <a:lnTo>
                    <a:pt x="68" y="57"/>
                  </a:lnTo>
                  <a:lnTo>
                    <a:pt x="63" y="57"/>
                  </a:lnTo>
                  <a:lnTo>
                    <a:pt x="60" y="57"/>
                  </a:lnTo>
                  <a:lnTo>
                    <a:pt x="57" y="61"/>
                  </a:lnTo>
                  <a:lnTo>
                    <a:pt x="49" y="61"/>
                  </a:lnTo>
                  <a:lnTo>
                    <a:pt x="49" y="66"/>
                  </a:lnTo>
                  <a:lnTo>
                    <a:pt x="46" y="66"/>
                  </a:lnTo>
                  <a:lnTo>
                    <a:pt x="43" y="67"/>
                  </a:lnTo>
                  <a:lnTo>
                    <a:pt x="43" y="71"/>
                  </a:lnTo>
                  <a:lnTo>
                    <a:pt x="43" y="72"/>
                  </a:lnTo>
                  <a:lnTo>
                    <a:pt x="43" y="75"/>
                  </a:lnTo>
                  <a:lnTo>
                    <a:pt x="44" y="78"/>
                  </a:lnTo>
                  <a:lnTo>
                    <a:pt x="42" y="79"/>
                  </a:lnTo>
                  <a:lnTo>
                    <a:pt x="36" y="81"/>
                  </a:lnTo>
                  <a:lnTo>
                    <a:pt x="33" y="83"/>
                  </a:lnTo>
                  <a:lnTo>
                    <a:pt x="33" y="88"/>
                  </a:lnTo>
                  <a:lnTo>
                    <a:pt x="35" y="93"/>
                  </a:lnTo>
                  <a:lnTo>
                    <a:pt x="33" y="94"/>
                  </a:lnTo>
                  <a:lnTo>
                    <a:pt x="30" y="94"/>
                  </a:lnTo>
                  <a:lnTo>
                    <a:pt x="27" y="94"/>
                  </a:lnTo>
                  <a:lnTo>
                    <a:pt x="23" y="91"/>
                  </a:lnTo>
                  <a:lnTo>
                    <a:pt x="19" y="89"/>
                  </a:lnTo>
                  <a:lnTo>
                    <a:pt x="17" y="90"/>
                  </a:lnTo>
                  <a:lnTo>
                    <a:pt x="14" y="93"/>
                  </a:lnTo>
                  <a:lnTo>
                    <a:pt x="11" y="94"/>
                  </a:lnTo>
                  <a:lnTo>
                    <a:pt x="10" y="97"/>
                  </a:lnTo>
                  <a:lnTo>
                    <a:pt x="10" y="100"/>
                  </a:lnTo>
                  <a:lnTo>
                    <a:pt x="14" y="102"/>
                  </a:lnTo>
                  <a:lnTo>
                    <a:pt x="14" y="104"/>
                  </a:lnTo>
                  <a:lnTo>
                    <a:pt x="14" y="107"/>
                  </a:lnTo>
                  <a:lnTo>
                    <a:pt x="14" y="112"/>
                  </a:lnTo>
                  <a:lnTo>
                    <a:pt x="12" y="115"/>
                  </a:lnTo>
                  <a:lnTo>
                    <a:pt x="10" y="116"/>
                  </a:lnTo>
                  <a:lnTo>
                    <a:pt x="7" y="116"/>
                  </a:lnTo>
                  <a:lnTo>
                    <a:pt x="5" y="117"/>
                  </a:lnTo>
                  <a:lnTo>
                    <a:pt x="5" y="117"/>
                  </a:lnTo>
                  <a:lnTo>
                    <a:pt x="4" y="117"/>
                  </a:lnTo>
                  <a:lnTo>
                    <a:pt x="0" y="117"/>
                  </a:lnTo>
                  <a:lnTo>
                    <a:pt x="0" y="118"/>
                  </a:lnTo>
                  <a:lnTo>
                    <a:pt x="0" y="121"/>
                  </a:lnTo>
                  <a:lnTo>
                    <a:pt x="0" y="122"/>
                  </a:lnTo>
                  <a:lnTo>
                    <a:pt x="2" y="121"/>
                  </a:lnTo>
                  <a:lnTo>
                    <a:pt x="52" y="120"/>
                  </a:lnTo>
                  <a:lnTo>
                    <a:pt x="50" y="111"/>
                  </a:lnTo>
                  <a:lnTo>
                    <a:pt x="143" y="105"/>
                  </a:lnTo>
                  <a:lnTo>
                    <a:pt x="192" y="100"/>
                  </a:lnTo>
                  <a:lnTo>
                    <a:pt x="198" y="97"/>
                  </a:lnTo>
                  <a:lnTo>
                    <a:pt x="202" y="9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2" name="Freeform 46">
              <a:extLst>
                <a:ext uri="{FF2B5EF4-FFF2-40B4-BE49-F238E27FC236}">
                  <a16:creationId xmlns:a16="http://schemas.microsoft.com/office/drawing/2014/main" id="{C5DE5D5C-AEBB-6146-897C-5FB734C49B0C}"/>
                </a:ext>
              </a:extLst>
            </p:cNvPr>
            <p:cNvSpPr>
              <a:spLocks/>
            </p:cNvSpPr>
            <p:nvPr/>
          </p:nvSpPr>
          <p:spPr bwMode="auto">
            <a:xfrm>
              <a:off x="6706419" y="2426216"/>
              <a:ext cx="362585" cy="315365"/>
            </a:xfrm>
            <a:custGeom>
              <a:avLst/>
              <a:gdLst>
                <a:gd name="T0" fmla="*/ 238 w 254"/>
                <a:gd name="T1" fmla="*/ 190 h 221"/>
                <a:gd name="T2" fmla="*/ 242 w 254"/>
                <a:gd name="T3" fmla="*/ 189 h 221"/>
                <a:gd name="T4" fmla="*/ 244 w 254"/>
                <a:gd name="T5" fmla="*/ 188 h 221"/>
                <a:gd name="T6" fmla="*/ 249 w 254"/>
                <a:gd name="T7" fmla="*/ 187 h 221"/>
                <a:gd name="T8" fmla="*/ 254 w 254"/>
                <a:gd name="T9" fmla="*/ 183 h 221"/>
                <a:gd name="T10" fmla="*/ 254 w 254"/>
                <a:gd name="T11" fmla="*/ 173 h 221"/>
                <a:gd name="T12" fmla="*/ 250 w 254"/>
                <a:gd name="T13" fmla="*/ 168 h 221"/>
                <a:gd name="T14" fmla="*/ 251 w 254"/>
                <a:gd name="T15" fmla="*/ 161 h 221"/>
                <a:gd name="T16" fmla="*/ 243 w 254"/>
                <a:gd name="T17" fmla="*/ 166 h 221"/>
                <a:gd name="T18" fmla="*/ 238 w 254"/>
                <a:gd name="T19" fmla="*/ 156 h 221"/>
                <a:gd name="T20" fmla="*/ 240 w 254"/>
                <a:gd name="T21" fmla="*/ 146 h 221"/>
                <a:gd name="T22" fmla="*/ 232 w 254"/>
                <a:gd name="T23" fmla="*/ 131 h 221"/>
                <a:gd name="T24" fmla="*/ 216 w 254"/>
                <a:gd name="T25" fmla="*/ 124 h 221"/>
                <a:gd name="T26" fmla="*/ 202 w 254"/>
                <a:gd name="T27" fmla="*/ 112 h 221"/>
                <a:gd name="T28" fmla="*/ 204 w 254"/>
                <a:gd name="T29" fmla="*/ 100 h 221"/>
                <a:gd name="T30" fmla="*/ 206 w 254"/>
                <a:gd name="T31" fmla="*/ 91 h 221"/>
                <a:gd name="T32" fmla="*/ 206 w 254"/>
                <a:gd name="T33" fmla="*/ 80 h 221"/>
                <a:gd name="T34" fmla="*/ 196 w 254"/>
                <a:gd name="T35" fmla="*/ 76 h 221"/>
                <a:gd name="T36" fmla="*/ 191 w 254"/>
                <a:gd name="T37" fmla="*/ 81 h 221"/>
                <a:gd name="T38" fmla="*/ 186 w 254"/>
                <a:gd name="T39" fmla="*/ 67 h 221"/>
                <a:gd name="T40" fmla="*/ 163 w 254"/>
                <a:gd name="T41" fmla="*/ 45 h 221"/>
                <a:gd name="T42" fmla="*/ 156 w 254"/>
                <a:gd name="T43" fmla="*/ 22 h 221"/>
                <a:gd name="T44" fmla="*/ 158 w 254"/>
                <a:gd name="T45" fmla="*/ 10 h 221"/>
                <a:gd name="T46" fmla="*/ 0 w 254"/>
                <a:gd name="T47" fmla="*/ 2 h 221"/>
                <a:gd name="T48" fmla="*/ 4 w 254"/>
                <a:gd name="T49" fmla="*/ 6 h 221"/>
                <a:gd name="T50" fmla="*/ 3 w 254"/>
                <a:gd name="T51" fmla="*/ 13 h 221"/>
                <a:gd name="T52" fmla="*/ 5 w 254"/>
                <a:gd name="T53" fmla="*/ 17 h 221"/>
                <a:gd name="T54" fmla="*/ 12 w 254"/>
                <a:gd name="T55" fmla="*/ 25 h 221"/>
                <a:gd name="T56" fmla="*/ 14 w 254"/>
                <a:gd name="T57" fmla="*/ 29 h 221"/>
                <a:gd name="T58" fmla="*/ 20 w 254"/>
                <a:gd name="T59" fmla="*/ 39 h 221"/>
                <a:gd name="T60" fmla="*/ 31 w 254"/>
                <a:gd name="T61" fmla="*/ 39 h 221"/>
                <a:gd name="T62" fmla="*/ 28 w 254"/>
                <a:gd name="T63" fmla="*/ 50 h 221"/>
                <a:gd name="T64" fmla="*/ 31 w 254"/>
                <a:gd name="T65" fmla="*/ 61 h 221"/>
                <a:gd name="T66" fmla="*/ 36 w 254"/>
                <a:gd name="T67" fmla="*/ 69 h 221"/>
                <a:gd name="T68" fmla="*/ 42 w 254"/>
                <a:gd name="T69" fmla="*/ 176 h 221"/>
                <a:gd name="T70" fmla="*/ 215 w 254"/>
                <a:gd name="T71" fmla="*/ 197 h 221"/>
                <a:gd name="T72" fmla="*/ 205 w 254"/>
                <a:gd name="T73" fmla="*/ 221 h 221"/>
                <a:gd name="T74" fmla="*/ 234 w 254"/>
                <a:gd name="T75" fmla="*/ 216 h 221"/>
                <a:gd name="T76" fmla="*/ 237 w 254"/>
                <a:gd name="T77" fmla="*/ 211 h 221"/>
                <a:gd name="T78" fmla="*/ 234 w 254"/>
                <a:gd name="T79" fmla="*/ 206 h 221"/>
                <a:gd name="T80" fmla="*/ 237 w 254"/>
                <a:gd name="T81" fmla="*/ 203 h 221"/>
                <a:gd name="T82" fmla="*/ 238 w 254"/>
                <a:gd name="T83" fmla="*/ 197 h 221"/>
                <a:gd name="T84" fmla="*/ 238 w 254"/>
                <a:gd name="T85" fmla="*/ 193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54" h="221">
                  <a:moveTo>
                    <a:pt x="238" y="193"/>
                  </a:moveTo>
                  <a:cubicBezTo>
                    <a:pt x="238" y="190"/>
                    <a:pt x="238" y="190"/>
                    <a:pt x="238" y="190"/>
                  </a:cubicBezTo>
                  <a:cubicBezTo>
                    <a:pt x="238" y="189"/>
                    <a:pt x="238" y="189"/>
                    <a:pt x="238" y="189"/>
                  </a:cubicBezTo>
                  <a:cubicBezTo>
                    <a:pt x="242" y="189"/>
                    <a:pt x="242" y="189"/>
                    <a:pt x="242" y="189"/>
                  </a:cubicBezTo>
                  <a:cubicBezTo>
                    <a:pt x="243" y="189"/>
                    <a:pt x="243" y="189"/>
                    <a:pt x="243" y="189"/>
                  </a:cubicBezTo>
                  <a:cubicBezTo>
                    <a:pt x="244" y="188"/>
                    <a:pt x="244" y="188"/>
                    <a:pt x="244" y="188"/>
                  </a:cubicBezTo>
                  <a:cubicBezTo>
                    <a:pt x="246" y="187"/>
                    <a:pt x="246" y="187"/>
                    <a:pt x="246" y="187"/>
                  </a:cubicBezTo>
                  <a:cubicBezTo>
                    <a:pt x="249" y="187"/>
                    <a:pt x="249" y="187"/>
                    <a:pt x="249" y="187"/>
                  </a:cubicBezTo>
                  <a:cubicBezTo>
                    <a:pt x="252" y="186"/>
                    <a:pt x="252" y="186"/>
                    <a:pt x="252" y="186"/>
                  </a:cubicBezTo>
                  <a:cubicBezTo>
                    <a:pt x="254" y="183"/>
                    <a:pt x="254" y="183"/>
                    <a:pt x="254" y="183"/>
                  </a:cubicBezTo>
                  <a:cubicBezTo>
                    <a:pt x="254" y="177"/>
                    <a:pt x="254" y="177"/>
                    <a:pt x="254" y="177"/>
                  </a:cubicBezTo>
                  <a:cubicBezTo>
                    <a:pt x="254" y="173"/>
                    <a:pt x="254" y="173"/>
                    <a:pt x="254" y="173"/>
                  </a:cubicBezTo>
                  <a:cubicBezTo>
                    <a:pt x="254" y="171"/>
                    <a:pt x="254" y="171"/>
                    <a:pt x="254" y="171"/>
                  </a:cubicBezTo>
                  <a:cubicBezTo>
                    <a:pt x="250" y="168"/>
                    <a:pt x="250" y="168"/>
                    <a:pt x="250" y="168"/>
                  </a:cubicBezTo>
                  <a:cubicBezTo>
                    <a:pt x="250" y="165"/>
                    <a:pt x="250" y="165"/>
                    <a:pt x="250" y="165"/>
                  </a:cubicBezTo>
                  <a:cubicBezTo>
                    <a:pt x="251" y="161"/>
                    <a:pt x="251" y="161"/>
                    <a:pt x="251" y="161"/>
                  </a:cubicBezTo>
                  <a:cubicBezTo>
                    <a:pt x="246" y="161"/>
                    <a:pt x="246" y="161"/>
                    <a:pt x="246" y="161"/>
                  </a:cubicBezTo>
                  <a:cubicBezTo>
                    <a:pt x="243" y="166"/>
                    <a:pt x="243" y="166"/>
                    <a:pt x="243" y="166"/>
                  </a:cubicBezTo>
                  <a:cubicBezTo>
                    <a:pt x="243" y="161"/>
                    <a:pt x="243" y="161"/>
                    <a:pt x="243" y="161"/>
                  </a:cubicBezTo>
                  <a:cubicBezTo>
                    <a:pt x="238" y="156"/>
                    <a:pt x="238" y="156"/>
                    <a:pt x="238" y="156"/>
                  </a:cubicBezTo>
                  <a:cubicBezTo>
                    <a:pt x="239" y="152"/>
                    <a:pt x="239" y="152"/>
                    <a:pt x="239" y="152"/>
                  </a:cubicBezTo>
                  <a:cubicBezTo>
                    <a:pt x="240" y="146"/>
                    <a:pt x="240" y="146"/>
                    <a:pt x="240" y="146"/>
                  </a:cubicBezTo>
                  <a:cubicBezTo>
                    <a:pt x="236" y="135"/>
                    <a:pt x="236" y="135"/>
                    <a:pt x="236" y="135"/>
                  </a:cubicBezTo>
                  <a:cubicBezTo>
                    <a:pt x="232" y="131"/>
                    <a:pt x="232" y="131"/>
                    <a:pt x="232" y="131"/>
                  </a:cubicBezTo>
                  <a:cubicBezTo>
                    <a:pt x="219" y="122"/>
                    <a:pt x="219" y="122"/>
                    <a:pt x="219" y="122"/>
                  </a:cubicBezTo>
                  <a:cubicBezTo>
                    <a:pt x="216" y="124"/>
                    <a:pt x="216" y="124"/>
                    <a:pt x="216" y="124"/>
                  </a:cubicBezTo>
                  <a:cubicBezTo>
                    <a:pt x="208" y="118"/>
                    <a:pt x="208" y="118"/>
                    <a:pt x="208" y="118"/>
                  </a:cubicBezTo>
                  <a:cubicBezTo>
                    <a:pt x="202" y="112"/>
                    <a:pt x="202" y="112"/>
                    <a:pt x="202" y="112"/>
                  </a:cubicBezTo>
                  <a:cubicBezTo>
                    <a:pt x="202" y="106"/>
                    <a:pt x="202" y="106"/>
                    <a:pt x="202" y="106"/>
                  </a:cubicBezTo>
                  <a:cubicBezTo>
                    <a:pt x="204" y="100"/>
                    <a:pt x="204" y="100"/>
                    <a:pt x="204" y="100"/>
                  </a:cubicBezTo>
                  <a:cubicBezTo>
                    <a:pt x="205" y="96"/>
                    <a:pt x="205" y="96"/>
                    <a:pt x="205" y="96"/>
                  </a:cubicBezTo>
                  <a:cubicBezTo>
                    <a:pt x="206" y="91"/>
                    <a:pt x="206" y="91"/>
                    <a:pt x="206" y="91"/>
                  </a:cubicBezTo>
                  <a:cubicBezTo>
                    <a:pt x="209" y="84"/>
                    <a:pt x="209" y="84"/>
                    <a:pt x="209" y="84"/>
                  </a:cubicBezTo>
                  <a:cubicBezTo>
                    <a:pt x="206" y="80"/>
                    <a:pt x="206" y="80"/>
                    <a:pt x="206" y="80"/>
                  </a:cubicBezTo>
                  <a:cubicBezTo>
                    <a:pt x="202" y="76"/>
                    <a:pt x="202" y="76"/>
                    <a:pt x="202" y="76"/>
                  </a:cubicBezTo>
                  <a:cubicBezTo>
                    <a:pt x="196" y="76"/>
                    <a:pt x="196" y="76"/>
                    <a:pt x="196" y="76"/>
                  </a:cubicBezTo>
                  <a:cubicBezTo>
                    <a:pt x="193" y="78"/>
                    <a:pt x="193" y="78"/>
                    <a:pt x="193" y="78"/>
                  </a:cubicBezTo>
                  <a:cubicBezTo>
                    <a:pt x="191" y="81"/>
                    <a:pt x="191" y="81"/>
                    <a:pt x="191" y="81"/>
                  </a:cubicBezTo>
                  <a:cubicBezTo>
                    <a:pt x="186" y="76"/>
                    <a:pt x="186" y="76"/>
                    <a:pt x="186" y="76"/>
                  </a:cubicBezTo>
                  <a:cubicBezTo>
                    <a:pt x="186" y="67"/>
                    <a:pt x="186" y="67"/>
                    <a:pt x="186" y="67"/>
                  </a:cubicBezTo>
                  <a:cubicBezTo>
                    <a:pt x="181" y="60"/>
                    <a:pt x="181" y="60"/>
                    <a:pt x="181" y="60"/>
                  </a:cubicBezTo>
                  <a:cubicBezTo>
                    <a:pt x="163" y="45"/>
                    <a:pt x="163" y="45"/>
                    <a:pt x="163" y="45"/>
                  </a:cubicBezTo>
                  <a:cubicBezTo>
                    <a:pt x="156" y="33"/>
                    <a:pt x="156" y="33"/>
                    <a:pt x="156" y="33"/>
                  </a:cubicBezTo>
                  <a:cubicBezTo>
                    <a:pt x="156" y="22"/>
                    <a:pt x="156" y="22"/>
                    <a:pt x="156" y="22"/>
                  </a:cubicBezTo>
                  <a:cubicBezTo>
                    <a:pt x="156" y="11"/>
                    <a:pt x="156" y="11"/>
                    <a:pt x="156" y="11"/>
                  </a:cubicBezTo>
                  <a:cubicBezTo>
                    <a:pt x="158" y="10"/>
                    <a:pt x="158" y="10"/>
                    <a:pt x="158" y="10"/>
                  </a:cubicBezTo>
                  <a:cubicBezTo>
                    <a:pt x="146" y="0"/>
                    <a:pt x="146" y="0"/>
                    <a:pt x="146" y="0"/>
                  </a:cubicBezTo>
                  <a:cubicBezTo>
                    <a:pt x="0" y="2"/>
                    <a:pt x="0" y="2"/>
                    <a:pt x="0" y="2"/>
                  </a:cubicBezTo>
                  <a:cubicBezTo>
                    <a:pt x="1" y="4"/>
                    <a:pt x="1" y="4"/>
                    <a:pt x="1" y="4"/>
                  </a:cubicBezTo>
                  <a:cubicBezTo>
                    <a:pt x="4" y="6"/>
                    <a:pt x="4" y="6"/>
                    <a:pt x="4" y="6"/>
                  </a:cubicBezTo>
                  <a:cubicBezTo>
                    <a:pt x="5" y="11"/>
                    <a:pt x="5" y="11"/>
                    <a:pt x="5" y="11"/>
                  </a:cubicBezTo>
                  <a:cubicBezTo>
                    <a:pt x="3" y="13"/>
                    <a:pt x="3" y="13"/>
                    <a:pt x="3" y="13"/>
                  </a:cubicBezTo>
                  <a:cubicBezTo>
                    <a:pt x="5" y="16"/>
                    <a:pt x="5" y="16"/>
                    <a:pt x="5" y="16"/>
                  </a:cubicBezTo>
                  <a:cubicBezTo>
                    <a:pt x="5" y="16"/>
                    <a:pt x="4" y="16"/>
                    <a:pt x="5" y="17"/>
                  </a:cubicBezTo>
                  <a:cubicBezTo>
                    <a:pt x="6" y="18"/>
                    <a:pt x="11" y="19"/>
                    <a:pt x="11" y="19"/>
                  </a:cubicBezTo>
                  <a:cubicBezTo>
                    <a:pt x="12" y="25"/>
                    <a:pt x="12" y="25"/>
                    <a:pt x="12" y="25"/>
                  </a:cubicBezTo>
                  <a:cubicBezTo>
                    <a:pt x="14" y="29"/>
                    <a:pt x="14" y="29"/>
                    <a:pt x="14" y="29"/>
                  </a:cubicBezTo>
                  <a:cubicBezTo>
                    <a:pt x="14" y="29"/>
                    <a:pt x="14" y="29"/>
                    <a:pt x="14" y="29"/>
                  </a:cubicBezTo>
                  <a:cubicBezTo>
                    <a:pt x="18" y="35"/>
                    <a:pt x="18" y="35"/>
                    <a:pt x="18" y="35"/>
                  </a:cubicBezTo>
                  <a:cubicBezTo>
                    <a:pt x="20" y="39"/>
                    <a:pt x="20" y="39"/>
                    <a:pt x="20" y="39"/>
                  </a:cubicBezTo>
                  <a:cubicBezTo>
                    <a:pt x="29" y="39"/>
                    <a:pt x="29" y="39"/>
                    <a:pt x="29" y="39"/>
                  </a:cubicBezTo>
                  <a:cubicBezTo>
                    <a:pt x="31" y="39"/>
                    <a:pt x="31" y="39"/>
                    <a:pt x="31" y="39"/>
                  </a:cubicBezTo>
                  <a:cubicBezTo>
                    <a:pt x="31" y="44"/>
                    <a:pt x="31" y="44"/>
                    <a:pt x="31" y="44"/>
                  </a:cubicBezTo>
                  <a:cubicBezTo>
                    <a:pt x="28" y="50"/>
                    <a:pt x="28" y="50"/>
                    <a:pt x="28" y="50"/>
                  </a:cubicBezTo>
                  <a:cubicBezTo>
                    <a:pt x="25" y="55"/>
                    <a:pt x="25" y="55"/>
                    <a:pt x="25" y="55"/>
                  </a:cubicBezTo>
                  <a:cubicBezTo>
                    <a:pt x="31" y="61"/>
                    <a:pt x="31" y="61"/>
                    <a:pt x="31" y="61"/>
                  </a:cubicBezTo>
                  <a:cubicBezTo>
                    <a:pt x="33" y="67"/>
                    <a:pt x="33" y="67"/>
                    <a:pt x="33" y="67"/>
                  </a:cubicBezTo>
                  <a:cubicBezTo>
                    <a:pt x="36" y="69"/>
                    <a:pt x="36" y="69"/>
                    <a:pt x="36" y="69"/>
                  </a:cubicBezTo>
                  <a:cubicBezTo>
                    <a:pt x="42" y="72"/>
                    <a:pt x="42" y="72"/>
                    <a:pt x="42" y="72"/>
                  </a:cubicBezTo>
                  <a:cubicBezTo>
                    <a:pt x="42" y="176"/>
                    <a:pt x="42" y="176"/>
                    <a:pt x="42" y="176"/>
                  </a:cubicBezTo>
                  <a:cubicBezTo>
                    <a:pt x="42" y="201"/>
                    <a:pt x="42" y="201"/>
                    <a:pt x="42" y="201"/>
                  </a:cubicBezTo>
                  <a:cubicBezTo>
                    <a:pt x="215" y="197"/>
                    <a:pt x="215" y="197"/>
                    <a:pt x="215" y="197"/>
                  </a:cubicBezTo>
                  <a:cubicBezTo>
                    <a:pt x="216" y="203"/>
                    <a:pt x="216" y="203"/>
                    <a:pt x="216" y="203"/>
                  </a:cubicBezTo>
                  <a:cubicBezTo>
                    <a:pt x="205" y="221"/>
                    <a:pt x="205" y="221"/>
                    <a:pt x="205" y="221"/>
                  </a:cubicBezTo>
                  <a:cubicBezTo>
                    <a:pt x="233" y="219"/>
                    <a:pt x="233" y="219"/>
                    <a:pt x="233" y="219"/>
                  </a:cubicBezTo>
                  <a:cubicBezTo>
                    <a:pt x="234" y="216"/>
                    <a:pt x="234" y="216"/>
                    <a:pt x="234" y="216"/>
                  </a:cubicBezTo>
                  <a:cubicBezTo>
                    <a:pt x="236" y="213"/>
                    <a:pt x="236" y="213"/>
                    <a:pt x="236" y="213"/>
                  </a:cubicBezTo>
                  <a:cubicBezTo>
                    <a:pt x="236" y="213"/>
                    <a:pt x="238" y="212"/>
                    <a:pt x="237" y="211"/>
                  </a:cubicBezTo>
                  <a:cubicBezTo>
                    <a:pt x="237" y="210"/>
                    <a:pt x="235" y="207"/>
                    <a:pt x="235" y="207"/>
                  </a:cubicBezTo>
                  <a:cubicBezTo>
                    <a:pt x="234" y="206"/>
                    <a:pt x="234" y="206"/>
                    <a:pt x="234" y="206"/>
                  </a:cubicBezTo>
                  <a:cubicBezTo>
                    <a:pt x="235" y="204"/>
                    <a:pt x="235" y="204"/>
                    <a:pt x="235" y="204"/>
                  </a:cubicBezTo>
                  <a:cubicBezTo>
                    <a:pt x="237" y="203"/>
                    <a:pt x="237" y="203"/>
                    <a:pt x="237" y="203"/>
                  </a:cubicBezTo>
                  <a:cubicBezTo>
                    <a:pt x="238" y="200"/>
                    <a:pt x="238" y="200"/>
                    <a:pt x="238" y="200"/>
                  </a:cubicBezTo>
                  <a:cubicBezTo>
                    <a:pt x="238" y="197"/>
                    <a:pt x="238" y="197"/>
                    <a:pt x="238" y="197"/>
                  </a:cubicBezTo>
                  <a:cubicBezTo>
                    <a:pt x="238" y="194"/>
                    <a:pt x="238" y="194"/>
                    <a:pt x="238" y="194"/>
                  </a:cubicBezTo>
                  <a:lnTo>
                    <a:pt x="238" y="19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3" name="Freeform 47">
              <a:extLst>
                <a:ext uri="{FF2B5EF4-FFF2-40B4-BE49-F238E27FC236}">
                  <a16:creationId xmlns:a16="http://schemas.microsoft.com/office/drawing/2014/main" id="{6787B114-B763-7646-AE2D-8305CFE6C10A}"/>
                </a:ext>
              </a:extLst>
            </p:cNvPr>
            <p:cNvSpPr>
              <a:spLocks/>
            </p:cNvSpPr>
            <p:nvPr/>
          </p:nvSpPr>
          <p:spPr bwMode="auto">
            <a:xfrm>
              <a:off x="6642333" y="1820782"/>
              <a:ext cx="350780" cy="408119"/>
            </a:xfrm>
            <a:custGeom>
              <a:avLst/>
              <a:gdLst>
                <a:gd name="T0" fmla="*/ 139 w 208"/>
                <a:gd name="T1" fmla="*/ 135 h 242"/>
                <a:gd name="T2" fmla="*/ 144 w 208"/>
                <a:gd name="T3" fmla="*/ 107 h 242"/>
                <a:gd name="T4" fmla="*/ 169 w 208"/>
                <a:gd name="T5" fmla="*/ 80 h 242"/>
                <a:gd name="T6" fmla="*/ 208 w 208"/>
                <a:gd name="T7" fmla="*/ 55 h 242"/>
                <a:gd name="T8" fmla="*/ 183 w 208"/>
                <a:gd name="T9" fmla="*/ 52 h 242"/>
                <a:gd name="T10" fmla="*/ 166 w 208"/>
                <a:gd name="T11" fmla="*/ 52 h 242"/>
                <a:gd name="T12" fmla="*/ 154 w 208"/>
                <a:gd name="T13" fmla="*/ 55 h 242"/>
                <a:gd name="T14" fmla="*/ 147 w 208"/>
                <a:gd name="T15" fmla="*/ 48 h 242"/>
                <a:gd name="T16" fmla="*/ 133 w 208"/>
                <a:gd name="T17" fmla="*/ 45 h 242"/>
                <a:gd name="T18" fmla="*/ 128 w 208"/>
                <a:gd name="T19" fmla="*/ 42 h 242"/>
                <a:gd name="T20" fmla="*/ 114 w 208"/>
                <a:gd name="T21" fmla="*/ 36 h 242"/>
                <a:gd name="T22" fmla="*/ 123 w 208"/>
                <a:gd name="T23" fmla="*/ 36 h 242"/>
                <a:gd name="T24" fmla="*/ 114 w 208"/>
                <a:gd name="T25" fmla="*/ 35 h 242"/>
                <a:gd name="T26" fmla="*/ 105 w 208"/>
                <a:gd name="T27" fmla="*/ 35 h 242"/>
                <a:gd name="T28" fmla="*/ 97 w 208"/>
                <a:gd name="T29" fmla="*/ 39 h 242"/>
                <a:gd name="T30" fmla="*/ 87 w 208"/>
                <a:gd name="T31" fmla="*/ 34 h 242"/>
                <a:gd name="T32" fmla="*/ 80 w 208"/>
                <a:gd name="T33" fmla="*/ 34 h 242"/>
                <a:gd name="T34" fmla="*/ 68 w 208"/>
                <a:gd name="T35" fmla="*/ 24 h 242"/>
                <a:gd name="T36" fmla="*/ 66 w 208"/>
                <a:gd name="T37" fmla="*/ 20 h 242"/>
                <a:gd name="T38" fmla="*/ 58 w 208"/>
                <a:gd name="T39" fmla="*/ 20 h 242"/>
                <a:gd name="T40" fmla="*/ 54 w 208"/>
                <a:gd name="T41" fmla="*/ 16 h 242"/>
                <a:gd name="T42" fmla="*/ 58 w 208"/>
                <a:gd name="T43" fmla="*/ 8 h 242"/>
                <a:gd name="T44" fmla="*/ 60 w 208"/>
                <a:gd name="T45" fmla="*/ 2 h 242"/>
                <a:gd name="T46" fmla="*/ 56 w 208"/>
                <a:gd name="T47" fmla="*/ 0 h 242"/>
                <a:gd name="T48" fmla="*/ 54 w 208"/>
                <a:gd name="T49" fmla="*/ 12 h 242"/>
                <a:gd name="T50" fmla="*/ 0 w 208"/>
                <a:gd name="T51" fmla="*/ 16 h 242"/>
                <a:gd name="T52" fmla="*/ 1 w 208"/>
                <a:gd name="T53" fmla="*/ 23 h 242"/>
                <a:gd name="T54" fmla="*/ 4 w 208"/>
                <a:gd name="T55" fmla="*/ 26 h 242"/>
                <a:gd name="T56" fmla="*/ 3 w 208"/>
                <a:gd name="T57" fmla="*/ 31 h 242"/>
                <a:gd name="T58" fmla="*/ 1 w 208"/>
                <a:gd name="T59" fmla="*/ 34 h 242"/>
                <a:gd name="T60" fmla="*/ 2 w 208"/>
                <a:gd name="T61" fmla="*/ 40 h 242"/>
                <a:gd name="T62" fmla="*/ 1 w 208"/>
                <a:gd name="T63" fmla="*/ 51 h 242"/>
                <a:gd name="T64" fmla="*/ 6 w 208"/>
                <a:gd name="T65" fmla="*/ 64 h 242"/>
                <a:gd name="T66" fmla="*/ 9 w 208"/>
                <a:gd name="T67" fmla="*/ 78 h 242"/>
                <a:gd name="T68" fmla="*/ 10 w 208"/>
                <a:gd name="T69" fmla="*/ 104 h 242"/>
                <a:gd name="T70" fmla="*/ 12 w 208"/>
                <a:gd name="T71" fmla="*/ 114 h 242"/>
                <a:gd name="T72" fmla="*/ 12 w 208"/>
                <a:gd name="T73" fmla="*/ 122 h 242"/>
                <a:gd name="T74" fmla="*/ 17 w 208"/>
                <a:gd name="T75" fmla="*/ 127 h 242"/>
                <a:gd name="T76" fmla="*/ 18 w 208"/>
                <a:gd name="T77" fmla="*/ 136 h 242"/>
                <a:gd name="T78" fmla="*/ 16 w 208"/>
                <a:gd name="T79" fmla="*/ 142 h 242"/>
                <a:gd name="T80" fmla="*/ 17 w 208"/>
                <a:gd name="T81" fmla="*/ 144 h 242"/>
                <a:gd name="T82" fmla="*/ 11 w 208"/>
                <a:gd name="T83" fmla="*/ 150 h 242"/>
                <a:gd name="T84" fmla="*/ 8 w 208"/>
                <a:gd name="T85" fmla="*/ 154 h 242"/>
                <a:gd name="T86" fmla="*/ 9 w 208"/>
                <a:gd name="T87" fmla="*/ 158 h 242"/>
                <a:gd name="T88" fmla="*/ 12 w 208"/>
                <a:gd name="T89" fmla="*/ 163 h 242"/>
                <a:gd name="T90" fmla="*/ 18 w 208"/>
                <a:gd name="T91" fmla="*/ 167 h 242"/>
                <a:gd name="T92" fmla="*/ 18 w 208"/>
                <a:gd name="T93" fmla="*/ 242 h 242"/>
                <a:gd name="T94" fmla="*/ 173 w 208"/>
                <a:gd name="T95" fmla="*/ 233 h 242"/>
                <a:gd name="T96" fmla="*/ 166 w 208"/>
                <a:gd name="T97" fmla="*/ 220 h 242"/>
                <a:gd name="T98" fmla="*/ 157 w 208"/>
                <a:gd name="T99" fmla="*/ 213 h 242"/>
                <a:gd name="T100" fmla="*/ 138 w 208"/>
                <a:gd name="T101" fmla="*/ 197 h 242"/>
                <a:gd name="T102" fmla="*/ 125 w 208"/>
                <a:gd name="T103" fmla="*/ 189 h 242"/>
                <a:gd name="T104" fmla="*/ 128 w 208"/>
                <a:gd name="T105" fmla="*/ 159 h 242"/>
                <a:gd name="T106" fmla="*/ 122 w 208"/>
                <a:gd name="T107" fmla="*/ 154 h 242"/>
                <a:gd name="T108" fmla="*/ 128 w 208"/>
                <a:gd name="T109" fmla="*/ 141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8" h="242">
                  <a:moveTo>
                    <a:pt x="128" y="141"/>
                  </a:moveTo>
                  <a:lnTo>
                    <a:pt x="139" y="135"/>
                  </a:lnTo>
                  <a:lnTo>
                    <a:pt x="139" y="111"/>
                  </a:lnTo>
                  <a:lnTo>
                    <a:pt x="144" y="107"/>
                  </a:lnTo>
                  <a:lnTo>
                    <a:pt x="161" y="91"/>
                  </a:lnTo>
                  <a:lnTo>
                    <a:pt x="169" y="80"/>
                  </a:lnTo>
                  <a:lnTo>
                    <a:pt x="185" y="69"/>
                  </a:lnTo>
                  <a:lnTo>
                    <a:pt x="208" y="55"/>
                  </a:lnTo>
                  <a:lnTo>
                    <a:pt x="200" y="53"/>
                  </a:lnTo>
                  <a:lnTo>
                    <a:pt x="183" y="52"/>
                  </a:lnTo>
                  <a:lnTo>
                    <a:pt x="169" y="49"/>
                  </a:lnTo>
                  <a:lnTo>
                    <a:pt x="166" y="52"/>
                  </a:lnTo>
                  <a:lnTo>
                    <a:pt x="162" y="55"/>
                  </a:lnTo>
                  <a:lnTo>
                    <a:pt x="154" y="55"/>
                  </a:lnTo>
                  <a:lnTo>
                    <a:pt x="151" y="51"/>
                  </a:lnTo>
                  <a:lnTo>
                    <a:pt x="147" y="48"/>
                  </a:lnTo>
                  <a:lnTo>
                    <a:pt x="136" y="45"/>
                  </a:lnTo>
                  <a:lnTo>
                    <a:pt x="133" y="45"/>
                  </a:lnTo>
                  <a:lnTo>
                    <a:pt x="129" y="43"/>
                  </a:lnTo>
                  <a:lnTo>
                    <a:pt x="128" y="42"/>
                  </a:lnTo>
                  <a:lnTo>
                    <a:pt x="119" y="41"/>
                  </a:lnTo>
                  <a:lnTo>
                    <a:pt x="114" y="36"/>
                  </a:lnTo>
                  <a:lnTo>
                    <a:pt x="120" y="39"/>
                  </a:lnTo>
                  <a:lnTo>
                    <a:pt x="123" y="36"/>
                  </a:lnTo>
                  <a:lnTo>
                    <a:pt x="119" y="35"/>
                  </a:lnTo>
                  <a:lnTo>
                    <a:pt x="114" y="35"/>
                  </a:lnTo>
                  <a:lnTo>
                    <a:pt x="109" y="35"/>
                  </a:lnTo>
                  <a:lnTo>
                    <a:pt x="105" y="35"/>
                  </a:lnTo>
                  <a:lnTo>
                    <a:pt x="100" y="35"/>
                  </a:lnTo>
                  <a:lnTo>
                    <a:pt x="97" y="39"/>
                  </a:lnTo>
                  <a:lnTo>
                    <a:pt x="93" y="39"/>
                  </a:lnTo>
                  <a:lnTo>
                    <a:pt x="87" y="34"/>
                  </a:lnTo>
                  <a:lnTo>
                    <a:pt x="84" y="34"/>
                  </a:lnTo>
                  <a:lnTo>
                    <a:pt x="80" y="34"/>
                  </a:lnTo>
                  <a:lnTo>
                    <a:pt x="73" y="32"/>
                  </a:lnTo>
                  <a:lnTo>
                    <a:pt x="68" y="24"/>
                  </a:lnTo>
                  <a:lnTo>
                    <a:pt x="68" y="24"/>
                  </a:lnTo>
                  <a:lnTo>
                    <a:pt x="66" y="20"/>
                  </a:lnTo>
                  <a:lnTo>
                    <a:pt x="62" y="20"/>
                  </a:lnTo>
                  <a:lnTo>
                    <a:pt x="58" y="20"/>
                  </a:lnTo>
                  <a:lnTo>
                    <a:pt x="55" y="20"/>
                  </a:lnTo>
                  <a:lnTo>
                    <a:pt x="54" y="16"/>
                  </a:lnTo>
                  <a:lnTo>
                    <a:pt x="57" y="12"/>
                  </a:lnTo>
                  <a:lnTo>
                    <a:pt x="58" y="8"/>
                  </a:lnTo>
                  <a:lnTo>
                    <a:pt x="62" y="5"/>
                  </a:lnTo>
                  <a:lnTo>
                    <a:pt x="60" y="2"/>
                  </a:lnTo>
                  <a:lnTo>
                    <a:pt x="60" y="2"/>
                  </a:lnTo>
                  <a:lnTo>
                    <a:pt x="56" y="0"/>
                  </a:lnTo>
                  <a:lnTo>
                    <a:pt x="56" y="10"/>
                  </a:lnTo>
                  <a:lnTo>
                    <a:pt x="54" y="12"/>
                  </a:lnTo>
                  <a:lnTo>
                    <a:pt x="52" y="16"/>
                  </a:lnTo>
                  <a:lnTo>
                    <a:pt x="0" y="16"/>
                  </a:lnTo>
                  <a:lnTo>
                    <a:pt x="1" y="20"/>
                  </a:lnTo>
                  <a:lnTo>
                    <a:pt x="1" y="23"/>
                  </a:lnTo>
                  <a:lnTo>
                    <a:pt x="1" y="24"/>
                  </a:lnTo>
                  <a:lnTo>
                    <a:pt x="4" y="26"/>
                  </a:lnTo>
                  <a:lnTo>
                    <a:pt x="4" y="30"/>
                  </a:lnTo>
                  <a:lnTo>
                    <a:pt x="3" y="31"/>
                  </a:lnTo>
                  <a:lnTo>
                    <a:pt x="1" y="33"/>
                  </a:lnTo>
                  <a:lnTo>
                    <a:pt x="1" y="34"/>
                  </a:lnTo>
                  <a:lnTo>
                    <a:pt x="1" y="38"/>
                  </a:lnTo>
                  <a:lnTo>
                    <a:pt x="2" y="40"/>
                  </a:lnTo>
                  <a:lnTo>
                    <a:pt x="3" y="45"/>
                  </a:lnTo>
                  <a:lnTo>
                    <a:pt x="1" y="51"/>
                  </a:lnTo>
                  <a:lnTo>
                    <a:pt x="3" y="56"/>
                  </a:lnTo>
                  <a:lnTo>
                    <a:pt x="6" y="64"/>
                  </a:lnTo>
                  <a:lnTo>
                    <a:pt x="9" y="70"/>
                  </a:lnTo>
                  <a:lnTo>
                    <a:pt x="9" y="78"/>
                  </a:lnTo>
                  <a:lnTo>
                    <a:pt x="10" y="92"/>
                  </a:lnTo>
                  <a:lnTo>
                    <a:pt x="10" y="104"/>
                  </a:lnTo>
                  <a:lnTo>
                    <a:pt x="10" y="112"/>
                  </a:lnTo>
                  <a:lnTo>
                    <a:pt x="12" y="114"/>
                  </a:lnTo>
                  <a:lnTo>
                    <a:pt x="12" y="116"/>
                  </a:lnTo>
                  <a:lnTo>
                    <a:pt x="12" y="122"/>
                  </a:lnTo>
                  <a:lnTo>
                    <a:pt x="15" y="124"/>
                  </a:lnTo>
                  <a:lnTo>
                    <a:pt x="17" y="127"/>
                  </a:lnTo>
                  <a:lnTo>
                    <a:pt x="18" y="132"/>
                  </a:lnTo>
                  <a:lnTo>
                    <a:pt x="18" y="136"/>
                  </a:lnTo>
                  <a:lnTo>
                    <a:pt x="18" y="141"/>
                  </a:lnTo>
                  <a:lnTo>
                    <a:pt x="16" y="142"/>
                  </a:lnTo>
                  <a:lnTo>
                    <a:pt x="16" y="142"/>
                  </a:lnTo>
                  <a:lnTo>
                    <a:pt x="17" y="144"/>
                  </a:lnTo>
                  <a:lnTo>
                    <a:pt x="13" y="147"/>
                  </a:lnTo>
                  <a:lnTo>
                    <a:pt x="11" y="150"/>
                  </a:lnTo>
                  <a:lnTo>
                    <a:pt x="8" y="152"/>
                  </a:lnTo>
                  <a:lnTo>
                    <a:pt x="8" y="154"/>
                  </a:lnTo>
                  <a:lnTo>
                    <a:pt x="8" y="156"/>
                  </a:lnTo>
                  <a:lnTo>
                    <a:pt x="9" y="158"/>
                  </a:lnTo>
                  <a:lnTo>
                    <a:pt x="12" y="160"/>
                  </a:lnTo>
                  <a:lnTo>
                    <a:pt x="12" y="163"/>
                  </a:lnTo>
                  <a:lnTo>
                    <a:pt x="17" y="164"/>
                  </a:lnTo>
                  <a:lnTo>
                    <a:pt x="18" y="167"/>
                  </a:lnTo>
                  <a:lnTo>
                    <a:pt x="21" y="169"/>
                  </a:lnTo>
                  <a:lnTo>
                    <a:pt x="18" y="242"/>
                  </a:lnTo>
                  <a:lnTo>
                    <a:pt x="172" y="239"/>
                  </a:lnTo>
                  <a:lnTo>
                    <a:pt x="173" y="233"/>
                  </a:lnTo>
                  <a:lnTo>
                    <a:pt x="172" y="227"/>
                  </a:lnTo>
                  <a:lnTo>
                    <a:pt x="166" y="220"/>
                  </a:lnTo>
                  <a:lnTo>
                    <a:pt x="160" y="216"/>
                  </a:lnTo>
                  <a:lnTo>
                    <a:pt x="157" y="213"/>
                  </a:lnTo>
                  <a:lnTo>
                    <a:pt x="150" y="204"/>
                  </a:lnTo>
                  <a:lnTo>
                    <a:pt x="138" y="197"/>
                  </a:lnTo>
                  <a:lnTo>
                    <a:pt x="130" y="193"/>
                  </a:lnTo>
                  <a:lnTo>
                    <a:pt x="125" y="189"/>
                  </a:lnTo>
                  <a:lnTo>
                    <a:pt x="126" y="174"/>
                  </a:lnTo>
                  <a:lnTo>
                    <a:pt x="128" y="159"/>
                  </a:lnTo>
                  <a:lnTo>
                    <a:pt x="126" y="159"/>
                  </a:lnTo>
                  <a:lnTo>
                    <a:pt x="122" y="154"/>
                  </a:lnTo>
                  <a:lnTo>
                    <a:pt x="126" y="145"/>
                  </a:lnTo>
                  <a:lnTo>
                    <a:pt x="128" y="14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4" name="Line 48">
              <a:extLst>
                <a:ext uri="{FF2B5EF4-FFF2-40B4-BE49-F238E27FC236}">
                  <a16:creationId xmlns:a16="http://schemas.microsoft.com/office/drawing/2014/main" id="{3A96648A-C233-544D-97A7-4A805BC9EC61}"/>
                </a:ext>
              </a:extLst>
            </p:cNvPr>
            <p:cNvSpPr>
              <a:spLocks noChangeShapeType="1"/>
            </p:cNvSpPr>
            <p:nvPr/>
          </p:nvSpPr>
          <p:spPr bwMode="auto">
            <a:xfrm>
              <a:off x="6881810" y="2014724"/>
              <a:ext cx="0" cy="0"/>
            </a:xfrm>
            <a:prstGeom prst="line">
              <a:avLst/>
            </a:prstGeom>
            <a:grpFill/>
            <a:ln w="6350">
              <a:solidFill>
                <a:srgbClr val="000000"/>
              </a:solidFill>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5" name="Line 49">
              <a:extLst>
                <a:ext uri="{FF2B5EF4-FFF2-40B4-BE49-F238E27FC236}">
                  <a16:creationId xmlns:a16="http://schemas.microsoft.com/office/drawing/2014/main" id="{955D69E5-05A0-9243-963C-374177F0BD0A}"/>
                </a:ext>
              </a:extLst>
            </p:cNvPr>
            <p:cNvSpPr>
              <a:spLocks noChangeShapeType="1"/>
            </p:cNvSpPr>
            <p:nvPr/>
          </p:nvSpPr>
          <p:spPr bwMode="auto">
            <a:xfrm>
              <a:off x="6881810" y="2014724"/>
              <a:ext cx="0" cy="0"/>
            </a:xfrm>
            <a:prstGeom prst="line">
              <a:avLst/>
            </a:pr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6" name="Freeform 50">
              <a:extLst>
                <a:ext uri="{FF2B5EF4-FFF2-40B4-BE49-F238E27FC236}">
                  <a16:creationId xmlns:a16="http://schemas.microsoft.com/office/drawing/2014/main" id="{3D7CD7B8-714D-1B46-B841-5F57904755D1}"/>
                </a:ext>
              </a:extLst>
            </p:cNvPr>
            <p:cNvSpPr>
              <a:spLocks/>
            </p:cNvSpPr>
            <p:nvPr/>
          </p:nvSpPr>
          <p:spPr bwMode="auto">
            <a:xfrm>
              <a:off x="6964446" y="1940520"/>
              <a:ext cx="409805" cy="386196"/>
            </a:xfrm>
            <a:custGeom>
              <a:avLst/>
              <a:gdLst>
                <a:gd name="T0" fmla="*/ 12 w 287"/>
                <a:gd name="T1" fmla="*/ 44 h 270"/>
                <a:gd name="T2" fmla="*/ 29 w 287"/>
                <a:gd name="T3" fmla="*/ 36 h 270"/>
                <a:gd name="T4" fmla="*/ 52 w 287"/>
                <a:gd name="T5" fmla="*/ 17 h 270"/>
                <a:gd name="T6" fmla="*/ 77 w 287"/>
                <a:gd name="T7" fmla="*/ 0 h 270"/>
                <a:gd name="T8" fmla="*/ 75 w 287"/>
                <a:gd name="T9" fmla="*/ 6 h 270"/>
                <a:gd name="T10" fmla="*/ 65 w 287"/>
                <a:gd name="T11" fmla="*/ 19 h 270"/>
                <a:gd name="T12" fmla="*/ 67 w 287"/>
                <a:gd name="T13" fmla="*/ 29 h 270"/>
                <a:gd name="T14" fmla="*/ 77 w 287"/>
                <a:gd name="T15" fmla="*/ 28 h 270"/>
                <a:gd name="T16" fmla="*/ 111 w 287"/>
                <a:gd name="T17" fmla="*/ 45 h 270"/>
                <a:gd name="T18" fmla="*/ 135 w 287"/>
                <a:gd name="T19" fmla="*/ 39 h 270"/>
                <a:gd name="T20" fmla="*/ 169 w 287"/>
                <a:gd name="T21" fmla="*/ 28 h 270"/>
                <a:gd name="T22" fmla="*/ 198 w 287"/>
                <a:gd name="T23" fmla="*/ 38 h 270"/>
                <a:gd name="T24" fmla="*/ 217 w 287"/>
                <a:gd name="T25" fmla="*/ 55 h 270"/>
                <a:gd name="T26" fmla="*/ 232 w 287"/>
                <a:gd name="T27" fmla="*/ 56 h 270"/>
                <a:gd name="T28" fmla="*/ 219 w 287"/>
                <a:gd name="T29" fmla="*/ 62 h 270"/>
                <a:gd name="T30" fmla="*/ 193 w 287"/>
                <a:gd name="T31" fmla="*/ 64 h 270"/>
                <a:gd name="T32" fmla="*/ 201 w 287"/>
                <a:gd name="T33" fmla="*/ 74 h 270"/>
                <a:gd name="T34" fmla="*/ 204 w 287"/>
                <a:gd name="T35" fmla="*/ 75 h 270"/>
                <a:gd name="T36" fmla="*/ 234 w 287"/>
                <a:gd name="T37" fmla="*/ 88 h 270"/>
                <a:gd name="T38" fmla="*/ 246 w 287"/>
                <a:gd name="T39" fmla="*/ 109 h 270"/>
                <a:gd name="T40" fmla="*/ 245 w 287"/>
                <a:gd name="T41" fmla="*/ 141 h 270"/>
                <a:gd name="T42" fmla="*/ 233 w 287"/>
                <a:gd name="T43" fmla="*/ 168 h 270"/>
                <a:gd name="T44" fmla="*/ 246 w 287"/>
                <a:gd name="T45" fmla="*/ 166 h 270"/>
                <a:gd name="T46" fmla="*/ 255 w 287"/>
                <a:gd name="T47" fmla="*/ 153 h 270"/>
                <a:gd name="T48" fmla="*/ 275 w 287"/>
                <a:gd name="T49" fmla="*/ 154 h 270"/>
                <a:gd name="T50" fmla="*/ 287 w 287"/>
                <a:gd name="T51" fmla="*/ 197 h 270"/>
                <a:gd name="T52" fmla="*/ 275 w 287"/>
                <a:gd name="T53" fmla="*/ 220 h 270"/>
                <a:gd name="T54" fmla="*/ 266 w 287"/>
                <a:gd name="T55" fmla="*/ 249 h 270"/>
                <a:gd name="T56" fmla="*/ 141 w 287"/>
                <a:gd name="T57" fmla="*/ 270 h 270"/>
                <a:gd name="T58" fmla="*/ 158 w 287"/>
                <a:gd name="T59" fmla="*/ 235 h 270"/>
                <a:gd name="T60" fmla="*/ 145 w 287"/>
                <a:gd name="T61" fmla="*/ 191 h 270"/>
                <a:gd name="T62" fmla="*/ 144 w 287"/>
                <a:gd name="T63" fmla="*/ 165 h 270"/>
                <a:gd name="T64" fmla="*/ 148 w 287"/>
                <a:gd name="T65" fmla="*/ 147 h 270"/>
                <a:gd name="T66" fmla="*/ 153 w 287"/>
                <a:gd name="T67" fmla="*/ 122 h 270"/>
                <a:gd name="T68" fmla="*/ 166 w 287"/>
                <a:gd name="T69" fmla="*/ 106 h 270"/>
                <a:gd name="T70" fmla="*/ 169 w 287"/>
                <a:gd name="T71" fmla="*/ 122 h 270"/>
                <a:gd name="T72" fmla="*/ 175 w 287"/>
                <a:gd name="T73" fmla="*/ 111 h 270"/>
                <a:gd name="T74" fmla="*/ 180 w 287"/>
                <a:gd name="T75" fmla="*/ 94 h 270"/>
                <a:gd name="T76" fmla="*/ 184 w 287"/>
                <a:gd name="T77" fmla="*/ 81 h 270"/>
                <a:gd name="T78" fmla="*/ 189 w 287"/>
                <a:gd name="T79" fmla="*/ 74 h 270"/>
                <a:gd name="T80" fmla="*/ 187 w 287"/>
                <a:gd name="T81" fmla="*/ 65 h 270"/>
                <a:gd name="T82" fmla="*/ 159 w 287"/>
                <a:gd name="T83" fmla="*/ 68 h 270"/>
                <a:gd name="T84" fmla="*/ 129 w 287"/>
                <a:gd name="T85" fmla="*/ 85 h 270"/>
                <a:gd name="T86" fmla="*/ 127 w 287"/>
                <a:gd name="T87" fmla="*/ 76 h 270"/>
                <a:gd name="T88" fmla="*/ 118 w 287"/>
                <a:gd name="T89" fmla="*/ 75 h 270"/>
                <a:gd name="T90" fmla="*/ 107 w 287"/>
                <a:gd name="T91" fmla="*/ 101 h 270"/>
                <a:gd name="T92" fmla="*/ 95 w 287"/>
                <a:gd name="T93" fmla="*/ 100 h 270"/>
                <a:gd name="T94" fmla="*/ 84 w 287"/>
                <a:gd name="T95" fmla="*/ 81 h 270"/>
                <a:gd name="T96" fmla="*/ 58 w 287"/>
                <a:gd name="T97" fmla="*/ 74 h 270"/>
                <a:gd name="T98" fmla="*/ 29 w 287"/>
                <a:gd name="T99" fmla="*/ 65 h 270"/>
                <a:gd name="T100" fmla="*/ 9 w 287"/>
                <a:gd name="T101" fmla="*/ 57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7" h="270">
                  <a:moveTo>
                    <a:pt x="0" y="51"/>
                  </a:moveTo>
                  <a:cubicBezTo>
                    <a:pt x="2" y="49"/>
                    <a:pt x="2" y="49"/>
                    <a:pt x="2" y="49"/>
                  </a:cubicBezTo>
                  <a:cubicBezTo>
                    <a:pt x="6" y="49"/>
                    <a:pt x="6" y="49"/>
                    <a:pt x="6" y="49"/>
                  </a:cubicBezTo>
                  <a:cubicBezTo>
                    <a:pt x="11" y="46"/>
                    <a:pt x="11" y="46"/>
                    <a:pt x="11" y="46"/>
                  </a:cubicBezTo>
                  <a:cubicBezTo>
                    <a:pt x="12" y="44"/>
                    <a:pt x="12" y="44"/>
                    <a:pt x="12" y="44"/>
                  </a:cubicBezTo>
                  <a:cubicBezTo>
                    <a:pt x="14" y="40"/>
                    <a:pt x="14" y="40"/>
                    <a:pt x="14" y="40"/>
                  </a:cubicBezTo>
                  <a:cubicBezTo>
                    <a:pt x="17" y="37"/>
                    <a:pt x="17" y="37"/>
                    <a:pt x="17" y="37"/>
                  </a:cubicBezTo>
                  <a:cubicBezTo>
                    <a:pt x="20" y="36"/>
                    <a:pt x="20" y="36"/>
                    <a:pt x="20" y="36"/>
                  </a:cubicBezTo>
                  <a:cubicBezTo>
                    <a:pt x="23" y="36"/>
                    <a:pt x="23" y="36"/>
                    <a:pt x="23" y="36"/>
                  </a:cubicBezTo>
                  <a:cubicBezTo>
                    <a:pt x="29" y="36"/>
                    <a:pt x="29" y="36"/>
                    <a:pt x="29" y="36"/>
                  </a:cubicBezTo>
                  <a:cubicBezTo>
                    <a:pt x="32" y="34"/>
                    <a:pt x="32" y="34"/>
                    <a:pt x="32" y="34"/>
                  </a:cubicBezTo>
                  <a:cubicBezTo>
                    <a:pt x="42" y="27"/>
                    <a:pt x="42" y="27"/>
                    <a:pt x="42" y="27"/>
                  </a:cubicBezTo>
                  <a:cubicBezTo>
                    <a:pt x="45" y="26"/>
                    <a:pt x="45" y="26"/>
                    <a:pt x="45" y="26"/>
                  </a:cubicBezTo>
                  <a:cubicBezTo>
                    <a:pt x="49" y="22"/>
                    <a:pt x="49" y="22"/>
                    <a:pt x="49" y="22"/>
                  </a:cubicBezTo>
                  <a:cubicBezTo>
                    <a:pt x="52" y="17"/>
                    <a:pt x="52" y="17"/>
                    <a:pt x="52" y="17"/>
                  </a:cubicBezTo>
                  <a:cubicBezTo>
                    <a:pt x="56" y="14"/>
                    <a:pt x="56" y="14"/>
                    <a:pt x="56" y="14"/>
                  </a:cubicBezTo>
                  <a:cubicBezTo>
                    <a:pt x="61" y="9"/>
                    <a:pt x="61" y="9"/>
                    <a:pt x="61" y="9"/>
                  </a:cubicBezTo>
                  <a:cubicBezTo>
                    <a:pt x="65" y="4"/>
                    <a:pt x="65" y="4"/>
                    <a:pt x="65" y="4"/>
                  </a:cubicBezTo>
                  <a:cubicBezTo>
                    <a:pt x="70" y="1"/>
                    <a:pt x="70" y="1"/>
                    <a:pt x="70" y="1"/>
                  </a:cubicBezTo>
                  <a:cubicBezTo>
                    <a:pt x="77" y="0"/>
                    <a:pt x="77" y="0"/>
                    <a:pt x="77" y="0"/>
                  </a:cubicBezTo>
                  <a:cubicBezTo>
                    <a:pt x="80" y="0"/>
                    <a:pt x="80" y="0"/>
                    <a:pt x="80" y="0"/>
                  </a:cubicBezTo>
                  <a:cubicBezTo>
                    <a:pt x="85" y="2"/>
                    <a:pt x="85" y="2"/>
                    <a:pt x="85" y="2"/>
                  </a:cubicBezTo>
                  <a:cubicBezTo>
                    <a:pt x="83" y="3"/>
                    <a:pt x="83" y="3"/>
                    <a:pt x="83" y="3"/>
                  </a:cubicBezTo>
                  <a:cubicBezTo>
                    <a:pt x="79" y="5"/>
                    <a:pt x="79" y="5"/>
                    <a:pt x="79" y="5"/>
                  </a:cubicBezTo>
                  <a:cubicBezTo>
                    <a:pt x="75" y="6"/>
                    <a:pt x="75" y="6"/>
                    <a:pt x="75" y="6"/>
                  </a:cubicBezTo>
                  <a:cubicBezTo>
                    <a:pt x="76" y="8"/>
                    <a:pt x="76" y="8"/>
                    <a:pt x="76" y="8"/>
                  </a:cubicBezTo>
                  <a:cubicBezTo>
                    <a:pt x="70" y="14"/>
                    <a:pt x="70" y="14"/>
                    <a:pt x="70" y="14"/>
                  </a:cubicBezTo>
                  <a:cubicBezTo>
                    <a:pt x="70" y="14"/>
                    <a:pt x="68" y="14"/>
                    <a:pt x="68" y="15"/>
                  </a:cubicBezTo>
                  <a:cubicBezTo>
                    <a:pt x="68" y="16"/>
                    <a:pt x="65" y="23"/>
                    <a:pt x="65" y="23"/>
                  </a:cubicBezTo>
                  <a:cubicBezTo>
                    <a:pt x="65" y="19"/>
                    <a:pt x="65" y="19"/>
                    <a:pt x="65" y="19"/>
                  </a:cubicBezTo>
                  <a:cubicBezTo>
                    <a:pt x="63" y="17"/>
                    <a:pt x="63" y="17"/>
                    <a:pt x="63" y="17"/>
                  </a:cubicBezTo>
                  <a:cubicBezTo>
                    <a:pt x="62" y="27"/>
                    <a:pt x="62" y="27"/>
                    <a:pt x="62" y="27"/>
                  </a:cubicBezTo>
                  <a:cubicBezTo>
                    <a:pt x="62" y="33"/>
                    <a:pt x="62" y="33"/>
                    <a:pt x="62" y="33"/>
                  </a:cubicBezTo>
                  <a:cubicBezTo>
                    <a:pt x="65" y="31"/>
                    <a:pt x="65" y="31"/>
                    <a:pt x="65" y="31"/>
                  </a:cubicBezTo>
                  <a:cubicBezTo>
                    <a:pt x="67" y="29"/>
                    <a:pt x="67" y="29"/>
                    <a:pt x="67" y="29"/>
                  </a:cubicBezTo>
                  <a:cubicBezTo>
                    <a:pt x="68" y="29"/>
                    <a:pt x="68" y="29"/>
                    <a:pt x="68" y="29"/>
                  </a:cubicBezTo>
                  <a:cubicBezTo>
                    <a:pt x="69" y="31"/>
                    <a:pt x="69" y="31"/>
                    <a:pt x="69" y="31"/>
                  </a:cubicBezTo>
                  <a:cubicBezTo>
                    <a:pt x="72" y="31"/>
                    <a:pt x="72" y="31"/>
                    <a:pt x="72" y="31"/>
                  </a:cubicBezTo>
                  <a:cubicBezTo>
                    <a:pt x="74" y="30"/>
                    <a:pt x="74" y="30"/>
                    <a:pt x="74" y="30"/>
                  </a:cubicBezTo>
                  <a:cubicBezTo>
                    <a:pt x="77" y="28"/>
                    <a:pt x="77" y="28"/>
                    <a:pt x="77" y="28"/>
                  </a:cubicBezTo>
                  <a:cubicBezTo>
                    <a:pt x="82" y="29"/>
                    <a:pt x="82" y="29"/>
                    <a:pt x="82" y="29"/>
                  </a:cubicBezTo>
                  <a:cubicBezTo>
                    <a:pt x="92" y="34"/>
                    <a:pt x="92" y="34"/>
                    <a:pt x="92" y="34"/>
                  </a:cubicBezTo>
                  <a:cubicBezTo>
                    <a:pt x="98" y="41"/>
                    <a:pt x="98" y="41"/>
                    <a:pt x="98" y="41"/>
                  </a:cubicBezTo>
                  <a:cubicBezTo>
                    <a:pt x="102" y="44"/>
                    <a:pt x="102" y="44"/>
                    <a:pt x="102" y="44"/>
                  </a:cubicBezTo>
                  <a:cubicBezTo>
                    <a:pt x="111" y="45"/>
                    <a:pt x="111" y="45"/>
                    <a:pt x="111" y="45"/>
                  </a:cubicBezTo>
                  <a:cubicBezTo>
                    <a:pt x="114" y="44"/>
                    <a:pt x="114" y="44"/>
                    <a:pt x="114" y="44"/>
                  </a:cubicBezTo>
                  <a:cubicBezTo>
                    <a:pt x="121" y="46"/>
                    <a:pt x="121" y="46"/>
                    <a:pt x="121" y="46"/>
                  </a:cubicBezTo>
                  <a:cubicBezTo>
                    <a:pt x="127" y="48"/>
                    <a:pt x="127" y="48"/>
                    <a:pt x="127" y="48"/>
                  </a:cubicBezTo>
                  <a:cubicBezTo>
                    <a:pt x="130" y="44"/>
                    <a:pt x="130" y="44"/>
                    <a:pt x="130" y="44"/>
                  </a:cubicBezTo>
                  <a:cubicBezTo>
                    <a:pt x="135" y="39"/>
                    <a:pt x="135" y="39"/>
                    <a:pt x="135" y="39"/>
                  </a:cubicBezTo>
                  <a:cubicBezTo>
                    <a:pt x="139" y="35"/>
                    <a:pt x="139" y="35"/>
                    <a:pt x="139" y="35"/>
                  </a:cubicBezTo>
                  <a:cubicBezTo>
                    <a:pt x="148" y="33"/>
                    <a:pt x="148" y="33"/>
                    <a:pt x="148" y="33"/>
                  </a:cubicBezTo>
                  <a:cubicBezTo>
                    <a:pt x="154" y="31"/>
                    <a:pt x="154" y="31"/>
                    <a:pt x="154" y="31"/>
                  </a:cubicBezTo>
                  <a:cubicBezTo>
                    <a:pt x="160" y="31"/>
                    <a:pt x="160" y="31"/>
                    <a:pt x="160" y="31"/>
                  </a:cubicBezTo>
                  <a:cubicBezTo>
                    <a:pt x="169" y="28"/>
                    <a:pt x="169" y="28"/>
                    <a:pt x="169" y="28"/>
                  </a:cubicBezTo>
                  <a:cubicBezTo>
                    <a:pt x="175" y="26"/>
                    <a:pt x="175" y="26"/>
                    <a:pt x="175" y="26"/>
                  </a:cubicBezTo>
                  <a:cubicBezTo>
                    <a:pt x="178" y="28"/>
                    <a:pt x="178" y="28"/>
                    <a:pt x="178" y="28"/>
                  </a:cubicBezTo>
                  <a:cubicBezTo>
                    <a:pt x="180" y="36"/>
                    <a:pt x="180" y="36"/>
                    <a:pt x="180" y="36"/>
                  </a:cubicBezTo>
                  <a:cubicBezTo>
                    <a:pt x="191" y="38"/>
                    <a:pt x="191" y="38"/>
                    <a:pt x="191" y="38"/>
                  </a:cubicBezTo>
                  <a:cubicBezTo>
                    <a:pt x="198" y="38"/>
                    <a:pt x="198" y="38"/>
                    <a:pt x="198" y="38"/>
                  </a:cubicBezTo>
                  <a:cubicBezTo>
                    <a:pt x="203" y="39"/>
                    <a:pt x="203" y="39"/>
                    <a:pt x="203" y="39"/>
                  </a:cubicBezTo>
                  <a:cubicBezTo>
                    <a:pt x="207" y="44"/>
                    <a:pt x="207" y="44"/>
                    <a:pt x="207" y="44"/>
                  </a:cubicBezTo>
                  <a:cubicBezTo>
                    <a:pt x="213" y="51"/>
                    <a:pt x="213" y="51"/>
                    <a:pt x="213" y="51"/>
                  </a:cubicBezTo>
                  <a:cubicBezTo>
                    <a:pt x="215" y="53"/>
                    <a:pt x="215" y="53"/>
                    <a:pt x="215" y="53"/>
                  </a:cubicBezTo>
                  <a:cubicBezTo>
                    <a:pt x="215" y="53"/>
                    <a:pt x="216" y="54"/>
                    <a:pt x="217" y="55"/>
                  </a:cubicBezTo>
                  <a:cubicBezTo>
                    <a:pt x="218" y="56"/>
                    <a:pt x="219" y="58"/>
                    <a:pt x="219" y="58"/>
                  </a:cubicBezTo>
                  <a:cubicBezTo>
                    <a:pt x="224" y="59"/>
                    <a:pt x="224" y="59"/>
                    <a:pt x="224" y="59"/>
                  </a:cubicBezTo>
                  <a:cubicBezTo>
                    <a:pt x="224" y="59"/>
                    <a:pt x="226" y="57"/>
                    <a:pt x="226" y="57"/>
                  </a:cubicBezTo>
                  <a:cubicBezTo>
                    <a:pt x="226" y="56"/>
                    <a:pt x="230" y="54"/>
                    <a:pt x="230" y="54"/>
                  </a:cubicBezTo>
                  <a:cubicBezTo>
                    <a:pt x="232" y="56"/>
                    <a:pt x="232" y="56"/>
                    <a:pt x="232" y="56"/>
                  </a:cubicBezTo>
                  <a:cubicBezTo>
                    <a:pt x="232" y="56"/>
                    <a:pt x="234" y="57"/>
                    <a:pt x="232" y="58"/>
                  </a:cubicBezTo>
                  <a:cubicBezTo>
                    <a:pt x="231" y="58"/>
                    <a:pt x="230" y="60"/>
                    <a:pt x="229" y="60"/>
                  </a:cubicBezTo>
                  <a:cubicBezTo>
                    <a:pt x="227" y="60"/>
                    <a:pt x="225" y="60"/>
                    <a:pt x="225" y="60"/>
                  </a:cubicBezTo>
                  <a:cubicBezTo>
                    <a:pt x="221" y="60"/>
                    <a:pt x="221" y="60"/>
                    <a:pt x="221" y="60"/>
                  </a:cubicBezTo>
                  <a:cubicBezTo>
                    <a:pt x="219" y="62"/>
                    <a:pt x="219" y="62"/>
                    <a:pt x="219" y="62"/>
                  </a:cubicBezTo>
                  <a:cubicBezTo>
                    <a:pt x="208" y="62"/>
                    <a:pt x="208" y="62"/>
                    <a:pt x="208" y="62"/>
                  </a:cubicBezTo>
                  <a:cubicBezTo>
                    <a:pt x="205" y="63"/>
                    <a:pt x="205" y="63"/>
                    <a:pt x="205" y="63"/>
                  </a:cubicBezTo>
                  <a:cubicBezTo>
                    <a:pt x="201" y="61"/>
                    <a:pt x="201" y="61"/>
                    <a:pt x="201" y="61"/>
                  </a:cubicBezTo>
                  <a:cubicBezTo>
                    <a:pt x="197" y="59"/>
                    <a:pt x="197" y="59"/>
                    <a:pt x="197" y="59"/>
                  </a:cubicBezTo>
                  <a:cubicBezTo>
                    <a:pt x="193" y="64"/>
                    <a:pt x="193" y="64"/>
                    <a:pt x="193" y="64"/>
                  </a:cubicBezTo>
                  <a:cubicBezTo>
                    <a:pt x="194" y="67"/>
                    <a:pt x="194" y="67"/>
                    <a:pt x="194" y="67"/>
                  </a:cubicBezTo>
                  <a:cubicBezTo>
                    <a:pt x="194" y="69"/>
                    <a:pt x="194" y="69"/>
                    <a:pt x="194" y="69"/>
                  </a:cubicBezTo>
                  <a:cubicBezTo>
                    <a:pt x="194" y="69"/>
                    <a:pt x="194" y="71"/>
                    <a:pt x="195" y="71"/>
                  </a:cubicBezTo>
                  <a:cubicBezTo>
                    <a:pt x="195" y="71"/>
                    <a:pt x="196" y="72"/>
                    <a:pt x="196" y="72"/>
                  </a:cubicBezTo>
                  <a:cubicBezTo>
                    <a:pt x="201" y="74"/>
                    <a:pt x="201" y="74"/>
                    <a:pt x="201" y="74"/>
                  </a:cubicBezTo>
                  <a:cubicBezTo>
                    <a:pt x="203" y="72"/>
                    <a:pt x="203" y="72"/>
                    <a:pt x="203" y="72"/>
                  </a:cubicBezTo>
                  <a:cubicBezTo>
                    <a:pt x="203" y="72"/>
                    <a:pt x="200" y="70"/>
                    <a:pt x="201" y="70"/>
                  </a:cubicBezTo>
                  <a:cubicBezTo>
                    <a:pt x="202" y="70"/>
                    <a:pt x="206" y="72"/>
                    <a:pt x="206" y="72"/>
                  </a:cubicBezTo>
                  <a:cubicBezTo>
                    <a:pt x="206" y="72"/>
                    <a:pt x="205" y="74"/>
                    <a:pt x="205" y="74"/>
                  </a:cubicBezTo>
                  <a:cubicBezTo>
                    <a:pt x="204" y="75"/>
                    <a:pt x="204" y="75"/>
                    <a:pt x="204" y="75"/>
                  </a:cubicBezTo>
                  <a:cubicBezTo>
                    <a:pt x="205" y="76"/>
                    <a:pt x="210" y="77"/>
                    <a:pt x="210" y="77"/>
                  </a:cubicBezTo>
                  <a:cubicBezTo>
                    <a:pt x="211" y="77"/>
                    <a:pt x="214" y="79"/>
                    <a:pt x="214" y="79"/>
                  </a:cubicBezTo>
                  <a:cubicBezTo>
                    <a:pt x="219" y="82"/>
                    <a:pt x="219" y="82"/>
                    <a:pt x="219" y="82"/>
                  </a:cubicBezTo>
                  <a:cubicBezTo>
                    <a:pt x="226" y="85"/>
                    <a:pt x="226" y="85"/>
                    <a:pt x="226" y="85"/>
                  </a:cubicBezTo>
                  <a:cubicBezTo>
                    <a:pt x="234" y="88"/>
                    <a:pt x="234" y="88"/>
                    <a:pt x="234" y="88"/>
                  </a:cubicBezTo>
                  <a:cubicBezTo>
                    <a:pt x="242" y="96"/>
                    <a:pt x="242" y="96"/>
                    <a:pt x="242" y="96"/>
                  </a:cubicBezTo>
                  <a:cubicBezTo>
                    <a:pt x="246" y="101"/>
                    <a:pt x="246" y="101"/>
                    <a:pt x="246" y="101"/>
                  </a:cubicBezTo>
                  <a:cubicBezTo>
                    <a:pt x="244" y="103"/>
                    <a:pt x="244" y="103"/>
                    <a:pt x="244" y="103"/>
                  </a:cubicBezTo>
                  <a:cubicBezTo>
                    <a:pt x="244" y="103"/>
                    <a:pt x="243" y="103"/>
                    <a:pt x="243" y="104"/>
                  </a:cubicBezTo>
                  <a:cubicBezTo>
                    <a:pt x="244" y="105"/>
                    <a:pt x="246" y="109"/>
                    <a:pt x="246" y="109"/>
                  </a:cubicBezTo>
                  <a:cubicBezTo>
                    <a:pt x="245" y="110"/>
                    <a:pt x="247" y="113"/>
                    <a:pt x="247" y="113"/>
                  </a:cubicBezTo>
                  <a:cubicBezTo>
                    <a:pt x="249" y="124"/>
                    <a:pt x="249" y="124"/>
                    <a:pt x="249" y="124"/>
                  </a:cubicBezTo>
                  <a:cubicBezTo>
                    <a:pt x="250" y="130"/>
                    <a:pt x="250" y="130"/>
                    <a:pt x="250" y="130"/>
                  </a:cubicBezTo>
                  <a:cubicBezTo>
                    <a:pt x="249" y="136"/>
                    <a:pt x="249" y="136"/>
                    <a:pt x="249" y="136"/>
                  </a:cubicBezTo>
                  <a:cubicBezTo>
                    <a:pt x="245" y="141"/>
                    <a:pt x="245" y="141"/>
                    <a:pt x="245" y="141"/>
                  </a:cubicBezTo>
                  <a:cubicBezTo>
                    <a:pt x="242" y="147"/>
                    <a:pt x="242" y="147"/>
                    <a:pt x="242" y="147"/>
                  </a:cubicBezTo>
                  <a:cubicBezTo>
                    <a:pt x="242" y="147"/>
                    <a:pt x="240" y="151"/>
                    <a:pt x="239" y="152"/>
                  </a:cubicBezTo>
                  <a:cubicBezTo>
                    <a:pt x="239" y="152"/>
                    <a:pt x="235" y="155"/>
                    <a:pt x="235" y="156"/>
                  </a:cubicBezTo>
                  <a:cubicBezTo>
                    <a:pt x="235" y="156"/>
                    <a:pt x="233" y="160"/>
                    <a:pt x="233" y="160"/>
                  </a:cubicBezTo>
                  <a:cubicBezTo>
                    <a:pt x="233" y="168"/>
                    <a:pt x="233" y="168"/>
                    <a:pt x="233" y="168"/>
                  </a:cubicBezTo>
                  <a:cubicBezTo>
                    <a:pt x="235" y="170"/>
                    <a:pt x="235" y="170"/>
                    <a:pt x="235" y="170"/>
                  </a:cubicBezTo>
                  <a:cubicBezTo>
                    <a:pt x="240" y="172"/>
                    <a:pt x="240" y="172"/>
                    <a:pt x="240" y="172"/>
                  </a:cubicBezTo>
                  <a:cubicBezTo>
                    <a:pt x="242" y="170"/>
                    <a:pt x="242" y="170"/>
                    <a:pt x="242" y="170"/>
                  </a:cubicBezTo>
                  <a:cubicBezTo>
                    <a:pt x="242" y="170"/>
                    <a:pt x="244" y="169"/>
                    <a:pt x="244" y="168"/>
                  </a:cubicBezTo>
                  <a:cubicBezTo>
                    <a:pt x="245" y="168"/>
                    <a:pt x="246" y="166"/>
                    <a:pt x="246" y="166"/>
                  </a:cubicBezTo>
                  <a:cubicBezTo>
                    <a:pt x="246" y="166"/>
                    <a:pt x="249" y="164"/>
                    <a:pt x="249" y="164"/>
                  </a:cubicBezTo>
                  <a:cubicBezTo>
                    <a:pt x="249" y="164"/>
                    <a:pt x="249" y="161"/>
                    <a:pt x="249" y="161"/>
                  </a:cubicBezTo>
                  <a:cubicBezTo>
                    <a:pt x="249" y="161"/>
                    <a:pt x="250" y="157"/>
                    <a:pt x="250" y="157"/>
                  </a:cubicBezTo>
                  <a:cubicBezTo>
                    <a:pt x="250" y="157"/>
                    <a:pt x="252" y="156"/>
                    <a:pt x="252" y="156"/>
                  </a:cubicBezTo>
                  <a:cubicBezTo>
                    <a:pt x="252" y="155"/>
                    <a:pt x="255" y="153"/>
                    <a:pt x="255" y="153"/>
                  </a:cubicBezTo>
                  <a:cubicBezTo>
                    <a:pt x="255" y="153"/>
                    <a:pt x="259" y="150"/>
                    <a:pt x="259" y="150"/>
                  </a:cubicBezTo>
                  <a:cubicBezTo>
                    <a:pt x="260" y="150"/>
                    <a:pt x="262" y="147"/>
                    <a:pt x="262" y="147"/>
                  </a:cubicBezTo>
                  <a:cubicBezTo>
                    <a:pt x="265" y="147"/>
                    <a:pt x="265" y="147"/>
                    <a:pt x="265" y="147"/>
                  </a:cubicBezTo>
                  <a:cubicBezTo>
                    <a:pt x="269" y="148"/>
                    <a:pt x="269" y="148"/>
                    <a:pt x="269" y="148"/>
                  </a:cubicBezTo>
                  <a:cubicBezTo>
                    <a:pt x="275" y="154"/>
                    <a:pt x="275" y="154"/>
                    <a:pt x="275" y="154"/>
                  </a:cubicBezTo>
                  <a:cubicBezTo>
                    <a:pt x="279" y="162"/>
                    <a:pt x="279" y="162"/>
                    <a:pt x="279" y="162"/>
                  </a:cubicBezTo>
                  <a:cubicBezTo>
                    <a:pt x="283" y="184"/>
                    <a:pt x="283" y="184"/>
                    <a:pt x="283" y="184"/>
                  </a:cubicBezTo>
                  <a:cubicBezTo>
                    <a:pt x="286" y="189"/>
                    <a:pt x="286" y="189"/>
                    <a:pt x="286" y="189"/>
                  </a:cubicBezTo>
                  <a:cubicBezTo>
                    <a:pt x="286" y="193"/>
                    <a:pt x="286" y="193"/>
                    <a:pt x="286" y="193"/>
                  </a:cubicBezTo>
                  <a:cubicBezTo>
                    <a:pt x="286" y="193"/>
                    <a:pt x="287" y="196"/>
                    <a:pt x="287" y="197"/>
                  </a:cubicBezTo>
                  <a:cubicBezTo>
                    <a:pt x="287" y="198"/>
                    <a:pt x="287" y="213"/>
                    <a:pt x="287" y="213"/>
                  </a:cubicBezTo>
                  <a:cubicBezTo>
                    <a:pt x="280" y="213"/>
                    <a:pt x="280" y="213"/>
                    <a:pt x="280" y="213"/>
                  </a:cubicBezTo>
                  <a:cubicBezTo>
                    <a:pt x="278" y="213"/>
                    <a:pt x="278" y="213"/>
                    <a:pt x="278" y="213"/>
                  </a:cubicBezTo>
                  <a:cubicBezTo>
                    <a:pt x="278" y="216"/>
                    <a:pt x="278" y="216"/>
                    <a:pt x="278" y="216"/>
                  </a:cubicBezTo>
                  <a:cubicBezTo>
                    <a:pt x="275" y="220"/>
                    <a:pt x="275" y="220"/>
                    <a:pt x="275" y="220"/>
                  </a:cubicBezTo>
                  <a:cubicBezTo>
                    <a:pt x="274" y="225"/>
                    <a:pt x="274" y="225"/>
                    <a:pt x="274" y="225"/>
                  </a:cubicBezTo>
                  <a:cubicBezTo>
                    <a:pt x="272" y="229"/>
                    <a:pt x="272" y="229"/>
                    <a:pt x="272" y="229"/>
                  </a:cubicBezTo>
                  <a:cubicBezTo>
                    <a:pt x="269" y="233"/>
                    <a:pt x="269" y="233"/>
                    <a:pt x="269" y="233"/>
                  </a:cubicBezTo>
                  <a:cubicBezTo>
                    <a:pt x="266" y="243"/>
                    <a:pt x="266" y="243"/>
                    <a:pt x="266" y="243"/>
                  </a:cubicBezTo>
                  <a:cubicBezTo>
                    <a:pt x="266" y="249"/>
                    <a:pt x="266" y="249"/>
                    <a:pt x="266" y="249"/>
                  </a:cubicBezTo>
                  <a:cubicBezTo>
                    <a:pt x="262" y="254"/>
                    <a:pt x="262" y="254"/>
                    <a:pt x="262" y="254"/>
                  </a:cubicBezTo>
                  <a:cubicBezTo>
                    <a:pt x="259" y="259"/>
                    <a:pt x="259" y="259"/>
                    <a:pt x="259" y="259"/>
                  </a:cubicBezTo>
                  <a:cubicBezTo>
                    <a:pt x="213" y="267"/>
                    <a:pt x="213" y="267"/>
                    <a:pt x="213" y="267"/>
                  </a:cubicBezTo>
                  <a:cubicBezTo>
                    <a:pt x="212" y="265"/>
                    <a:pt x="212" y="265"/>
                    <a:pt x="212" y="265"/>
                  </a:cubicBezTo>
                  <a:cubicBezTo>
                    <a:pt x="141" y="270"/>
                    <a:pt x="141" y="270"/>
                    <a:pt x="141" y="270"/>
                  </a:cubicBezTo>
                  <a:cubicBezTo>
                    <a:pt x="146" y="265"/>
                    <a:pt x="146" y="265"/>
                    <a:pt x="146" y="265"/>
                  </a:cubicBezTo>
                  <a:cubicBezTo>
                    <a:pt x="148" y="261"/>
                    <a:pt x="148" y="261"/>
                    <a:pt x="148" y="261"/>
                  </a:cubicBezTo>
                  <a:cubicBezTo>
                    <a:pt x="152" y="254"/>
                    <a:pt x="152" y="254"/>
                    <a:pt x="152" y="254"/>
                  </a:cubicBezTo>
                  <a:cubicBezTo>
                    <a:pt x="156" y="245"/>
                    <a:pt x="156" y="245"/>
                    <a:pt x="156" y="245"/>
                  </a:cubicBezTo>
                  <a:cubicBezTo>
                    <a:pt x="158" y="235"/>
                    <a:pt x="158" y="235"/>
                    <a:pt x="158" y="235"/>
                  </a:cubicBezTo>
                  <a:cubicBezTo>
                    <a:pt x="157" y="217"/>
                    <a:pt x="157" y="217"/>
                    <a:pt x="157" y="217"/>
                  </a:cubicBezTo>
                  <a:cubicBezTo>
                    <a:pt x="157" y="209"/>
                    <a:pt x="157" y="209"/>
                    <a:pt x="157" y="209"/>
                  </a:cubicBezTo>
                  <a:cubicBezTo>
                    <a:pt x="153" y="203"/>
                    <a:pt x="153" y="203"/>
                    <a:pt x="153" y="203"/>
                  </a:cubicBezTo>
                  <a:cubicBezTo>
                    <a:pt x="149" y="195"/>
                    <a:pt x="149" y="195"/>
                    <a:pt x="149" y="195"/>
                  </a:cubicBezTo>
                  <a:cubicBezTo>
                    <a:pt x="145" y="191"/>
                    <a:pt x="145" y="191"/>
                    <a:pt x="145" y="191"/>
                  </a:cubicBezTo>
                  <a:cubicBezTo>
                    <a:pt x="142" y="184"/>
                    <a:pt x="142" y="184"/>
                    <a:pt x="142" y="184"/>
                  </a:cubicBezTo>
                  <a:cubicBezTo>
                    <a:pt x="144" y="179"/>
                    <a:pt x="144" y="179"/>
                    <a:pt x="144" y="179"/>
                  </a:cubicBezTo>
                  <a:cubicBezTo>
                    <a:pt x="146" y="177"/>
                    <a:pt x="146" y="177"/>
                    <a:pt x="146" y="177"/>
                  </a:cubicBezTo>
                  <a:cubicBezTo>
                    <a:pt x="146" y="173"/>
                    <a:pt x="146" y="173"/>
                    <a:pt x="146" y="173"/>
                  </a:cubicBezTo>
                  <a:cubicBezTo>
                    <a:pt x="144" y="165"/>
                    <a:pt x="144" y="165"/>
                    <a:pt x="144" y="165"/>
                  </a:cubicBezTo>
                  <a:cubicBezTo>
                    <a:pt x="141" y="162"/>
                    <a:pt x="141" y="162"/>
                    <a:pt x="141" y="162"/>
                  </a:cubicBezTo>
                  <a:cubicBezTo>
                    <a:pt x="144" y="160"/>
                    <a:pt x="144" y="160"/>
                    <a:pt x="144" y="160"/>
                  </a:cubicBezTo>
                  <a:cubicBezTo>
                    <a:pt x="145" y="155"/>
                    <a:pt x="145" y="155"/>
                    <a:pt x="145" y="155"/>
                  </a:cubicBezTo>
                  <a:cubicBezTo>
                    <a:pt x="146" y="150"/>
                    <a:pt x="146" y="150"/>
                    <a:pt x="146" y="150"/>
                  </a:cubicBezTo>
                  <a:cubicBezTo>
                    <a:pt x="148" y="147"/>
                    <a:pt x="148" y="147"/>
                    <a:pt x="148" y="147"/>
                  </a:cubicBezTo>
                  <a:cubicBezTo>
                    <a:pt x="148" y="139"/>
                    <a:pt x="148" y="139"/>
                    <a:pt x="148" y="139"/>
                  </a:cubicBezTo>
                  <a:cubicBezTo>
                    <a:pt x="147" y="135"/>
                    <a:pt x="147" y="135"/>
                    <a:pt x="147" y="135"/>
                  </a:cubicBezTo>
                  <a:cubicBezTo>
                    <a:pt x="148" y="130"/>
                    <a:pt x="148" y="130"/>
                    <a:pt x="148" y="130"/>
                  </a:cubicBezTo>
                  <a:cubicBezTo>
                    <a:pt x="151" y="126"/>
                    <a:pt x="151" y="126"/>
                    <a:pt x="151" y="126"/>
                  </a:cubicBezTo>
                  <a:cubicBezTo>
                    <a:pt x="153" y="122"/>
                    <a:pt x="153" y="122"/>
                    <a:pt x="153" y="122"/>
                  </a:cubicBezTo>
                  <a:cubicBezTo>
                    <a:pt x="153" y="117"/>
                    <a:pt x="153" y="117"/>
                    <a:pt x="153" y="117"/>
                  </a:cubicBezTo>
                  <a:cubicBezTo>
                    <a:pt x="157" y="116"/>
                    <a:pt x="157" y="116"/>
                    <a:pt x="157" y="116"/>
                  </a:cubicBezTo>
                  <a:cubicBezTo>
                    <a:pt x="163" y="116"/>
                    <a:pt x="163" y="116"/>
                    <a:pt x="163" y="116"/>
                  </a:cubicBezTo>
                  <a:cubicBezTo>
                    <a:pt x="165" y="108"/>
                    <a:pt x="165" y="108"/>
                    <a:pt x="165" y="108"/>
                  </a:cubicBezTo>
                  <a:cubicBezTo>
                    <a:pt x="166" y="106"/>
                    <a:pt x="166" y="106"/>
                    <a:pt x="166" y="106"/>
                  </a:cubicBezTo>
                  <a:cubicBezTo>
                    <a:pt x="168" y="105"/>
                    <a:pt x="168" y="105"/>
                    <a:pt x="168" y="105"/>
                  </a:cubicBezTo>
                  <a:cubicBezTo>
                    <a:pt x="171" y="114"/>
                    <a:pt x="171" y="114"/>
                    <a:pt x="171" y="114"/>
                  </a:cubicBezTo>
                  <a:cubicBezTo>
                    <a:pt x="167" y="119"/>
                    <a:pt x="167" y="119"/>
                    <a:pt x="167" y="119"/>
                  </a:cubicBezTo>
                  <a:cubicBezTo>
                    <a:pt x="167" y="121"/>
                    <a:pt x="167" y="121"/>
                    <a:pt x="167" y="121"/>
                  </a:cubicBezTo>
                  <a:cubicBezTo>
                    <a:pt x="167" y="121"/>
                    <a:pt x="168" y="122"/>
                    <a:pt x="169" y="122"/>
                  </a:cubicBezTo>
                  <a:cubicBezTo>
                    <a:pt x="170" y="122"/>
                    <a:pt x="170" y="122"/>
                    <a:pt x="170" y="122"/>
                  </a:cubicBezTo>
                  <a:cubicBezTo>
                    <a:pt x="170" y="122"/>
                    <a:pt x="172" y="121"/>
                    <a:pt x="172" y="121"/>
                  </a:cubicBezTo>
                  <a:cubicBezTo>
                    <a:pt x="172" y="120"/>
                    <a:pt x="173" y="117"/>
                    <a:pt x="173" y="117"/>
                  </a:cubicBezTo>
                  <a:cubicBezTo>
                    <a:pt x="174" y="116"/>
                    <a:pt x="174" y="116"/>
                    <a:pt x="174" y="116"/>
                  </a:cubicBezTo>
                  <a:cubicBezTo>
                    <a:pt x="175" y="111"/>
                    <a:pt x="175" y="111"/>
                    <a:pt x="175" y="111"/>
                  </a:cubicBezTo>
                  <a:cubicBezTo>
                    <a:pt x="175" y="108"/>
                    <a:pt x="175" y="108"/>
                    <a:pt x="175" y="108"/>
                  </a:cubicBezTo>
                  <a:cubicBezTo>
                    <a:pt x="175" y="104"/>
                    <a:pt x="175" y="104"/>
                    <a:pt x="175" y="104"/>
                  </a:cubicBezTo>
                  <a:cubicBezTo>
                    <a:pt x="175" y="100"/>
                    <a:pt x="175" y="100"/>
                    <a:pt x="175" y="100"/>
                  </a:cubicBezTo>
                  <a:cubicBezTo>
                    <a:pt x="178" y="96"/>
                    <a:pt x="178" y="96"/>
                    <a:pt x="178" y="96"/>
                  </a:cubicBezTo>
                  <a:cubicBezTo>
                    <a:pt x="180" y="94"/>
                    <a:pt x="180" y="94"/>
                    <a:pt x="180" y="94"/>
                  </a:cubicBezTo>
                  <a:cubicBezTo>
                    <a:pt x="185" y="93"/>
                    <a:pt x="185" y="93"/>
                    <a:pt x="185" y="93"/>
                  </a:cubicBezTo>
                  <a:cubicBezTo>
                    <a:pt x="187" y="91"/>
                    <a:pt x="187" y="91"/>
                    <a:pt x="187" y="91"/>
                  </a:cubicBezTo>
                  <a:cubicBezTo>
                    <a:pt x="183" y="87"/>
                    <a:pt x="183" y="87"/>
                    <a:pt x="183" y="87"/>
                  </a:cubicBezTo>
                  <a:cubicBezTo>
                    <a:pt x="182" y="84"/>
                    <a:pt x="182" y="84"/>
                    <a:pt x="182" y="84"/>
                  </a:cubicBezTo>
                  <a:cubicBezTo>
                    <a:pt x="184" y="81"/>
                    <a:pt x="184" y="81"/>
                    <a:pt x="184" y="81"/>
                  </a:cubicBezTo>
                  <a:cubicBezTo>
                    <a:pt x="186" y="78"/>
                    <a:pt x="186" y="78"/>
                    <a:pt x="186" y="78"/>
                  </a:cubicBezTo>
                  <a:cubicBezTo>
                    <a:pt x="187" y="77"/>
                    <a:pt x="187" y="77"/>
                    <a:pt x="187" y="77"/>
                  </a:cubicBezTo>
                  <a:cubicBezTo>
                    <a:pt x="187" y="75"/>
                    <a:pt x="187" y="75"/>
                    <a:pt x="187" y="75"/>
                  </a:cubicBezTo>
                  <a:cubicBezTo>
                    <a:pt x="188" y="74"/>
                    <a:pt x="188" y="74"/>
                    <a:pt x="188" y="74"/>
                  </a:cubicBezTo>
                  <a:cubicBezTo>
                    <a:pt x="188" y="74"/>
                    <a:pt x="188" y="74"/>
                    <a:pt x="189" y="74"/>
                  </a:cubicBezTo>
                  <a:cubicBezTo>
                    <a:pt x="189" y="74"/>
                    <a:pt x="193" y="73"/>
                    <a:pt x="193" y="73"/>
                  </a:cubicBezTo>
                  <a:cubicBezTo>
                    <a:pt x="195" y="73"/>
                    <a:pt x="195" y="73"/>
                    <a:pt x="195" y="73"/>
                  </a:cubicBezTo>
                  <a:cubicBezTo>
                    <a:pt x="193" y="70"/>
                    <a:pt x="193" y="70"/>
                    <a:pt x="193" y="70"/>
                  </a:cubicBezTo>
                  <a:cubicBezTo>
                    <a:pt x="189" y="67"/>
                    <a:pt x="189" y="67"/>
                    <a:pt x="189" y="67"/>
                  </a:cubicBezTo>
                  <a:cubicBezTo>
                    <a:pt x="187" y="65"/>
                    <a:pt x="187" y="65"/>
                    <a:pt x="187" y="65"/>
                  </a:cubicBezTo>
                  <a:cubicBezTo>
                    <a:pt x="184" y="63"/>
                    <a:pt x="184" y="63"/>
                    <a:pt x="184" y="63"/>
                  </a:cubicBezTo>
                  <a:cubicBezTo>
                    <a:pt x="179" y="61"/>
                    <a:pt x="179" y="61"/>
                    <a:pt x="179" y="61"/>
                  </a:cubicBezTo>
                  <a:cubicBezTo>
                    <a:pt x="170" y="60"/>
                    <a:pt x="170" y="60"/>
                    <a:pt x="170" y="60"/>
                  </a:cubicBezTo>
                  <a:cubicBezTo>
                    <a:pt x="163" y="64"/>
                    <a:pt x="163" y="64"/>
                    <a:pt x="163" y="64"/>
                  </a:cubicBezTo>
                  <a:cubicBezTo>
                    <a:pt x="159" y="68"/>
                    <a:pt x="159" y="68"/>
                    <a:pt x="159" y="68"/>
                  </a:cubicBezTo>
                  <a:cubicBezTo>
                    <a:pt x="152" y="69"/>
                    <a:pt x="152" y="69"/>
                    <a:pt x="152" y="69"/>
                  </a:cubicBezTo>
                  <a:cubicBezTo>
                    <a:pt x="144" y="69"/>
                    <a:pt x="144" y="69"/>
                    <a:pt x="144" y="69"/>
                  </a:cubicBezTo>
                  <a:cubicBezTo>
                    <a:pt x="140" y="72"/>
                    <a:pt x="140" y="72"/>
                    <a:pt x="140" y="72"/>
                  </a:cubicBezTo>
                  <a:cubicBezTo>
                    <a:pt x="135" y="81"/>
                    <a:pt x="135" y="81"/>
                    <a:pt x="135" y="81"/>
                  </a:cubicBezTo>
                  <a:cubicBezTo>
                    <a:pt x="129" y="85"/>
                    <a:pt x="129" y="85"/>
                    <a:pt x="129" y="85"/>
                  </a:cubicBezTo>
                  <a:cubicBezTo>
                    <a:pt x="128" y="84"/>
                    <a:pt x="128" y="84"/>
                    <a:pt x="128" y="84"/>
                  </a:cubicBezTo>
                  <a:cubicBezTo>
                    <a:pt x="130" y="80"/>
                    <a:pt x="130" y="80"/>
                    <a:pt x="130" y="80"/>
                  </a:cubicBezTo>
                  <a:cubicBezTo>
                    <a:pt x="133" y="77"/>
                    <a:pt x="133" y="77"/>
                    <a:pt x="133" y="77"/>
                  </a:cubicBezTo>
                  <a:cubicBezTo>
                    <a:pt x="131" y="74"/>
                    <a:pt x="131" y="74"/>
                    <a:pt x="131" y="74"/>
                  </a:cubicBezTo>
                  <a:cubicBezTo>
                    <a:pt x="127" y="76"/>
                    <a:pt x="127" y="76"/>
                    <a:pt x="127" y="76"/>
                  </a:cubicBezTo>
                  <a:cubicBezTo>
                    <a:pt x="125" y="77"/>
                    <a:pt x="125" y="77"/>
                    <a:pt x="125" y="77"/>
                  </a:cubicBezTo>
                  <a:cubicBezTo>
                    <a:pt x="123" y="81"/>
                    <a:pt x="123" y="81"/>
                    <a:pt x="123" y="81"/>
                  </a:cubicBezTo>
                  <a:cubicBezTo>
                    <a:pt x="121" y="82"/>
                    <a:pt x="121" y="82"/>
                    <a:pt x="121" y="82"/>
                  </a:cubicBezTo>
                  <a:cubicBezTo>
                    <a:pt x="120" y="82"/>
                    <a:pt x="120" y="82"/>
                    <a:pt x="120" y="82"/>
                  </a:cubicBezTo>
                  <a:cubicBezTo>
                    <a:pt x="118" y="75"/>
                    <a:pt x="118" y="75"/>
                    <a:pt x="118" y="75"/>
                  </a:cubicBezTo>
                  <a:cubicBezTo>
                    <a:pt x="117" y="75"/>
                    <a:pt x="117" y="75"/>
                    <a:pt x="117" y="75"/>
                  </a:cubicBezTo>
                  <a:cubicBezTo>
                    <a:pt x="115" y="81"/>
                    <a:pt x="115" y="81"/>
                    <a:pt x="115" y="81"/>
                  </a:cubicBezTo>
                  <a:cubicBezTo>
                    <a:pt x="114" y="85"/>
                    <a:pt x="114" y="85"/>
                    <a:pt x="114" y="85"/>
                  </a:cubicBezTo>
                  <a:cubicBezTo>
                    <a:pt x="110" y="90"/>
                    <a:pt x="110" y="90"/>
                    <a:pt x="110" y="90"/>
                  </a:cubicBezTo>
                  <a:cubicBezTo>
                    <a:pt x="107" y="101"/>
                    <a:pt x="107" y="101"/>
                    <a:pt x="107" y="101"/>
                  </a:cubicBezTo>
                  <a:cubicBezTo>
                    <a:pt x="105" y="107"/>
                    <a:pt x="105" y="107"/>
                    <a:pt x="105" y="107"/>
                  </a:cubicBezTo>
                  <a:cubicBezTo>
                    <a:pt x="99" y="112"/>
                    <a:pt x="99" y="112"/>
                    <a:pt x="99" y="112"/>
                  </a:cubicBezTo>
                  <a:cubicBezTo>
                    <a:pt x="97" y="108"/>
                    <a:pt x="97" y="108"/>
                    <a:pt x="97" y="108"/>
                  </a:cubicBezTo>
                  <a:cubicBezTo>
                    <a:pt x="96" y="101"/>
                    <a:pt x="96" y="101"/>
                    <a:pt x="96" y="101"/>
                  </a:cubicBezTo>
                  <a:cubicBezTo>
                    <a:pt x="95" y="100"/>
                    <a:pt x="95" y="100"/>
                    <a:pt x="95" y="100"/>
                  </a:cubicBezTo>
                  <a:cubicBezTo>
                    <a:pt x="93" y="97"/>
                    <a:pt x="93" y="97"/>
                    <a:pt x="93" y="97"/>
                  </a:cubicBezTo>
                  <a:cubicBezTo>
                    <a:pt x="94" y="94"/>
                    <a:pt x="94" y="94"/>
                    <a:pt x="94" y="94"/>
                  </a:cubicBezTo>
                  <a:cubicBezTo>
                    <a:pt x="93" y="88"/>
                    <a:pt x="93" y="88"/>
                    <a:pt x="93" y="88"/>
                  </a:cubicBezTo>
                  <a:cubicBezTo>
                    <a:pt x="90" y="85"/>
                    <a:pt x="90" y="85"/>
                    <a:pt x="90" y="85"/>
                  </a:cubicBezTo>
                  <a:cubicBezTo>
                    <a:pt x="84" y="81"/>
                    <a:pt x="84" y="81"/>
                    <a:pt x="84" y="81"/>
                  </a:cubicBezTo>
                  <a:cubicBezTo>
                    <a:pt x="82" y="77"/>
                    <a:pt x="82" y="77"/>
                    <a:pt x="82" y="77"/>
                  </a:cubicBezTo>
                  <a:cubicBezTo>
                    <a:pt x="75" y="76"/>
                    <a:pt x="75" y="76"/>
                    <a:pt x="75" y="76"/>
                  </a:cubicBezTo>
                  <a:cubicBezTo>
                    <a:pt x="66" y="76"/>
                    <a:pt x="66" y="76"/>
                    <a:pt x="66" y="76"/>
                  </a:cubicBezTo>
                  <a:cubicBezTo>
                    <a:pt x="64" y="74"/>
                    <a:pt x="64" y="74"/>
                    <a:pt x="64" y="74"/>
                  </a:cubicBezTo>
                  <a:cubicBezTo>
                    <a:pt x="58" y="74"/>
                    <a:pt x="58" y="74"/>
                    <a:pt x="58" y="74"/>
                  </a:cubicBezTo>
                  <a:cubicBezTo>
                    <a:pt x="50" y="73"/>
                    <a:pt x="50" y="73"/>
                    <a:pt x="50" y="73"/>
                  </a:cubicBezTo>
                  <a:cubicBezTo>
                    <a:pt x="49" y="71"/>
                    <a:pt x="49" y="71"/>
                    <a:pt x="49" y="71"/>
                  </a:cubicBezTo>
                  <a:cubicBezTo>
                    <a:pt x="43" y="68"/>
                    <a:pt x="43" y="68"/>
                    <a:pt x="43" y="68"/>
                  </a:cubicBezTo>
                  <a:cubicBezTo>
                    <a:pt x="36" y="67"/>
                    <a:pt x="36" y="67"/>
                    <a:pt x="36" y="67"/>
                  </a:cubicBezTo>
                  <a:cubicBezTo>
                    <a:pt x="29" y="65"/>
                    <a:pt x="29" y="65"/>
                    <a:pt x="29" y="65"/>
                  </a:cubicBezTo>
                  <a:cubicBezTo>
                    <a:pt x="21" y="62"/>
                    <a:pt x="21" y="62"/>
                    <a:pt x="21" y="62"/>
                  </a:cubicBezTo>
                  <a:cubicBezTo>
                    <a:pt x="16" y="59"/>
                    <a:pt x="16" y="59"/>
                    <a:pt x="16" y="59"/>
                  </a:cubicBezTo>
                  <a:cubicBezTo>
                    <a:pt x="12" y="59"/>
                    <a:pt x="12" y="59"/>
                    <a:pt x="12" y="59"/>
                  </a:cubicBezTo>
                  <a:cubicBezTo>
                    <a:pt x="11" y="59"/>
                    <a:pt x="11" y="59"/>
                    <a:pt x="11" y="59"/>
                  </a:cubicBezTo>
                  <a:cubicBezTo>
                    <a:pt x="9" y="57"/>
                    <a:pt x="9" y="57"/>
                    <a:pt x="9" y="57"/>
                  </a:cubicBezTo>
                  <a:cubicBezTo>
                    <a:pt x="7" y="54"/>
                    <a:pt x="7" y="54"/>
                    <a:pt x="7" y="54"/>
                  </a:cubicBezTo>
                  <a:cubicBezTo>
                    <a:pt x="0" y="52"/>
                    <a:pt x="0" y="52"/>
                    <a:pt x="0" y="52"/>
                  </a:cubicBezTo>
                  <a:lnTo>
                    <a:pt x="0" y="5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7" name="Freeform 51">
              <a:extLst>
                <a:ext uri="{FF2B5EF4-FFF2-40B4-BE49-F238E27FC236}">
                  <a16:creationId xmlns:a16="http://schemas.microsoft.com/office/drawing/2014/main" id="{6A66FB6B-CF23-8D4A-BDAE-433137FB1F89}"/>
                </a:ext>
              </a:extLst>
            </p:cNvPr>
            <p:cNvSpPr>
              <a:spLocks/>
            </p:cNvSpPr>
            <p:nvPr/>
          </p:nvSpPr>
          <p:spPr bwMode="auto">
            <a:xfrm>
              <a:off x="6848081" y="1986054"/>
              <a:ext cx="286695" cy="305247"/>
            </a:xfrm>
            <a:custGeom>
              <a:avLst/>
              <a:gdLst>
                <a:gd name="T0" fmla="*/ 175 w 201"/>
                <a:gd name="T1" fmla="*/ 65 h 213"/>
                <a:gd name="T2" fmla="*/ 172 w 201"/>
                <a:gd name="T3" fmla="*/ 53 h 213"/>
                <a:gd name="T4" fmla="*/ 157 w 201"/>
                <a:gd name="T5" fmla="*/ 44 h 213"/>
                <a:gd name="T6" fmla="*/ 140 w 201"/>
                <a:gd name="T7" fmla="*/ 42 h 213"/>
                <a:gd name="T8" fmla="*/ 125 w 201"/>
                <a:gd name="T9" fmla="*/ 36 h 213"/>
                <a:gd name="T10" fmla="*/ 103 w 201"/>
                <a:gd name="T11" fmla="*/ 30 h 213"/>
                <a:gd name="T12" fmla="*/ 93 w 201"/>
                <a:gd name="T13" fmla="*/ 27 h 213"/>
                <a:gd name="T14" fmla="*/ 82 w 201"/>
                <a:gd name="T15" fmla="*/ 20 h 213"/>
                <a:gd name="T16" fmla="*/ 78 w 201"/>
                <a:gd name="T17" fmla="*/ 18 h 213"/>
                <a:gd name="T18" fmla="*/ 70 w 201"/>
                <a:gd name="T19" fmla="*/ 17 h 213"/>
                <a:gd name="T20" fmla="*/ 67 w 201"/>
                <a:gd name="T21" fmla="*/ 15 h 213"/>
                <a:gd name="T22" fmla="*/ 70 w 201"/>
                <a:gd name="T23" fmla="*/ 2 h 213"/>
                <a:gd name="T24" fmla="*/ 61 w 201"/>
                <a:gd name="T25" fmla="*/ 3 h 213"/>
                <a:gd name="T26" fmla="*/ 47 w 201"/>
                <a:gd name="T27" fmla="*/ 9 h 213"/>
                <a:gd name="T28" fmla="*/ 33 w 201"/>
                <a:gd name="T29" fmla="*/ 16 h 213"/>
                <a:gd name="T30" fmla="*/ 21 w 201"/>
                <a:gd name="T31" fmla="*/ 15 h 213"/>
                <a:gd name="T32" fmla="*/ 5 w 201"/>
                <a:gd name="T33" fmla="*/ 55 h 213"/>
                <a:gd name="T34" fmla="*/ 7 w 201"/>
                <a:gd name="T35" fmla="*/ 72 h 213"/>
                <a:gd name="T36" fmla="*/ 10 w 201"/>
                <a:gd name="T37" fmla="*/ 112 h 213"/>
                <a:gd name="T38" fmla="*/ 42 w 201"/>
                <a:gd name="T39" fmla="*/ 135 h 213"/>
                <a:gd name="T40" fmla="*/ 60 w 201"/>
                <a:gd name="T41" fmla="*/ 152 h 213"/>
                <a:gd name="T42" fmla="*/ 63 w 201"/>
                <a:gd name="T43" fmla="*/ 173 h 213"/>
                <a:gd name="T44" fmla="*/ 65 w 201"/>
                <a:gd name="T45" fmla="*/ 187 h 213"/>
                <a:gd name="T46" fmla="*/ 67 w 201"/>
                <a:gd name="T47" fmla="*/ 203 h 213"/>
                <a:gd name="T48" fmla="*/ 82 w 201"/>
                <a:gd name="T49" fmla="*/ 209 h 213"/>
                <a:gd name="T50" fmla="*/ 184 w 201"/>
                <a:gd name="T51" fmla="*/ 195 h 213"/>
                <a:gd name="T52" fmla="*/ 178 w 201"/>
                <a:gd name="T53" fmla="*/ 172 h 213"/>
                <a:gd name="T54" fmla="*/ 182 w 201"/>
                <a:gd name="T55" fmla="*/ 155 h 213"/>
                <a:gd name="T56" fmla="*/ 182 w 201"/>
                <a:gd name="T57" fmla="*/ 140 h 213"/>
                <a:gd name="T58" fmla="*/ 184 w 201"/>
                <a:gd name="T59" fmla="*/ 131 h 213"/>
                <a:gd name="T60" fmla="*/ 186 w 201"/>
                <a:gd name="T61" fmla="*/ 121 h 213"/>
                <a:gd name="T62" fmla="*/ 188 w 201"/>
                <a:gd name="T63" fmla="*/ 105 h 213"/>
                <a:gd name="T64" fmla="*/ 197 w 201"/>
                <a:gd name="T65" fmla="*/ 85 h 213"/>
                <a:gd name="T66" fmla="*/ 201 w 201"/>
                <a:gd name="T67" fmla="*/ 79 h 213"/>
                <a:gd name="T68" fmla="*/ 201 w 201"/>
                <a:gd name="T69" fmla="*/ 73 h 213"/>
                <a:gd name="T70" fmla="*/ 194 w 201"/>
                <a:gd name="T71" fmla="*/ 79 h 213"/>
                <a:gd name="T72" fmla="*/ 187 w 201"/>
                <a:gd name="T73" fmla="*/ 92 h 213"/>
                <a:gd name="T74" fmla="*/ 177 w 201"/>
                <a:gd name="T75" fmla="*/ 101 h 213"/>
                <a:gd name="T76" fmla="*/ 168 w 201"/>
                <a:gd name="T77" fmla="*/ 107 h 213"/>
                <a:gd name="T78" fmla="*/ 174 w 201"/>
                <a:gd name="T79" fmla="*/ 93 h 213"/>
                <a:gd name="T80" fmla="*/ 179 w 201"/>
                <a:gd name="T81" fmla="*/ 87 h 213"/>
                <a:gd name="T82" fmla="*/ 180 w 201"/>
                <a:gd name="T83" fmla="*/ 78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1" h="213">
                  <a:moveTo>
                    <a:pt x="178" y="69"/>
                  </a:moveTo>
                  <a:cubicBezTo>
                    <a:pt x="177" y="68"/>
                    <a:pt x="177" y="68"/>
                    <a:pt x="177" y="68"/>
                  </a:cubicBezTo>
                  <a:cubicBezTo>
                    <a:pt x="175" y="65"/>
                    <a:pt x="175" y="65"/>
                    <a:pt x="175" y="65"/>
                  </a:cubicBezTo>
                  <a:cubicBezTo>
                    <a:pt x="176" y="62"/>
                    <a:pt x="176" y="62"/>
                    <a:pt x="176" y="62"/>
                  </a:cubicBezTo>
                  <a:cubicBezTo>
                    <a:pt x="175" y="56"/>
                    <a:pt x="175" y="56"/>
                    <a:pt x="175" y="56"/>
                  </a:cubicBezTo>
                  <a:cubicBezTo>
                    <a:pt x="172" y="53"/>
                    <a:pt x="172" y="53"/>
                    <a:pt x="172" y="53"/>
                  </a:cubicBezTo>
                  <a:cubicBezTo>
                    <a:pt x="166" y="49"/>
                    <a:pt x="166" y="49"/>
                    <a:pt x="166" y="49"/>
                  </a:cubicBezTo>
                  <a:cubicBezTo>
                    <a:pt x="164" y="45"/>
                    <a:pt x="164" y="45"/>
                    <a:pt x="164" y="45"/>
                  </a:cubicBezTo>
                  <a:cubicBezTo>
                    <a:pt x="157" y="44"/>
                    <a:pt x="157" y="44"/>
                    <a:pt x="157" y="44"/>
                  </a:cubicBezTo>
                  <a:cubicBezTo>
                    <a:pt x="148" y="44"/>
                    <a:pt x="148" y="44"/>
                    <a:pt x="148" y="44"/>
                  </a:cubicBezTo>
                  <a:cubicBezTo>
                    <a:pt x="146" y="42"/>
                    <a:pt x="146" y="42"/>
                    <a:pt x="146" y="42"/>
                  </a:cubicBezTo>
                  <a:cubicBezTo>
                    <a:pt x="140" y="42"/>
                    <a:pt x="140" y="42"/>
                    <a:pt x="140" y="42"/>
                  </a:cubicBezTo>
                  <a:cubicBezTo>
                    <a:pt x="132" y="41"/>
                    <a:pt x="132" y="41"/>
                    <a:pt x="132" y="41"/>
                  </a:cubicBezTo>
                  <a:cubicBezTo>
                    <a:pt x="131" y="39"/>
                    <a:pt x="131" y="39"/>
                    <a:pt x="131" y="39"/>
                  </a:cubicBezTo>
                  <a:cubicBezTo>
                    <a:pt x="125" y="36"/>
                    <a:pt x="125" y="36"/>
                    <a:pt x="125" y="36"/>
                  </a:cubicBezTo>
                  <a:cubicBezTo>
                    <a:pt x="118" y="35"/>
                    <a:pt x="118" y="35"/>
                    <a:pt x="118" y="35"/>
                  </a:cubicBezTo>
                  <a:cubicBezTo>
                    <a:pt x="111" y="33"/>
                    <a:pt x="111" y="33"/>
                    <a:pt x="111" y="33"/>
                  </a:cubicBezTo>
                  <a:cubicBezTo>
                    <a:pt x="103" y="30"/>
                    <a:pt x="103" y="30"/>
                    <a:pt x="103" y="30"/>
                  </a:cubicBezTo>
                  <a:cubicBezTo>
                    <a:pt x="98" y="27"/>
                    <a:pt x="98" y="27"/>
                    <a:pt x="98" y="27"/>
                  </a:cubicBezTo>
                  <a:cubicBezTo>
                    <a:pt x="94" y="27"/>
                    <a:pt x="94" y="27"/>
                    <a:pt x="94" y="27"/>
                  </a:cubicBezTo>
                  <a:cubicBezTo>
                    <a:pt x="93" y="27"/>
                    <a:pt x="93" y="27"/>
                    <a:pt x="93" y="27"/>
                  </a:cubicBezTo>
                  <a:cubicBezTo>
                    <a:pt x="91" y="25"/>
                    <a:pt x="91" y="25"/>
                    <a:pt x="91" y="25"/>
                  </a:cubicBezTo>
                  <a:cubicBezTo>
                    <a:pt x="89" y="22"/>
                    <a:pt x="89" y="22"/>
                    <a:pt x="89" y="22"/>
                  </a:cubicBezTo>
                  <a:cubicBezTo>
                    <a:pt x="82" y="20"/>
                    <a:pt x="82" y="20"/>
                    <a:pt x="82" y="20"/>
                  </a:cubicBezTo>
                  <a:cubicBezTo>
                    <a:pt x="82" y="20"/>
                    <a:pt x="82" y="20"/>
                    <a:pt x="82" y="20"/>
                  </a:cubicBezTo>
                  <a:cubicBezTo>
                    <a:pt x="81" y="20"/>
                    <a:pt x="81" y="20"/>
                    <a:pt x="81" y="20"/>
                  </a:cubicBezTo>
                  <a:cubicBezTo>
                    <a:pt x="78" y="18"/>
                    <a:pt x="78" y="18"/>
                    <a:pt x="78" y="18"/>
                  </a:cubicBezTo>
                  <a:cubicBezTo>
                    <a:pt x="75" y="16"/>
                    <a:pt x="75" y="16"/>
                    <a:pt x="75" y="16"/>
                  </a:cubicBezTo>
                  <a:cubicBezTo>
                    <a:pt x="72" y="15"/>
                    <a:pt x="72" y="15"/>
                    <a:pt x="72" y="15"/>
                  </a:cubicBezTo>
                  <a:cubicBezTo>
                    <a:pt x="70" y="17"/>
                    <a:pt x="70" y="17"/>
                    <a:pt x="70" y="17"/>
                  </a:cubicBezTo>
                  <a:cubicBezTo>
                    <a:pt x="67" y="18"/>
                    <a:pt x="67" y="18"/>
                    <a:pt x="67" y="18"/>
                  </a:cubicBezTo>
                  <a:cubicBezTo>
                    <a:pt x="66" y="17"/>
                    <a:pt x="66" y="17"/>
                    <a:pt x="66" y="17"/>
                  </a:cubicBezTo>
                  <a:cubicBezTo>
                    <a:pt x="67" y="15"/>
                    <a:pt x="67" y="15"/>
                    <a:pt x="67" y="15"/>
                  </a:cubicBezTo>
                  <a:cubicBezTo>
                    <a:pt x="68" y="9"/>
                    <a:pt x="68" y="9"/>
                    <a:pt x="68" y="9"/>
                  </a:cubicBezTo>
                  <a:cubicBezTo>
                    <a:pt x="69" y="7"/>
                    <a:pt x="69" y="7"/>
                    <a:pt x="69" y="7"/>
                  </a:cubicBezTo>
                  <a:cubicBezTo>
                    <a:pt x="70" y="2"/>
                    <a:pt x="70" y="2"/>
                    <a:pt x="70" y="2"/>
                  </a:cubicBezTo>
                  <a:cubicBezTo>
                    <a:pt x="67" y="0"/>
                    <a:pt x="67" y="0"/>
                    <a:pt x="67" y="0"/>
                  </a:cubicBezTo>
                  <a:cubicBezTo>
                    <a:pt x="65" y="1"/>
                    <a:pt x="65" y="1"/>
                    <a:pt x="65" y="1"/>
                  </a:cubicBezTo>
                  <a:cubicBezTo>
                    <a:pt x="61" y="3"/>
                    <a:pt x="61" y="3"/>
                    <a:pt x="61" y="3"/>
                  </a:cubicBezTo>
                  <a:cubicBezTo>
                    <a:pt x="57" y="4"/>
                    <a:pt x="57" y="4"/>
                    <a:pt x="57" y="4"/>
                  </a:cubicBezTo>
                  <a:cubicBezTo>
                    <a:pt x="52" y="6"/>
                    <a:pt x="52" y="6"/>
                    <a:pt x="52" y="6"/>
                  </a:cubicBezTo>
                  <a:cubicBezTo>
                    <a:pt x="47" y="9"/>
                    <a:pt x="47" y="9"/>
                    <a:pt x="47" y="9"/>
                  </a:cubicBezTo>
                  <a:cubicBezTo>
                    <a:pt x="39" y="13"/>
                    <a:pt x="39" y="13"/>
                    <a:pt x="39" y="13"/>
                  </a:cubicBezTo>
                  <a:cubicBezTo>
                    <a:pt x="37" y="16"/>
                    <a:pt x="37" y="16"/>
                    <a:pt x="37" y="16"/>
                  </a:cubicBezTo>
                  <a:cubicBezTo>
                    <a:pt x="33" y="16"/>
                    <a:pt x="33" y="16"/>
                    <a:pt x="33" y="16"/>
                  </a:cubicBezTo>
                  <a:cubicBezTo>
                    <a:pt x="28" y="14"/>
                    <a:pt x="28" y="14"/>
                    <a:pt x="28" y="14"/>
                  </a:cubicBezTo>
                  <a:cubicBezTo>
                    <a:pt x="25" y="11"/>
                    <a:pt x="25" y="11"/>
                    <a:pt x="25" y="11"/>
                  </a:cubicBezTo>
                  <a:cubicBezTo>
                    <a:pt x="21" y="15"/>
                    <a:pt x="21" y="15"/>
                    <a:pt x="21" y="15"/>
                  </a:cubicBezTo>
                  <a:cubicBezTo>
                    <a:pt x="20" y="43"/>
                    <a:pt x="20" y="43"/>
                    <a:pt x="20" y="43"/>
                  </a:cubicBezTo>
                  <a:cubicBezTo>
                    <a:pt x="7" y="51"/>
                    <a:pt x="7" y="51"/>
                    <a:pt x="7" y="51"/>
                  </a:cubicBezTo>
                  <a:cubicBezTo>
                    <a:pt x="5" y="55"/>
                    <a:pt x="5" y="55"/>
                    <a:pt x="5" y="55"/>
                  </a:cubicBezTo>
                  <a:cubicBezTo>
                    <a:pt x="0" y="66"/>
                    <a:pt x="0" y="66"/>
                    <a:pt x="0" y="66"/>
                  </a:cubicBezTo>
                  <a:cubicBezTo>
                    <a:pt x="5" y="72"/>
                    <a:pt x="5" y="72"/>
                    <a:pt x="5" y="72"/>
                  </a:cubicBezTo>
                  <a:cubicBezTo>
                    <a:pt x="7" y="72"/>
                    <a:pt x="7" y="72"/>
                    <a:pt x="7" y="72"/>
                  </a:cubicBezTo>
                  <a:cubicBezTo>
                    <a:pt x="5" y="89"/>
                    <a:pt x="5" y="89"/>
                    <a:pt x="5" y="89"/>
                  </a:cubicBezTo>
                  <a:cubicBezTo>
                    <a:pt x="4" y="107"/>
                    <a:pt x="4" y="107"/>
                    <a:pt x="4" y="107"/>
                  </a:cubicBezTo>
                  <a:cubicBezTo>
                    <a:pt x="10" y="112"/>
                    <a:pt x="10" y="112"/>
                    <a:pt x="10" y="112"/>
                  </a:cubicBezTo>
                  <a:cubicBezTo>
                    <a:pt x="19" y="117"/>
                    <a:pt x="19" y="117"/>
                    <a:pt x="19" y="117"/>
                  </a:cubicBezTo>
                  <a:cubicBezTo>
                    <a:pt x="33" y="125"/>
                    <a:pt x="33" y="125"/>
                    <a:pt x="33" y="125"/>
                  </a:cubicBezTo>
                  <a:cubicBezTo>
                    <a:pt x="42" y="135"/>
                    <a:pt x="42" y="135"/>
                    <a:pt x="42" y="135"/>
                  </a:cubicBezTo>
                  <a:cubicBezTo>
                    <a:pt x="45" y="139"/>
                    <a:pt x="45" y="139"/>
                    <a:pt x="45" y="139"/>
                  </a:cubicBezTo>
                  <a:cubicBezTo>
                    <a:pt x="52" y="144"/>
                    <a:pt x="52" y="144"/>
                    <a:pt x="52" y="144"/>
                  </a:cubicBezTo>
                  <a:cubicBezTo>
                    <a:pt x="60" y="152"/>
                    <a:pt x="60" y="152"/>
                    <a:pt x="60" y="152"/>
                  </a:cubicBezTo>
                  <a:cubicBezTo>
                    <a:pt x="61" y="159"/>
                    <a:pt x="61" y="159"/>
                    <a:pt x="61" y="159"/>
                  </a:cubicBezTo>
                  <a:cubicBezTo>
                    <a:pt x="60" y="166"/>
                    <a:pt x="60" y="166"/>
                    <a:pt x="60" y="166"/>
                  </a:cubicBezTo>
                  <a:cubicBezTo>
                    <a:pt x="63" y="173"/>
                    <a:pt x="63" y="173"/>
                    <a:pt x="63" y="173"/>
                  </a:cubicBezTo>
                  <a:cubicBezTo>
                    <a:pt x="65" y="176"/>
                    <a:pt x="65" y="176"/>
                    <a:pt x="65" y="176"/>
                  </a:cubicBezTo>
                  <a:cubicBezTo>
                    <a:pt x="65" y="183"/>
                    <a:pt x="65" y="183"/>
                    <a:pt x="65" y="183"/>
                  </a:cubicBezTo>
                  <a:cubicBezTo>
                    <a:pt x="65" y="187"/>
                    <a:pt x="65" y="187"/>
                    <a:pt x="65" y="187"/>
                  </a:cubicBezTo>
                  <a:cubicBezTo>
                    <a:pt x="65" y="193"/>
                    <a:pt x="65" y="193"/>
                    <a:pt x="65" y="193"/>
                  </a:cubicBezTo>
                  <a:cubicBezTo>
                    <a:pt x="67" y="198"/>
                    <a:pt x="67" y="198"/>
                    <a:pt x="67" y="198"/>
                  </a:cubicBezTo>
                  <a:cubicBezTo>
                    <a:pt x="67" y="203"/>
                    <a:pt x="67" y="203"/>
                    <a:pt x="67" y="203"/>
                  </a:cubicBezTo>
                  <a:cubicBezTo>
                    <a:pt x="72" y="203"/>
                    <a:pt x="72" y="203"/>
                    <a:pt x="72" y="203"/>
                  </a:cubicBezTo>
                  <a:cubicBezTo>
                    <a:pt x="72" y="203"/>
                    <a:pt x="76" y="207"/>
                    <a:pt x="77" y="207"/>
                  </a:cubicBezTo>
                  <a:cubicBezTo>
                    <a:pt x="78" y="207"/>
                    <a:pt x="82" y="209"/>
                    <a:pt x="82" y="209"/>
                  </a:cubicBezTo>
                  <a:cubicBezTo>
                    <a:pt x="85" y="213"/>
                    <a:pt x="85" y="213"/>
                    <a:pt x="85" y="213"/>
                  </a:cubicBezTo>
                  <a:cubicBezTo>
                    <a:pt x="184" y="207"/>
                    <a:pt x="184" y="207"/>
                    <a:pt x="184" y="207"/>
                  </a:cubicBezTo>
                  <a:cubicBezTo>
                    <a:pt x="184" y="195"/>
                    <a:pt x="184" y="195"/>
                    <a:pt x="184" y="195"/>
                  </a:cubicBezTo>
                  <a:cubicBezTo>
                    <a:pt x="184" y="191"/>
                    <a:pt x="184" y="191"/>
                    <a:pt x="184" y="191"/>
                  </a:cubicBezTo>
                  <a:cubicBezTo>
                    <a:pt x="179" y="179"/>
                    <a:pt x="179" y="179"/>
                    <a:pt x="179" y="179"/>
                  </a:cubicBezTo>
                  <a:cubicBezTo>
                    <a:pt x="178" y="172"/>
                    <a:pt x="178" y="172"/>
                    <a:pt x="178" y="172"/>
                  </a:cubicBezTo>
                  <a:cubicBezTo>
                    <a:pt x="179" y="164"/>
                    <a:pt x="179" y="164"/>
                    <a:pt x="179" y="164"/>
                  </a:cubicBezTo>
                  <a:cubicBezTo>
                    <a:pt x="181" y="158"/>
                    <a:pt x="181" y="158"/>
                    <a:pt x="181" y="158"/>
                  </a:cubicBezTo>
                  <a:cubicBezTo>
                    <a:pt x="182" y="155"/>
                    <a:pt x="182" y="155"/>
                    <a:pt x="182" y="155"/>
                  </a:cubicBezTo>
                  <a:cubicBezTo>
                    <a:pt x="184" y="152"/>
                    <a:pt x="184" y="152"/>
                    <a:pt x="184" y="152"/>
                  </a:cubicBezTo>
                  <a:cubicBezTo>
                    <a:pt x="182" y="147"/>
                    <a:pt x="182" y="147"/>
                    <a:pt x="182" y="147"/>
                  </a:cubicBezTo>
                  <a:cubicBezTo>
                    <a:pt x="182" y="140"/>
                    <a:pt x="182" y="140"/>
                    <a:pt x="182" y="140"/>
                  </a:cubicBezTo>
                  <a:cubicBezTo>
                    <a:pt x="182" y="136"/>
                    <a:pt x="182" y="136"/>
                    <a:pt x="182" y="136"/>
                  </a:cubicBezTo>
                  <a:cubicBezTo>
                    <a:pt x="184" y="133"/>
                    <a:pt x="184" y="133"/>
                    <a:pt x="184" y="133"/>
                  </a:cubicBezTo>
                  <a:cubicBezTo>
                    <a:pt x="184" y="131"/>
                    <a:pt x="184" y="131"/>
                    <a:pt x="184" y="131"/>
                  </a:cubicBezTo>
                  <a:cubicBezTo>
                    <a:pt x="188" y="127"/>
                    <a:pt x="188" y="127"/>
                    <a:pt x="188" y="127"/>
                  </a:cubicBezTo>
                  <a:cubicBezTo>
                    <a:pt x="188" y="125"/>
                    <a:pt x="188" y="125"/>
                    <a:pt x="188" y="125"/>
                  </a:cubicBezTo>
                  <a:cubicBezTo>
                    <a:pt x="186" y="121"/>
                    <a:pt x="186" y="121"/>
                    <a:pt x="186" y="121"/>
                  </a:cubicBezTo>
                  <a:cubicBezTo>
                    <a:pt x="186" y="118"/>
                    <a:pt x="186" y="118"/>
                    <a:pt x="186" y="118"/>
                  </a:cubicBezTo>
                  <a:cubicBezTo>
                    <a:pt x="187" y="110"/>
                    <a:pt x="187" y="110"/>
                    <a:pt x="187" y="110"/>
                  </a:cubicBezTo>
                  <a:cubicBezTo>
                    <a:pt x="188" y="105"/>
                    <a:pt x="188" y="105"/>
                    <a:pt x="188" y="105"/>
                  </a:cubicBezTo>
                  <a:cubicBezTo>
                    <a:pt x="191" y="99"/>
                    <a:pt x="191" y="99"/>
                    <a:pt x="191" y="99"/>
                  </a:cubicBezTo>
                  <a:cubicBezTo>
                    <a:pt x="196" y="89"/>
                    <a:pt x="196" y="89"/>
                    <a:pt x="196" y="89"/>
                  </a:cubicBezTo>
                  <a:cubicBezTo>
                    <a:pt x="197" y="85"/>
                    <a:pt x="197" y="85"/>
                    <a:pt x="197" y="85"/>
                  </a:cubicBezTo>
                  <a:cubicBezTo>
                    <a:pt x="197" y="82"/>
                    <a:pt x="197" y="82"/>
                    <a:pt x="197" y="82"/>
                  </a:cubicBezTo>
                  <a:cubicBezTo>
                    <a:pt x="201" y="81"/>
                    <a:pt x="201" y="81"/>
                    <a:pt x="201" y="81"/>
                  </a:cubicBezTo>
                  <a:cubicBezTo>
                    <a:pt x="201" y="79"/>
                    <a:pt x="201" y="79"/>
                    <a:pt x="201" y="79"/>
                  </a:cubicBezTo>
                  <a:cubicBezTo>
                    <a:pt x="201" y="77"/>
                    <a:pt x="201" y="77"/>
                    <a:pt x="201" y="77"/>
                  </a:cubicBezTo>
                  <a:cubicBezTo>
                    <a:pt x="201" y="75"/>
                    <a:pt x="201" y="75"/>
                    <a:pt x="201" y="75"/>
                  </a:cubicBezTo>
                  <a:cubicBezTo>
                    <a:pt x="201" y="73"/>
                    <a:pt x="201" y="73"/>
                    <a:pt x="201" y="73"/>
                  </a:cubicBezTo>
                  <a:cubicBezTo>
                    <a:pt x="201" y="71"/>
                    <a:pt x="201" y="71"/>
                    <a:pt x="201" y="71"/>
                  </a:cubicBezTo>
                  <a:cubicBezTo>
                    <a:pt x="197" y="75"/>
                    <a:pt x="197" y="75"/>
                    <a:pt x="197" y="75"/>
                  </a:cubicBezTo>
                  <a:cubicBezTo>
                    <a:pt x="194" y="79"/>
                    <a:pt x="194" y="79"/>
                    <a:pt x="194" y="79"/>
                  </a:cubicBezTo>
                  <a:cubicBezTo>
                    <a:pt x="193" y="84"/>
                    <a:pt x="193" y="84"/>
                    <a:pt x="193" y="84"/>
                  </a:cubicBezTo>
                  <a:cubicBezTo>
                    <a:pt x="190" y="90"/>
                    <a:pt x="190" y="90"/>
                    <a:pt x="190" y="90"/>
                  </a:cubicBezTo>
                  <a:cubicBezTo>
                    <a:pt x="187" y="92"/>
                    <a:pt x="187" y="92"/>
                    <a:pt x="187" y="92"/>
                  </a:cubicBezTo>
                  <a:cubicBezTo>
                    <a:pt x="181" y="95"/>
                    <a:pt x="181" y="95"/>
                    <a:pt x="181" y="95"/>
                  </a:cubicBezTo>
                  <a:cubicBezTo>
                    <a:pt x="178" y="99"/>
                    <a:pt x="178" y="99"/>
                    <a:pt x="178" y="99"/>
                  </a:cubicBezTo>
                  <a:cubicBezTo>
                    <a:pt x="177" y="101"/>
                    <a:pt x="177" y="101"/>
                    <a:pt x="177" y="101"/>
                  </a:cubicBezTo>
                  <a:cubicBezTo>
                    <a:pt x="175" y="105"/>
                    <a:pt x="175" y="105"/>
                    <a:pt x="175" y="105"/>
                  </a:cubicBezTo>
                  <a:cubicBezTo>
                    <a:pt x="171" y="110"/>
                    <a:pt x="171" y="110"/>
                    <a:pt x="171" y="110"/>
                  </a:cubicBezTo>
                  <a:cubicBezTo>
                    <a:pt x="168" y="107"/>
                    <a:pt x="168" y="107"/>
                    <a:pt x="168" y="107"/>
                  </a:cubicBezTo>
                  <a:cubicBezTo>
                    <a:pt x="171" y="103"/>
                    <a:pt x="171" y="103"/>
                    <a:pt x="171" y="103"/>
                  </a:cubicBezTo>
                  <a:cubicBezTo>
                    <a:pt x="173" y="96"/>
                    <a:pt x="173" y="96"/>
                    <a:pt x="173" y="96"/>
                  </a:cubicBezTo>
                  <a:cubicBezTo>
                    <a:pt x="174" y="93"/>
                    <a:pt x="174" y="93"/>
                    <a:pt x="174" y="93"/>
                  </a:cubicBezTo>
                  <a:cubicBezTo>
                    <a:pt x="175" y="91"/>
                    <a:pt x="175" y="91"/>
                    <a:pt x="175" y="91"/>
                  </a:cubicBezTo>
                  <a:cubicBezTo>
                    <a:pt x="177" y="89"/>
                    <a:pt x="177" y="89"/>
                    <a:pt x="177" y="89"/>
                  </a:cubicBezTo>
                  <a:cubicBezTo>
                    <a:pt x="179" y="87"/>
                    <a:pt x="179" y="87"/>
                    <a:pt x="179" y="87"/>
                  </a:cubicBezTo>
                  <a:cubicBezTo>
                    <a:pt x="180" y="85"/>
                    <a:pt x="180" y="85"/>
                    <a:pt x="180" y="85"/>
                  </a:cubicBezTo>
                  <a:cubicBezTo>
                    <a:pt x="179" y="80"/>
                    <a:pt x="179" y="80"/>
                    <a:pt x="179" y="80"/>
                  </a:cubicBezTo>
                  <a:cubicBezTo>
                    <a:pt x="180" y="78"/>
                    <a:pt x="180" y="78"/>
                    <a:pt x="180" y="78"/>
                  </a:cubicBezTo>
                  <a:cubicBezTo>
                    <a:pt x="179" y="76"/>
                    <a:pt x="179" y="76"/>
                    <a:pt x="179" y="76"/>
                  </a:cubicBezTo>
                  <a:lnTo>
                    <a:pt x="178" y="6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8" name="Freeform 52">
              <a:extLst>
                <a:ext uri="{FF2B5EF4-FFF2-40B4-BE49-F238E27FC236}">
                  <a16:creationId xmlns:a16="http://schemas.microsoft.com/office/drawing/2014/main" id="{9E8EAE77-8C82-F14A-8724-D14C56F98920}"/>
                </a:ext>
              </a:extLst>
            </p:cNvPr>
            <p:cNvSpPr>
              <a:spLocks/>
            </p:cNvSpPr>
            <p:nvPr/>
          </p:nvSpPr>
          <p:spPr bwMode="auto">
            <a:xfrm>
              <a:off x="7268005" y="2274435"/>
              <a:ext cx="229357" cy="263085"/>
            </a:xfrm>
            <a:custGeom>
              <a:avLst/>
              <a:gdLst>
                <a:gd name="T0" fmla="*/ 114 w 136"/>
                <a:gd name="T1" fmla="*/ 8 h 156"/>
                <a:gd name="T2" fmla="*/ 101 w 136"/>
                <a:gd name="T3" fmla="*/ 17 h 156"/>
                <a:gd name="T4" fmla="*/ 93 w 136"/>
                <a:gd name="T5" fmla="*/ 22 h 156"/>
                <a:gd name="T6" fmla="*/ 88 w 136"/>
                <a:gd name="T7" fmla="*/ 27 h 156"/>
                <a:gd name="T8" fmla="*/ 82 w 136"/>
                <a:gd name="T9" fmla="*/ 27 h 156"/>
                <a:gd name="T10" fmla="*/ 74 w 136"/>
                <a:gd name="T11" fmla="*/ 33 h 156"/>
                <a:gd name="T12" fmla="*/ 69 w 136"/>
                <a:gd name="T13" fmla="*/ 33 h 156"/>
                <a:gd name="T14" fmla="*/ 65 w 136"/>
                <a:gd name="T15" fmla="*/ 31 h 156"/>
                <a:gd name="T16" fmla="*/ 60 w 136"/>
                <a:gd name="T17" fmla="*/ 29 h 156"/>
                <a:gd name="T18" fmla="*/ 55 w 136"/>
                <a:gd name="T19" fmla="*/ 27 h 156"/>
                <a:gd name="T20" fmla="*/ 47 w 136"/>
                <a:gd name="T21" fmla="*/ 23 h 156"/>
                <a:gd name="T22" fmla="*/ 0 w 136"/>
                <a:gd name="T23" fmla="*/ 28 h 156"/>
                <a:gd name="T24" fmla="*/ 16 w 136"/>
                <a:gd name="T25" fmla="*/ 136 h 156"/>
                <a:gd name="T26" fmla="*/ 22 w 136"/>
                <a:gd name="T27" fmla="*/ 133 h 156"/>
                <a:gd name="T28" fmla="*/ 31 w 136"/>
                <a:gd name="T29" fmla="*/ 140 h 156"/>
                <a:gd name="T30" fmla="*/ 34 w 136"/>
                <a:gd name="T31" fmla="*/ 146 h 156"/>
                <a:gd name="T32" fmla="*/ 42 w 136"/>
                <a:gd name="T33" fmla="*/ 148 h 156"/>
                <a:gd name="T34" fmla="*/ 46 w 136"/>
                <a:gd name="T35" fmla="*/ 151 h 156"/>
                <a:gd name="T36" fmla="*/ 49 w 136"/>
                <a:gd name="T37" fmla="*/ 149 h 156"/>
                <a:gd name="T38" fmla="*/ 52 w 136"/>
                <a:gd name="T39" fmla="*/ 146 h 156"/>
                <a:gd name="T40" fmla="*/ 60 w 136"/>
                <a:gd name="T41" fmla="*/ 150 h 156"/>
                <a:gd name="T42" fmla="*/ 67 w 136"/>
                <a:gd name="T43" fmla="*/ 148 h 156"/>
                <a:gd name="T44" fmla="*/ 71 w 136"/>
                <a:gd name="T45" fmla="*/ 144 h 156"/>
                <a:gd name="T46" fmla="*/ 75 w 136"/>
                <a:gd name="T47" fmla="*/ 146 h 156"/>
                <a:gd name="T48" fmla="*/ 83 w 136"/>
                <a:gd name="T49" fmla="*/ 155 h 156"/>
                <a:gd name="T50" fmla="*/ 85 w 136"/>
                <a:gd name="T51" fmla="*/ 156 h 156"/>
                <a:gd name="T52" fmla="*/ 92 w 136"/>
                <a:gd name="T53" fmla="*/ 149 h 156"/>
                <a:gd name="T54" fmla="*/ 94 w 136"/>
                <a:gd name="T55" fmla="*/ 142 h 156"/>
                <a:gd name="T56" fmla="*/ 100 w 136"/>
                <a:gd name="T57" fmla="*/ 128 h 156"/>
                <a:gd name="T58" fmla="*/ 105 w 136"/>
                <a:gd name="T59" fmla="*/ 130 h 156"/>
                <a:gd name="T60" fmla="*/ 109 w 136"/>
                <a:gd name="T61" fmla="*/ 116 h 156"/>
                <a:gd name="T62" fmla="*/ 118 w 136"/>
                <a:gd name="T63" fmla="*/ 110 h 156"/>
                <a:gd name="T64" fmla="*/ 129 w 136"/>
                <a:gd name="T65" fmla="*/ 99 h 156"/>
                <a:gd name="T66" fmla="*/ 131 w 136"/>
                <a:gd name="T67" fmla="*/ 91 h 156"/>
                <a:gd name="T68" fmla="*/ 132 w 136"/>
                <a:gd name="T69" fmla="*/ 77 h 156"/>
                <a:gd name="T70" fmla="*/ 133 w 136"/>
                <a:gd name="T71" fmla="*/ 70 h 156"/>
                <a:gd name="T72" fmla="*/ 133 w 136"/>
                <a:gd name="T73" fmla="*/ 61 h 156"/>
                <a:gd name="T74" fmla="*/ 133 w 136"/>
                <a:gd name="T75" fmla="*/ 55 h 156"/>
                <a:gd name="T76" fmla="*/ 126 w 136"/>
                <a:gd name="T7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6" h="156">
                  <a:moveTo>
                    <a:pt x="121" y="5"/>
                  </a:moveTo>
                  <a:lnTo>
                    <a:pt x="114" y="8"/>
                  </a:lnTo>
                  <a:lnTo>
                    <a:pt x="108" y="13"/>
                  </a:lnTo>
                  <a:lnTo>
                    <a:pt x="101" y="17"/>
                  </a:lnTo>
                  <a:lnTo>
                    <a:pt x="96" y="21"/>
                  </a:lnTo>
                  <a:lnTo>
                    <a:pt x="93" y="22"/>
                  </a:lnTo>
                  <a:lnTo>
                    <a:pt x="91" y="24"/>
                  </a:lnTo>
                  <a:lnTo>
                    <a:pt x="88" y="27"/>
                  </a:lnTo>
                  <a:lnTo>
                    <a:pt x="85" y="27"/>
                  </a:lnTo>
                  <a:lnTo>
                    <a:pt x="82" y="27"/>
                  </a:lnTo>
                  <a:lnTo>
                    <a:pt x="78" y="29"/>
                  </a:lnTo>
                  <a:lnTo>
                    <a:pt x="74" y="33"/>
                  </a:lnTo>
                  <a:lnTo>
                    <a:pt x="71" y="33"/>
                  </a:lnTo>
                  <a:lnTo>
                    <a:pt x="69" y="33"/>
                  </a:lnTo>
                  <a:lnTo>
                    <a:pt x="68" y="33"/>
                  </a:lnTo>
                  <a:lnTo>
                    <a:pt x="65" y="31"/>
                  </a:lnTo>
                  <a:lnTo>
                    <a:pt x="62" y="28"/>
                  </a:lnTo>
                  <a:lnTo>
                    <a:pt x="60" y="29"/>
                  </a:lnTo>
                  <a:lnTo>
                    <a:pt x="56" y="28"/>
                  </a:lnTo>
                  <a:lnTo>
                    <a:pt x="55" y="27"/>
                  </a:lnTo>
                  <a:lnTo>
                    <a:pt x="51" y="24"/>
                  </a:lnTo>
                  <a:lnTo>
                    <a:pt x="47" y="23"/>
                  </a:lnTo>
                  <a:lnTo>
                    <a:pt x="39" y="22"/>
                  </a:lnTo>
                  <a:lnTo>
                    <a:pt x="0" y="28"/>
                  </a:lnTo>
                  <a:lnTo>
                    <a:pt x="11" y="134"/>
                  </a:lnTo>
                  <a:lnTo>
                    <a:pt x="16" y="136"/>
                  </a:lnTo>
                  <a:lnTo>
                    <a:pt x="21" y="134"/>
                  </a:lnTo>
                  <a:lnTo>
                    <a:pt x="22" y="133"/>
                  </a:lnTo>
                  <a:lnTo>
                    <a:pt x="27" y="137"/>
                  </a:lnTo>
                  <a:lnTo>
                    <a:pt x="31" y="140"/>
                  </a:lnTo>
                  <a:lnTo>
                    <a:pt x="33" y="144"/>
                  </a:lnTo>
                  <a:lnTo>
                    <a:pt x="34" y="146"/>
                  </a:lnTo>
                  <a:lnTo>
                    <a:pt x="39" y="147"/>
                  </a:lnTo>
                  <a:lnTo>
                    <a:pt x="42" y="148"/>
                  </a:lnTo>
                  <a:lnTo>
                    <a:pt x="44" y="149"/>
                  </a:lnTo>
                  <a:lnTo>
                    <a:pt x="46" y="151"/>
                  </a:lnTo>
                  <a:lnTo>
                    <a:pt x="49" y="150"/>
                  </a:lnTo>
                  <a:lnTo>
                    <a:pt x="49" y="149"/>
                  </a:lnTo>
                  <a:lnTo>
                    <a:pt x="51" y="147"/>
                  </a:lnTo>
                  <a:lnTo>
                    <a:pt x="52" y="146"/>
                  </a:lnTo>
                  <a:lnTo>
                    <a:pt x="55" y="148"/>
                  </a:lnTo>
                  <a:lnTo>
                    <a:pt x="60" y="150"/>
                  </a:lnTo>
                  <a:lnTo>
                    <a:pt x="66" y="149"/>
                  </a:lnTo>
                  <a:lnTo>
                    <a:pt x="67" y="148"/>
                  </a:lnTo>
                  <a:lnTo>
                    <a:pt x="69" y="145"/>
                  </a:lnTo>
                  <a:lnTo>
                    <a:pt x="71" y="144"/>
                  </a:lnTo>
                  <a:lnTo>
                    <a:pt x="72" y="143"/>
                  </a:lnTo>
                  <a:lnTo>
                    <a:pt x="75" y="146"/>
                  </a:lnTo>
                  <a:lnTo>
                    <a:pt x="79" y="151"/>
                  </a:lnTo>
                  <a:lnTo>
                    <a:pt x="83" y="155"/>
                  </a:lnTo>
                  <a:lnTo>
                    <a:pt x="86" y="155"/>
                  </a:lnTo>
                  <a:lnTo>
                    <a:pt x="85" y="156"/>
                  </a:lnTo>
                  <a:lnTo>
                    <a:pt x="88" y="153"/>
                  </a:lnTo>
                  <a:lnTo>
                    <a:pt x="92" y="149"/>
                  </a:lnTo>
                  <a:lnTo>
                    <a:pt x="94" y="146"/>
                  </a:lnTo>
                  <a:lnTo>
                    <a:pt x="94" y="142"/>
                  </a:lnTo>
                  <a:lnTo>
                    <a:pt x="97" y="131"/>
                  </a:lnTo>
                  <a:lnTo>
                    <a:pt x="100" y="128"/>
                  </a:lnTo>
                  <a:lnTo>
                    <a:pt x="104" y="131"/>
                  </a:lnTo>
                  <a:lnTo>
                    <a:pt x="105" y="130"/>
                  </a:lnTo>
                  <a:lnTo>
                    <a:pt x="106" y="120"/>
                  </a:lnTo>
                  <a:lnTo>
                    <a:pt x="109" y="116"/>
                  </a:lnTo>
                  <a:lnTo>
                    <a:pt x="113" y="110"/>
                  </a:lnTo>
                  <a:lnTo>
                    <a:pt x="118" y="110"/>
                  </a:lnTo>
                  <a:lnTo>
                    <a:pt x="121" y="106"/>
                  </a:lnTo>
                  <a:lnTo>
                    <a:pt x="129" y="99"/>
                  </a:lnTo>
                  <a:lnTo>
                    <a:pt x="131" y="94"/>
                  </a:lnTo>
                  <a:lnTo>
                    <a:pt x="131" y="91"/>
                  </a:lnTo>
                  <a:lnTo>
                    <a:pt x="132" y="83"/>
                  </a:lnTo>
                  <a:lnTo>
                    <a:pt x="132" y="77"/>
                  </a:lnTo>
                  <a:lnTo>
                    <a:pt x="133" y="74"/>
                  </a:lnTo>
                  <a:lnTo>
                    <a:pt x="133" y="70"/>
                  </a:lnTo>
                  <a:lnTo>
                    <a:pt x="133" y="62"/>
                  </a:lnTo>
                  <a:lnTo>
                    <a:pt x="133" y="61"/>
                  </a:lnTo>
                  <a:lnTo>
                    <a:pt x="132" y="58"/>
                  </a:lnTo>
                  <a:lnTo>
                    <a:pt x="133" y="55"/>
                  </a:lnTo>
                  <a:lnTo>
                    <a:pt x="136" y="55"/>
                  </a:lnTo>
                  <a:lnTo>
                    <a:pt x="126" y="0"/>
                  </a:lnTo>
                  <a:lnTo>
                    <a:pt x="121" y="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9" name="Freeform 53">
              <a:extLst>
                <a:ext uri="{FF2B5EF4-FFF2-40B4-BE49-F238E27FC236}">
                  <a16:creationId xmlns:a16="http://schemas.microsoft.com/office/drawing/2014/main" id="{4ABB1F39-CDF6-D14E-9D6E-9C981207281D}"/>
                </a:ext>
              </a:extLst>
            </p:cNvPr>
            <p:cNvSpPr>
              <a:spLocks/>
            </p:cNvSpPr>
            <p:nvPr/>
          </p:nvSpPr>
          <p:spPr bwMode="auto">
            <a:xfrm>
              <a:off x="7119598" y="2319970"/>
              <a:ext cx="168644" cy="290068"/>
            </a:xfrm>
            <a:custGeom>
              <a:avLst/>
              <a:gdLst>
                <a:gd name="T0" fmla="*/ 5 w 100"/>
                <a:gd name="T1" fmla="*/ 167 h 172"/>
                <a:gd name="T2" fmla="*/ 16 w 100"/>
                <a:gd name="T3" fmla="*/ 163 h 172"/>
                <a:gd name="T4" fmla="*/ 24 w 100"/>
                <a:gd name="T5" fmla="*/ 163 h 172"/>
                <a:gd name="T6" fmla="*/ 31 w 100"/>
                <a:gd name="T7" fmla="*/ 168 h 172"/>
                <a:gd name="T8" fmla="*/ 32 w 100"/>
                <a:gd name="T9" fmla="*/ 163 h 172"/>
                <a:gd name="T10" fmla="*/ 38 w 100"/>
                <a:gd name="T11" fmla="*/ 161 h 172"/>
                <a:gd name="T12" fmla="*/ 44 w 100"/>
                <a:gd name="T13" fmla="*/ 163 h 172"/>
                <a:gd name="T14" fmla="*/ 49 w 100"/>
                <a:gd name="T15" fmla="*/ 161 h 172"/>
                <a:gd name="T16" fmla="*/ 52 w 100"/>
                <a:gd name="T17" fmla="*/ 154 h 172"/>
                <a:gd name="T18" fmla="*/ 55 w 100"/>
                <a:gd name="T19" fmla="*/ 150 h 172"/>
                <a:gd name="T20" fmla="*/ 59 w 100"/>
                <a:gd name="T21" fmla="*/ 157 h 172"/>
                <a:gd name="T22" fmla="*/ 66 w 100"/>
                <a:gd name="T23" fmla="*/ 157 h 172"/>
                <a:gd name="T24" fmla="*/ 68 w 100"/>
                <a:gd name="T25" fmla="*/ 150 h 172"/>
                <a:gd name="T26" fmla="*/ 74 w 100"/>
                <a:gd name="T27" fmla="*/ 145 h 172"/>
                <a:gd name="T28" fmla="*/ 78 w 100"/>
                <a:gd name="T29" fmla="*/ 139 h 172"/>
                <a:gd name="T30" fmla="*/ 80 w 100"/>
                <a:gd name="T31" fmla="*/ 131 h 172"/>
                <a:gd name="T32" fmla="*/ 81 w 100"/>
                <a:gd name="T33" fmla="*/ 127 h 172"/>
                <a:gd name="T34" fmla="*/ 90 w 100"/>
                <a:gd name="T35" fmla="*/ 125 h 172"/>
                <a:gd name="T36" fmla="*/ 98 w 100"/>
                <a:gd name="T37" fmla="*/ 123 h 172"/>
                <a:gd name="T38" fmla="*/ 99 w 100"/>
                <a:gd name="T39" fmla="*/ 115 h 172"/>
                <a:gd name="T40" fmla="*/ 98 w 100"/>
                <a:gd name="T41" fmla="*/ 112 h 172"/>
                <a:gd name="T42" fmla="*/ 99 w 100"/>
                <a:gd name="T43" fmla="*/ 107 h 172"/>
                <a:gd name="T44" fmla="*/ 88 w 100"/>
                <a:gd name="T45" fmla="*/ 0 h 172"/>
                <a:gd name="T46" fmla="*/ 27 w 100"/>
                <a:gd name="T47" fmla="*/ 5 h 172"/>
                <a:gd name="T48" fmla="*/ 16 w 100"/>
                <a:gd name="T49" fmla="*/ 12 h 172"/>
                <a:gd name="T50" fmla="*/ 8 w 100"/>
                <a:gd name="T51" fmla="*/ 12 h 172"/>
                <a:gd name="T52" fmla="*/ 10 w 100"/>
                <a:gd name="T53" fmla="*/ 106 h 172"/>
                <a:gd name="T54" fmla="*/ 10 w 100"/>
                <a:gd name="T55" fmla="*/ 113 h 172"/>
                <a:gd name="T56" fmla="*/ 15 w 100"/>
                <a:gd name="T57" fmla="*/ 124 h 172"/>
                <a:gd name="T58" fmla="*/ 16 w 100"/>
                <a:gd name="T59" fmla="*/ 134 h 172"/>
                <a:gd name="T60" fmla="*/ 11 w 100"/>
                <a:gd name="T61" fmla="*/ 140 h 172"/>
                <a:gd name="T62" fmla="*/ 8 w 100"/>
                <a:gd name="T63" fmla="*/ 147 h 172"/>
                <a:gd name="T64" fmla="*/ 4 w 100"/>
                <a:gd name="T65" fmla="*/ 156 h 172"/>
                <a:gd name="T66" fmla="*/ 0 w 100"/>
                <a:gd name="T67" fmla="*/ 161 h 172"/>
                <a:gd name="T68" fmla="*/ 1 w 100"/>
                <a:gd name="T69" fmla="*/ 171 h 172"/>
                <a:gd name="T70" fmla="*/ 2 w 100"/>
                <a:gd name="T71"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0" h="172">
                  <a:moveTo>
                    <a:pt x="5" y="172"/>
                  </a:moveTo>
                  <a:lnTo>
                    <a:pt x="5" y="167"/>
                  </a:lnTo>
                  <a:lnTo>
                    <a:pt x="13" y="167"/>
                  </a:lnTo>
                  <a:lnTo>
                    <a:pt x="16" y="163"/>
                  </a:lnTo>
                  <a:lnTo>
                    <a:pt x="19" y="163"/>
                  </a:lnTo>
                  <a:lnTo>
                    <a:pt x="24" y="163"/>
                  </a:lnTo>
                  <a:lnTo>
                    <a:pt x="27" y="166"/>
                  </a:lnTo>
                  <a:lnTo>
                    <a:pt x="31" y="168"/>
                  </a:lnTo>
                  <a:lnTo>
                    <a:pt x="32" y="167"/>
                  </a:lnTo>
                  <a:lnTo>
                    <a:pt x="32" y="163"/>
                  </a:lnTo>
                  <a:lnTo>
                    <a:pt x="36" y="162"/>
                  </a:lnTo>
                  <a:lnTo>
                    <a:pt x="38" y="161"/>
                  </a:lnTo>
                  <a:lnTo>
                    <a:pt x="42" y="161"/>
                  </a:lnTo>
                  <a:lnTo>
                    <a:pt x="44" y="163"/>
                  </a:lnTo>
                  <a:lnTo>
                    <a:pt x="48" y="164"/>
                  </a:lnTo>
                  <a:lnTo>
                    <a:pt x="49" y="161"/>
                  </a:lnTo>
                  <a:lnTo>
                    <a:pt x="49" y="157"/>
                  </a:lnTo>
                  <a:lnTo>
                    <a:pt x="52" y="154"/>
                  </a:lnTo>
                  <a:lnTo>
                    <a:pt x="53" y="150"/>
                  </a:lnTo>
                  <a:lnTo>
                    <a:pt x="55" y="150"/>
                  </a:lnTo>
                  <a:lnTo>
                    <a:pt x="56" y="154"/>
                  </a:lnTo>
                  <a:lnTo>
                    <a:pt x="59" y="157"/>
                  </a:lnTo>
                  <a:lnTo>
                    <a:pt x="60" y="158"/>
                  </a:lnTo>
                  <a:lnTo>
                    <a:pt x="66" y="157"/>
                  </a:lnTo>
                  <a:lnTo>
                    <a:pt x="68" y="153"/>
                  </a:lnTo>
                  <a:lnTo>
                    <a:pt x="68" y="150"/>
                  </a:lnTo>
                  <a:lnTo>
                    <a:pt x="71" y="145"/>
                  </a:lnTo>
                  <a:lnTo>
                    <a:pt x="74" y="145"/>
                  </a:lnTo>
                  <a:lnTo>
                    <a:pt x="76" y="143"/>
                  </a:lnTo>
                  <a:lnTo>
                    <a:pt x="78" y="139"/>
                  </a:lnTo>
                  <a:lnTo>
                    <a:pt x="80" y="135"/>
                  </a:lnTo>
                  <a:lnTo>
                    <a:pt x="80" y="131"/>
                  </a:lnTo>
                  <a:lnTo>
                    <a:pt x="81" y="129"/>
                  </a:lnTo>
                  <a:lnTo>
                    <a:pt x="81" y="127"/>
                  </a:lnTo>
                  <a:lnTo>
                    <a:pt x="82" y="126"/>
                  </a:lnTo>
                  <a:lnTo>
                    <a:pt x="90" y="125"/>
                  </a:lnTo>
                  <a:lnTo>
                    <a:pt x="94" y="123"/>
                  </a:lnTo>
                  <a:lnTo>
                    <a:pt x="98" y="123"/>
                  </a:lnTo>
                  <a:lnTo>
                    <a:pt x="100" y="121"/>
                  </a:lnTo>
                  <a:lnTo>
                    <a:pt x="99" y="115"/>
                  </a:lnTo>
                  <a:lnTo>
                    <a:pt x="100" y="113"/>
                  </a:lnTo>
                  <a:lnTo>
                    <a:pt x="98" y="112"/>
                  </a:lnTo>
                  <a:lnTo>
                    <a:pt x="97" y="108"/>
                  </a:lnTo>
                  <a:lnTo>
                    <a:pt x="99" y="107"/>
                  </a:lnTo>
                  <a:lnTo>
                    <a:pt x="88" y="1"/>
                  </a:lnTo>
                  <a:lnTo>
                    <a:pt x="88" y="0"/>
                  </a:lnTo>
                  <a:lnTo>
                    <a:pt x="27" y="4"/>
                  </a:lnTo>
                  <a:lnTo>
                    <a:pt x="27" y="5"/>
                  </a:lnTo>
                  <a:lnTo>
                    <a:pt x="20" y="9"/>
                  </a:lnTo>
                  <a:lnTo>
                    <a:pt x="16" y="12"/>
                  </a:lnTo>
                  <a:lnTo>
                    <a:pt x="13" y="13"/>
                  </a:lnTo>
                  <a:lnTo>
                    <a:pt x="8" y="12"/>
                  </a:lnTo>
                  <a:lnTo>
                    <a:pt x="11" y="103"/>
                  </a:lnTo>
                  <a:lnTo>
                    <a:pt x="10" y="106"/>
                  </a:lnTo>
                  <a:lnTo>
                    <a:pt x="10" y="109"/>
                  </a:lnTo>
                  <a:lnTo>
                    <a:pt x="10" y="113"/>
                  </a:lnTo>
                  <a:lnTo>
                    <a:pt x="11" y="117"/>
                  </a:lnTo>
                  <a:lnTo>
                    <a:pt x="15" y="124"/>
                  </a:lnTo>
                  <a:lnTo>
                    <a:pt x="16" y="130"/>
                  </a:lnTo>
                  <a:lnTo>
                    <a:pt x="16" y="134"/>
                  </a:lnTo>
                  <a:lnTo>
                    <a:pt x="13" y="136"/>
                  </a:lnTo>
                  <a:lnTo>
                    <a:pt x="11" y="140"/>
                  </a:lnTo>
                  <a:lnTo>
                    <a:pt x="10" y="145"/>
                  </a:lnTo>
                  <a:lnTo>
                    <a:pt x="8" y="147"/>
                  </a:lnTo>
                  <a:lnTo>
                    <a:pt x="5" y="150"/>
                  </a:lnTo>
                  <a:lnTo>
                    <a:pt x="4" y="156"/>
                  </a:lnTo>
                  <a:lnTo>
                    <a:pt x="2" y="157"/>
                  </a:lnTo>
                  <a:lnTo>
                    <a:pt x="0" y="161"/>
                  </a:lnTo>
                  <a:lnTo>
                    <a:pt x="0" y="167"/>
                  </a:lnTo>
                  <a:lnTo>
                    <a:pt x="1" y="171"/>
                  </a:lnTo>
                  <a:lnTo>
                    <a:pt x="2" y="172"/>
                  </a:lnTo>
                  <a:lnTo>
                    <a:pt x="2" y="172"/>
                  </a:lnTo>
                  <a:lnTo>
                    <a:pt x="5" y="172"/>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80" name="Freeform 54">
              <a:extLst>
                <a:ext uri="{FF2B5EF4-FFF2-40B4-BE49-F238E27FC236}">
                  <a16:creationId xmlns:a16="http://schemas.microsoft.com/office/drawing/2014/main" id="{A3C1C316-A709-B345-BDCE-5ABBD028AE56}"/>
                </a:ext>
              </a:extLst>
            </p:cNvPr>
            <p:cNvSpPr>
              <a:spLocks/>
            </p:cNvSpPr>
            <p:nvPr/>
          </p:nvSpPr>
          <p:spPr bwMode="auto">
            <a:xfrm>
              <a:off x="6929030" y="2282869"/>
              <a:ext cx="217551" cy="381136"/>
            </a:xfrm>
            <a:custGeom>
              <a:avLst/>
              <a:gdLst>
                <a:gd name="T0" fmla="*/ 88 w 129"/>
                <a:gd name="T1" fmla="*/ 217 h 226"/>
                <a:gd name="T2" fmla="*/ 96 w 129"/>
                <a:gd name="T3" fmla="*/ 222 h 226"/>
                <a:gd name="T4" fmla="*/ 102 w 129"/>
                <a:gd name="T5" fmla="*/ 222 h 226"/>
                <a:gd name="T6" fmla="*/ 102 w 129"/>
                <a:gd name="T7" fmla="*/ 216 h 226"/>
                <a:gd name="T8" fmla="*/ 105 w 129"/>
                <a:gd name="T9" fmla="*/ 209 h 226"/>
                <a:gd name="T10" fmla="*/ 113 w 129"/>
                <a:gd name="T11" fmla="*/ 206 h 226"/>
                <a:gd name="T12" fmla="*/ 112 w 129"/>
                <a:gd name="T13" fmla="*/ 200 h 226"/>
                <a:gd name="T14" fmla="*/ 112 w 129"/>
                <a:gd name="T15" fmla="*/ 195 h 226"/>
                <a:gd name="T16" fmla="*/ 115 w 129"/>
                <a:gd name="T17" fmla="*/ 194 h 226"/>
                <a:gd name="T18" fmla="*/ 113 w 129"/>
                <a:gd name="T19" fmla="*/ 189 h 226"/>
                <a:gd name="T20" fmla="*/ 115 w 129"/>
                <a:gd name="T21" fmla="*/ 179 h 226"/>
                <a:gd name="T22" fmla="*/ 118 w 129"/>
                <a:gd name="T23" fmla="*/ 172 h 226"/>
                <a:gd name="T24" fmla="*/ 123 w 129"/>
                <a:gd name="T25" fmla="*/ 167 h 226"/>
                <a:gd name="T26" fmla="*/ 126 w 129"/>
                <a:gd name="T27" fmla="*/ 158 h 226"/>
                <a:gd name="T28" fmla="*/ 129 w 129"/>
                <a:gd name="T29" fmla="*/ 152 h 226"/>
                <a:gd name="T30" fmla="*/ 124 w 129"/>
                <a:gd name="T31" fmla="*/ 139 h 226"/>
                <a:gd name="T32" fmla="*/ 123 w 129"/>
                <a:gd name="T33" fmla="*/ 131 h 226"/>
                <a:gd name="T34" fmla="*/ 124 w 129"/>
                <a:gd name="T35" fmla="*/ 125 h 226"/>
                <a:gd name="T36" fmla="*/ 122 w 129"/>
                <a:gd name="T37" fmla="*/ 34 h 226"/>
                <a:gd name="T38" fmla="*/ 116 w 129"/>
                <a:gd name="T39" fmla="*/ 26 h 226"/>
                <a:gd name="T40" fmla="*/ 113 w 129"/>
                <a:gd name="T41" fmla="*/ 17 h 226"/>
                <a:gd name="T42" fmla="*/ 107 w 129"/>
                <a:gd name="T43" fmla="*/ 3 h 226"/>
                <a:gd name="T44" fmla="*/ 24 w 129"/>
                <a:gd name="T45" fmla="*/ 5 h 226"/>
                <a:gd name="T46" fmla="*/ 22 w 129"/>
                <a:gd name="T47" fmla="*/ 3 h 226"/>
                <a:gd name="T48" fmla="*/ 21 w 129"/>
                <a:gd name="T49" fmla="*/ 8 h 226"/>
                <a:gd name="T50" fmla="*/ 28 w 129"/>
                <a:gd name="T51" fmla="*/ 14 h 226"/>
                <a:gd name="T52" fmla="*/ 38 w 129"/>
                <a:gd name="T53" fmla="*/ 23 h 226"/>
                <a:gd name="T54" fmla="*/ 36 w 129"/>
                <a:gd name="T55" fmla="*/ 32 h 226"/>
                <a:gd name="T56" fmla="*/ 31 w 129"/>
                <a:gd name="T57" fmla="*/ 43 h 226"/>
                <a:gd name="T58" fmla="*/ 27 w 129"/>
                <a:gd name="T59" fmla="*/ 47 h 226"/>
                <a:gd name="T60" fmla="*/ 15 w 129"/>
                <a:gd name="T61" fmla="*/ 50 h 226"/>
                <a:gd name="T62" fmla="*/ 12 w 129"/>
                <a:gd name="T63" fmla="*/ 55 h 226"/>
                <a:gd name="T64" fmla="*/ 15 w 129"/>
                <a:gd name="T65" fmla="*/ 65 h 226"/>
                <a:gd name="T66" fmla="*/ 13 w 129"/>
                <a:gd name="T67" fmla="*/ 70 h 226"/>
                <a:gd name="T68" fmla="*/ 11 w 129"/>
                <a:gd name="T69" fmla="*/ 77 h 226"/>
                <a:gd name="T70" fmla="*/ 2 w 129"/>
                <a:gd name="T71" fmla="*/ 86 h 226"/>
                <a:gd name="T72" fmla="*/ 0 w 129"/>
                <a:gd name="T73" fmla="*/ 95 h 226"/>
                <a:gd name="T74" fmla="*/ 0 w 129"/>
                <a:gd name="T75" fmla="*/ 113 h 226"/>
                <a:gd name="T76" fmla="*/ 21 w 129"/>
                <a:gd name="T77" fmla="*/ 136 h 226"/>
                <a:gd name="T78" fmla="*/ 25 w 129"/>
                <a:gd name="T79" fmla="*/ 150 h 226"/>
                <a:gd name="T80" fmla="*/ 31 w 129"/>
                <a:gd name="T81" fmla="*/ 151 h 226"/>
                <a:gd name="T82" fmla="*/ 39 w 129"/>
                <a:gd name="T83" fmla="*/ 150 h 226"/>
                <a:gd name="T84" fmla="*/ 45 w 129"/>
                <a:gd name="T85" fmla="*/ 156 h 226"/>
                <a:gd name="T86" fmla="*/ 41 w 129"/>
                <a:gd name="T87" fmla="*/ 167 h 226"/>
                <a:gd name="T88" fmla="*/ 39 w 129"/>
                <a:gd name="T89" fmla="*/ 175 h 226"/>
                <a:gd name="T90" fmla="*/ 44 w 129"/>
                <a:gd name="T91" fmla="*/ 185 h 226"/>
                <a:gd name="T92" fmla="*/ 53 w 129"/>
                <a:gd name="T93" fmla="*/ 189 h 226"/>
                <a:gd name="T94" fmla="*/ 68 w 129"/>
                <a:gd name="T95" fmla="*/ 200 h 226"/>
                <a:gd name="T96" fmla="*/ 70 w 129"/>
                <a:gd name="T97" fmla="*/ 214 h 226"/>
                <a:gd name="T98" fmla="*/ 74 w 129"/>
                <a:gd name="T99" fmla="*/ 222 h 226"/>
                <a:gd name="T100" fmla="*/ 76 w 129"/>
                <a:gd name="T101" fmla="*/ 222 h 226"/>
                <a:gd name="T102" fmla="*/ 83 w 129"/>
                <a:gd name="T103" fmla="*/ 22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9" h="226">
                  <a:moveTo>
                    <a:pt x="86" y="218"/>
                  </a:moveTo>
                  <a:lnTo>
                    <a:pt x="88" y="217"/>
                  </a:lnTo>
                  <a:lnTo>
                    <a:pt x="92" y="219"/>
                  </a:lnTo>
                  <a:lnTo>
                    <a:pt x="96" y="222"/>
                  </a:lnTo>
                  <a:lnTo>
                    <a:pt x="99" y="222"/>
                  </a:lnTo>
                  <a:lnTo>
                    <a:pt x="102" y="222"/>
                  </a:lnTo>
                  <a:lnTo>
                    <a:pt x="104" y="221"/>
                  </a:lnTo>
                  <a:lnTo>
                    <a:pt x="102" y="216"/>
                  </a:lnTo>
                  <a:lnTo>
                    <a:pt x="102" y="211"/>
                  </a:lnTo>
                  <a:lnTo>
                    <a:pt x="105" y="209"/>
                  </a:lnTo>
                  <a:lnTo>
                    <a:pt x="111" y="207"/>
                  </a:lnTo>
                  <a:lnTo>
                    <a:pt x="113" y="206"/>
                  </a:lnTo>
                  <a:lnTo>
                    <a:pt x="112" y="203"/>
                  </a:lnTo>
                  <a:lnTo>
                    <a:pt x="112" y="200"/>
                  </a:lnTo>
                  <a:lnTo>
                    <a:pt x="112" y="199"/>
                  </a:lnTo>
                  <a:lnTo>
                    <a:pt x="112" y="195"/>
                  </a:lnTo>
                  <a:lnTo>
                    <a:pt x="115" y="194"/>
                  </a:lnTo>
                  <a:lnTo>
                    <a:pt x="115" y="194"/>
                  </a:lnTo>
                  <a:lnTo>
                    <a:pt x="114" y="193"/>
                  </a:lnTo>
                  <a:lnTo>
                    <a:pt x="113" y="189"/>
                  </a:lnTo>
                  <a:lnTo>
                    <a:pt x="113" y="183"/>
                  </a:lnTo>
                  <a:lnTo>
                    <a:pt x="115" y="179"/>
                  </a:lnTo>
                  <a:lnTo>
                    <a:pt x="117" y="178"/>
                  </a:lnTo>
                  <a:lnTo>
                    <a:pt x="118" y="172"/>
                  </a:lnTo>
                  <a:lnTo>
                    <a:pt x="121" y="169"/>
                  </a:lnTo>
                  <a:lnTo>
                    <a:pt x="123" y="167"/>
                  </a:lnTo>
                  <a:lnTo>
                    <a:pt x="124" y="162"/>
                  </a:lnTo>
                  <a:lnTo>
                    <a:pt x="126" y="158"/>
                  </a:lnTo>
                  <a:lnTo>
                    <a:pt x="129" y="156"/>
                  </a:lnTo>
                  <a:lnTo>
                    <a:pt x="129" y="152"/>
                  </a:lnTo>
                  <a:lnTo>
                    <a:pt x="128" y="146"/>
                  </a:lnTo>
                  <a:lnTo>
                    <a:pt x="124" y="139"/>
                  </a:lnTo>
                  <a:lnTo>
                    <a:pt x="123" y="135"/>
                  </a:lnTo>
                  <a:lnTo>
                    <a:pt x="123" y="131"/>
                  </a:lnTo>
                  <a:lnTo>
                    <a:pt x="123" y="128"/>
                  </a:lnTo>
                  <a:lnTo>
                    <a:pt x="124" y="125"/>
                  </a:lnTo>
                  <a:lnTo>
                    <a:pt x="121" y="34"/>
                  </a:lnTo>
                  <a:lnTo>
                    <a:pt x="122" y="34"/>
                  </a:lnTo>
                  <a:lnTo>
                    <a:pt x="118" y="31"/>
                  </a:lnTo>
                  <a:lnTo>
                    <a:pt x="116" y="26"/>
                  </a:lnTo>
                  <a:lnTo>
                    <a:pt x="114" y="23"/>
                  </a:lnTo>
                  <a:lnTo>
                    <a:pt x="113" y="17"/>
                  </a:lnTo>
                  <a:lnTo>
                    <a:pt x="109" y="13"/>
                  </a:lnTo>
                  <a:lnTo>
                    <a:pt x="107" y="3"/>
                  </a:lnTo>
                  <a:lnTo>
                    <a:pt x="107" y="0"/>
                  </a:lnTo>
                  <a:lnTo>
                    <a:pt x="24" y="5"/>
                  </a:lnTo>
                  <a:lnTo>
                    <a:pt x="22" y="3"/>
                  </a:lnTo>
                  <a:lnTo>
                    <a:pt x="22" y="3"/>
                  </a:lnTo>
                  <a:lnTo>
                    <a:pt x="21" y="6"/>
                  </a:lnTo>
                  <a:lnTo>
                    <a:pt x="21" y="8"/>
                  </a:lnTo>
                  <a:lnTo>
                    <a:pt x="24" y="11"/>
                  </a:lnTo>
                  <a:lnTo>
                    <a:pt x="28" y="14"/>
                  </a:lnTo>
                  <a:lnTo>
                    <a:pt x="33" y="18"/>
                  </a:lnTo>
                  <a:lnTo>
                    <a:pt x="38" y="23"/>
                  </a:lnTo>
                  <a:lnTo>
                    <a:pt x="38" y="26"/>
                  </a:lnTo>
                  <a:lnTo>
                    <a:pt x="36" y="32"/>
                  </a:lnTo>
                  <a:lnTo>
                    <a:pt x="34" y="35"/>
                  </a:lnTo>
                  <a:lnTo>
                    <a:pt x="31" y="43"/>
                  </a:lnTo>
                  <a:lnTo>
                    <a:pt x="29" y="45"/>
                  </a:lnTo>
                  <a:lnTo>
                    <a:pt x="27" y="47"/>
                  </a:lnTo>
                  <a:lnTo>
                    <a:pt x="21" y="50"/>
                  </a:lnTo>
                  <a:lnTo>
                    <a:pt x="15" y="50"/>
                  </a:lnTo>
                  <a:lnTo>
                    <a:pt x="12" y="51"/>
                  </a:lnTo>
                  <a:lnTo>
                    <a:pt x="12" y="55"/>
                  </a:lnTo>
                  <a:lnTo>
                    <a:pt x="12" y="58"/>
                  </a:lnTo>
                  <a:lnTo>
                    <a:pt x="15" y="65"/>
                  </a:lnTo>
                  <a:lnTo>
                    <a:pt x="17" y="67"/>
                  </a:lnTo>
                  <a:lnTo>
                    <a:pt x="13" y="70"/>
                  </a:lnTo>
                  <a:lnTo>
                    <a:pt x="13" y="77"/>
                  </a:lnTo>
                  <a:lnTo>
                    <a:pt x="11" y="77"/>
                  </a:lnTo>
                  <a:lnTo>
                    <a:pt x="8" y="80"/>
                  </a:lnTo>
                  <a:lnTo>
                    <a:pt x="2" y="86"/>
                  </a:lnTo>
                  <a:lnTo>
                    <a:pt x="3" y="92"/>
                  </a:lnTo>
                  <a:lnTo>
                    <a:pt x="0" y="95"/>
                  </a:lnTo>
                  <a:lnTo>
                    <a:pt x="0" y="104"/>
                  </a:lnTo>
                  <a:lnTo>
                    <a:pt x="0" y="113"/>
                  </a:lnTo>
                  <a:lnTo>
                    <a:pt x="6" y="123"/>
                  </a:lnTo>
                  <a:lnTo>
                    <a:pt x="21" y="136"/>
                  </a:lnTo>
                  <a:lnTo>
                    <a:pt x="25" y="142"/>
                  </a:lnTo>
                  <a:lnTo>
                    <a:pt x="25" y="150"/>
                  </a:lnTo>
                  <a:lnTo>
                    <a:pt x="30" y="154"/>
                  </a:lnTo>
                  <a:lnTo>
                    <a:pt x="31" y="151"/>
                  </a:lnTo>
                  <a:lnTo>
                    <a:pt x="34" y="150"/>
                  </a:lnTo>
                  <a:lnTo>
                    <a:pt x="39" y="150"/>
                  </a:lnTo>
                  <a:lnTo>
                    <a:pt x="42" y="153"/>
                  </a:lnTo>
                  <a:lnTo>
                    <a:pt x="45" y="156"/>
                  </a:lnTo>
                  <a:lnTo>
                    <a:pt x="42" y="162"/>
                  </a:lnTo>
                  <a:lnTo>
                    <a:pt x="41" y="167"/>
                  </a:lnTo>
                  <a:lnTo>
                    <a:pt x="41" y="170"/>
                  </a:lnTo>
                  <a:lnTo>
                    <a:pt x="39" y="175"/>
                  </a:lnTo>
                  <a:lnTo>
                    <a:pt x="39" y="180"/>
                  </a:lnTo>
                  <a:lnTo>
                    <a:pt x="44" y="185"/>
                  </a:lnTo>
                  <a:lnTo>
                    <a:pt x="51" y="190"/>
                  </a:lnTo>
                  <a:lnTo>
                    <a:pt x="53" y="189"/>
                  </a:lnTo>
                  <a:lnTo>
                    <a:pt x="64" y="196"/>
                  </a:lnTo>
                  <a:lnTo>
                    <a:pt x="68" y="200"/>
                  </a:lnTo>
                  <a:lnTo>
                    <a:pt x="71" y="209"/>
                  </a:lnTo>
                  <a:lnTo>
                    <a:pt x="70" y="214"/>
                  </a:lnTo>
                  <a:lnTo>
                    <a:pt x="69" y="217"/>
                  </a:lnTo>
                  <a:lnTo>
                    <a:pt x="74" y="222"/>
                  </a:lnTo>
                  <a:lnTo>
                    <a:pt x="74" y="226"/>
                  </a:lnTo>
                  <a:lnTo>
                    <a:pt x="76" y="222"/>
                  </a:lnTo>
                  <a:lnTo>
                    <a:pt x="80" y="222"/>
                  </a:lnTo>
                  <a:lnTo>
                    <a:pt x="83" y="221"/>
                  </a:lnTo>
                  <a:lnTo>
                    <a:pt x="86" y="21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81" name="Freeform 55">
              <a:extLst>
                <a:ext uri="{FF2B5EF4-FFF2-40B4-BE49-F238E27FC236}">
                  <a16:creationId xmlns:a16="http://schemas.microsoft.com/office/drawing/2014/main" id="{CB5CF310-664E-6D4C-9EC1-2CF856B9AE02}"/>
                </a:ext>
              </a:extLst>
            </p:cNvPr>
            <p:cNvSpPr>
              <a:spLocks/>
            </p:cNvSpPr>
            <p:nvPr/>
          </p:nvSpPr>
          <p:spPr bwMode="auto">
            <a:xfrm>
              <a:off x="6662572" y="2198545"/>
              <a:ext cx="330543" cy="242848"/>
            </a:xfrm>
            <a:custGeom>
              <a:avLst/>
              <a:gdLst>
                <a:gd name="T0" fmla="*/ 196 w 231"/>
                <a:gd name="T1" fmla="*/ 154 h 170"/>
                <a:gd name="T2" fmla="*/ 201 w 231"/>
                <a:gd name="T3" fmla="*/ 150 h 170"/>
                <a:gd name="T4" fmla="*/ 206 w 231"/>
                <a:gd name="T5" fmla="*/ 139 h 170"/>
                <a:gd name="T6" fmla="*/ 200 w 231"/>
                <a:gd name="T7" fmla="*/ 128 h 170"/>
                <a:gd name="T8" fmla="*/ 200 w 231"/>
                <a:gd name="T9" fmla="*/ 120 h 170"/>
                <a:gd name="T10" fmla="*/ 211 w 231"/>
                <a:gd name="T11" fmla="*/ 118 h 170"/>
                <a:gd name="T12" fmla="*/ 220 w 231"/>
                <a:gd name="T13" fmla="*/ 113 h 170"/>
                <a:gd name="T14" fmla="*/ 226 w 231"/>
                <a:gd name="T15" fmla="*/ 101 h 170"/>
                <a:gd name="T16" fmla="*/ 231 w 231"/>
                <a:gd name="T17" fmla="*/ 90 h 170"/>
                <a:gd name="T18" fmla="*/ 225 w 231"/>
                <a:gd name="T19" fmla="*/ 81 h 170"/>
                <a:gd name="T20" fmla="*/ 215 w 231"/>
                <a:gd name="T21" fmla="*/ 72 h 170"/>
                <a:gd name="T22" fmla="*/ 211 w 231"/>
                <a:gd name="T23" fmla="*/ 66 h 170"/>
                <a:gd name="T24" fmla="*/ 214 w 231"/>
                <a:gd name="T25" fmla="*/ 65 h 170"/>
                <a:gd name="T26" fmla="*/ 206 w 231"/>
                <a:gd name="T27" fmla="*/ 59 h 170"/>
                <a:gd name="T28" fmla="*/ 196 w 231"/>
                <a:gd name="T29" fmla="*/ 55 h 170"/>
                <a:gd name="T30" fmla="*/ 194 w 231"/>
                <a:gd name="T31" fmla="*/ 45 h 170"/>
                <a:gd name="T32" fmla="*/ 194 w 231"/>
                <a:gd name="T33" fmla="*/ 35 h 170"/>
                <a:gd name="T34" fmla="*/ 192 w 231"/>
                <a:gd name="T35" fmla="*/ 25 h 170"/>
                <a:gd name="T36" fmla="*/ 7 w 231"/>
                <a:gd name="T37" fmla="*/ 22 h 170"/>
                <a:gd name="T38" fmla="*/ 8 w 231"/>
                <a:gd name="T39" fmla="*/ 0 h 170"/>
                <a:gd name="T40" fmla="*/ 4 w 231"/>
                <a:gd name="T41" fmla="*/ 23 h 170"/>
                <a:gd name="T42" fmla="*/ 3 w 231"/>
                <a:gd name="T43" fmla="*/ 31 h 170"/>
                <a:gd name="T44" fmla="*/ 7 w 231"/>
                <a:gd name="T45" fmla="*/ 37 h 170"/>
                <a:gd name="T46" fmla="*/ 5 w 231"/>
                <a:gd name="T47" fmla="*/ 42 h 170"/>
                <a:gd name="T48" fmla="*/ 4 w 231"/>
                <a:gd name="T49" fmla="*/ 52 h 170"/>
                <a:gd name="T50" fmla="*/ 0 w 231"/>
                <a:gd name="T51" fmla="*/ 56 h 170"/>
                <a:gd name="T52" fmla="*/ 4 w 231"/>
                <a:gd name="T53" fmla="*/ 62 h 170"/>
                <a:gd name="T54" fmla="*/ 4 w 231"/>
                <a:gd name="T55" fmla="*/ 69 h 170"/>
                <a:gd name="T56" fmla="*/ 6 w 231"/>
                <a:gd name="T57" fmla="*/ 71 h 170"/>
                <a:gd name="T58" fmla="*/ 12 w 231"/>
                <a:gd name="T59" fmla="*/ 85 h 170"/>
                <a:gd name="T60" fmla="*/ 16 w 231"/>
                <a:gd name="T61" fmla="*/ 96 h 170"/>
                <a:gd name="T62" fmla="*/ 19 w 231"/>
                <a:gd name="T63" fmla="*/ 102 h 170"/>
                <a:gd name="T64" fmla="*/ 20 w 231"/>
                <a:gd name="T65" fmla="*/ 104 h 170"/>
                <a:gd name="T66" fmla="*/ 18 w 231"/>
                <a:gd name="T67" fmla="*/ 109 h 170"/>
                <a:gd name="T68" fmla="*/ 20 w 231"/>
                <a:gd name="T69" fmla="*/ 116 h 170"/>
                <a:gd name="T70" fmla="*/ 24 w 231"/>
                <a:gd name="T71" fmla="*/ 118 h 170"/>
                <a:gd name="T72" fmla="*/ 26 w 231"/>
                <a:gd name="T73" fmla="*/ 135 h 170"/>
                <a:gd name="T74" fmla="*/ 27 w 231"/>
                <a:gd name="T75" fmla="*/ 142 h 170"/>
                <a:gd name="T76" fmla="*/ 28 w 231"/>
                <a:gd name="T77" fmla="*/ 154 h 170"/>
                <a:gd name="T78" fmla="*/ 30 w 231"/>
                <a:gd name="T79" fmla="*/ 162 h 170"/>
                <a:gd name="T80" fmla="*/ 188 w 231"/>
                <a:gd name="T81" fmla="*/ 170 h 170"/>
                <a:gd name="T82" fmla="*/ 189 w 231"/>
                <a:gd name="T83" fmla="*/ 16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1" h="170">
                  <a:moveTo>
                    <a:pt x="189" y="161"/>
                  </a:moveTo>
                  <a:cubicBezTo>
                    <a:pt x="196" y="154"/>
                    <a:pt x="196" y="154"/>
                    <a:pt x="196" y="154"/>
                  </a:cubicBezTo>
                  <a:cubicBezTo>
                    <a:pt x="199" y="150"/>
                    <a:pt x="199" y="150"/>
                    <a:pt x="199" y="150"/>
                  </a:cubicBezTo>
                  <a:cubicBezTo>
                    <a:pt x="201" y="150"/>
                    <a:pt x="201" y="150"/>
                    <a:pt x="201" y="150"/>
                  </a:cubicBezTo>
                  <a:cubicBezTo>
                    <a:pt x="202" y="142"/>
                    <a:pt x="202" y="142"/>
                    <a:pt x="202" y="142"/>
                  </a:cubicBezTo>
                  <a:cubicBezTo>
                    <a:pt x="206" y="139"/>
                    <a:pt x="206" y="139"/>
                    <a:pt x="206" y="139"/>
                  </a:cubicBezTo>
                  <a:cubicBezTo>
                    <a:pt x="204" y="136"/>
                    <a:pt x="204" y="136"/>
                    <a:pt x="204" y="136"/>
                  </a:cubicBezTo>
                  <a:cubicBezTo>
                    <a:pt x="200" y="128"/>
                    <a:pt x="200" y="128"/>
                    <a:pt x="200" y="128"/>
                  </a:cubicBezTo>
                  <a:cubicBezTo>
                    <a:pt x="200" y="124"/>
                    <a:pt x="200" y="124"/>
                    <a:pt x="200" y="124"/>
                  </a:cubicBezTo>
                  <a:cubicBezTo>
                    <a:pt x="200" y="120"/>
                    <a:pt x="200" y="120"/>
                    <a:pt x="200" y="120"/>
                  </a:cubicBezTo>
                  <a:cubicBezTo>
                    <a:pt x="204" y="118"/>
                    <a:pt x="204" y="118"/>
                    <a:pt x="204" y="118"/>
                  </a:cubicBezTo>
                  <a:cubicBezTo>
                    <a:pt x="211" y="118"/>
                    <a:pt x="211" y="118"/>
                    <a:pt x="211" y="118"/>
                  </a:cubicBezTo>
                  <a:cubicBezTo>
                    <a:pt x="218" y="115"/>
                    <a:pt x="218" y="115"/>
                    <a:pt x="218" y="115"/>
                  </a:cubicBezTo>
                  <a:cubicBezTo>
                    <a:pt x="220" y="113"/>
                    <a:pt x="220" y="113"/>
                    <a:pt x="220" y="113"/>
                  </a:cubicBezTo>
                  <a:cubicBezTo>
                    <a:pt x="223" y="110"/>
                    <a:pt x="223" y="110"/>
                    <a:pt x="223" y="110"/>
                  </a:cubicBezTo>
                  <a:cubicBezTo>
                    <a:pt x="226" y="101"/>
                    <a:pt x="226" y="101"/>
                    <a:pt x="226" y="101"/>
                  </a:cubicBezTo>
                  <a:cubicBezTo>
                    <a:pt x="229" y="97"/>
                    <a:pt x="229" y="97"/>
                    <a:pt x="229" y="97"/>
                  </a:cubicBezTo>
                  <a:cubicBezTo>
                    <a:pt x="231" y="90"/>
                    <a:pt x="231" y="90"/>
                    <a:pt x="231" y="90"/>
                  </a:cubicBezTo>
                  <a:cubicBezTo>
                    <a:pt x="231" y="87"/>
                    <a:pt x="231" y="87"/>
                    <a:pt x="231" y="87"/>
                  </a:cubicBezTo>
                  <a:cubicBezTo>
                    <a:pt x="225" y="81"/>
                    <a:pt x="225" y="81"/>
                    <a:pt x="225" y="81"/>
                  </a:cubicBezTo>
                  <a:cubicBezTo>
                    <a:pt x="219" y="76"/>
                    <a:pt x="219" y="76"/>
                    <a:pt x="219" y="76"/>
                  </a:cubicBezTo>
                  <a:cubicBezTo>
                    <a:pt x="215" y="72"/>
                    <a:pt x="215" y="72"/>
                    <a:pt x="215" y="72"/>
                  </a:cubicBezTo>
                  <a:cubicBezTo>
                    <a:pt x="211" y="69"/>
                    <a:pt x="211" y="69"/>
                    <a:pt x="211" y="69"/>
                  </a:cubicBezTo>
                  <a:cubicBezTo>
                    <a:pt x="211" y="66"/>
                    <a:pt x="211" y="66"/>
                    <a:pt x="211" y="66"/>
                  </a:cubicBezTo>
                  <a:cubicBezTo>
                    <a:pt x="212" y="63"/>
                    <a:pt x="212" y="63"/>
                    <a:pt x="212" y="63"/>
                  </a:cubicBezTo>
                  <a:cubicBezTo>
                    <a:pt x="214" y="65"/>
                    <a:pt x="214" y="65"/>
                    <a:pt x="214" y="65"/>
                  </a:cubicBezTo>
                  <a:cubicBezTo>
                    <a:pt x="211" y="61"/>
                    <a:pt x="211" y="61"/>
                    <a:pt x="211" y="61"/>
                  </a:cubicBezTo>
                  <a:cubicBezTo>
                    <a:pt x="211" y="61"/>
                    <a:pt x="207" y="59"/>
                    <a:pt x="206" y="59"/>
                  </a:cubicBezTo>
                  <a:cubicBezTo>
                    <a:pt x="205" y="59"/>
                    <a:pt x="201" y="55"/>
                    <a:pt x="201" y="55"/>
                  </a:cubicBezTo>
                  <a:cubicBezTo>
                    <a:pt x="196" y="55"/>
                    <a:pt x="196" y="55"/>
                    <a:pt x="196" y="55"/>
                  </a:cubicBezTo>
                  <a:cubicBezTo>
                    <a:pt x="196" y="50"/>
                    <a:pt x="196" y="50"/>
                    <a:pt x="196" y="50"/>
                  </a:cubicBezTo>
                  <a:cubicBezTo>
                    <a:pt x="194" y="45"/>
                    <a:pt x="194" y="45"/>
                    <a:pt x="194" y="45"/>
                  </a:cubicBezTo>
                  <a:cubicBezTo>
                    <a:pt x="194" y="39"/>
                    <a:pt x="194" y="39"/>
                    <a:pt x="194" y="39"/>
                  </a:cubicBezTo>
                  <a:cubicBezTo>
                    <a:pt x="194" y="35"/>
                    <a:pt x="194" y="35"/>
                    <a:pt x="194" y="35"/>
                  </a:cubicBezTo>
                  <a:cubicBezTo>
                    <a:pt x="194" y="28"/>
                    <a:pt x="194" y="28"/>
                    <a:pt x="194" y="28"/>
                  </a:cubicBezTo>
                  <a:cubicBezTo>
                    <a:pt x="192" y="25"/>
                    <a:pt x="192" y="25"/>
                    <a:pt x="192" y="25"/>
                  </a:cubicBezTo>
                  <a:cubicBezTo>
                    <a:pt x="189" y="18"/>
                    <a:pt x="189" y="18"/>
                    <a:pt x="189" y="18"/>
                  </a:cubicBezTo>
                  <a:cubicBezTo>
                    <a:pt x="7" y="22"/>
                    <a:pt x="7" y="22"/>
                    <a:pt x="7" y="22"/>
                  </a:cubicBezTo>
                  <a:cubicBezTo>
                    <a:pt x="8" y="0"/>
                    <a:pt x="8" y="0"/>
                    <a:pt x="8" y="0"/>
                  </a:cubicBezTo>
                  <a:cubicBezTo>
                    <a:pt x="8" y="0"/>
                    <a:pt x="8" y="0"/>
                    <a:pt x="8" y="0"/>
                  </a:cubicBezTo>
                  <a:cubicBezTo>
                    <a:pt x="7" y="23"/>
                    <a:pt x="7" y="23"/>
                    <a:pt x="7" y="23"/>
                  </a:cubicBezTo>
                  <a:cubicBezTo>
                    <a:pt x="4" y="23"/>
                    <a:pt x="4" y="23"/>
                    <a:pt x="4" y="23"/>
                  </a:cubicBezTo>
                  <a:cubicBezTo>
                    <a:pt x="4" y="26"/>
                    <a:pt x="4" y="26"/>
                    <a:pt x="4" y="26"/>
                  </a:cubicBezTo>
                  <a:cubicBezTo>
                    <a:pt x="3" y="31"/>
                    <a:pt x="3" y="31"/>
                    <a:pt x="3" y="31"/>
                  </a:cubicBezTo>
                  <a:cubicBezTo>
                    <a:pt x="5" y="32"/>
                    <a:pt x="5" y="32"/>
                    <a:pt x="5" y="32"/>
                  </a:cubicBezTo>
                  <a:cubicBezTo>
                    <a:pt x="7" y="37"/>
                    <a:pt x="7" y="37"/>
                    <a:pt x="7" y="37"/>
                  </a:cubicBezTo>
                  <a:cubicBezTo>
                    <a:pt x="7" y="41"/>
                    <a:pt x="7" y="41"/>
                    <a:pt x="7" y="41"/>
                  </a:cubicBezTo>
                  <a:cubicBezTo>
                    <a:pt x="5" y="42"/>
                    <a:pt x="5" y="42"/>
                    <a:pt x="5" y="42"/>
                  </a:cubicBezTo>
                  <a:cubicBezTo>
                    <a:pt x="4" y="45"/>
                    <a:pt x="4" y="45"/>
                    <a:pt x="4" y="45"/>
                  </a:cubicBezTo>
                  <a:cubicBezTo>
                    <a:pt x="4" y="52"/>
                    <a:pt x="4" y="52"/>
                    <a:pt x="4" y="52"/>
                  </a:cubicBezTo>
                  <a:cubicBezTo>
                    <a:pt x="1" y="53"/>
                    <a:pt x="1" y="53"/>
                    <a:pt x="1" y="53"/>
                  </a:cubicBezTo>
                  <a:cubicBezTo>
                    <a:pt x="0" y="56"/>
                    <a:pt x="0" y="56"/>
                    <a:pt x="0" y="56"/>
                  </a:cubicBezTo>
                  <a:cubicBezTo>
                    <a:pt x="0" y="59"/>
                    <a:pt x="0" y="59"/>
                    <a:pt x="0" y="59"/>
                  </a:cubicBezTo>
                  <a:cubicBezTo>
                    <a:pt x="4" y="62"/>
                    <a:pt x="4" y="62"/>
                    <a:pt x="4" y="62"/>
                  </a:cubicBezTo>
                  <a:cubicBezTo>
                    <a:pt x="4" y="66"/>
                    <a:pt x="4" y="66"/>
                    <a:pt x="4" y="66"/>
                  </a:cubicBezTo>
                  <a:cubicBezTo>
                    <a:pt x="4" y="69"/>
                    <a:pt x="4" y="69"/>
                    <a:pt x="4" y="69"/>
                  </a:cubicBezTo>
                  <a:cubicBezTo>
                    <a:pt x="3" y="67"/>
                    <a:pt x="3" y="67"/>
                    <a:pt x="3" y="67"/>
                  </a:cubicBezTo>
                  <a:cubicBezTo>
                    <a:pt x="6" y="71"/>
                    <a:pt x="6" y="71"/>
                    <a:pt x="6" y="71"/>
                  </a:cubicBezTo>
                  <a:cubicBezTo>
                    <a:pt x="9" y="80"/>
                    <a:pt x="9" y="80"/>
                    <a:pt x="9" y="80"/>
                  </a:cubicBezTo>
                  <a:cubicBezTo>
                    <a:pt x="12" y="85"/>
                    <a:pt x="12" y="85"/>
                    <a:pt x="12" y="85"/>
                  </a:cubicBezTo>
                  <a:cubicBezTo>
                    <a:pt x="14" y="91"/>
                    <a:pt x="14" y="91"/>
                    <a:pt x="14" y="91"/>
                  </a:cubicBezTo>
                  <a:cubicBezTo>
                    <a:pt x="16" y="96"/>
                    <a:pt x="16" y="96"/>
                    <a:pt x="16" y="96"/>
                  </a:cubicBezTo>
                  <a:cubicBezTo>
                    <a:pt x="18" y="99"/>
                    <a:pt x="18" y="99"/>
                    <a:pt x="18" y="99"/>
                  </a:cubicBezTo>
                  <a:cubicBezTo>
                    <a:pt x="19" y="102"/>
                    <a:pt x="19" y="102"/>
                    <a:pt x="19" y="102"/>
                  </a:cubicBezTo>
                  <a:cubicBezTo>
                    <a:pt x="20" y="103"/>
                    <a:pt x="20" y="103"/>
                    <a:pt x="20" y="103"/>
                  </a:cubicBezTo>
                  <a:cubicBezTo>
                    <a:pt x="20" y="104"/>
                    <a:pt x="20" y="104"/>
                    <a:pt x="20" y="104"/>
                  </a:cubicBezTo>
                  <a:cubicBezTo>
                    <a:pt x="17" y="105"/>
                    <a:pt x="17" y="105"/>
                    <a:pt x="17" y="105"/>
                  </a:cubicBezTo>
                  <a:cubicBezTo>
                    <a:pt x="18" y="109"/>
                    <a:pt x="18" y="109"/>
                    <a:pt x="18" y="109"/>
                  </a:cubicBezTo>
                  <a:cubicBezTo>
                    <a:pt x="19" y="114"/>
                    <a:pt x="19" y="114"/>
                    <a:pt x="19" y="114"/>
                  </a:cubicBezTo>
                  <a:cubicBezTo>
                    <a:pt x="20" y="116"/>
                    <a:pt x="20" y="116"/>
                    <a:pt x="20" y="116"/>
                  </a:cubicBezTo>
                  <a:cubicBezTo>
                    <a:pt x="22" y="116"/>
                    <a:pt x="22" y="116"/>
                    <a:pt x="22" y="116"/>
                  </a:cubicBezTo>
                  <a:cubicBezTo>
                    <a:pt x="24" y="118"/>
                    <a:pt x="24" y="118"/>
                    <a:pt x="24" y="118"/>
                  </a:cubicBezTo>
                  <a:cubicBezTo>
                    <a:pt x="26" y="125"/>
                    <a:pt x="26" y="125"/>
                    <a:pt x="26" y="125"/>
                  </a:cubicBezTo>
                  <a:cubicBezTo>
                    <a:pt x="26" y="135"/>
                    <a:pt x="26" y="135"/>
                    <a:pt x="26" y="135"/>
                  </a:cubicBezTo>
                  <a:cubicBezTo>
                    <a:pt x="25" y="139"/>
                    <a:pt x="25" y="139"/>
                    <a:pt x="25" y="139"/>
                  </a:cubicBezTo>
                  <a:cubicBezTo>
                    <a:pt x="27" y="142"/>
                    <a:pt x="27" y="142"/>
                    <a:pt x="27" y="142"/>
                  </a:cubicBezTo>
                  <a:cubicBezTo>
                    <a:pt x="28" y="144"/>
                    <a:pt x="28" y="144"/>
                    <a:pt x="28" y="144"/>
                  </a:cubicBezTo>
                  <a:cubicBezTo>
                    <a:pt x="28" y="154"/>
                    <a:pt x="28" y="154"/>
                    <a:pt x="28" y="154"/>
                  </a:cubicBezTo>
                  <a:cubicBezTo>
                    <a:pt x="30" y="161"/>
                    <a:pt x="30" y="161"/>
                    <a:pt x="30" y="161"/>
                  </a:cubicBezTo>
                  <a:cubicBezTo>
                    <a:pt x="30" y="162"/>
                    <a:pt x="30" y="162"/>
                    <a:pt x="30" y="162"/>
                  </a:cubicBezTo>
                  <a:cubicBezTo>
                    <a:pt x="176" y="160"/>
                    <a:pt x="176" y="160"/>
                    <a:pt x="176" y="160"/>
                  </a:cubicBezTo>
                  <a:cubicBezTo>
                    <a:pt x="188" y="170"/>
                    <a:pt x="188" y="170"/>
                    <a:pt x="188" y="170"/>
                  </a:cubicBezTo>
                  <a:cubicBezTo>
                    <a:pt x="190" y="168"/>
                    <a:pt x="190" y="168"/>
                    <a:pt x="190" y="168"/>
                  </a:cubicBezTo>
                  <a:lnTo>
                    <a:pt x="189" y="16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82" name="Freeform 181">
              <a:extLst>
                <a:ext uri="{FF2B5EF4-FFF2-40B4-BE49-F238E27FC236}">
                  <a16:creationId xmlns:a16="http://schemas.microsoft.com/office/drawing/2014/main" id="{1ACEE994-74EE-8341-9DE5-CC43C92E51AF}"/>
                </a:ext>
              </a:extLst>
            </p:cNvPr>
            <p:cNvSpPr>
              <a:spLocks/>
            </p:cNvSpPr>
            <p:nvPr/>
          </p:nvSpPr>
          <p:spPr bwMode="auto">
            <a:xfrm>
              <a:off x="5157993" y="3013097"/>
              <a:ext cx="735560" cy="571704"/>
            </a:xfrm>
            <a:custGeom>
              <a:avLst/>
              <a:gdLst>
                <a:gd name="connsiteX0" fmla="*/ 302516 w 770887"/>
                <a:gd name="connsiteY0" fmla="*/ 482511 h 599162"/>
                <a:gd name="connsiteX1" fmla="*/ 307819 w 770887"/>
                <a:gd name="connsiteY1" fmla="*/ 487813 h 599162"/>
                <a:gd name="connsiteX2" fmla="*/ 318423 w 770887"/>
                <a:gd name="connsiteY2" fmla="*/ 494883 h 599162"/>
                <a:gd name="connsiteX3" fmla="*/ 311354 w 770887"/>
                <a:gd name="connsiteY3" fmla="*/ 496651 h 599162"/>
                <a:gd name="connsiteX4" fmla="*/ 307819 w 770887"/>
                <a:gd name="connsiteY4" fmla="*/ 496651 h 599162"/>
                <a:gd name="connsiteX5" fmla="*/ 300749 w 770887"/>
                <a:gd name="connsiteY5" fmla="*/ 501953 h 599162"/>
                <a:gd name="connsiteX6" fmla="*/ 300749 w 770887"/>
                <a:gd name="connsiteY6" fmla="*/ 503720 h 599162"/>
                <a:gd name="connsiteX7" fmla="*/ 300749 w 770887"/>
                <a:gd name="connsiteY7" fmla="*/ 509023 h 599162"/>
                <a:gd name="connsiteX8" fmla="*/ 304284 w 770887"/>
                <a:gd name="connsiteY8" fmla="*/ 509023 h 599162"/>
                <a:gd name="connsiteX9" fmla="*/ 311354 w 770887"/>
                <a:gd name="connsiteY9" fmla="*/ 517860 h 599162"/>
                <a:gd name="connsiteX10" fmla="*/ 311354 w 770887"/>
                <a:gd name="connsiteY10" fmla="*/ 521395 h 599162"/>
                <a:gd name="connsiteX11" fmla="*/ 306051 w 770887"/>
                <a:gd name="connsiteY11" fmla="*/ 523162 h 599162"/>
                <a:gd name="connsiteX12" fmla="*/ 302516 w 770887"/>
                <a:gd name="connsiteY12" fmla="*/ 523162 h 599162"/>
                <a:gd name="connsiteX13" fmla="*/ 298982 w 770887"/>
                <a:gd name="connsiteY13" fmla="*/ 524930 h 599162"/>
                <a:gd name="connsiteX14" fmla="*/ 297214 w 770887"/>
                <a:gd name="connsiteY14" fmla="*/ 524930 h 599162"/>
                <a:gd name="connsiteX15" fmla="*/ 291912 w 770887"/>
                <a:gd name="connsiteY15" fmla="*/ 528465 h 599162"/>
                <a:gd name="connsiteX16" fmla="*/ 291912 w 770887"/>
                <a:gd name="connsiteY16" fmla="*/ 533767 h 599162"/>
                <a:gd name="connsiteX17" fmla="*/ 291912 w 770887"/>
                <a:gd name="connsiteY17" fmla="*/ 535534 h 599162"/>
                <a:gd name="connsiteX18" fmla="*/ 288377 w 770887"/>
                <a:gd name="connsiteY18" fmla="*/ 540837 h 599162"/>
                <a:gd name="connsiteX19" fmla="*/ 283075 w 770887"/>
                <a:gd name="connsiteY19" fmla="*/ 531999 h 599162"/>
                <a:gd name="connsiteX20" fmla="*/ 283075 w 770887"/>
                <a:gd name="connsiteY20" fmla="*/ 533767 h 599162"/>
                <a:gd name="connsiteX21" fmla="*/ 281307 w 770887"/>
                <a:gd name="connsiteY21" fmla="*/ 537302 h 599162"/>
                <a:gd name="connsiteX22" fmla="*/ 276005 w 770887"/>
                <a:gd name="connsiteY22" fmla="*/ 542604 h 599162"/>
                <a:gd name="connsiteX23" fmla="*/ 272470 w 770887"/>
                <a:gd name="connsiteY23" fmla="*/ 549674 h 599162"/>
                <a:gd name="connsiteX24" fmla="*/ 272470 w 770887"/>
                <a:gd name="connsiteY24" fmla="*/ 551441 h 599162"/>
                <a:gd name="connsiteX25" fmla="*/ 272470 w 770887"/>
                <a:gd name="connsiteY25" fmla="*/ 558511 h 599162"/>
                <a:gd name="connsiteX26" fmla="*/ 256563 w 770887"/>
                <a:gd name="connsiteY26" fmla="*/ 558511 h 599162"/>
                <a:gd name="connsiteX27" fmla="*/ 268935 w 770887"/>
                <a:gd name="connsiteY27" fmla="*/ 554976 h 599162"/>
                <a:gd name="connsiteX28" fmla="*/ 270703 w 770887"/>
                <a:gd name="connsiteY28" fmla="*/ 551441 h 599162"/>
                <a:gd name="connsiteX29" fmla="*/ 272470 w 770887"/>
                <a:gd name="connsiteY29" fmla="*/ 547906 h 599162"/>
                <a:gd name="connsiteX30" fmla="*/ 270703 w 770887"/>
                <a:gd name="connsiteY30" fmla="*/ 542604 h 599162"/>
                <a:gd name="connsiteX31" fmla="*/ 267168 w 770887"/>
                <a:gd name="connsiteY31" fmla="*/ 540837 h 599162"/>
                <a:gd name="connsiteX32" fmla="*/ 265400 w 770887"/>
                <a:gd name="connsiteY32" fmla="*/ 540837 h 599162"/>
                <a:gd name="connsiteX33" fmla="*/ 261866 w 770887"/>
                <a:gd name="connsiteY33" fmla="*/ 537302 h 599162"/>
                <a:gd name="connsiteX34" fmla="*/ 261866 w 770887"/>
                <a:gd name="connsiteY34" fmla="*/ 535534 h 599162"/>
                <a:gd name="connsiteX35" fmla="*/ 260098 w 770887"/>
                <a:gd name="connsiteY35" fmla="*/ 524930 h 599162"/>
                <a:gd name="connsiteX36" fmla="*/ 263633 w 770887"/>
                <a:gd name="connsiteY36" fmla="*/ 521395 h 599162"/>
                <a:gd name="connsiteX37" fmla="*/ 265400 w 770887"/>
                <a:gd name="connsiteY37" fmla="*/ 517860 h 599162"/>
                <a:gd name="connsiteX38" fmla="*/ 270703 w 770887"/>
                <a:gd name="connsiteY38" fmla="*/ 514325 h 599162"/>
                <a:gd name="connsiteX39" fmla="*/ 272470 w 770887"/>
                <a:gd name="connsiteY39" fmla="*/ 516093 h 599162"/>
                <a:gd name="connsiteX40" fmla="*/ 277772 w 770887"/>
                <a:gd name="connsiteY40" fmla="*/ 521395 h 599162"/>
                <a:gd name="connsiteX41" fmla="*/ 281307 w 770887"/>
                <a:gd name="connsiteY41" fmla="*/ 528465 h 599162"/>
                <a:gd name="connsiteX42" fmla="*/ 281307 w 770887"/>
                <a:gd name="connsiteY42" fmla="*/ 521395 h 599162"/>
                <a:gd name="connsiteX43" fmla="*/ 279540 w 770887"/>
                <a:gd name="connsiteY43" fmla="*/ 514325 h 599162"/>
                <a:gd name="connsiteX44" fmla="*/ 276005 w 770887"/>
                <a:gd name="connsiteY44" fmla="*/ 509023 h 599162"/>
                <a:gd name="connsiteX45" fmla="*/ 281307 w 770887"/>
                <a:gd name="connsiteY45" fmla="*/ 507255 h 599162"/>
                <a:gd name="connsiteX46" fmla="*/ 288377 w 770887"/>
                <a:gd name="connsiteY46" fmla="*/ 510790 h 599162"/>
                <a:gd name="connsiteX47" fmla="*/ 291912 w 770887"/>
                <a:gd name="connsiteY47" fmla="*/ 510790 h 599162"/>
                <a:gd name="connsiteX48" fmla="*/ 291912 w 770887"/>
                <a:gd name="connsiteY48" fmla="*/ 507255 h 599162"/>
                <a:gd name="connsiteX49" fmla="*/ 291912 w 770887"/>
                <a:gd name="connsiteY49" fmla="*/ 505488 h 599162"/>
                <a:gd name="connsiteX50" fmla="*/ 291912 w 770887"/>
                <a:gd name="connsiteY50" fmla="*/ 501953 h 599162"/>
                <a:gd name="connsiteX51" fmla="*/ 291912 w 770887"/>
                <a:gd name="connsiteY51" fmla="*/ 496651 h 599162"/>
                <a:gd name="connsiteX52" fmla="*/ 290144 w 770887"/>
                <a:gd name="connsiteY52" fmla="*/ 493116 h 599162"/>
                <a:gd name="connsiteX53" fmla="*/ 297214 w 770887"/>
                <a:gd name="connsiteY53" fmla="*/ 487813 h 599162"/>
                <a:gd name="connsiteX54" fmla="*/ 55075 w 770887"/>
                <a:gd name="connsiteY54" fmla="*/ 374697 h 599162"/>
                <a:gd name="connsiteX55" fmla="*/ 58610 w 770887"/>
                <a:gd name="connsiteY55" fmla="*/ 374697 h 599162"/>
                <a:gd name="connsiteX56" fmla="*/ 63912 w 770887"/>
                <a:gd name="connsiteY56" fmla="*/ 385302 h 599162"/>
                <a:gd name="connsiteX57" fmla="*/ 63912 w 770887"/>
                <a:gd name="connsiteY57" fmla="*/ 390604 h 599162"/>
                <a:gd name="connsiteX58" fmla="*/ 60377 w 770887"/>
                <a:gd name="connsiteY58" fmla="*/ 395906 h 599162"/>
                <a:gd name="connsiteX59" fmla="*/ 56842 w 770887"/>
                <a:gd name="connsiteY59" fmla="*/ 395906 h 599162"/>
                <a:gd name="connsiteX60" fmla="*/ 51540 w 770887"/>
                <a:gd name="connsiteY60" fmla="*/ 395906 h 599162"/>
                <a:gd name="connsiteX61" fmla="*/ 44470 w 770887"/>
                <a:gd name="connsiteY61" fmla="*/ 390604 h 599162"/>
                <a:gd name="connsiteX62" fmla="*/ 35633 w 770887"/>
                <a:gd name="connsiteY62" fmla="*/ 383534 h 599162"/>
                <a:gd name="connsiteX63" fmla="*/ 44470 w 770887"/>
                <a:gd name="connsiteY63" fmla="*/ 378232 h 599162"/>
                <a:gd name="connsiteX64" fmla="*/ 49773 w 770887"/>
                <a:gd name="connsiteY64" fmla="*/ 378232 h 599162"/>
                <a:gd name="connsiteX65" fmla="*/ 4447 w 770887"/>
                <a:gd name="connsiteY65" fmla="*/ 224465 h 599162"/>
                <a:gd name="connsiteX66" fmla="*/ 5929 w 770887"/>
                <a:gd name="connsiteY66" fmla="*/ 230488 h 599162"/>
                <a:gd name="connsiteX67" fmla="*/ 8894 w 770887"/>
                <a:gd name="connsiteY67" fmla="*/ 233499 h 599162"/>
                <a:gd name="connsiteX68" fmla="*/ 16306 w 770887"/>
                <a:gd name="connsiteY68" fmla="*/ 235005 h 599162"/>
                <a:gd name="connsiteX69" fmla="*/ 23717 w 770887"/>
                <a:gd name="connsiteY69" fmla="*/ 235005 h 599162"/>
                <a:gd name="connsiteX70" fmla="*/ 28164 w 770887"/>
                <a:gd name="connsiteY70" fmla="*/ 238016 h 599162"/>
                <a:gd name="connsiteX71" fmla="*/ 28164 w 770887"/>
                <a:gd name="connsiteY71" fmla="*/ 242533 h 599162"/>
                <a:gd name="connsiteX72" fmla="*/ 31129 w 770887"/>
                <a:gd name="connsiteY72" fmla="*/ 245544 h 599162"/>
                <a:gd name="connsiteX73" fmla="*/ 37058 w 770887"/>
                <a:gd name="connsiteY73" fmla="*/ 251566 h 599162"/>
                <a:gd name="connsiteX74" fmla="*/ 44470 w 770887"/>
                <a:gd name="connsiteY74" fmla="*/ 262106 h 599162"/>
                <a:gd name="connsiteX75" fmla="*/ 40023 w 770887"/>
                <a:gd name="connsiteY75" fmla="*/ 262106 h 599162"/>
                <a:gd name="connsiteX76" fmla="*/ 31129 w 770887"/>
                <a:gd name="connsiteY76" fmla="*/ 262106 h 599162"/>
                <a:gd name="connsiteX77" fmla="*/ 29647 w 770887"/>
                <a:gd name="connsiteY77" fmla="*/ 265117 h 599162"/>
                <a:gd name="connsiteX78" fmla="*/ 23717 w 770887"/>
                <a:gd name="connsiteY78" fmla="*/ 259095 h 599162"/>
                <a:gd name="connsiteX79" fmla="*/ 20753 w 770887"/>
                <a:gd name="connsiteY79" fmla="*/ 250061 h 599162"/>
                <a:gd name="connsiteX80" fmla="*/ 19270 w 770887"/>
                <a:gd name="connsiteY80" fmla="*/ 247050 h 599162"/>
                <a:gd name="connsiteX81" fmla="*/ 16306 w 770887"/>
                <a:gd name="connsiteY81" fmla="*/ 244038 h 599162"/>
                <a:gd name="connsiteX82" fmla="*/ 14823 w 770887"/>
                <a:gd name="connsiteY82" fmla="*/ 244038 h 599162"/>
                <a:gd name="connsiteX83" fmla="*/ 13341 w 770887"/>
                <a:gd name="connsiteY83" fmla="*/ 244038 h 599162"/>
                <a:gd name="connsiteX84" fmla="*/ 10376 w 770887"/>
                <a:gd name="connsiteY84" fmla="*/ 244038 h 599162"/>
                <a:gd name="connsiteX85" fmla="*/ 8894 w 770887"/>
                <a:gd name="connsiteY85" fmla="*/ 244038 h 599162"/>
                <a:gd name="connsiteX86" fmla="*/ 4447 w 770887"/>
                <a:gd name="connsiteY86" fmla="*/ 244038 h 599162"/>
                <a:gd name="connsiteX87" fmla="*/ 2964 w 770887"/>
                <a:gd name="connsiteY87" fmla="*/ 242533 h 599162"/>
                <a:gd name="connsiteX88" fmla="*/ 1482 w 770887"/>
                <a:gd name="connsiteY88" fmla="*/ 239521 h 599162"/>
                <a:gd name="connsiteX89" fmla="*/ 0 w 770887"/>
                <a:gd name="connsiteY89" fmla="*/ 235005 h 599162"/>
                <a:gd name="connsiteX90" fmla="*/ 0 w 770887"/>
                <a:gd name="connsiteY90" fmla="*/ 230488 h 599162"/>
                <a:gd name="connsiteX91" fmla="*/ 4447 w 770887"/>
                <a:gd name="connsiteY91" fmla="*/ 224465 h 599162"/>
                <a:gd name="connsiteX92" fmla="*/ 277183 w 770887"/>
                <a:gd name="connsiteY92" fmla="*/ 0 h 599162"/>
                <a:gd name="connsiteX93" fmla="*/ 283168 w 770887"/>
                <a:gd name="connsiteY93" fmla="*/ 5977 h 599162"/>
                <a:gd name="connsiteX94" fmla="*/ 286160 w 770887"/>
                <a:gd name="connsiteY94" fmla="*/ 10459 h 599162"/>
                <a:gd name="connsiteX95" fmla="*/ 283168 w 770887"/>
                <a:gd name="connsiteY95" fmla="*/ 10459 h 599162"/>
                <a:gd name="connsiteX96" fmla="*/ 283168 w 770887"/>
                <a:gd name="connsiteY96" fmla="*/ 14942 h 599162"/>
                <a:gd name="connsiteX97" fmla="*/ 287656 w 770887"/>
                <a:gd name="connsiteY97" fmla="*/ 17930 h 599162"/>
                <a:gd name="connsiteX98" fmla="*/ 293640 w 770887"/>
                <a:gd name="connsiteY98" fmla="*/ 17930 h 599162"/>
                <a:gd name="connsiteX99" fmla="*/ 293640 w 770887"/>
                <a:gd name="connsiteY99" fmla="*/ 13447 h 599162"/>
                <a:gd name="connsiteX100" fmla="*/ 296632 w 770887"/>
                <a:gd name="connsiteY100" fmla="*/ 10459 h 599162"/>
                <a:gd name="connsiteX101" fmla="*/ 299624 w 770887"/>
                <a:gd name="connsiteY101" fmla="*/ 13447 h 599162"/>
                <a:gd name="connsiteX102" fmla="*/ 304113 w 770887"/>
                <a:gd name="connsiteY102" fmla="*/ 19424 h 599162"/>
                <a:gd name="connsiteX103" fmla="*/ 313089 w 770887"/>
                <a:gd name="connsiteY103" fmla="*/ 17930 h 599162"/>
                <a:gd name="connsiteX104" fmla="*/ 325058 w 770887"/>
                <a:gd name="connsiteY104" fmla="*/ 20918 h 599162"/>
                <a:gd name="connsiteX105" fmla="*/ 325058 w 770887"/>
                <a:gd name="connsiteY105" fmla="*/ 25401 h 599162"/>
                <a:gd name="connsiteX106" fmla="*/ 328050 w 770887"/>
                <a:gd name="connsiteY106" fmla="*/ 31377 h 599162"/>
                <a:gd name="connsiteX107" fmla="*/ 335530 w 770887"/>
                <a:gd name="connsiteY107" fmla="*/ 37354 h 599162"/>
                <a:gd name="connsiteX108" fmla="*/ 351987 w 770887"/>
                <a:gd name="connsiteY108" fmla="*/ 37354 h 599162"/>
                <a:gd name="connsiteX109" fmla="*/ 356475 w 770887"/>
                <a:gd name="connsiteY109" fmla="*/ 37354 h 599162"/>
                <a:gd name="connsiteX110" fmla="*/ 360963 w 770887"/>
                <a:gd name="connsiteY110" fmla="*/ 34366 h 599162"/>
                <a:gd name="connsiteX111" fmla="*/ 366948 w 770887"/>
                <a:gd name="connsiteY111" fmla="*/ 34366 h 599162"/>
                <a:gd name="connsiteX112" fmla="*/ 374428 w 770887"/>
                <a:gd name="connsiteY112" fmla="*/ 38848 h 599162"/>
                <a:gd name="connsiteX113" fmla="*/ 375924 w 770887"/>
                <a:gd name="connsiteY113" fmla="*/ 43331 h 599162"/>
                <a:gd name="connsiteX114" fmla="*/ 375924 w 770887"/>
                <a:gd name="connsiteY114" fmla="*/ 47813 h 599162"/>
                <a:gd name="connsiteX115" fmla="*/ 375924 w 770887"/>
                <a:gd name="connsiteY115" fmla="*/ 48560 h 599162"/>
                <a:gd name="connsiteX116" fmla="*/ 375924 w 770887"/>
                <a:gd name="connsiteY116" fmla="*/ 50802 h 599162"/>
                <a:gd name="connsiteX117" fmla="*/ 383404 w 770887"/>
                <a:gd name="connsiteY117" fmla="*/ 46319 h 599162"/>
                <a:gd name="connsiteX118" fmla="*/ 392381 w 770887"/>
                <a:gd name="connsiteY118" fmla="*/ 43331 h 599162"/>
                <a:gd name="connsiteX119" fmla="*/ 398365 w 770887"/>
                <a:gd name="connsiteY119" fmla="*/ 43331 h 599162"/>
                <a:gd name="connsiteX120" fmla="*/ 410334 w 770887"/>
                <a:gd name="connsiteY120" fmla="*/ 47813 h 599162"/>
                <a:gd name="connsiteX121" fmla="*/ 420806 w 770887"/>
                <a:gd name="connsiteY121" fmla="*/ 50802 h 599162"/>
                <a:gd name="connsiteX122" fmla="*/ 432775 w 770887"/>
                <a:gd name="connsiteY122" fmla="*/ 47813 h 599162"/>
                <a:gd name="connsiteX123" fmla="*/ 438759 w 770887"/>
                <a:gd name="connsiteY123" fmla="*/ 43331 h 599162"/>
                <a:gd name="connsiteX124" fmla="*/ 444743 w 770887"/>
                <a:gd name="connsiteY124" fmla="*/ 43331 h 599162"/>
                <a:gd name="connsiteX125" fmla="*/ 447736 w 770887"/>
                <a:gd name="connsiteY125" fmla="*/ 43331 h 599162"/>
                <a:gd name="connsiteX126" fmla="*/ 455216 w 770887"/>
                <a:gd name="connsiteY126" fmla="*/ 50802 h 599162"/>
                <a:gd name="connsiteX127" fmla="*/ 462696 w 770887"/>
                <a:gd name="connsiteY127" fmla="*/ 56778 h 599162"/>
                <a:gd name="connsiteX128" fmla="*/ 476161 w 770887"/>
                <a:gd name="connsiteY128" fmla="*/ 58272 h 599162"/>
                <a:gd name="connsiteX129" fmla="*/ 482145 w 770887"/>
                <a:gd name="connsiteY129" fmla="*/ 110568 h 599162"/>
                <a:gd name="connsiteX130" fmla="*/ 500098 w 770887"/>
                <a:gd name="connsiteY130" fmla="*/ 242056 h 599162"/>
                <a:gd name="connsiteX131" fmla="*/ 521043 w 770887"/>
                <a:gd name="connsiteY131" fmla="*/ 400438 h 599162"/>
                <a:gd name="connsiteX132" fmla="*/ 525531 w 770887"/>
                <a:gd name="connsiteY132" fmla="*/ 409403 h 599162"/>
                <a:gd name="connsiteX133" fmla="*/ 540492 w 770887"/>
                <a:gd name="connsiteY133" fmla="*/ 409403 h 599162"/>
                <a:gd name="connsiteX134" fmla="*/ 543484 w 770887"/>
                <a:gd name="connsiteY134" fmla="*/ 400438 h 599162"/>
                <a:gd name="connsiteX135" fmla="*/ 555453 w 770887"/>
                <a:gd name="connsiteY135" fmla="*/ 400438 h 599162"/>
                <a:gd name="connsiteX136" fmla="*/ 555453 w 770887"/>
                <a:gd name="connsiteY136" fmla="*/ 404920 h 599162"/>
                <a:gd name="connsiteX137" fmla="*/ 559941 w 770887"/>
                <a:gd name="connsiteY137" fmla="*/ 410897 h 599162"/>
                <a:gd name="connsiteX138" fmla="*/ 579390 w 770887"/>
                <a:gd name="connsiteY138" fmla="*/ 424344 h 599162"/>
                <a:gd name="connsiteX139" fmla="*/ 595847 w 770887"/>
                <a:gd name="connsiteY139" fmla="*/ 442274 h 599162"/>
                <a:gd name="connsiteX140" fmla="*/ 604823 w 770887"/>
                <a:gd name="connsiteY140" fmla="*/ 434803 h 599162"/>
                <a:gd name="connsiteX141" fmla="*/ 610807 w 770887"/>
                <a:gd name="connsiteY141" fmla="*/ 419862 h 599162"/>
                <a:gd name="connsiteX142" fmla="*/ 618288 w 770887"/>
                <a:gd name="connsiteY142" fmla="*/ 412391 h 599162"/>
                <a:gd name="connsiteX143" fmla="*/ 625768 w 770887"/>
                <a:gd name="connsiteY143" fmla="*/ 407908 h 599162"/>
                <a:gd name="connsiteX144" fmla="*/ 639233 w 770887"/>
                <a:gd name="connsiteY144" fmla="*/ 413885 h 599162"/>
                <a:gd name="connsiteX145" fmla="*/ 655690 w 770887"/>
                <a:gd name="connsiteY145" fmla="*/ 425838 h 599162"/>
                <a:gd name="connsiteX146" fmla="*/ 672146 w 770887"/>
                <a:gd name="connsiteY146" fmla="*/ 442274 h 599162"/>
                <a:gd name="connsiteX147" fmla="*/ 684115 w 770887"/>
                <a:gd name="connsiteY147" fmla="*/ 455722 h 599162"/>
                <a:gd name="connsiteX148" fmla="*/ 708052 w 770887"/>
                <a:gd name="connsiteY148" fmla="*/ 479629 h 599162"/>
                <a:gd name="connsiteX149" fmla="*/ 723013 w 770887"/>
                <a:gd name="connsiteY149" fmla="*/ 500547 h 599162"/>
                <a:gd name="connsiteX150" fmla="*/ 731989 w 770887"/>
                <a:gd name="connsiteY150" fmla="*/ 502041 h 599162"/>
                <a:gd name="connsiteX151" fmla="*/ 742462 w 770887"/>
                <a:gd name="connsiteY151" fmla="*/ 503535 h 599162"/>
                <a:gd name="connsiteX152" fmla="*/ 760415 w 770887"/>
                <a:gd name="connsiteY152" fmla="*/ 509512 h 599162"/>
                <a:gd name="connsiteX153" fmla="*/ 767895 w 770887"/>
                <a:gd name="connsiteY153" fmla="*/ 513994 h 599162"/>
                <a:gd name="connsiteX154" fmla="*/ 767895 w 770887"/>
                <a:gd name="connsiteY154" fmla="*/ 519971 h 599162"/>
                <a:gd name="connsiteX155" fmla="*/ 770887 w 770887"/>
                <a:gd name="connsiteY155" fmla="*/ 533419 h 599162"/>
                <a:gd name="connsiteX156" fmla="*/ 770887 w 770887"/>
                <a:gd name="connsiteY156" fmla="*/ 539395 h 599162"/>
                <a:gd name="connsiteX157" fmla="*/ 770887 w 770887"/>
                <a:gd name="connsiteY157" fmla="*/ 545372 h 599162"/>
                <a:gd name="connsiteX158" fmla="*/ 770887 w 770887"/>
                <a:gd name="connsiteY158" fmla="*/ 558820 h 599162"/>
                <a:gd name="connsiteX159" fmla="*/ 764903 w 770887"/>
                <a:gd name="connsiteY159" fmla="*/ 563302 h 599162"/>
                <a:gd name="connsiteX160" fmla="*/ 760415 w 770887"/>
                <a:gd name="connsiteY160" fmla="*/ 557325 h 599162"/>
                <a:gd name="connsiteX161" fmla="*/ 755926 w 770887"/>
                <a:gd name="connsiteY161" fmla="*/ 549855 h 599162"/>
                <a:gd name="connsiteX162" fmla="*/ 751438 w 770887"/>
                <a:gd name="connsiteY162" fmla="*/ 552843 h 599162"/>
                <a:gd name="connsiteX163" fmla="*/ 755926 w 770887"/>
                <a:gd name="connsiteY163" fmla="*/ 560314 h 599162"/>
                <a:gd name="connsiteX164" fmla="*/ 752934 w 770887"/>
                <a:gd name="connsiteY164" fmla="*/ 561808 h 599162"/>
                <a:gd name="connsiteX165" fmla="*/ 748446 w 770887"/>
                <a:gd name="connsiteY165" fmla="*/ 558820 h 599162"/>
                <a:gd name="connsiteX166" fmla="*/ 739470 w 770887"/>
                <a:gd name="connsiteY166" fmla="*/ 555831 h 599162"/>
                <a:gd name="connsiteX167" fmla="*/ 739470 w 770887"/>
                <a:gd name="connsiteY167" fmla="*/ 549855 h 599162"/>
                <a:gd name="connsiteX168" fmla="*/ 736478 w 770887"/>
                <a:gd name="connsiteY168" fmla="*/ 542384 h 599162"/>
                <a:gd name="connsiteX169" fmla="*/ 731989 w 770887"/>
                <a:gd name="connsiteY169" fmla="*/ 539395 h 599162"/>
                <a:gd name="connsiteX170" fmla="*/ 728997 w 770887"/>
                <a:gd name="connsiteY170" fmla="*/ 533419 h 599162"/>
                <a:gd name="connsiteX171" fmla="*/ 717029 w 770887"/>
                <a:gd name="connsiteY171" fmla="*/ 524454 h 599162"/>
                <a:gd name="connsiteX172" fmla="*/ 706556 w 770887"/>
                <a:gd name="connsiteY172" fmla="*/ 525948 h 599162"/>
                <a:gd name="connsiteX173" fmla="*/ 709548 w 770887"/>
                <a:gd name="connsiteY173" fmla="*/ 530430 h 599162"/>
                <a:gd name="connsiteX174" fmla="*/ 712540 w 770887"/>
                <a:gd name="connsiteY174" fmla="*/ 533419 h 599162"/>
                <a:gd name="connsiteX175" fmla="*/ 723013 w 770887"/>
                <a:gd name="connsiteY175" fmla="*/ 539395 h 599162"/>
                <a:gd name="connsiteX176" fmla="*/ 728997 w 770887"/>
                <a:gd name="connsiteY176" fmla="*/ 545372 h 599162"/>
                <a:gd name="connsiteX177" fmla="*/ 728997 w 770887"/>
                <a:gd name="connsiteY177" fmla="*/ 549855 h 599162"/>
                <a:gd name="connsiteX178" fmla="*/ 733485 w 770887"/>
                <a:gd name="connsiteY178" fmla="*/ 554337 h 599162"/>
                <a:gd name="connsiteX179" fmla="*/ 736478 w 770887"/>
                <a:gd name="connsiteY179" fmla="*/ 558820 h 599162"/>
                <a:gd name="connsiteX180" fmla="*/ 739470 w 770887"/>
                <a:gd name="connsiteY180" fmla="*/ 569279 h 599162"/>
                <a:gd name="connsiteX181" fmla="*/ 739470 w 770887"/>
                <a:gd name="connsiteY181" fmla="*/ 572267 h 599162"/>
                <a:gd name="connsiteX182" fmla="*/ 734981 w 770887"/>
                <a:gd name="connsiteY182" fmla="*/ 573761 h 599162"/>
                <a:gd name="connsiteX183" fmla="*/ 731989 w 770887"/>
                <a:gd name="connsiteY183" fmla="*/ 566290 h 599162"/>
                <a:gd name="connsiteX184" fmla="*/ 731989 w 770887"/>
                <a:gd name="connsiteY184" fmla="*/ 573761 h 599162"/>
                <a:gd name="connsiteX185" fmla="*/ 728997 w 770887"/>
                <a:gd name="connsiteY185" fmla="*/ 579738 h 599162"/>
                <a:gd name="connsiteX186" fmla="*/ 724509 w 770887"/>
                <a:gd name="connsiteY186" fmla="*/ 578244 h 599162"/>
                <a:gd name="connsiteX187" fmla="*/ 717029 w 770887"/>
                <a:gd name="connsiteY187" fmla="*/ 570773 h 599162"/>
                <a:gd name="connsiteX188" fmla="*/ 709548 w 770887"/>
                <a:gd name="connsiteY188" fmla="*/ 561808 h 599162"/>
                <a:gd name="connsiteX189" fmla="*/ 703564 w 770887"/>
                <a:gd name="connsiteY189" fmla="*/ 564796 h 599162"/>
                <a:gd name="connsiteX190" fmla="*/ 699076 w 770887"/>
                <a:gd name="connsiteY190" fmla="*/ 564796 h 599162"/>
                <a:gd name="connsiteX191" fmla="*/ 702068 w 770887"/>
                <a:gd name="connsiteY191" fmla="*/ 555831 h 599162"/>
                <a:gd name="connsiteX192" fmla="*/ 709548 w 770887"/>
                <a:gd name="connsiteY192" fmla="*/ 554337 h 599162"/>
                <a:gd name="connsiteX193" fmla="*/ 706556 w 770887"/>
                <a:gd name="connsiteY193" fmla="*/ 545372 h 599162"/>
                <a:gd name="connsiteX194" fmla="*/ 697580 w 770887"/>
                <a:gd name="connsiteY194" fmla="*/ 549855 h 599162"/>
                <a:gd name="connsiteX195" fmla="*/ 700572 w 770887"/>
                <a:gd name="connsiteY195" fmla="*/ 540890 h 599162"/>
                <a:gd name="connsiteX196" fmla="*/ 696084 w 770887"/>
                <a:gd name="connsiteY196" fmla="*/ 534913 h 599162"/>
                <a:gd name="connsiteX197" fmla="*/ 694588 w 770887"/>
                <a:gd name="connsiteY197" fmla="*/ 530430 h 599162"/>
                <a:gd name="connsiteX198" fmla="*/ 694588 w 770887"/>
                <a:gd name="connsiteY198" fmla="*/ 525948 h 599162"/>
                <a:gd name="connsiteX199" fmla="*/ 700572 w 770887"/>
                <a:gd name="connsiteY199" fmla="*/ 516983 h 599162"/>
                <a:gd name="connsiteX200" fmla="*/ 693091 w 770887"/>
                <a:gd name="connsiteY200" fmla="*/ 516983 h 599162"/>
                <a:gd name="connsiteX201" fmla="*/ 690099 w 770887"/>
                <a:gd name="connsiteY201" fmla="*/ 519971 h 599162"/>
                <a:gd name="connsiteX202" fmla="*/ 690099 w 770887"/>
                <a:gd name="connsiteY202" fmla="*/ 522959 h 599162"/>
                <a:gd name="connsiteX203" fmla="*/ 690099 w 770887"/>
                <a:gd name="connsiteY203" fmla="*/ 531925 h 599162"/>
                <a:gd name="connsiteX204" fmla="*/ 685611 w 770887"/>
                <a:gd name="connsiteY204" fmla="*/ 534913 h 599162"/>
                <a:gd name="connsiteX205" fmla="*/ 682619 w 770887"/>
                <a:gd name="connsiteY205" fmla="*/ 537901 h 599162"/>
                <a:gd name="connsiteX206" fmla="*/ 682619 w 770887"/>
                <a:gd name="connsiteY206" fmla="*/ 533419 h 599162"/>
                <a:gd name="connsiteX207" fmla="*/ 681123 w 770887"/>
                <a:gd name="connsiteY207" fmla="*/ 527442 h 599162"/>
                <a:gd name="connsiteX208" fmla="*/ 679627 w 770887"/>
                <a:gd name="connsiteY208" fmla="*/ 519971 h 599162"/>
                <a:gd name="connsiteX209" fmla="*/ 678131 w 770887"/>
                <a:gd name="connsiteY209" fmla="*/ 515489 h 599162"/>
                <a:gd name="connsiteX210" fmla="*/ 676635 w 770887"/>
                <a:gd name="connsiteY210" fmla="*/ 511006 h 599162"/>
                <a:gd name="connsiteX211" fmla="*/ 676635 w 770887"/>
                <a:gd name="connsiteY211" fmla="*/ 506524 h 599162"/>
                <a:gd name="connsiteX212" fmla="*/ 681123 w 770887"/>
                <a:gd name="connsiteY212" fmla="*/ 503535 h 599162"/>
                <a:gd name="connsiteX213" fmla="*/ 684115 w 770887"/>
                <a:gd name="connsiteY213" fmla="*/ 499053 h 599162"/>
                <a:gd name="connsiteX214" fmla="*/ 690099 w 770887"/>
                <a:gd name="connsiteY214" fmla="*/ 493076 h 599162"/>
                <a:gd name="connsiteX215" fmla="*/ 684115 w 770887"/>
                <a:gd name="connsiteY215" fmla="*/ 482617 h 599162"/>
                <a:gd name="connsiteX216" fmla="*/ 681123 w 770887"/>
                <a:gd name="connsiteY216" fmla="*/ 484111 h 599162"/>
                <a:gd name="connsiteX217" fmla="*/ 678131 w 770887"/>
                <a:gd name="connsiteY217" fmla="*/ 491582 h 599162"/>
                <a:gd name="connsiteX218" fmla="*/ 672146 w 770887"/>
                <a:gd name="connsiteY218" fmla="*/ 499053 h 599162"/>
                <a:gd name="connsiteX219" fmla="*/ 667658 w 770887"/>
                <a:gd name="connsiteY219" fmla="*/ 502041 h 599162"/>
                <a:gd name="connsiteX220" fmla="*/ 666162 w 770887"/>
                <a:gd name="connsiteY220" fmla="*/ 505029 h 599162"/>
                <a:gd name="connsiteX221" fmla="*/ 669154 w 770887"/>
                <a:gd name="connsiteY221" fmla="*/ 516983 h 599162"/>
                <a:gd name="connsiteX222" fmla="*/ 675139 w 770887"/>
                <a:gd name="connsiteY222" fmla="*/ 533419 h 599162"/>
                <a:gd name="connsiteX223" fmla="*/ 669154 w 770887"/>
                <a:gd name="connsiteY223" fmla="*/ 531925 h 599162"/>
                <a:gd name="connsiteX224" fmla="*/ 660178 w 770887"/>
                <a:gd name="connsiteY224" fmla="*/ 513994 h 599162"/>
                <a:gd name="connsiteX225" fmla="*/ 649705 w 770887"/>
                <a:gd name="connsiteY225" fmla="*/ 499053 h 599162"/>
                <a:gd name="connsiteX226" fmla="*/ 646713 w 770887"/>
                <a:gd name="connsiteY226" fmla="*/ 508018 h 599162"/>
                <a:gd name="connsiteX227" fmla="*/ 643721 w 770887"/>
                <a:gd name="connsiteY227" fmla="*/ 506524 h 599162"/>
                <a:gd name="connsiteX228" fmla="*/ 639233 w 770887"/>
                <a:gd name="connsiteY228" fmla="*/ 496064 h 599162"/>
                <a:gd name="connsiteX229" fmla="*/ 633249 w 770887"/>
                <a:gd name="connsiteY229" fmla="*/ 491582 h 599162"/>
                <a:gd name="connsiteX230" fmla="*/ 618288 w 770887"/>
                <a:gd name="connsiteY230" fmla="*/ 475146 h 599162"/>
                <a:gd name="connsiteX231" fmla="*/ 618288 w 770887"/>
                <a:gd name="connsiteY231" fmla="*/ 464687 h 599162"/>
                <a:gd name="connsiteX232" fmla="*/ 615296 w 770887"/>
                <a:gd name="connsiteY232" fmla="*/ 470664 h 599162"/>
                <a:gd name="connsiteX233" fmla="*/ 607815 w 770887"/>
                <a:gd name="connsiteY233" fmla="*/ 467675 h 599162"/>
                <a:gd name="connsiteX234" fmla="*/ 591358 w 770887"/>
                <a:gd name="connsiteY234" fmla="*/ 452734 h 599162"/>
                <a:gd name="connsiteX235" fmla="*/ 580886 w 770887"/>
                <a:gd name="connsiteY235" fmla="*/ 440780 h 599162"/>
                <a:gd name="connsiteX236" fmla="*/ 574902 w 770887"/>
                <a:gd name="connsiteY236" fmla="*/ 442274 h 599162"/>
                <a:gd name="connsiteX237" fmla="*/ 561437 w 770887"/>
                <a:gd name="connsiteY237" fmla="*/ 439286 h 599162"/>
                <a:gd name="connsiteX238" fmla="*/ 552461 w 770887"/>
                <a:gd name="connsiteY238" fmla="*/ 430321 h 599162"/>
                <a:gd name="connsiteX239" fmla="*/ 552461 w 770887"/>
                <a:gd name="connsiteY239" fmla="*/ 419862 h 599162"/>
                <a:gd name="connsiteX240" fmla="*/ 547972 w 770887"/>
                <a:gd name="connsiteY240" fmla="*/ 422850 h 599162"/>
                <a:gd name="connsiteX241" fmla="*/ 530020 w 770887"/>
                <a:gd name="connsiteY241" fmla="*/ 422850 h 599162"/>
                <a:gd name="connsiteX242" fmla="*/ 521043 w 770887"/>
                <a:gd name="connsiteY242" fmla="*/ 421356 h 599162"/>
                <a:gd name="connsiteX243" fmla="*/ 510571 w 770887"/>
                <a:gd name="connsiteY243" fmla="*/ 418368 h 599162"/>
                <a:gd name="connsiteX244" fmla="*/ 491122 w 770887"/>
                <a:gd name="connsiteY244" fmla="*/ 416873 h 599162"/>
                <a:gd name="connsiteX245" fmla="*/ 471673 w 770887"/>
                <a:gd name="connsiteY245" fmla="*/ 421356 h 599162"/>
                <a:gd name="connsiteX246" fmla="*/ 458208 w 770887"/>
                <a:gd name="connsiteY246" fmla="*/ 424344 h 599162"/>
                <a:gd name="connsiteX247" fmla="*/ 461200 w 770887"/>
                <a:gd name="connsiteY247" fmla="*/ 412391 h 599162"/>
                <a:gd name="connsiteX248" fmla="*/ 456712 w 770887"/>
                <a:gd name="connsiteY248" fmla="*/ 415379 h 599162"/>
                <a:gd name="connsiteX249" fmla="*/ 449232 w 770887"/>
                <a:gd name="connsiteY249" fmla="*/ 410897 h 599162"/>
                <a:gd name="connsiteX250" fmla="*/ 443247 w 770887"/>
                <a:gd name="connsiteY250" fmla="*/ 407908 h 599162"/>
                <a:gd name="connsiteX251" fmla="*/ 437263 w 770887"/>
                <a:gd name="connsiteY251" fmla="*/ 407908 h 599162"/>
                <a:gd name="connsiteX252" fmla="*/ 432775 w 770887"/>
                <a:gd name="connsiteY252" fmla="*/ 407908 h 599162"/>
                <a:gd name="connsiteX253" fmla="*/ 425294 w 770887"/>
                <a:gd name="connsiteY253" fmla="*/ 412391 h 599162"/>
                <a:gd name="connsiteX254" fmla="*/ 419310 w 770887"/>
                <a:gd name="connsiteY254" fmla="*/ 415379 h 599162"/>
                <a:gd name="connsiteX255" fmla="*/ 413326 w 770887"/>
                <a:gd name="connsiteY255" fmla="*/ 422850 h 599162"/>
                <a:gd name="connsiteX256" fmla="*/ 410334 w 770887"/>
                <a:gd name="connsiteY256" fmla="*/ 425838 h 599162"/>
                <a:gd name="connsiteX257" fmla="*/ 402853 w 770887"/>
                <a:gd name="connsiteY257" fmla="*/ 424344 h 599162"/>
                <a:gd name="connsiteX258" fmla="*/ 410334 w 770887"/>
                <a:gd name="connsiteY258" fmla="*/ 418368 h 599162"/>
                <a:gd name="connsiteX259" fmla="*/ 419310 w 770887"/>
                <a:gd name="connsiteY259" fmla="*/ 409403 h 599162"/>
                <a:gd name="connsiteX260" fmla="*/ 425294 w 770887"/>
                <a:gd name="connsiteY260" fmla="*/ 403426 h 599162"/>
                <a:gd name="connsiteX261" fmla="*/ 429783 w 770887"/>
                <a:gd name="connsiteY261" fmla="*/ 397449 h 599162"/>
                <a:gd name="connsiteX262" fmla="*/ 426791 w 770887"/>
                <a:gd name="connsiteY262" fmla="*/ 397449 h 599162"/>
                <a:gd name="connsiteX263" fmla="*/ 420806 w 770887"/>
                <a:gd name="connsiteY263" fmla="*/ 394461 h 599162"/>
                <a:gd name="connsiteX264" fmla="*/ 420806 w 770887"/>
                <a:gd name="connsiteY264" fmla="*/ 384002 h 599162"/>
                <a:gd name="connsiteX265" fmla="*/ 414822 w 770887"/>
                <a:gd name="connsiteY265" fmla="*/ 388484 h 599162"/>
                <a:gd name="connsiteX266" fmla="*/ 413326 w 770887"/>
                <a:gd name="connsiteY266" fmla="*/ 389978 h 599162"/>
                <a:gd name="connsiteX267" fmla="*/ 402853 w 770887"/>
                <a:gd name="connsiteY267" fmla="*/ 389978 h 599162"/>
                <a:gd name="connsiteX268" fmla="*/ 393877 w 770887"/>
                <a:gd name="connsiteY268" fmla="*/ 388484 h 599162"/>
                <a:gd name="connsiteX269" fmla="*/ 389389 w 770887"/>
                <a:gd name="connsiteY269" fmla="*/ 392967 h 599162"/>
                <a:gd name="connsiteX270" fmla="*/ 386397 w 770887"/>
                <a:gd name="connsiteY270" fmla="*/ 401932 h 599162"/>
                <a:gd name="connsiteX271" fmla="*/ 392381 w 770887"/>
                <a:gd name="connsiteY271" fmla="*/ 409403 h 599162"/>
                <a:gd name="connsiteX272" fmla="*/ 389389 w 770887"/>
                <a:gd name="connsiteY272" fmla="*/ 421356 h 599162"/>
                <a:gd name="connsiteX273" fmla="*/ 381908 w 770887"/>
                <a:gd name="connsiteY273" fmla="*/ 428827 h 599162"/>
                <a:gd name="connsiteX274" fmla="*/ 374428 w 770887"/>
                <a:gd name="connsiteY274" fmla="*/ 428827 h 599162"/>
                <a:gd name="connsiteX275" fmla="*/ 365452 w 770887"/>
                <a:gd name="connsiteY275" fmla="*/ 428827 h 599162"/>
                <a:gd name="connsiteX276" fmla="*/ 362459 w 770887"/>
                <a:gd name="connsiteY276" fmla="*/ 439286 h 599162"/>
                <a:gd name="connsiteX277" fmla="*/ 350491 w 770887"/>
                <a:gd name="connsiteY277" fmla="*/ 443769 h 599162"/>
                <a:gd name="connsiteX278" fmla="*/ 348995 w 770887"/>
                <a:gd name="connsiteY278" fmla="*/ 446757 h 599162"/>
                <a:gd name="connsiteX279" fmla="*/ 338522 w 770887"/>
                <a:gd name="connsiteY279" fmla="*/ 454228 h 599162"/>
                <a:gd name="connsiteX280" fmla="*/ 328050 w 770887"/>
                <a:gd name="connsiteY280" fmla="*/ 457216 h 599162"/>
                <a:gd name="connsiteX281" fmla="*/ 322065 w 770887"/>
                <a:gd name="connsiteY281" fmla="*/ 458710 h 599162"/>
                <a:gd name="connsiteX282" fmla="*/ 319073 w 770887"/>
                <a:gd name="connsiteY282" fmla="*/ 454228 h 599162"/>
                <a:gd name="connsiteX283" fmla="*/ 317577 w 770887"/>
                <a:gd name="connsiteY283" fmla="*/ 451239 h 599162"/>
                <a:gd name="connsiteX284" fmla="*/ 325058 w 770887"/>
                <a:gd name="connsiteY284" fmla="*/ 448251 h 599162"/>
                <a:gd name="connsiteX285" fmla="*/ 331042 w 770887"/>
                <a:gd name="connsiteY285" fmla="*/ 440780 h 599162"/>
                <a:gd name="connsiteX286" fmla="*/ 323561 w 770887"/>
                <a:gd name="connsiteY286" fmla="*/ 440780 h 599162"/>
                <a:gd name="connsiteX287" fmla="*/ 320569 w 770887"/>
                <a:gd name="connsiteY287" fmla="*/ 436298 h 599162"/>
                <a:gd name="connsiteX288" fmla="*/ 328050 w 770887"/>
                <a:gd name="connsiteY288" fmla="*/ 425838 h 599162"/>
                <a:gd name="connsiteX289" fmla="*/ 331042 w 770887"/>
                <a:gd name="connsiteY289" fmla="*/ 415379 h 599162"/>
                <a:gd name="connsiteX290" fmla="*/ 335530 w 770887"/>
                <a:gd name="connsiteY290" fmla="*/ 400438 h 599162"/>
                <a:gd name="connsiteX291" fmla="*/ 343010 w 770887"/>
                <a:gd name="connsiteY291" fmla="*/ 391473 h 599162"/>
                <a:gd name="connsiteX292" fmla="*/ 369940 w 770887"/>
                <a:gd name="connsiteY292" fmla="*/ 394461 h 599162"/>
                <a:gd name="connsiteX293" fmla="*/ 365452 w 770887"/>
                <a:gd name="connsiteY293" fmla="*/ 388484 h 599162"/>
                <a:gd name="connsiteX294" fmla="*/ 357971 w 770887"/>
                <a:gd name="connsiteY294" fmla="*/ 386990 h 599162"/>
                <a:gd name="connsiteX295" fmla="*/ 344507 w 770887"/>
                <a:gd name="connsiteY295" fmla="*/ 381013 h 599162"/>
                <a:gd name="connsiteX296" fmla="*/ 334034 w 770887"/>
                <a:gd name="connsiteY296" fmla="*/ 385496 h 599162"/>
                <a:gd name="connsiteX297" fmla="*/ 325058 w 770887"/>
                <a:gd name="connsiteY297" fmla="*/ 392967 h 599162"/>
                <a:gd name="connsiteX298" fmla="*/ 316081 w 770887"/>
                <a:gd name="connsiteY298" fmla="*/ 400438 h 599162"/>
                <a:gd name="connsiteX299" fmla="*/ 311593 w 770887"/>
                <a:gd name="connsiteY299" fmla="*/ 409403 h 599162"/>
                <a:gd name="connsiteX300" fmla="*/ 310097 w 770887"/>
                <a:gd name="connsiteY300" fmla="*/ 416873 h 599162"/>
                <a:gd name="connsiteX301" fmla="*/ 304113 w 770887"/>
                <a:gd name="connsiteY301" fmla="*/ 416873 h 599162"/>
                <a:gd name="connsiteX302" fmla="*/ 304113 w 770887"/>
                <a:gd name="connsiteY302" fmla="*/ 419862 h 599162"/>
                <a:gd name="connsiteX303" fmla="*/ 307105 w 770887"/>
                <a:gd name="connsiteY303" fmla="*/ 425838 h 599162"/>
                <a:gd name="connsiteX304" fmla="*/ 305609 w 770887"/>
                <a:gd name="connsiteY304" fmla="*/ 430321 h 599162"/>
                <a:gd name="connsiteX305" fmla="*/ 301120 w 770887"/>
                <a:gd name="connsiteY305" fmla="*/ 434803 h 599162"/>
                <a:gd name="connsiteX306" fmla="*/ 290648 w 770887"/>
                <a:gd name="connsiteY306" fmla="*/ 440780 h 599162"/>
                <a:gd name="connsiteX307" fmla="*/ 284664 w 770887"/>
                <a:gd name="connsiteY307" fmla="*/ 445263 h 599162"/>
                <a:gd name="connsiteX308" fmla="*/ 277183 w 770887"/>
                <a:gd name="connsiteY308" fmla="*/ 452734 h 599162"/>
                <a:gd name="connsiteX309" fmla="*/ 275687 w 770887"/>
                <a:gd name="connsiteY309" fmla="*/ 460204 h 599162"/>
                <a:gd name="connsiteX310" fmla="*/ 286160 w 770887"/>
                <a:gd name="connsiteY310" fmla="*/ 463193 h 599162"/>
                <a:gd name="connsiteX311" fmla="*/ 287656 w 770887"/>
                <a:gd name="connsiteY311" fmla="*/ 473652 h 599162"/>
                <a:gd name="connsiteX312" fmla="*/ 283168 w 770887"/>
                <a:gd name="connsiteY312" fmla="*/ 479629 h 599162"/>
                <a:gd name="connsiteX313" fmla="*/ 275687 w 770887"/>
                <a:gd name="connsiteY313" fmla="*/ 484111 h 599162"/>
                <a:gd name="connsiteX314" fmla="*/ 266711 w 770887"/>
                <a:gd name="connsiteY314" fmla="*/ 496064 h 599162"/>
                <a:gd name="connsiteX315" fmla="*/ 253246 w 770887"/>
                <a:gd name="connsiteY315" fmla="*/ 505029 h 599162"/>
                <a:gd name="connsiteX316" fmla="*/ 226317 w 770887"/>
                <a:gd name="connsiteY316" fmla="*/ 518477 h 599162"/>
                <a:gd name="connsiteX317" fmla="*/ 224821 w 770887"/>
                <a:gd name="connsiteY317" fmla="*/ 530430 h 599162"/>
                <a:gd name="connsiteX318" fmla="*/ 214348 w 770887"/>
                <a:gd name="connsiteY318" fmla="*/ 534913 h 599162"/>
                <a:gd name="connsiteX319" fmla="*/ 203876 w 770887"/>
                <a:gd name="connsiteY319" fmla="*/ 540890 h 599162"/>
                <a:gd name="connsiteX320" fmla="*/ 190411 w 770887"/>
                <a:gd name="connsiteY320" fmla="*/ 545372 h 599162"/>
                <a:gd name="connsiteX321" fmla="*/ 185923 w 770887"/>
                <a:gd name="connsiteY321" fmla="*/ 548360 h 599162"/>
                <a:gd name="connsiteX322" fmla="*/ 179939 w 770887"/>
                <a:gd name="connsiteY322" fmla="*/ 552843 h 599162"/>
                <a:gd name="connsiteX323" fmla="*/ 175450 w 770887"/>
                <a:gd name="connsiteY323" fmla="*/ 557325 h 599162"/>
                <a:gd name="connsiteX324" fmla="*/ 172458 w 770887"/>
                <a:gd name="connsiteY324" fmla="*/ 566290 h 599162"/>
                <a:gd name="connsiteX325" fmla="*/ 164978 w 770887"/>
                <a:gd name="connsiteY325" fmla="*/ 567785 h 599162"/>
                <a:gd name="connsiteX326" fmla="*/ 154505 w 770887"/>
                <a:gd name="connsiteY326" fmla="*/ 570773 h 599162"/>
                <a:gd name="connsiteX327" fmla="*/ 147025 w 770887"/>
                <a:gd name="connsiteY327" fmla="*/ 570773 h 599162"/>
                <a:gd name="connsiteX328" fmla="*/ 139545 w 770887"/>
                <a:gd name="connsiteY328" fmla="*/ 573761 h 599162"/>
                <a:gd name="connsiteX329" fmla="*/ 129072 w 770887"/>
                <a:gd name="connsiteY329" fmla="*/ 579738 h 599162"/>
                <a:gd name="connsiteX330" fmla="*/ 132064 w 770887"/>
                <a:gd name="connsiteY330" fmla="*/ 587209 h 599162"/>
                <a:gd name="connsiteX331" fmla="*/ 129072 w 770887"/>
                <a:gd name="connsiteY331" fmla="*/ 588703 h 599162"/>
                <a:gd name="connsiteX332" fmla="*/ 121592 w 770887"/>
                <a:gd name="connsiteY332" fmla="*/ 584220 h 599162"/>
                <a:gd name="connsiteX333" fmla="*/ 114111 w 770887"/>
                <a:gd name="connsiteY333" fmla="*/ 581232 h 599162"/>
                <a:gd name="connsiteX334" fmla="*/ 108127 w 770887"/>
                <a:gd name="connsiteY334" fmla="*/ 572267 h 599162"/>
                <a:gd name="connsiteX335" fmla="*/ 106631 w 770887"/>
                <a:gd name="connsiteY335" fmla="*/ 575255 h 599162"/>
                <a:gd name="connsiteX336" fmla="*/ 106631 w 770887"/>
                <a:gd name="connsiteY336" fmla="*/ 587209 h 599162"/>
                <a:gd name="connsiteX337" fmla="*/ 97655 w 770887"/>
                <a:gd name="connsiteY337" fmla="*/ 587209 h 599162"/>
                <a:gd name="connsiteX338" fmla="*/ 97655 w 770887"/>
                <a:gd name="connsiteY338" fmla="*/ 591691 h 599162"/>
                <a:gd name="connsiteX339" fmla="*/ 88678 w 770887"/>
                <a:gd name="connsiteY339" fmla="*/ 591691 h 599162"/>
                <a:gd name="connsiteX340" fmla="*/ 88678 w 770887"/>
                <a:gd name="connsiteY340" fmla="*/ 590197 h 599162"/>
                <a:gd name="connsiteX341" fmla="*/ 84190 w 770887"/>
                <a:gd name="connsiteY341" fmla="*/ 588703 h 599162"/>
                <a:gd name="connsiteX342" fmla="*/ 78206 w 770887"/>
                <a:gd name="connsiteY342" fmla="*/ 588703 h 599162"/>
                <a:gd name="connsiteX343" fmla="*/ 70725 w 770887"/>
                <a:gd name="connsiteY343" fmla="*/ 590197 h 599162"/>
                <a:gd name="connsiteX344" fmla="*/ 61749 w 770887"/>
                <a:gd name="connsiteY344" fmla="*/ 599162 h 599162"/>
                <a:gd name="connsiteX345" fmla="*/ 45292 w 770887"/>
                <a:gd name="connsiteY345" fmla="*/ 599162 h 599162"/>
                <a:gd name="connsiteX346" fmla="*/ 30331 w 770887"/>
                <a:gd name="connsiteY346" fmla="*/ 599162 h 599162"/>
                <a:gd name="connsiteX347" fmla="*/ 30331 w 770887"/>
                <a:gd name="connsiteY347" fmla="*/ 593185 h 599162"/>
                <a:gd name="connsiteX348" fmla="*/ 40804 w 770887"/>
                <a:gd name="connsiteY348" fmla="*/ 581232 h 599162"/>
                <a:gd name="connsiteX349" fmla="*/ 58757 w 770887"/>
                <a:gd name="connsiteY349" fmla="*/ 581232 h 599162"/>
                <a:gd name="connsiteX350" fmla="*/ 66237 w 770887"/>
                <a:gd name="connsiteY350" fmla="*/ 581232 h 599162"/>
                <a:gd name="connsiteX351" fmla="*/ 73717 w 770887"/>
                <a:gd name="connsiteY351" fmla="*/ 576750 h 599162"/>
                <a:gd name="connsiteX352" fmla="*/ 84190 w 770887"/>
                <a:gd name="connsiteY352" fmla="*/ 573761 h 599162"/>
                <a:gd name="connsiteX353" fmla="*/ 88678 w 770887"/>
                <a:gd name="connsiteY353" fmla="*/ 570773 h 599162"/>
                <a:gd name="connsiteX354" fmla="*/ 93166 w 770887"/>
                <a:gd name="connsiteY354" fmla="*/ 563302 h 599162"/>
                <a:gd name="connsiteX355" fmla="*/ 102143 w 770887"/>
                <a:gd name="connsiteY355" fmla="*/ 558820 h 599162"/>
                <a:gd name="connsiteX356" fmla="*/ 115607 w 770887"/>
                <a:gd name="connsiteY356" fmla="*/ 557325 h 599162"/>
                <a:gd name="connsiteX357" fmla="*/ 123088 w 770887"/>
                <a:gd name="connsiteY357" fmla="*/ 557325 h 599162"/>
                <a:gd name="connsiteX358" fmla="*/ 129072 w 770887"/>
                <a:gd name="connsiteY358" fmla="*/ 563302 h 599162"/>
                <a:gd name="connsiteX359" fmla="*/ 135056 w 770887"/>
                <a:gd name="connsiteY359" fmla="*/ 558820 h 599162"/>
                <a:gd name="connsiteX360" fmla="*/ 141041 w 770887"/>
                <a:gd name="connsiteY360" fmla="*/ 549855 h 599162"/>
                <a:gd name="connsiteX361" fmla="*/ 148521 w 770887"/>
                <a:gd name="connsiteY361" fmla="*/ 542384 h 599162"/>
                <a:gd name="connsiteX362" fmla="*/ 156001 w 770887"/>
                <a:gd name="connsiteY362" fmla="*/ 537901 h 599162"/>
                <a:gd name="connsiteX363" fmla="*/ 170962 w 770887"/>
                <a:gd name="connsiteY363" fmla="*/ 534913 h 599162"/>
                <a:gd name="connsiteX364" fmla="*/ 176946 w 770887"/>
                <a:gd name="connsiteY364" fmla="*/ 528936 h 599162"/>
                <a:gd name="connsiteX365" fmla="*/ 184427 w 770887"/>
                <a:gd name="connsiteY365" fmla="*/ 521465 h 599162"/>
                <a:gd name="connsiteX366" fmla="*/ 193403 w 770887"/>
                <a:gd name="connsiteY366" fmla="*/ 513994 h 599162"/>
                <a:gd name="connsiteX367" fmla="*/ 200884 w 770887"/>
                <a:gd name="connsiteY367" fmla="*/ 509512 h 599162"/>
                <a:gd name="connsiteX368" fmla="*/ 203876 w 770887"/>
                <a:gd name="connsiteY368" fmla="*/ 500547 h 599162"/>
                <a:gd name="connsiteX369" fmla="*/ 205372 w 770887"/>
                <a:gd name="connsiteY369" fmla="*/ 487099 h 599162"/>
                <a:gd name="connsiteX370" fmla="*/ 208364 w 770887"/>
                <a:gd name="connsiteY370" fmla="*/ 478134 h 599162"/>
                <a:gd name="connsiteX371" fmla="*/ 209860 w 770887"/>
                <a:gd name="connsiteY371" fmla="*/ 475146 h 599162"/>
                <a:gd name="connsiteX372" fmla="*/ 217340 w 770887"/>
                <a:gd name="connsiteY372" fmla="*/ 464687 h 599162"/>
                <a:gd name="connsiteX373" fmla="*/ 212852 w 770887"/>
                <a:gd name="connsiteY373" fmla="*/ 464687 h 599162"/>
                <a:gd name="connsiteX374" fmla="*/ 205372 w 770887"/>
                <a:gd name="connsiteY374" fmla="*/ 466181 h 599162"/>
                <a:gd name="connsiteX375" fmla="*/ 200884 w 770887"/>
                <a:gd name="connsiteY375" fmla="*/ 466181 h 599162"/>
                <a:gd name="connsiteX376" fmla="*/ 193403 w 770887"/>
                <a:gd name="connsiteY376" fmla="*/ 464687 h 599162"/>
                <a:gd name="connsiteX377" fmla="*/ 190411 w 770887"/>
                <a:gd name="connsiteY377" fmla="*/ 461699 h 599162"/>
                <a:gd name="connsiteX378" fmla="*/ 197891 w 770887"/>
                <a:gd name="connsiteY378" fmla="*/ 454228 h 599162"/>
                <a:gd name="connsiteX379" fmla="*/ 190411 w 770887"/>
                <a:gd name="connsiteY379" fmla="*/ 455722 h 599162"/>
                <a:gd name="connsiteX380" fmla="*/ 185923 w 770887"/>
                <a:gd name="connsiteY380" fmla="*/ 460204 h 599162"/>
                <a:gd name="connsiteX381" fmla="*/ 182931 w 770887"/>
                <a:gd name="connsiteY381" fmla="*/ 470664 h 599162"/>
                <a:gd name="connsiteX382" fmla="*/ 178442 w 770887"/>
                <a:gd name="connsiteY382" fmla="*/ 475146 h 599162"/>
                <a:gd name="connsiteX383" fmla="*/ 176946 w 770887"/>
                <a:gd name="connsiteY383" fmla="*/ 470664 h 599162"/>
                <a:gd name="connsiteX384" fmla="*/ 172458 w 770887"/>
                <a:gd name="connsiteY384" fmla="*/ 464687 h 599162"/>
                <a:gd name="connsiteX385" fmla="*/ 164978 w 770887"/>
                <a:gd name="connsiteY385" fmla="*/ 457216 h 599162"/>
                <a:gd name="connsiteX386" fmla="*/ 153009 w 770887"/>
                <a:gd name="connsiteY386" fmla="*/ 449745 h 599162"/>
                <a:gd name="connsiteX387" fmla="*/ 150017 w 770887"/>
                <a:gd name="connsiteY387" fmla="*/ 449745 h 599162"/>
                <a:gd name="connsiteX388" fmla="*/ 139545 w 770887"/>
                <a:gd name="connsiteY388" fmla="*/ 457216 h 599162"/>
                <a:gd name="connsiteX389" fmla="*/ 133560 w 770887"/>
                <a:gd name="connsiteY389" fmla="*/ 457216 h 599162"/>
                <a:gd name="connsiteX390" fmla="*/ 124584 w 770887"/>
                <a:gd name="connsiteY390" fmla="*/ 457216 h 599162"/>
                <a:gd name="connsiteX391" fmla="*/ 126080 w 770887"/>
                <a:gd name="connsiteY391" fmla="*/ 437792 h 599162"/>
                <a:gd name="connsiteX392" fmla="*/ 127576 w 770887"/>
                <a:gd name="connsiteY392" fmla="*/ 431815 h 599162"/>
                <a:gd name="connsiteX393" fmla="*/ 132064 w 770887"/>
                <a:gd name="connsiteY393" fmla="*/ 425838 h 599162"/>
                <a:gd name="connsiteX394" fmla="*/ 132064 w 770887"/>
                <a:gd name="connsiteY394" fmla="*/ 418368 h 599162"/>
                <a:gd name="connsiteX395" fmla="*/ 130568 w 770887"/>
                <a:gd name="connsiteY395" fmla="*/ 406414 h 599162"/>
                <a:gd name="connsiteX396" fmla="*/ 127576 w 770887"/>
                <a:gd name="connsiteY396" fmla="*/ 394461 h 599162"/>
                <a:gd name="connsiteX397" fmla="*/ 124584 w 770887"/>
                <a:gd name="connsiteY397" fmla="*/ 397449 h 599162"/>
                <a:gd name="connsiteX398" fmla="*/ 118600 w 770887"/>
                <a:gd name="connsiteY398" fmla="*/ 403426 h 599162"/>
                <a:gd name="connsiteX399" fmla="*/ 114111 w 770887"/>
                <a:gd name="connsiteY399" fmla="*/ 406414 h 599162"/>
                <a:gd name="connsiteX400" fmla="*/ 109623 w 770887"/>
                <a:gd name="connsiteY400" fmla="*/ 406414 h 599162"/>
                <a:gd name="connsiteX401" fmla="*/ 105135 w 770887"/>
                <a:gd name="connsiteY401" fmla="*/ 401932 h 599162"/>
                <a:gd name="connsiteX402" fmla="*/ 102143 w 770887"/>
                <a:gd name="connsiteY402" fmla="*/ 401932 h 599162"/>
                <a:gd name="connsiteX403" fmla="*/ 96158 w 770887"/>
                <a:gd name="connsiteY403" fmla="*/ 398943 h 599162"/>
                <a:gd name="connsiteX404" fmla="*/ 91670 w 770887"/>
                <a:gd name="connsiteY404" fmla="*/ 394461 h 599162"/>
                <a:gd name="connsiteX405" fmla="*/ 87182 w 770887"/>
                <a:gd name="connsiteY405" fmla="*/ 391473 h 599162"/>
                <a:gd name="connsiteX406" fmla="*/ 82694 w 770887"/>
                <a:gd name="connsiteY406" fmla="*/ 386990 h 599162"/>
                <a:gd name="connsiteX407" fmla="*/ 81198 w 770887"/>
                <a:gd name="connsiteY407" fmla="*/ 382508 h 599162"/>
                <a:gd name="connsiteX408" fmla="*/ 79702 w 770887"/>
                <a:gd name="connsiteY408" fmla="*/ 372048 h 599162"/>
                <a:gd name="connsiteX409" fmla="*/ 85686 w 770887"/>
                <a:gd name="connsiteY409" fmla="*/ 367566 h 599162"/>
                <a:gd name="connsiteX410" fmla="*/ 91670 w 770887"/>
                <a:gd name="connsiteY410" fmla="*/ 367566 h 599162"/>
                <a:gd name="connsiteX411" fmla="*/ 99151 w 770887"/>
                <a:gd name="connsiteY411" fmla="*/ 367566 h 599162"/>
                <a:gd name="connsiteX412" fmla="*/ 106631 w 770887"/>
                <a:gd name="connsiteY412" fmla="*/ 372048 h 599162"/>
                <a:gd name="connsiteX413" fmla="*/ 109623 w 770887"/>
                <a:gd name="connsiteY413" fmla="*/ 364578 h 599162"/>
                <a:gd name="connsiteX414" fmla="*/ 105135 w 770887"/>
                <a:gd name="connsiteY414" fmla="*/ 360095 h 599162"/>
                <a:gd name="connsiteX415" fmla="*/ 103639 w 770887"/>
                <a:gd name="connsiteY415" fmla="*/ 360095 h 599162"/>
                <a:gd name="connsiteX416" fmla="*/ 96158 w 770887"/>
                <a:gd name="connsiteY416" fmla="*/ 360095 h 599162"/>
                <a:gd name="connsiteX417" fmla="*/ 91670 w 770887"/>
                <a:gd name="connsiteY417" fmla="*/ 360095 h 599162"/>
                <a:gd name="connsiteX418" fmla="*/ 82694 w 770887"/>
                <a:gd name="connsiteY418" fmla="*/ 354118 h 599162"/>
                <a:gd name="connsiteX419" fmla="*/ 79702 w 770887"/>
                <a:gd name="connsiteY419" fmla="*/ 348142 h 599162"/>
                <a:gd name="connsiteX420" fmla="*/ 76710 w 770887"/>
                <a:gd name="connsiteY420" fmla="*/ 340671 h 599162"/>
                <a:gd name="connsiteX421" fmla="*/ 73717 w 770887"/>
                <a:gd name="connsiteY421" fmla="*/ 333200 h 599162"/>
                <a:gd name="connsiteX422" fmla="*/ 73717 w 770887"/>
                <a:gd name="connsiteY422" fmla="*/ 330212 h 599162"/>
                <a:gd name="connsiteX423" fmla="*/ 76710 w 770887"/>
                <a:gd name="connsiteY423" fmla="*/ 327223 h 599162"/>
                <a:gd name="connsiteX424" fmla="*/ 81198 w 770887"/>
                <a:gd name="connsiteY424" fmla="*/ 319752 h 599162"/>
                <a:gd name="connsiteX425" fmla="*/ 88678 w 770887"/>
                <a:gd name="connsiteY425" fmla="*/ 310787 h 599162"/>
                <a:gd name="connsiteX426" fmla="*/ 97655 w 770887"/>
                <a:gd name="connsiteY426" fmla="*/ 304811 h 599162"/>
                <a:gd name="connsiteX427" fmla="*/ 103639 w 770887"/>
                <a:gd name="connsiteY427" fmla="*/ 297340 h 599162"/>
                <a:gd name="connsiteX428" fmla="*/ 105135 w 770887"/>
                <a:gd name="connsiteY428" fmla="*/ 289869 h 599162"/>
                <a:gd name="connsiteX429" fmla="*/ 112615 w 770887"/>
                <a:gd name="connsiteY429" fmla="*/ 282398 h 599162"/>
                <a:gd name="connsiteX430" fmla="*/ 118600 w 770887"/>
                <a:gd name="connsiteY430" fmla="*/ 280904 h 599162"/>
                <a:gd name="connsiteX431" fmla="*/ 123088 w 770887"/>
                <a:gd name="connsiteY431" fmla="*/ 283892 h 599162"/>
                <a:gd name="connsiteX432" fmla="*/ 127576 w 770887"/>
                <a:gd name="connsiteY432" fmla="*/ 289869 h 599162"/>
                <a:gd name="connsiteX433" fmla="*/ 130568 w 770887"/>
                <a:gd name="connsiteY433" fmla="*/ 289869 h 599162"/>
                <a:gd name="connsiteX434" fmla="*/ 136552 w 770887"/>
                <a:gd name="connsiteY434" fmla="*/ 289869 h 599162"/>
                <a:gd name="connsiteX435" fmla="*/ 139545 w 770887"/>
                <a:gd name="connsiteY435" fmla="*/ 289869 h 599162"/>
                <a:gd name="connsiteX436" fmla="*/ 144033 w 770887"/>
                <a:gd name="connsiteY436" fmla="*/ 283892 h 599162"/>
                <a:gd name="connsiteX437" fmla="*/ 148521 w 770887"/>
                <a:gd name="connsiteY437" fmla="*/ 283892 h 599162"/>
                <a:gd name="connsiteX438" fmla="*/ 150017 w 770887"/>
                <a:gd name="connsiteY438" fmla="*/ 280904 h 599162"/>
                <a:gd name="connsiteX439" fmla="*/ 153009 w 770887"/>
                <a:gd name="connsiteY439" fmla="*/ 276422 h 599162"/>
                <a:gd name="connsiteX440" fmla="*/ 154505 w 770887"/>
                <a:gd name="connsiteY440" fmla="*/ 280904 h 599162"/>
                <a:gd name="connsiteX441" fmla="*/ 158994 w 770887"/>
                <a:gd name="connsiteY441" fmla="*/ 280904 h 599162"/>
                <a:gd name="connsiteX442" fmla="*/ 161986 w 770887"/>
                <a:gd name="connsiteY442" fmla="*/ 280904 h 599162"/>
                <a:gd name="connsiteX443" fmla="*/ 167970 w 770887"/>
                <a:gd name="connsiteY443" fmla="*/ 280904 h 599162"/>
                <a:gd name="connsiteX444" fmla="*/ 172458 w 770887"/>
                <a:gd name="connsiteY444" fmla="*/ 276422 h 599162"/>
                <a:gd name="connsiteX445" fmla="*/ 176946 w 770887"/>
                <a:gd name="connsiteY445" fmla="*/ 276422 h 599162"/>
                <a:gd name="connsiteX446" fmla="*/ 178442 w 770887"/>
                <a:gd name="connsiteY446" fmla="*/ 265962 h 599162"/>
                <a:gd name="connsiteX447" fmla="*/ 175450 w 770887"/>
                <a:gd name="connsiteY447" fmla="*/ 258491 h 599162"/>
                <a:gd name="connsiteX448" fmla="*/ 172458 w 770887"/>
                <a:gd name="connsiteY448" fmla="*/ 246538 h 599162"/>
                <a:gd name="connsiteX449" fmla="*/ 178442 w 770887"/>
                <a:gd name="connsiteY449" fmla="*/ 246538 h 599162"/>
                <a:gd name="connsiteX450" fmla="*/ 184427 w 770887"/>
                <a:gd name="connsiteY450" fmla="*/ 240561 h 599162"/>
                <a:gd name="connsiteX451" fmla="*/ 182931 w 770887"/>
                <a:gd name="connsiteY451" fmla="*/ 231596 h 599162"/>
                <a:gd name="connsiteX452" fmla="*/ 173954 w 770887"/>
                <a:gd name="connsiteY452" fmla="*/ 230102 h 599162"/>
                <a:gd name="connsiteX453" fmla="*/ 169466 w 770887"/>
                <a:gd name="connsiteY453" fmla="*/ 230102 h 599162"/>
                <a:gd name="connsiteX454" fmla="*/ 164978 w 770887"/>
                <a:gd name="connsiteY454" fmla="*/ 231596 h 599162"/>
                <a:gd name="connsiteX455" fmla="*/ 160490 w 770887"/>
                <a:gd name="connsiteY455" fmla="*/ 234585 h 599162"/>
                <a:gd name="connsiteX456" fmla="*/ 157497 w 770887"/>
                <a:gd name="connsiteY456" fmla="*/ 240561 h 599162"/>
                <a:gd name="connsiteX457" fmla="*/ 153009 w 770887"/>
                <a:gd name="connsiteY457" fmla="*/ 240561 h 599162"/>
                <a:gd name="connsiteX458" fmla="*/ 148521 w 770887"/>
                <a:gd name="connsiteY458" fmla="*/ 231596 h 599162"/>
                <a:gd name="connsiteX459" fmla="*/ 136552 w 770887"/>
                <a:gd name="connsiteY459" fmla="*/ 231596 h 599162"/>
                <a:gd name="connsiteX460" fmla="*/ 123088 w 770887"/>
                <a:gd name="connsiteY460" fmla="*/ 231596 h 599162"/>
                <a:gd name="connsiteX461" fmla="*/ 112615 w 770887"/>
                <a:gd name="connsiteY461" fmla="*/ 228608 h 599162"/>
                <a:gd name="connsiteX462" fmla="*/ 102143 w 770887"/>
                <a:gd name="connsiteY462" fmla="*/ 224125 h 599162"/>
                <a:gd name="connsiteX463" fmla="*/ 96158 w 770887"/>
                <a:gd name="connsiteY463" fmla="*/ 216654 h 599162"/>
                <a:gd name="connsiteX464" fmla="*/ 94662 w 770887"/>
                <a:gd name="connsiteY464" fmla="*/ 201713 h 599162"/>
                <a:gd name="connsiteX465" fmla="*/ 102143 w 770887"/>
                <a:gd name="connsiteY465" fmla="*/ 198724 h 599162"/>
                <a:gd name="connsiteX466" fmla="*/ 106631 w 770887"/>
                <a:gd name="connsiteY466" fmla="*/ 195736 h 599162"/>
                <a:gd name="connsiteX467" fmla="*/ 96158 w 770887"/>
                <a:gd name="connsiteY467" fmla="*/ 191254 h 599162"/>
                <a:gd name="connsiteX468" fmla="*/ 90174 w 770887"/>
                <a:gd name="connsiteY468" fmla="*/ 186771 h 599162"/>
                <a:gd name="connsiteX469" fmla="*/ 82694 w 770887"/>
                <a:gd name="connsiteY469" fmla="*/ 180794 h 599162"/>
                <a:gd name="connsiteX470" fmla="*/ 81198 w 770887"/>
                <a:gd name="connsiteY470" fmla="*/ 177806 h 599162"/>
                <a:gd name="connsiteX471" fmla="*/ 87182 w 770887"/>
                <a:gd name="connsiteY471" fmla="*/ 173324 h 599162"/>
                <a:gd name="connsiteX472" fmla="*/ 91670 w 770887"/>
                <a:gd name="connsiteY472" fmla="*/ 173324 h 599162"/>
                <a:gd name="connsiteX473" fmla="*/ 100647 w 770887"/>
                <a:gd name="connsiteY473" fmla="*/ 171829 h 599162"/>
                <a:gd name="connsiteX474" fmla="*/ 112615 w 770887"/>
                <a:gd name="connsiteY474" fmla="*/ 164359 h 599162"/>
                <a:gd name="connsiteX475" fmla="*/ 114111 w 770887"/>
                <a:gd name="connsiteY475" fmla="*/ 167347 h 599162"/>
                <a:gd name="connsiteX476" fmla="*/ 121592 w 770887"/>
                <a:gd name="connsiteY476" fmla="*/ 164359 h 599162"/>
                <a:gd name="connsiteX477" fmla="*/ 121592 w 770887"/>
                <a:gd name="connsiteY477" fmla="*/ 162864 h 599162"/>
                <a:gd name="connsiteX478" fmla="*/ 126080 w 770887"/>
                <a:gd name="connsiteY478" fmla="*/ 161370 h 599162"/>
                <a:gd name="connsiteX479" fmla="*/ 135056 w 770887"/>
                <a:gd name="connsiteY479" fmla="*/ 159876 h 599162"/>
                <a:gd name="connsiteX480" fmla="*/ 145529 w 770887"/>
                <a:gd name="connsiteY480" fmla="*/ 159876 h 599162"/>
                <a:gd name="connsiteX481" fmla="*/ 150017 w 770887"/>
                <a:gd name="connsiteY481" fmla="*/ 162864 h 599162"/>
                <a:gd name="connsiteX482" fmla="*/ 147025 w 770887"/>
                <a:gd name="connsiteY482" fmla="*/ 170335 h 599162"/>
                <a:gd name="connsiteX483" fmla="*/ 147025 w 770887"/>
                <a:gd name="connsiteY483" fmla="*/ 173324 h 599162"/>
                <a:gd name="connsiteX484" fmla="*/ 151513 w 770887"/>
                <a:gd name="connsiteY484" fmla="*/ 176312 h 599162"/>
                <a:gd name="connsiteX485" fmla="*/ 156001 w 770887"/>
                <a:gd name="connsiteY485" fmla="*/ 180794 h 599162"/>
                <a:gd name="connsiteX486" fmla="*/ 164978 w 770887"/>
                <a:gd name="connsiteY486" fmla="*/ 180794 h 599162"/>
                <a:gd name="connsiteX487" fmla="*/ 176946 w 770887"/>
                <a:gd name="connsiteY487" fmla="*/ 183783 h 599162"/>
                <a:gd name="connsiteX488" fmla="*/ 185923 w 770887"/>
                <a:gd name="connsiteY488" fmla="*/ 179300 h 599162"/>
                <a:gd name="connsiteX489" fmla="*/ 191907 w 770887"/>
                <a:gd name="connsiteY489" fmla="*/ 173324 h 599162"/>
                <a:gd name="connsiteX490" fmla="*/ 199387 w 770887"/>
                <a:gd name="connsiteY490" fmla="*/ 168841 h 599162"/>
                <a:gd name="connsiteX491" fmla="*/ 191907 w 770887"/>
                <a:gd name="connsiteY491" fmla="*/ 165853 h 599162"/>
                <a:gd name="connsiteX492" fmla="*/ 185923 w 770887"/>
                <a:gd name="connsiteY492" fmla="*/ 162864 h 599162"/>
                <a:gd name="connsiteX493" fmla="*/ 181435 w 770887"/>
                <a:gd name="connsiteY493" fmla="*/ 159876 h 599162"/>
                <a:gd name="connsiteX494" fmla="*/ 181435 w 770887"/>
                <a:gd name="connsiteY494" fmla="*/ 153899 h 599162"/>
                <a:gd name="connsiteX495" fmla="*/ 179939 w 770887"/>
                <a:gd name="connsiteY495" fmla="*/ 146428 h 599162"/>
                <a:gd name="connsiteX496" fmla="*/ 157497 w 770887"/>
                <a:gd name="connsiteY496" fmla="*/ 140452 h 599162"/>
                <a:gd name="connsiteX497" fmla="*/ 157497 w 770887"/>
                <a:gd name="connsiteY497" fmla="*/ 118039 h 599162"/>
                <a:gd name="connsiteX498" fmla="*/ 147025 w 770887"/>
                <a:gd name="connsiteY498" fmla="*/ 107580 h 599162"/>
                <a:gd name="connsiteX499" fmla="*/ 126080 w 770887"/>
                <a:gd name="connsiteY499" fmla="*/ 85168 h 599162"/>
                <a:gd name="connsiteX500" fmla="*/ 129072 w 770887"/>
                <a:gd name="connsiteY500" fmla="*/ 85168 h 599162"/>
                <a:gd name="connsiteX501" fmla="*/ 129072 w 770887"/>
                <a:gd name="connsiteY501" fmla="*/ 80685 h 599162"/>
                <a:gd name="connsiteX502" fmla="*/ 136552 w 770887"/>
                <a:gd name="connsiteY502" fmla="*/ 80685 h 599162"/>
                <a:gd name="connsiteX503" fmla="*/ 136552 w 770887"/>
                <a:gd name="connsiteY503" fmla="*/ 74708 h 599162"/>
                <a:gd name="connsiteX504" fmla="*/ 138048 w 770887"/>
                <a:gd name="connsiteY504" fmla="*/ 67238 h 599162"/>
                <a:gd name="connsiteX505" fmla="*/ 142537 w 770887"/>
                <a:gd name="connsiteY505" fmla="*/ 67238 h 599162"/>
                <a:gd name="connsiteX506" fmla="*/ 147025 w 770887"/>
                <a:gd name="connsiteY506" fmla="*/ 70226 h 599162"/>
                <a:gd name="connsiteX507" fmla="*/ 154505 w 770887"/>
                <a:gd name="connsiteY507" fmla="*/ 70226 h 599162"/>
                <a:gd name="connsiteX508" fmla="*/ 157497 w 770887"/>
                <a:gd name="connsiteY508" fmla="*/ 70226 h 599162"/>
                <a:gd name="connsiteX509" fmla="*/ 164978 w 770887"/>
                <a:gd name="connsiteY509" fmla="*/ 70226 h 599162"/>
                <a:gd name="connsiteX510" fmla="*/ 178442 w 770887"/>
                <a:gd name="connsiteY510" fmla="*/ 65743 h 599162"/>
                <a:gd name="connsiteX511" fmla="*/ 182931 w 770887"/>
                <a:gd name="connsiteY511" fmla="*/ 61261 h 599162"/>
                <a:gd name="connsiteX512" fmla="*/ 187419 w 770887"/>
                <a:gd name="connsiteY512" fmla="*/ 53790 h 599162"/>
                <a:gd name="connsiteX513" fmla="*/ 187419 w 770887"/>
                <a:gd name="connsiteY513" fmla="*/ 41837 h 599162"/>
                <a:gd name="connsiteX514" fmla="*/ 191907 w 770887"/>
                <a:gd name="connsiteY514" fmla="*/ 41837 h 599162"/>
                <a:gd name="connsiteX515" fmla="*/ 196395 w 770887"/>
                <a:gd name="connsiteY515" fmla="*/ 37354 h 599162"/>
                <a:gd name="connsiteX516" fmla="*/ 205372 w 770887"/>
                <a:gd name="connsiteY516" fmla="*/ 29883 h 599162"/>
                <a:gd name="connsiteX517" fmla="*/ 221829 w 770887"/>
                <a:gd name="connsiteY517" fmla="*/ 26895 h 599162"/>
                <a:gd name="connsiteX518" fmla="*/ 227813 w 770887"/>
                <a:gd name="connsiteY518" fmla="*/ 19424 h 599162"/>
                <a:gd name="connsiteX519" fmla="*/ 233797 w 770887"/>
                <a:gd name="connsiteY519" fmla="*/ 16436 h 599162"/>
                <a:gd name="connsiteX520" fmla="*/ 238285 w 770887"/>
                <a:gd name="connsiteY520" fmla="*/ 11953 h 599162"/>
                <a:gd name="connsiteX521" fmla="*/ 262223 w 770887"/>
                <a:gd name="connsiteY521" fmla="*/ 13447 h 599162"/>
                <a:gd name="connsiteX522" fmla="*/ 265215 w 770887"/>
                <a:gd name="connsiteY522" fmla="*/ 5977 h 599162"/>
                <a:gd name="connsiteX523" fmla="*/ 277183 w 770887"/>
                <a:gd name="connsiteY523" fmla="*/ 0 h 599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Lst>
              <a:rect l="l" t="t" r="r" b="b"/>
              <a:pathLst>
                <a:path w="770887" h="599162">
                  <a:moveTo>
                    <a:pt x="302516" y="482511"/>
                  </a:moveTo>
                  <a:lnTo>
                    <a:pt x="307819" y="487813"/>
                  </a:lnTo>
                  <a:lnTo>
                    <a:pt x="318423" y="494883"/>
                  </a:lnTo>
                  <a:lnTo>
                    <a:pt x="311354" y="496651"/>
                  </a:lnTo>
                  <a:lnTo>
                    <a:pt x="307819" y="496651"/>
                  </a:lnTo>
                  <a:lnTo>
                    <a:pt x="300749" y="501953"/>
                  </a:lnTo>
                  <a:lnTo>
                    <a:pt x="300749" y="503720"/>
                  </a:lnTo>
                  <a:lnTo>
                    <a:pt x="300749" y="509023"/>
                  </a:lnTo>
                  <a:lnTo>
                    <a:pt x="304284" y="509023"/>
                  </a:lnTo>
                  <a:lnTo>
                    <a:pt x="311354" y="517860"/>
                  </a:lnTo>
                  <a:lnTo>
                    <a:pt x="311354" y="521395"/>
                  </a:lnTo>
                  <a:lnTo>
                    <a:pt x="306051" y="523162"/>
                  </a:lnTo>
                  <a:lnTo>
                    <a:pt x="302516" y="523162"/>
                  </a:lnTo>
                  <a:lnTo>
                    <a:pt x="298982" y="524930"/>
                  </a:lnTo>
                  <a:lnTo>
                    <a:pt x="297214" y="524930"/>
                  </a:lnTo>
                  <a:lnTo>
                    <a:pt x="291912" y="528465"/>
                  </a:lnTo>
                  <a:lnTo>
                    <a:pt x="291912" y="533767"/>
                  </a:lnTo>
                  <a:lnTo>
                    <a:pt x="291912" y="535534"/>
                  </a:lnTo>
                  <a:lnTo>
                    <a:pt x="288377" y="540837"/>
                  </a:lnTo>
                  <a:lnTo>
                    <a:pt x="283075" y="531999"/>
                  </a:lnTo>
                  <a:lnTo>
                    <a:pt x="283075" y="533767"/>
                  </a:lnTo>
                  <a:lnTo>
                    <a:pt x="281307" y="537302"/>
                  </a:lnTo>
                  <a:lnTo>
                    <a:pt x="276005" y="542604"/>
                  </a:lnTo>
                  <a:lnTo>
                    <a:pt x="272470" y="549674"/>
                  </a:lnTo>
                  <a:lnTo>
                    <a:pt x="272470" y="551441"/>
                  </a:lnTo>
                  <a:lnTo>
                    <a:pt x="272470" y="558511"/>
                  </a:lnTo>
                  <a:lnTo>
                    <a:pt x="256563" y="558511"/>
                  </a:lnTo>
                  <a:lnTo>
                    <a:pt x="268935" y="554976"/>
                  </a:lnTo>
                  <a:lnTo>
                    <a:pt x="270703" y="551441"/>
                  </a:lnTo>
                  <a:lnTo>
                    <a:pt x="272470" y="547906"/>
                  </a:lnTo>
                  <a:lnTo>
                    <a:pt x="270703" y="542604"/>
                  </a:lnTo>
                  <a:lnTo>
                    <a:pt x="267168" y="540837"/>
                  </a:lnTo>
                  <a:lnTo>
                    <a:pt x="265400" y="540837"/>
                  </a:lnTo>
                  <a:lnTo>
                    <a:pt x="261866" y="537302"/>
                  </a:lnTo>
                  <a:lnTo>
                    <a:pt x="261866" y="535534"/>
                  </a:lnTo>
                  <a:lnTo>
                    <a:pt x="260098" y="524930"/>
                  </a:lnTo>
                  <a:lnTo>
                    <a:pt x="263633" y="521395"/>
                  </a:lnTo>
                  <a:lnTo>
                    <a:pt x="265400" y="517860"/>
                  </a:lnTo>
                  <a:lnTo>
                    <a:pt x="270703" y="514325"/>
                  </a:lnTo>
                  <a:lnTo>
                    <a:pt x="272470" y="516093"/>
                  </a:lnTo>
                  <a:lnTo>
                    <a:pt x="277772" y="521395"/>
                  </a:lnTo>
                  <a:lnTo>
                    <a:pt x="281307" y="528465"/>
                  </a:lnTo>
                  <a:lnTo>
                    <a:pt x="281307" y="521395"/>
                  </a:lnTo>
                  <a:lnTo>
                    <a:pt x="279540" y="514325"/>
                  </a:lnTo>
                  <a:lnTo>
                    <a:pt x="276005" y="509023"/>
                  </a:lnTo>
                  <a:lnTo>
                    <a:pt x="281307" y="507255"/>
                  </a:lnTo>
                  <a:lnTo>
                    <a:pt x="288377" y="510790"/>
                  </a:lnTo>
                  <a:lnTo>
                    <a:pt x="291912" y="510790"/>
                  </a:lnTo>
                  <a:lnTo>
                    <a:pt x="291912" y="507255"/>
                  </a:lnTo>
                  <a:lnTo>
                    <a:pt x="291912" y="505488"/>
                  </a:lnTo>
                  <a:lnTo>
                    <a:pt x="291912" y="501953"/>
                  </a:lnTo>
                  <a:lnTo>
                    <a:pt x="291912" y="496651"/>
                  </a:lnTo>
                  <a:lnTo>
                    <a:pt x="290144" y="493116"/>
                  </a:lnTo>
                  <a:lnTo>
                    <a:pt x="297214" y="487813"/>
                  </a:lnTo>
                  <a:close/>
                  <a:moveTo>
                    <a:pt x="55075" y="374697"/>
                  </a:moveTo>
                  <a:lnTo>
                    <a:pt x="58610" y="374697"/>
                  </a:lnTo>
                  <a:lnTo>
                    <a:pt x="63912" y="385302"/>
                  </a:lnTo>
                  <a:lnTo>
                    <a:pt x="63912" y="390604"/>
                  </a:lnTo>
                  <a:lnTo>
                    <a:pt x="60377" y="395906"/>
                  </a:lnTo>
                  <a:lnTo>
                    <a:pt x="56842" y="395906"/>
                  </a:lnTo>
                  <a:lnTo>
                    <a:pt x="51540" y="395906"/>
                  </a:lnTo>
                  <a:lnTo>
                    <a:pt x="44470" y="390604"/>
                  </a:lnTo>
                  <a:lnTo>
                    <a:pt x="35633" y="383534"/>
                  </a:lnTo>
                  <a:lnTo>
                    <a:pt x="44470" y="378232"/>
                  </a:lnTo>
                  <a:lnTo>
                    <a:pt x="49773" y="378232"/>
                  </a:lnTo>
                  <a:close/>
                  <a:moveTo>
                    <a:pt x="4447" y="224465"/>
                  </a:moveTo>
                  <a:cubicBezTo>
                    <a:pt x="4447" y="224465"/>
                    <a:pt x="4447" y="224465"/>
                    <a:pt x="5929" y="230488"/>
                  </a:cubicBezTo>
                  <a:cubicBezTo>
                    <a:pt x="5929" y="230488"/>
                    <a:pt x="5929" y="230488"/>
                    <a:pt x="8894" y="233499"/>
                  </a:cubicBezTo>
                  <a:cubicBezTo>
                    <a:pt x="8894" y="233499"/>
                    <a:pt x="8894" y="233499"/>
                    <a:pt x="16306" y="235005"/>
                  </a:cubicBezTo>
                  <a:cubicBezTo>
                    <a:pt x="16306" y="235005"/>
                    <a:pt x="16306" y="235005"/>
                    <a:pt x="23717" y="235005"/>
                  </a:cubicBezTo>
                  <a:cubicBezTo>
                    <a:pt x="23717" y="235005"/>
                    <a:pt x="23717" y="235005"/>
                    <a:pt x="28164" y="238016"/>
                  </a:cubicBezTo>
                  <a:cubicBezTo>
                    <a:pt x="28164" y="238016"/>
                    <a:pt x="28164" y="238016"/>
                    <a:pt x="28164" y="242533"/>
                  </a:cubicBezTo>
                  <a:cubicBezTo>
                    <a:pt x="28164" y="242533"/>
                    <a:pt x="28164" y="242533"/>
                    <a:pt x="31129" y="245544"/>
                  </a:cubicBezTo>
                  <a:cubicBezTo>
                    <a:pt x="31129" y="245544"/>
                    <a:pt x="31129" y="245544"/>
                    <a:pt x="37058" y="251566"/>
                  </a:cubicBezTo>
                  <a:cubicBezTo>
                    <a:pt x="37058" y="251566"/>
                    <a:pt x="37058" y="251566"/>
                    <a:pt x="44470" y="262106"/>
                  </a:cubicBezTo>
                  <a:cubicBezTo>
                    <a:pt x="44470" y="262106"/>
                    <a:pt x="44470" y="262106"/>
                    <a:pt x="40023" y="262106"/>
                  </a:cubicBezTo>
                  <a:cubicBezTo>
                    <a:pt x="40023" y="262106"/>
                    <a:pt x="40023" y="262106"/>
                    <a:pt x="31129" y="262106"/>
                  </a:cubicBezTo>
                  <a:lnTo>
                    <a:pt x="29647" y="265117"/>
                  </a:lnTo>
                  <a:cubicBezTo>
                    <a:pt x="29647" y="265117"/>
                    <a:pt x="29647" y="265117"/>
                    <a:pt x="23717" y="259095"/>
                  </a:cubicBezTo>
                  <a:cubicBezTo>
                    <a:pt x="23717" y="259095"/>
                    <a:pt x="23717" y="259095"/>
                    <a:pt x="20753" y="250061"/>
                  </a:cubicBezTo>
                  <a:cubicBezTo>
                    <a:pt x="20753" y="250061"/>
                    <a:pt x="20753" y="250061"/>
                    <a:pt x="19270" y="247050"/>
                  </a:cubicBezTo>
                  <a:cubicBezTo>
                    <a:pt x="19270" y="247050"/>
                    <a:pt x="19270" y="247050"/>
                    <a:pt x="16306" y="244038"/>
                  </a:cubicBezTo>
                  <a:cubicBezTo>
                    <a:pt x="16306" y="244038"/>
                    <a:pt x="16306" y="244038"/>
                    <a:pt x="14823" y="244038"/>
                  </a:cubicBezTo>
                  <a:cubicBezTo>
                    <a:pt x="14823" y="244038"/>
                    <a:pt x="14823" y="244038"/>
                    <a:pt x="13341" y="244038"/>
                  </a:cubicBezTo>
                  <a:cubicBezTo>
                    <a:pt x="13341" y="244038"/>
                    <a:pt x="10376" y="244038"/>
                    <a:pt x="10376" y="244038"/>
                  </a:cubicBezTo>
                  <a:cubicBezTo>
                    <a:pt x="8894" y="242533"/>
                    <a:pt x="8894" y="244038"/>
                    <a:pt x="8894" y="244038"/>
                  </a:cubicBezTo>
                  <a:cubicBezTo>
                    <a:pt x="8894" y="244038"/>
                    <a:pt x="8894" y="244038"/>
                    <a:pt x="4447" y="244038"/>
                  </a:cubicBezTo>
                  <a:cubicBezTo>
                    <a:pt x="-1483" y="242533"/>
                    <a:pt x="2964" y="242533"/>
                    <a:pt x="2964" y="242533"/>
                  </a:cubicBezTo>
                  <a:cubicBezTo>
                    <a:pt x="1482" y="241027"/>
                    <a:pt x="1482" y="241027"/>
                    <a:pt x="1482" y="239521"/>
                  </a:cubicBezTo>
                  <a:cubicBezTo>
                    <a:pt x="1482" y="239521"/>
                    <a:pt x="0" y="236510"/>
                    <a:pt x="0" y="235005"/>
                  </a:cubicBezTo>
                  <a:cubicBezTo>
                    <a:pt x="0" y="235005"/>
                    <a:pt x="0" y="230488"/>
                    <a:pt x="0" y="230488"/>
                  </a:cubicBezTo>
                  <a:cubicBezTo>
                    <a:pt x="0" y="230488"/>
                    <a:pt x="0" y="230488"/>
                    <a:pt x="4447" y="224465"/>
                  </a:cubicBezTo>
                  <a:close/>
                  <a:moveTo>
                    <a:pt x="277183" y="0"/>
                  </a:moveTo>
                  <a:cubicBezTo>
                    <a:pt x="277183" y="0"/>
                    <a:pt x="277183" y="0"/>
                    <a:pt x="283168" y="5977"/>
                  </a:cubicBezTo>
                  <a:cubicBezTo>
                    <a:pt x="283168" y="5977"/>
                    <a:pt x="283168" y="5977"/>
                    <a:pt x="286160" y="10459"/>
                  </a:cubicBezTo>
                  <a:cubicBezTo>
                    <a:pt x="286160" y="10459"/>
                    <a:pt x="286160" y="10459"/>
                    <a:pt x="283168" y="10459"/>
                  </a:cubicBezTo>
                  <a:cubicBezTo>
                    <a:pt x="283168" y="10459"/>
                    <a:pt x="283168" y="10459"/>
                    <a:pt x="283168" y="14942"/>
                  </a:cubicBezTo>
                  <a:cubicBezTo>
                    <a:pt x="283168" y="14942"/>
                    <a:pt x="283168" y="14942"/>
                    <a:pt x="287656" y="17930"/>
                  </a:cubicBezTo>
                  <a:cubicBezTo>
                    <a:pt x="287656" y="17930"/>
                    <a:pt x="287656" y="17930"/>
                    <a:pt x="293640" y="17930"/>
                  </a:cubicBezTo>
                  <a:cubicBezTo>
                    <a:pt x="293640" y="17930"/>
                    <a:pt x="293640" y="17930"/>
                    <a:pt x="293640" y="13447"/>
                  </a:cubicBezTo>
                  <a:cubicBezTo>
                    <a:pt x="293640" y="13447"/>
                    <a:pt x="293640" y="13447"/>
                    <a:pt x="296632" y="10459"/>
                  </a:cubicBezTo>
                  <a:cubicBezTo>
                    <a:pt x="296632" y="10459"/>
                    <a:pt x="296632" y="10459"/>
                    <a:pt x="299624" y="13447"/>
                  </a:cubicBezTo>
                  <a:cubicBezTo>
                    <a:pt x="299624" y="13447"/>
                    <a:pt x="299624" y="13447"/>
                    <a:pt x="304113" y="19424"/>
                  </a:cubicBezTo>
                  <a:cubicBezTo>
                    <a:pt x="304113" y="19424"/>
                    <a:pt x="304113" y="19424"/>
                    <a:pt x="313089" y="17930"/>
                  </a:cubicBezTo>
                  <a:cubicBezTo>
                    <a:pt x="313089" y="17930"/>
                    <a:pt x="313089" y="17930"/>
                    <a:pt x="325058" y="20918"/>
                  </a:cubicBezTo>
                  <a:cubicBezTo>
                    <a:pt x="325058" y="20918"/>
                    <a:pt x="325058" y="20918"/>
                    <a:pt x="325058" y="25401"/>
                  </a:cubicBezTo>
                  <a:cubicBezTo>
                    <a:pt x="325058" y="25401"/>
                    <a:pt x="325058" y="25401"/>
                    <a:pt x="328050" y="31377"/>
                  </a:cubicBezTo>
                  <a:cubicBezTo>
                    <a:pt x="328050" y="31377"/>
                    <a:pt x="328050" y="31377"/>
                    <a:pt x="335530" y="37354"/>
                  </a:cubicBezTo>
                  <a:cubicBezTo>
                    <a:pt x="335530" y="37354"/>
                    <a:pt x="335530" y="37354"/>
                    <a:pt x="351987" y="37354"/>
                  </a:cubicBezTo>
                  <a:cubicBezTo>
                    <a:pt x="351987" y="37354"/>
                    <a:pt x="351987" y="37354"/>
                    <a:pt x="356475" y="37354"/>
                  </a:cubicBezTo>
                  <a:cubicBezTo>
                    <a:pt x="356475" y="37354"/>
                    <a:pt x="356475" y="37354"/>
                    <a:pt x="360963" y="34366"/>
                  </a:cubicBezTo>
                  <a:cubicBezTo>
                    <a:pt x="360963" y="34366"/>
                    <a:pt x="360963" y="34366"/>
                    <a:pt x="366948" y="34366"/>
                  </a:cubicBezTo>
                  <a:cubicBezTo>
                    <a:pt x="366948" y="34366"/>
                    <a:pt x="366948" y="34366"/>
                    <a:pt x="374428" y="38848"/>
                  </a:cubicBezTo>
                  <a:cubicBezTo>
                    <a:pt x="374428" y="38848"/>
                    <a:pt x="374428" y="38848"/>
                    <a:pt x="375924" y="43331"/>
                  </a:cubicBezTo>
                  <a:cubicBezTo>
                    <a:pt x="375924" y="43331"/>
                    <a:pt x="375924" y="43331"/>
                    <a:pt x="375924" y="47813"/>
                  </a:cubicBezTo>
                  <a:cubicBezTo>
                    <a:pt x="375924" y="47813"/>
                    <a:pt x="375924" y="47813"/>
                    <a:pt x="375924" y="48560"/>
                  </a:cubicBezTo>
                  <a:lnTo>
                    <a:pt x="375924" y="50802"/>
                  </a:lnTo>
                  <a:cubicBezTo>
                    <a:pt x="375924" y="50802"/>
                    <a:pt x="375924" y="50802"/>
                    <a:pt x="383404" y="46319"/>
                  </a:cubicBezTo>
                  <a:cubicBezTo>
                    <a:pt x="383404" y="46319"/>
                    <a:pt x="383404" y="46319"/>
                    <a:pt x="392381" y="43331"/>
                  </a:cubicBezTo>
                  <a:cubicBezTo>
                    <a:pt x="392381" y="43331"/>
                    <a:pt x="392381" y="43331"/>
                    <a:pt x="398365" y="43331"/>
                  </a:cubicBezTo>
                  <a:cubicBezTo>
                    <a:pt x="398365" y="43331"/>
                    <a:pt x="398365" y="43331"/>
                    <a:pt x="410334" y="47813"/>
                  </a:cubicBezTo>
                  <a:cubicBezTo>
                    <a:pt x="410334" y="47813"/>
                    <a:pt x="410334" y="47813"/>
                    <a:pt x="420806" y="50802"/>
                  </a:cubicBezTo>
                  <a:cubicBezTo>
                    <a:pt x="420806" y="50802"/>
                    <a:pt x="420806" y="50802"/>
                    <a:pt x="432775" y="47813"/>
                  </a:cubicBezTo>
                  <a:cubicBezTo>
                    <a:pt x="432775" y="47813"/>
                    <a:pt x="432775" y="47813"/>
                    <a:pt x="438759" y="43331"/>
                  </a:cubicBezTo>
                  <a:cubicBezTo>
                    <a:pt x="438759" y="43331"/>
                    <a:pt x="438759" y="43331"/>
                    <a:pt x="444743" y="43331"/>
                  </a:cubicBezTo>
                  <a:cubicBezTo>
                    <a:pt x="444743" y="43331"/>
                    <a:pt x="444743" y="43331"/>
                    <a:pt x="447736" y="43331"/>
                  </a:cubicBezTo>
                  <a:cubicBezTo>
                    <a:pt x="447736" y="43331"/>
                    <a:pt x="447736" y="43331"/>
                    <a:pt x="455216" y="50802"/>
                  </a:cubicBezTo>
                  <a:cubicBezTo>
                    <a:pt x="455216" y="50802"/>
                    <a:pt x="455216" y="50802"/>
                    <a:pt x="462696" y="56778"/>
                  </a:cubicBezTo>
                  <a:cubicBezTo>
                    <a:pt x="462696" y="56778"/>
                    <a:pt x="462696" y="56778"/>
                    <a:pt x="476161" y="58272"/>
                  </a:cubicBezTo>
                  <a:lnTo>
                    <a:pt x="482145" y="110568"/>
                  </a:lnTo>
                  <a:cubicBezTo>
                    <a:pt x="482145" y="110568"/>
                    <a:pt x="482145" y="110568"/>
                    <a:pt x="500098" y="242056"/>
                  </a:cubicBezTo>
                  <a:cubicBezTo>
                    <a:pt x="500098" y="242056"/>
                    <a:pt x="500098" y="242056"/>
                    <a:pt x="521043" y="400438"/>
                  </a:cubicBezTo>
                  <a:cubicBezTo>
                    <a:pt x="521043" y="400438"/>
                    <a:pt x="521043" y="400438"/>
                    <a:pt x="525531" y="409403"/>
                  </a:cubicBezTo>
                  <a:cubicBezTo>
                    <a:pt x="525531" y="409403"/>
                    <a:pt x="525531" y="409403"/>
                    <a:pt x="540492" y="409403"/>
                  </a:cubicBezTo>
                  <a:cubicBezTo>
                    <a:pt x="540492" y="409403"/>
                    <a:pt x="540492" y="409403"/>
                    <a:pt x="543484" y="400438"/>
                  </a:cubicBezTo>
                  <a:cubicBezTo>
                    <a:pt x="543484" y="400438"/>
                    <a:pt x="543484" y="400438"/>
                    <a:pt x="555453" y="400438"/>
                  </a:cubicBezTo>
                  <a:cubicBezTo>
                    <a:pt x="555453" y="400438"/>
                    <a:pt x="555453" y="400438"/>
                    <a:pt x="555453" y="404920"/>
                  </a:cubicBezTo>
                  <a:cubicBezTo>
                    <a:pt x="555453" y="404920"/>
                    <a:pt x="555453" y="404920"/>
                    <a:pt x="559941" y="410897"/>
                  </a:cubicBezTo>
                  <a:cubicBezTo>
                    <a:pt x="559941" y="410897"/>
                    <a:pt x="559941" y="410897"/>
                    <a:pt x="579390" y="424344"/>
                  </a:cubicBezTo>
                  <a:cubicBezTo>
                    <a:pt x="579390" y="424344"/>
                    <a:pt x="579390" y="424344"/>
                    <a:pt x="595847" y="442274"/>
                  </a:cubicBezTo>
                  <a:cubicBezTo>
                    <a:pt x="595847" y="442274"/>
                    <a:pt x="595847" y="442274"/>
                    <a:pt x="604823" y="434803"/>
                  </a:cubicBezTo>
                  <a:cubicBezTo>
                    <a:pt x="604823" y="434803"/>
                    <a:pt x="604823" y="434803"/>
                    <a:pt x="610807" y="419862"/>
                  </a:cubicBezTo>
                  <a:cubicBezTo>
                    <a:pt x="610807" y="419862"/>
                    <a:pt x="610807" y="419862"/>
                    <a:pt x="618288" y="412391"/>
                  </a:cubicBezTo>
                  <a:cubicBezTo>
                    <a:pt x="618288" y="412391"/>
                    <a:pt x="618288" y="412391"/>
                    <a:pt x="625768" y="407908"/>
                  </a:cubicBezTo>
                  <a:cubicBezTo>
                    <a:pt x="625768" y="407908"/>
                    <a:pt x="625768" y="407908"/>
                    <a:pt x="639233" y="413885"/>
                  </a:cubicBezTo>
                  <a:cubicBezTo>
                    <a:pt x="639233" y="413885"/>
                    <a:pt x="639233" y="413885"/>
                    <a:pt x="655690" y="425838"/>
                  </a:cubicBezTo>
                  <a:cubicBezTo>
                    <a:pt x="655690" y="425838"/>
                    <a:pt x="655690" y="425838"/>
                    <a:pt x="672146" y="442274"/>
                  </a:cubicBezTo>
                  <a:cubicBezTo>
                    <a:pt x="672146" y="442274"/>
                    <a:pt x="672146" y="442274"/>
                    <a:pt x="684115" y="455722"/>
                  </a:cubicBezTo>
                  <a:cubicBezTo>
                    <a:pt x="684115" y="455722"/>
                    <a:pt x="684115" y="455722"/>
                    <a:pt x="708052" y="479629"/>
                  </a:cubicBezTo>
                  <a:cubicBezTo>
                    <a:pt x="708052" y="479629"/>
                    <a:pt x="708052" y="479629"/>
                    <a:pt x="723013" y="500547"/>
                  </a:cubicBezTo>
                  <a:cubicBezTo>
                    <a:pt x="723013" y="500547"/>
                    <a:pt x="723013" y="500547"/>
                    <a:pt x="731989" y="502041"/>
                  </a:cubicBezTo>
                  <a:cubicBezTo>
                    <a:pt x="731989" y="502041"/>
                    <a:pt x="731989" y="502041"/>
                    <a:pt x="742462" y="503535"/>
                  </a:cubicBezTo>
                  <a:cubicBezTo>
                    <a:pt x="742462" y="503535"/>
                    <a:pt x="742462" y="503535"/>
                    <a:pt x="760415" y="509512"/>
                  </a:cubicBezTo>
                  <a:cubicBezTo>
                    <a:pt x="760415" y="509512"/>
                    <a:pt x="760415" y="509512"/>
                    <a:pt x="767895" y="513994"/>
                  </a:cubicBezTo>
                  <a:cubicBezTo>
                    <a:pt x="767895" y="513994"/>
                    <a:pt x="767895" y="513994"/>
                    <a:pt x="767895" y="519971"/>
                  </a:cubicBezTo>
                  <a:cubicBezTo>
                    <a:pt x="767895" y="519971"/>
                    <a:pt x="767895" y="519971"/>
                    <a:pt x="770887" y="533419"/>
                  </a:cubicBezTo>
                  <a:cubicBezTo>
                    <a:pt x="770887" y="533419"/>
                    <a:pt x="770887" y="533419"/>
                    <a:pt x="770887" y="539395"/>
                  </a:cubicBezTo>
                  <a:cubicBezTo>
                    <a:pt x="770887" y="539395"/>
                    <a:pt x="770887" y="539395"/>
                    <a:pt x="770887" y="545372"/>
                  </a:cubicBezTo>
                  <a:cubicBezTo>
                    <a:pt x="770887" y="545372"/>
                    <a:pt x="770887" y="545372"/>
                    <a:pt x="770887" y="558820"/>
                  </a:cubicBezTo>
                  <a:cubicBezTo>
                    <a:pt x="770887" y="558820"/>
                    <a:pt x="770887" y="558820"/>
                    <a:pt x="764903" y="563302"/>
                  </a:cubicBezTo>
                  <a:cubicBezTo>
                    <a:pt x="764903" y="563302"/>
                    <a:pt x="764903" y="563302"/>
                    <a:pt x="760415" y="557325"/>
                  </a:cubicBezTo>
                  <a:cubicBezTo>
                    <a:pt x="760415" y="557325"/>
                    <a:pt x="760415" y="557325"/>
                    <a:pt x="755926" y="549855"/>
                  </a:cubicBezTo>
                  <a:cubicBezTo>
                    <a:pt x="755926" y="549855"/>
                    <a:pt x="755926" y="549855"/>
                    <a:pt x="751438" y="552843"/>
                  </a:cubicBezTo>
                  <a:cubicBezTo>
                    <a:pt x="751438" y="552843"/>
                    <a:pt x="751438" y="552843"/>
                    <a:pt x="755926" y="560314"/>
                  </a:cubicBezTo>
                  <a:cubicBezTo>
                    <a:pt x="755926" y="560314"/>
                    <a:pt x="755926" y="560314"/>
                    <a:pt x="752934" y="561808"/>
                  </a:cubicBezTo>
                  <a:cubicBezTo>
                    <a:pt x="752934" y="561808"/>
                    <a:pt x="752934" y="561808"/>
                    <a:pt x="748446" y="558820"/>
                  </a:cubicBezTo>
                  <a:cubicBezTo>
                    <a:pt x="748446" y="558820"/>
                    <a:pt x="748446" y="558820"/>
                    <a:pt x="739470" y="555831"/>
                  </a:cubicBezTo>
                  <a:cubicBezTo>
                    <a:pt x="739470" y="555831"/>
                    <a:pt x="739470" y="555831"/>
                    <a:pt x="739470" y="549855"/>
                  </a:cubicBezTo>
                  <a:cubicBezTo>
                    <a:pt x="739470" y="549855"/>
                    <a:pt x="739470" y="549855"/>
                    <a:pt x="736478" y="542384"/>
                  </a:cubicBezTo>
                  <a:cubicBezTo>
                    <a:pt x="736478" y="542384"/>
                    <a:pt x="736478" y="542384"/>
                    <a:pt x="731989" y="539395"/>
                  </a:cubicBezTo>
                  <a:cubicBezTo>
                    <a:pt x="731989" y="539395"/>
                    <a:pt x="731989" y="539395"/>
                    <a:pt x="728997" y="533419"/>
                  </a:cubicBezTo>
                  <a:cubicBezTo>
                    <a:pt x="728997" y="533419"/>
                    <a:pt x="728997" y="533419"/>
                    <a:pt x="717029" y="524454"/>
                  </a:cubicBezTo>
                  <a:cubicBezTo>
                    <a:pt x="717029" y="524454"/>
                    <a:pt x="717029" y="524454"/>
                    <a:pt x="706556" y="525948"/>
                  </a:cubicBezTo>
                  <a:cubicBezTo>
                    <a:pt x="706556" y="525948"/>
                    <a:pt x="706556" y="525948"/>
                    <a:pt x="709548" y="530430"/>
                  </a:cubicBezTo>
                  <a:cubicBezTo>
                    <a:pt x="709548" y="530430"/>
                    <a:pt x="709548" y="530430"/>
                    <a:pt x="712540" y="533419"/>
                  </a:cubicBezTo>
                  <a:cubicBezTo>
                    <a:pt x="712540" y="533419"/>
                    <a:pt x="712540" y="533419"/>
                    <a:pt x="723013" y="539395"/>
                  </a:cubicBezTo>
                  <a:cubicBezTo>
                    <a:pt x="723013" y="539395"/>
                    <a:pt x="723013" y="539395"/>
                    <a:pt x="728997" y="545372"/>
                  </a:cubicBezTo>
                  <a:cubicBezTo>
                    <a:pt x="728997" y="545372"/>
                    <a:pt x="728997" y="545372"/>
                    <a:pt x="728997" y="549855"/>
                  </a:cubicBezTo>
                  <a:cubicBezTo>
                    <a:pt x="728997" y="549855"/>
                    <a:pt x="728997" y="549855"/>
                    <a:pt x="733485" y="554337"/>
                  </a:cubicBezTo>
                  <a:cubicBezTo>
                    <a:pt x="733485" y="554337"/>
                    <a:pt x="733485" y="554337"/>
                    <a:pt x="736478" y="558820"/>
                  </a:cubicBezTo>
                  <a:cubicBezTo>
                    <a:pt x="736478" y="558820"/>
                    <a:pt x="736478" y="558820"/>
                    <a:pt x="739470" y="569279"/>
                  </a:cubicBezTo>
                  <a:cubicBezTo>
                    <a:pt x="739470" y="569279"/>
                    <a:pt x="739470" y="569279"/>
                    <a:pt x="739470" y="572267"/>
                  </a:cubicBezTo>
                  <a:cubicBezTo>
                    <a:pt x="739470" y="572267"/>
                    <a:pt x="739470" y="572267"/>
                    <a:pt x="734981" y="573761"/>
                  </a:cubicBezTo>
                  <a:cubicBezTo>
                    <a:pt x="734981" y="573761"/>
                    <a:pt x="734981" y="573761"/>
                    <a:pt x="731989" y="566290"/>
                  </a:cubicBezTo>
                  <a:cubicBezTo>
                    <a:pt x="731989" y="566290"/>
                    <a:pt x="731989" y="566290"/>
                    <a:pt x="731989" y="573761"/>
                  </a:cubicBezTo>
                  <a:cubicBezTo>
                    <a:pt x="731989" y="573761"/>
                    <a:pt x="731989" y="573761"/>
                    <a:pt x="728997" y="579738"/>
                  </a:cubicBezTo>
                  <a:cubicBezTo>
                    <a:pt x="728997" y="579738"/>
                    <a:pt x="728997" y="579738"/>
                    <a:pt x="724509" y="578244"/>
                  </a:cubicBezTo>
                  <a:cubicBezTo>
                    <a:pt x="724509" y="578244"/>
                    <a:pt x="724509" y="578244"/>
                    <a:pt x="717029" y="570773"/>
                  </a:cubicBezTo>
                  <a:cubicBezTo>
                    <a:pt x="717029" y="570773"/>
                    <a:pt x="717029" y="570773"/>
                    <a:pt x="709548" y="561808"/>
                  </a:cubicBezTo>
                  <a:cubicBezTo>
                    <a:pt x="709548" y="561808"/>
                    <a:pt x="709548" y="561808"/>
                    <a:pt x="703564" y="564796"/>
                  </a:cubicBezTo>
                  <a:cubicBezTo>
                    <a:pt x="703564" y="564796"/>
                    <a:pt x="703564" y="564796"/>
                    <a:pt x="699076" y="564796"/>
                  </a:cubicBezTo>
                  <a:cubicBezTo>
                    <a:pt x="699076" y="564796"/>
                    <a:pt x="699076" y="564796"/>
                    <a:pt x="702068" y="555831"/>
                  </a:cubicBezTo>
                  <a:cubicBezTo>
                    <a:pt x="702068" y="555831"/>
                    <a:pt x="702068" y="555831"/>
                    <a:pt x="709548" y="554337"/>
                  </a:cubicBezTo>
                  <a:cubicBezTo>
                    <a:pt x="709548" y="554337"/>
                    <a:pt x="709548" y="554337"/>
                    <a:pt x="706556" y="545372"/>
                  </a:cubicBezTo>
                  <a:cubicBezTo>
                    <a:pt x="706556" y="545372"/>
                    <a:pt x="706556" y="545372"/>
                    <a:pt x="697580" y="549855"/>
                  </a:cubicBezTo>
                  <a:cubicBezTo>
                    <a:pt x="697580" y="549855"/>
                    <a:pt x="697580" y="549855"/>
                    <a:pt x="700572" y="540890"/>
                  </a:cubicBezTo>
                  <a:cubicBezTo>
                    <a:pt x="700572" y="540890"/>
                    <a:pt x="700572" y="540890"/>
                    <a:pt x="696084" y="534913"/>
                  </a:cubicBezTo>
                  <a:cubicBezTo>
                    <a:pt x="696084" y="534913"/>
                    <a:pt x="696084" y="534913"/>
                    <a:pt x="694588" y="530430"/>
                  </a:cubicBezTo>
                  <a:cubicBezTo>
                    <a:pt x="694588" y="530430"/>
                    <a:pt x="694588" y="530430"/>
                    <a:pt x="694588" y="525948"/>
                  </a:cubicBezTo>
                  <a:cubicBezTo>
                    <a:pt x="694588" y="525948"/>
                    <a:pt x="694588" y="525948"/>
                    <a:pt x="700572" y="516983"/>
                  </a:cubicBezTo>
                  <a:cubicBezTo>
                    <a:pt x="700572" y="516983"/>
                    <a:pt x="700572" y="516983"/>
                    <a:pt x="693091" y="516983"/>
                  </a:cubicBezTo>
                  <a:cubicBezTo>
                    <a:pt x="693091" y="516983"/>
                    <a:pt x="693091" y="516983"/>
                    <a:pt x="690099" y="519971"/>
                  </a:cubicBezTo>
                  <a:cubicBezTo>
                    <a:pt x="690099" y="519971"/>
                    <a:pt x="690099" y="519971"/>
                    <a:pt x="690099" y="522959"/>
                  </a:cubicBezTo>
                  <a:cubicBezTo>
                    <a:pt x="690099" y="522959"/>
                    <a:pt x="690099" y="522959"/>
                    <a:pt x="690099" y="531925"/>
                  </a:cubicBezTo>
                  <a:cubicBezTo>
                    <a:pt x="690099" y="531925"/>
                    <a:pt x="690099" y="531925"/>
                    <a:pt x="685611" y="534913"/>
                  </a:cubicBezTo>
                  <a:cubicBezTo>
                    <a:pt x="685611" y="534913"/>
                    <a:pt x="685611" y="534913"/>
                    <a:pt x="682619" y="537901"/>
                  </a:cubicBezTo>
                  <a:cubicBezTo>
                    <a:pt x="682619" y="537901"/>
                    <a:pt x="682619" y="534913"/>
                    <a:pt x="682619" y="533419"/>
                  </a:cubicBezTo>
                  <a:cubicBezTo>
                    <a:pt x="682619" y="531925"/>
                    <a:pt x="681123" y="527442"/>
                    <a:pt x="681123" y="527442"/>
                  </a:cubicBezTo>
                  <a:cubicBezTo>
                    <a:pt x="681123" y="527442"/>
                    <a:pt x="679627" y="522959"/>
                    <a:pt x="679627" y="519971"/>
                  </a:cubicBezTo>
                  <a:cubicBezTo>
                    <a:pt x="679627" y="518477"/>
                    <a:pt x="678131" y="515489"/>
                    <a:pt x="678131" y="515489"/>
                  </a:cubicBezTo>
                  <a:cubicBezTo>
                    <a:pt x="678131" y="515489"/>
                    <a:pt x="676635" y="512500"/>
                    <a:pt x="676635" y="511006"/>
                  </a:cubicBezTo>
                  <a:cubicBezTo>
                    <a:pt x="676635" y="508018"/>
                    <a:pt x="676635" y="506524"/>
                    <a:pt x="676635" y="506524"/>
                  </a:cubicBezTo>
                  <a:cubicBezTo>
                    <a:pt x="676635" y="506524"/>
                    <a:pt x="678131" y="503535"/>
                    <a:pt x="681123" y="503535"/>
                  </a:cubicBezTo>
                  <a:cubicBezTo>
                    <a:pt x="682619" y="502041"/>
                    <a:pt x="684115" y="499053"/>
                    <a:pt x="684115" y="499053"/>
                  </a:cubicBezTo>
                  <a:cubicBezTo>
                    <a:pt x="684115" y="499053"/>
                    <a:pt x="684115" y="499053"/>
                    <a:pt x="690099" y="493076"/>
                  </a:cubicBezTo>
                  <a:cubicBezTo>
                    <a:pt x="690099" y="493076"/>
                    <a:pt x="690099" y="493076"/>
                    <a:pt x="684115" y="482617"/>
                  </a:cubicBezTo>
                  <a:cubicBezTo>
                    <a:pt x="684115" y="482617"/>
                    <a:pt x="684115" y="482617"/>
                    <a:pt x="681123" y="484111"/>
                  </a:cubicBezTo>
                  <a:cubicBezTo>
                    <a:pt x="681123" y="484111"/>
                    <a:pt x="681123" y="484111"/>
                    <a:pt x="678131" y="491582"/>
                  </a:cubicBezTo>
                  <a:cubicBezTo>
                    <a:pt x="678131" y="491582"/>
                    <a:pt x="678131" y="491582"/>
                    <a:pt x="672146" y="499053"/>
                  </a:cubicBezTo>
                  <a:cubicBezTo>
                    <a:pt x="672146" y="499053"/>
                    <a:pt x="672146" y="499053"/>
                    <a:pt x="667658" y="502041"/>
                  </a:cubicBezTo>
                  <a:cubicBezTo>
                    <a:pt x="667658" y="502041"/>
                    <a:pt x="667658" y="502041"/>
                    <a:pt x="666162" y="505029"/>
                  </a:cubicBezTo>
                  <a:cubicBezTo>
                    <a:pt x="666162" y="505029"/>
                    <a:pt x="666162" y="505029"/>
                    <a:pt x="669154" y="516983"/>
                  </a:cubicBezTo>
                  <a:cubicBezTo>
                    <a:pt x="669154" y="516983"/>
                    <a:pt x="669154" y="516983"/>
                    <a:pt x="675139" y="533419"/>
                  </a:cubicBezTo>
                  <a:cubicBezTo>
                    <a:pt x="675139" y="533419"/>
                    <a:pt x="675139" y="533419"/>
                    <a:pt x="669154" y="531925"/>
                  </a:cubicBezTo>
                  <a:cubicBezTo>
                    <a:pt x="669154" y="531925"/>
                    <a:pt x="669154" y="531925"/>
                    <a:pt x="660178" y="513994"/>
                  </a:cubicBezTo>
                  <a:cubicBezTo>
                    <a:pt x="660178" y="513994"/>
                    <a:pt x="660178" y="513994"/>
                    <a:pt x="649705" y="499053"/>
                  </a:cubicBezTo>
                  <a:cubicBezTo>
                    <a:pt x="649705" y="499053"/>
                    <a:pt x="649705" y="499053"/>
                    <a:pt x="646713" y="508018"/>
                  </a:cubicBezTo>
                  <a:cubicBezTo>
                    <a:pt x="646713" y="508018"/>
                    <a:pt x="646713" y="508018"/>
                    <a:pt x="643721" y="506524"/>
                  </a:cubicBezTo>
                  <a:cubicBezTo>
                    <a:pt x="643721" y="506524"/>
                    <a:pt x="643721" y="506524"/>
                    <a:pt x="639233" y="496064"/>
                  </a:cubicBezTo>
                  <a:cubicBezTo>
                    <a:pt x="639233" y="496064"/>
                    <a:pt x="639233" y="496064"/>
                    <a:pt x="633249" y="491582"/>
                  </a:cubicBezTo>
                  <a:cubicBezTo>
                    <a:pt x="633249" y="491582"/>
                    <a:pt x="633249" y="491582"/>
                    <a:pt x="618288" y="475146"/>
                  </a:cubicBezTo>
                  <a:cubicBezTo>
                    <a:pt x="618288" y="475146"/>
                    <a:pt x="618288" y="475146"/>
                    <a:pt x="618288" y="464687"/>
                  </a:cubicBezTo>
                  <a:cubicBezTo>
                    <a:pt x="618288" y="464687"/>
                    <a:pt x="618288" y="464687"/>
                    <a:pt x="615296" y="470664"/>
                  </a:cubicBezTo>
                  <a:cubicBezTo>
                    <a:pt x="615296" y="470664"/>
                    <a:pt x="615296" y="470664"/>
                    <a:pt x="607815" y="467675"/>
                  </a:cubicBezTo>
                  <a:cubicBezTo>
                    <a:pt x="607815" y="467675"/>
                    <a:pt x="607815" y="467675"/>
                    <a:pt x="591358" y="452734"/>
                  </a:cubicBezTo>
                  <a:cubicBezTo>
                    <a:pt x="591358" y="452734"/>
                    <a:pt x="591358" y="452734"/>
                    <a:pt x="580886" y="440780"/>
                  </a:cubicBezTo>
                  <a:cubicBezTo>
                    <a:pt x="580886" y="440780"/>
                    <a:pt x="580886" y="440780"/>
                    <a:pt x="574902" y="442274"/>
                  </a:cubicBezTo>
                  <a:cubicBezTo>
                    <a:pt x="574902" y="442274"/>
                    <a:pt x="574902" y="442274"/>
                    <a:pt x="561437" y="439286"/>
                  </a:cubicBezTo>
                  <a:cubicBezTo>
                    <a:pt x="561437" y="439286"/>
                    <a:pt x="561437" y="439286"/>
                    <a:pt x="552461" y="430321"/>
                  </a:cubicBezTo>
                  <a:cubicBezTo>
                    <a:pt x="552461" y="430321"/>
                    <a:pt x="552461" y="430321"/>
                    <a:pt x="552461" y="419862"/>
                  </a:cubicBezTo>
                  <a:cubicBezTo>
                    <a:pt x="552461" y="419862"/>
                    <a:pt x="552461" y="419862"/>
                    <a:pt x="547972" y="422850"/>
                  </a:cubicBezTo>
                  <a:cubicBezTo>
                    <a:pt x="547972" y="422850"/>
                    <a:pt x="547972" y="422850"/>
                    <a:pt x="530020" y="422850"/>
                  </a:cubicBezTo>
                  <a:cubicBezTo>
                    <a:pt x="530020" y="422850"/>
                    <a:pt x="530020" y="422850"/>
                    <a:pt x="521043" y="421356"/>
                  </a:cubicBezTo>
                  <a:cubicBezTo>
                    <a:pt x="521043" y="421356"/>
                    <a:pt x="521043" y="421356"/>
                    <a:pt x="510571" y="418368"/>
                  </a:cubicBezTo>
                  <a:cubicBezTo>
                    <a:pt x="510571" y="418368"/>
                    <a:pt x="510571" y="418368"/>
                    <a:pt x="491122" y="416873"/>
                  </a:cubicBezTo>
                  <a:cubicBezTo>
                    <a:pt x="491122" y="416873"/>
                    <a:pt x="491122" y="416873"/>
                    <a:pt x="471673" y="421356"/>
                  </a:cubicBezTo>
                  <a:cubicBezTo>
                    <a:pt x="471673" y="421356"/>
                    <a:pt x="471673" y="421356"/>
                    <a:pt x="458208" y="424344"/>
                  </a:cubicBezTo>
                  <a:cubicBezTo>
                    <a:pt x="458208" y="424344"/>
                    <a:pt x="458208" y="424344"/>
                    <a:pt x="461200" y="412391"/>
                  </a:cubicBezTo>
                  <a:cubicBezTo>
                    <a:pt x="461200" y="412391"/>
                    <a:pt x="461200" y="412391"/>
                    <a:pt x="456712" y="415379"/>
                  </a:cubicBezTo>
                  <a:cubicBezTo>
                    <a:pt x="456712" y="415379"/>
                    <a:pt x="456712" y="415379"/>
                    <a:pt x="449232" y="410897"/>
                  </a:cubicBezTo>
                  <a:cubicBezTo>
                    <a:pt x="449232" y="410897"/>
                    <a:pt x="449232" y="410897"/>
                    <a:pt x="443247" y="407908"/>
                  </a:cubicBezTo>
                  <a:cubicBezTo>
                    <a:pt x="443247" y="407908"/>
                    <a:pt x="443247" y="407908"/>
                    <a:pt x="437263" y="407908"/>
                  </a:cubicBezTo>
                  <a:cubicBezTo>
                    <a:pt x="437263" y="407908"/>
                    <a:pt x="437263" y="407908"/>
                    <a:pt x="432775" y="407908"/>
                  </a:cubicBezTo>
                  <a:cubicBezTo>
                    <a:pt x="432775" y="407908"/>
                    <a:pt x="432775" y="407908"/>
                    <a:pt x="425294" y="412391"/>
                  </a:cubicBezTo>
                  <a:cubicBezTo>
                    <a:pt x="425294" y="412391"/>
                    <a:pt x="425294" y="412391"/>
                    <a:pt x="419310" y="415379"/>
                  </a:cubicBezTo>
                  <a:cubicBezTo>
                    <a:pt x="419310" y="415379"/>
                    <a:pt x="419310" y="415379"/>
                    <a:pt x="413326" y="422850"/>
                  </a:cubicBezTo>
                  <a:cubicBezTo>
                    <a:pt x="413326" y="422850"/>
                    <a:pt x="413326" y="422850"/>
                    <a:pt x="410334" y="425838"/>
                  </a:cubicBezTo>
                  <a:cubicBezTo>
                    <a:pt x="410334" y="425838"/>
                    <a:pt x="410334" y="425838"/>
                    <a:pt x="402853" y="424344"/>
                  </a:cubicBezTo>
                  <a:cubicBezTo>
                    <a:pt x="402853" y="424344"/>
                    <a:pt x="402853" y="424344"/>
                    <a:pt x="410334" y="418368"/>
                  </a:cubicBezTo>
                  <a:cubicBezTo>
                    <a:pt x="410334" y="418368"/>
                    <a:pt x="410334" y="418368"/>
                    <a:pt x="419310" y="409403"/>
                  </a:cubicBezTo>
                  <a:cubicBezTo>
                    <a:pt x="419310" y="409403"/>
                    <a:pt x="419310" y="409403"/>
                    <a:pt x="425294" y="403426"/>
                  </a:cubicBezTo>
                  <a:cubicBezTo>
                    <a:pt x="425294" y="403426"/>
                    <a:pt x="425294" y="403426"/>
                    <a:pt x="429783" y="397449"/>
                  </a:cubicBezTo>
                  <a:cubicBezTo>
                    <a:pt x="429783" y="397449"/>
                    <a:pt x="429783" y="397449"/>
                    <a:pt x="426791" y="397449"/>
                  </a:cubicBezTo>
                  <a:cubicBezTo>
                    <a:pt x="426791" y="397449"/>
                    <a:pt x="426791" y="397449"/>
                    <a:pt x="420806" y="394461"/>
                  </a:cubicBezTo>
                  <a:cubicBezTo>
                    <a:pt x="420806" y="394461"/>
                    <a:pt x="420806" y="394461"/>
                    <a:pt x="420806" y="384002"/>
                  </a:cubicBezTo>
                  <a:cubicBezTo>
                    <a:pt x="420806" y="384002"/>
                    <a:pt x="420806" y="384002"/>
                    <a:pt x="414822" y="388484"/>
                  </a:cubicBezTo>
                  <a:cubicBezTo>
                    <a:pt x="414822" y="388484"/>
                    <a:pt x="414822" y="388484"/>
                    <a:pt x="413326" y="389978"/>
                  </a:cubicBezTo>
                  <a:cubicBezTo>
                    <a:pt x="413326" y="389978"/>
                    <a:pt x="413326" y="389978"/>
                    <a:pt x="402853" y="389978"/>
                  </a:cubicBezTo>
                  <a:cubicBezTo>
                    <a:pt x="402853" y="389978"/>
                    <a:pt x="402853" y="389978"/>
                    <a:pt x="393877" y="388484"/>
                  </a:cubicBezTo>
                  <a:cubicBezTo>
                    <a:pt x="393877" y="388484"/>
                    <a:pt x="393877" y="388484"/>
                    <a:pt x="389389" y="392967"/>
                  </a:cubicBezTo>
                  <a:cubicBezTo>
                    <a:pt x="389389" y="392967"/>
                    <a:pt x="389389" y="392967"/>
                    <a:pt x="386397" y="401932"/>
                  </a:cubicBezTo>
                  <a:cubicBezTo>
                    <a:pt x="386397" y="401932"/>
                    <a:pt x="386397" y="401932"/>
                    <a:pt x="392381" y="409403"/>
                  </a:cubicBezTo>
                  <a:cubicBezTo>
                    <a:pt x="392381" y="409403"/>
                    <a:pt x="392381" y="409403"/>
                    <a:pt x="389389" y="421356"/>
                  </a:cubicBezTo>
                  <a:cubicBezTo>
                    <a:pt x="389389" y="421356"/>
                    <a:pt x="389389" y="421356"/>
                    <a:pt x="381908" y="428827"/>
                  </a:cubicBezTo>
                  <a:cubicBezTo>
                    <a:pt x="381908" y="428827"/>
                    <a:pt x="381908" y="428827"/>
                    <a:pt x="374428" y="428827"/>
                  </a:cubicBezTo>
                  <a:cubicBezTo>
                    <a:pt x="374428" y="428827"/>
                    <a:pt x="374428" y="428827"/>
                    <a:pt x="365452" y="428827"/>
                  </a:cubicBezTo>
                  <a:cubicBezTo>
                    <a:pt x="365452" y="428827"/>
                    <a:pt x="365452" y="428827"/>
                    <a:pt x="362459" y="439286"/>
                  </a:cubicBezTo>
                  <a:cubicBezTo>
                    <a:pt x="362459" y="439286"/>
                    <a:pt x="362459" y="439286"/>
                    <a:pt x="350491" y="443769"/>
                  </a:cubicBezTo>
                  <a:cubicBezTo>
                    <a:pt x="350491" y="443769"/>
                    <a:pt x="350491" y="443769"/>
                    <a:pt x="348995" y="446757"/>
                  </a:cubicBezTo>
                  <a:cubicBezTo>
                    <a:pt x="348995" y="446757"/>
                    <a:pt x="348995" y="446757"/>
                    <a:pt x="338522" y="454228"/>
                  </a:cubicBezTo>
                  <a:cubicBezTo>
                    <a:pt x="338522" y="454228"/>
                    <a:pt x="338522" y="454228"/>
                    <a:pt x="328050" y="457216"/>
                  </a:cubicBezTo>
                  <a:cubicBezTo>
                    <a:pt x="328050" y="457216"/>
                    <a:pt x="328050" y="457216"/>
                    <a:pt x="322065" y="458710"/>
                  </a:cubicBezTo>
                  <a:cubicBezTo>
                    <a:pt x="322065" y="458710"/>
                    <a:pt x="322065" y="458710"/>
                    <a:pt x="319073" y="454228"/>
                  </a:cubicBezTo>
                  <a:cubicBezTo>
                    <a:pt x="319073" y="454228"/>
                    <a:pt x="319073" y="454228"/>
                    <a:pt x="317577" y="451239"/>
                  </a:cubicBezTo>
                  <a:cubicBezTo>
                    <a:pt x="317577" y="451239"/>
                    <a:pt x="317577" y="451239"/>
                    <a:pt x="325058" y="448251"/>
                  </a:cubicBezTo>
                  <a:cubicBezTo>
                    <a:pt x="325058" y="448251"/>
                    <a:pt x="325058" y="448251"/>
                    <a:pt x="331042" y="440780"/>
                  </a:cubicBezTo>
                  <a:cubicBezTo>
                    <a:pt x="331042" y="440780"/>
                    <a:pt x="331042" y="440780"/>
                    <a:pt x="323561" y="440780"/>
                  </a:cubicBezTo>
                  <a:cubicBezTo>
                    <a:pt x="323561" y="440780"/>
                    <a:pt x="323561" y="440780"/>
                    <a:pt x="320569" y="436298"/>
                  </a:cubicBezTo>
                  <a:cubicBezTo>
                    <a:pt x="320569" y="436298"/>
                    <a:pt x="320569" y="436298"/>
                    <a:pt x="328050" y="425838"/>
                  </a:cubicBezTo>
                  <a:cubicBezTo>
                    <a:pt x="328050" y="425838"/>
                    <a:pt x="328050" y="425838"/>
                    <a:pt x="331042" y="415379"/>
                  </a:cubicBezTo>
                  <a:cubicBezTo>
                    <a:pt x="331042" y="415379"/>
                    <a:pt x="331042" y="415379"/>
                    <a:pt x="335530" y="400438"/>
                  </a:cubicBezTo>
                  <a:cubicBezTo>
                    <a:pt x="335530" y="400438"/>
                    <a:pt x="335530" y="400438"/>
                    <a:pt x="343010" y="391473"/>
                  </a:cubicBezTo>
                  <a:cubicBezTo>
                    <a:pt x="343010" y="391473"/>
                    <a:pt x="343010" y="391473"/>
                    <a:pt x="369940" y="394461"/>
                  </a:cubicBezTo>
                  <a:cubicBezTo>
                    <a:pt x="369940" y="394461"/>
                    <a:pt x="369940" y="394461"/>
                    <a:pt x="365452" y="388484"/>
                  </a:cubicBezTo>
                  <a:cubicBezTo>
                    <a:pt x="365452" y="388484"/>
                    <a:pt x="365452" y="388484"/>
                    <a:pt x="357971" y="386990"/>
                  </a:cubicBezTo>
                  <a:cubicBezTo>
                    <a:pt x="357971" y="386990"/>
                    <a:pt x="357971" y="386990"/>
                    <a:pt x="344507" y="381013"/>
                  </a:cubicBezTo>
                  <a:cubicBezTo>
                    <a:pt x="344507" y="381013"/>
                    <a:pt x="344507" y="381013"/>
                    <a:pt x="334034" y="385496"/>
                  </a:cubicBezTo>
                  <a:cubicBezTo>
                    <a:pt x="334034" y="385496"/>
                    <a:pt x="334034" y="385496"/>
                    <a:pt x="325058" y="392967"/>
                  </a:cubicBezTo>
                  <a:cubicBezTo>
                    <a:pt x="325058" y="392967"/>
                    <a:pt x="325058" y="392967"/>
                    <a:pt x="316081" y="400438"/>
                  </a:cubicBezTo>
                  <a:cubicBezTo>
                    <a:pt x="316081" y="400438"/>
                    <a:pt x="316081" y="400438"/>
                    <a:pt x="311593" y="409403"/>
                  </a:cubicBezTo>
                  <a:cubicBezTo>
                    <a:pt x="311593" y="409403"/>
                    <a:pt x="311593" y="409403"/>
                    <a:pt x="310097" y="416873"/>
                  </a:cubicBezTo>
                  <a:cubicBezTo>
                    <a:pt x="310097" y="416873"/>
                    <a:pt x="310097" y="416873"/>
                    <a:pt x="304113" y="416873"/>
                  </a:cubicBezTo>
                  <a:cubicBezTo>
                    <a:pt x="304113" y="416873"/>
                    <a:pt x="304113" y="416873"/>
                    <a:pt x="304113" y="419862"/>
                  </a:cubicBezTo>
                  <a:cubicBezTo>
                    <a:pt x="304113" y="419862"/>
                    <a:pt x="304113" y="419862"/>
                    <a:pt x="307105" y="425838"/>
                  </a:cubicBezTo>
                  <a:cubicBezTo>
                    <a:pt x="307105" y="425838"/>
                    <a:pt x="307105" y="425838"/>
                    <a:pt x="305609" y="430321"/>
                  </a:cubicBezTo>
                  <a:cubicBezTo>
                    <a:pt x="305609" y="430321"/>
                    <a:pt x="305609" y="430321"/>
                    <a:pt x="301120" y="434803"/>
                  </a:cubicBezTo>
                  <a:cubicBezTo>
                    <a:pt x="301120" y="434803"/>
                    <a:pt x="301120" y="434803"/>
                    <a:pt x="290648" y="440780"/>
                  </a:cubicBezTo>
                  <a:cubicBezTo>
                    <a:pt x="290648" y="440780"/>
                    <a:pt x="290648" y="440780"/>
                    <a:pt x="284664" y="445263"/>
                  </a:cubicBezTo>
                  <a:cubicBezTo>
                    <a:pt x="284664" y="445263"/>
                    <a:pt x="284664" y="445263"/>
                    <a:pt x="277183" y="452734"/>
                  </a:cubicBezTo>
                  <a:cubicBezTo>
                    <a:pt x="277183" y="452734"/>
                    <a:pt x="277183" y="452734"/>
                    <a:pt x="275687" y="460204"/>
                  </a:cubicBezTo>
                  <a:cubicBezTo>
                    <a:pt x="275687" y="460204"/>
                    <a:pt x="275687" y="460204"/>
                    <a:pt x="286160" y="463193"/>
                  </a:cubicBezTo>
                  <a:cubicBezTo>
                    <a:pt x="286160" y="463193"/>
                    <a:pt x="286160" y="463193"/>
                    <a:pt x="287656" y="473652"/>
                  </a:cubicBezTo>
                  <a:cubicBezTo>
                    <a:pt x="287656" y="473652"/>
                    <a:pt x="287656" y="473652"/>
                    <a:pt x="283168" y="479629"/>
                  </a:cubicBezTo>
                  <a:cubicBezTo>
                    <a:pt x="283168" y="479629"/>
                    <a:pt x="283168" y="479629"/>
                    <a:pt x="275687" y="484111"/>
                  </a:cubicBezTo>
                  <a:cubicBezTo>
                    <a:pt x="275687" y="484111"/>
                    <a:pt x="275687" y="484111"/>
                    <a:pt x="266711" y="496064"/>
                  </a:cubicBezTo>
                  <a:cubicBezTo>
                    <a:pt x="266711" y="496064"/>
                    <a:pt x="266711" y="496064"/>
                    <a:pt x="253246" y="505029"/>
                  </a:cubicBezTo>
                  <a:cubicBezTo>
                    <a:pt x="253246" y="505029"/>
                    <a:pt x="253246" y="505029"/>
                    <a:pt x="226317" y="518477"/>
                  </a:cubicBezTo>
                  <a:cubicBezTo>
                    <a:pt x="226317" y="518477"/>
                    <a:pt x="226317" y="518477"/>
                    <a:pt x="224821" y="530430"/>
                  </a:cubicBezTo>
                  <a:cubicBezTo>
                    <a:pt x="224821" y="530430"/>
                    <a:pt x="224821" y="530430"/>
                    <a:pt x="214348" y="534913"/>
                  </a:cubicBezTo>
                  <a:cubicBezTo>
                    <a:pt x="214348" y="534913"/>
                    <a:pt x="214348" y="534913"/>
                    <a:pt x="203876" y="540890"/>
                  </a:cubicBezTo>
                  <a:cubicBezTo>
                    <a:pt x="203876" y="540890"/>
                    <a:pt x="203876" y="540890"/>
                    <a:pt x="190411" y="545372"/>
                  </a:cubicBezTo>
                  <a:cubicBezTo>
                    <a:pt x="190411" y="545372"/>
                    <a:pt x="190411" y="545372"/>
                    <a:pt x="185923" y="548360"/>
                  </a:cubicBezTo>
                  <a:cubicBezTo>
                    <a:pt x="185923" y="548360"/>
                    <a:pt x="185923" y="548360"/>
                    <a:pt x="179939" y="552843"/>
                  </a:cubicBezTo>
                  <a:cubicBezTo>
                    <a:pt x="179939" y="552843"/>
                    <a:pt x="179939" y="552843"/>
                    <a:pt x="175450" y="557325"/>
                  </a:cubicBezTo>
                  <a:cubicBezTo>
                    <a:pt x="175450" y="557325"/>
                    <a:pt x="175450" y="557325"/>
                    <a:pt x="172458" y="566290"/>
                  </a:cubicBezTo>
                  <a:cubicBezTo>
                    <a:pt x="172458" y="566290"/>
                    <a:pt x="172458" y="566290"/>
                    <a:pt x="164978" y="567785"/>
                  </a:cubicBezTo>
                  <a:cubicBezTo>
                    <a:pt x="164978" y="567785"/>
                    <a:pt x="164978" y="567785"/>
                    <a:pt x="154505" y="570773"/>
                  </a:cubicBezTo>
                  <a:cubicBezTo>
                    <a:pt x="154505" y="570773"/>
                    <a:pt x="154505" y="570773"/>
                    <a:pt x="147025" y="570773"/>
                  </a:cubicBezTo>
                  <a:cubicBezTo>
                    <a:pt x="147025" y="570773"/>
                    <a:pt x="147025" y="570773"/>
                    <a:pt x="139545" y="573761"/>
                  </a:cubicBezTo>
                  <a:cubicBezTo>
                    <a:pt x="139545" y="573761"/>
                    <a:pt x="139545" y="573761"/>
                    <a:pt x="129072" y="579738"/>
                  </a:cubicBezTo>
                  <a:cubicBezTo>
                    <a:pt x="129072" y="579738"/>
                    <a:pt x="129072" y="579738"/>
                    <a:pt x="132064" y="587209"/>
                  </a:cubicBezTo>
                  <a:cubicBezTo>
                    <a:pt x="132064" y="587209"/>
                    <a:pt x="132064" y="587209"/>
                    <a:pt x="129072" y="588703"/>
                  </a:cubicBezTo>
                  <a:cubicBezTo>
                    <a:pt x="129072" y="588703"/>
                    <a:pt x="129072" y="588703"/>
                    <a:pt x="121592" y="584220"/>
                  </a:cubicBezTo>
                  <a:cubicBezTo>
                    <a:pt x="121592" y="584220"/>
                    <a:pt x="121592" y="584220"/>
                    <a:pt x="114111" y="581232"/>
                  </a:cubicBezTo>
                  <a:cubicBezTo>
                    <a:pt x="114111" y="581232"/>
                    <a:pt x="114111" y="581232"/>
                    <a:pt x="108127" y="572267"/>
                  </a:cubicBezTo>
                  <a:cubicBezTo>
                    <a:pt x="108127" y="572267"/>
                    <a:pt x="108127" y="572267"/>
                    <a:pt x="106631" y="575255"/>
                  </a:cubicBezTo>
                  <a:cubicBezTo>
                    <a:pt x="106631" y="575255"/>
                    <a:pt x="106631" y="575255"/>
                    <a:pt x="106631" y="587209"/>
                  </a:cubicBezTo>
                  <a:cubicBezTo>
                    <a:pt x="106631" y="587209"/>
                    <a:pt x="106631" y="587209"/>
                    <a:pt x="97655" y="587209"/>
                  </a:cubicBezTo>
                  <a:cubicBezTo>
                    <a:pt x="97655" y="587209"/>
                    <a:pt x="97655" y="587209"/>
                    <a:pt x="97655" y="591691"/>
                  </a:cubicBezTo>
                  <a:cubicBezTo>
                    <a:pt x="97655" y="591691"/>
                    <a:pt x="97655" y="591691"/>
                    <a:pt x="88678" y="591691"/>
                  </a:cubicBezTo>
                  <a:cubicBezTo>
                    <a:pt x="88678" y="591691"/>
                    <a:pt x="88678" y="591691"/>
                    <a:pt x="88678" y="590197"/>
                  </a:cubicBezTo>
                  <a:cubicBezTo>
                    <a:pt x="88678" y="588703"/>
                    <a:pt x="84190" y="588703"/>
                    <a:pt x="84190" y="588703"/>
                  </a:cubicBezTo>
                  <a:cubicBezTo>
                    <a:pt x="84190" y="588703"/>
                    <a:pt x="84190" y="588703"/>
                    <a:pt x="78206" y="588703"/>
                  </a:cubicBezTo>
                  <a:cubicBezTo>
                    <a:pt x="78206" y="588703"/>
                    <a:pt x="78206" y="588703"/>
                    <a:pt x="70725" y="590197"/>
                  </a:cubicBezTo>
                  <a:cubicBezTo>
                    <a:pt x="70725" y="590197"/>
                    <a:pt x="70725" y="590197"/>
                    <a:pt x="61749" y="599162"/>
                  </a:cubicBezTo>
                  <a:cubicBezTo>
                    <a:pt x="61749" y="599162"/>
                    <a:pt x="61749" y="599162"/>
                    <a:pt x="45292" y="599162"/>
                  </a:cubicBezTo>
                  <a:cubicBezTo>
                    <a:pt x="45292" y="599162"/>
                    <a:pt x="45292" y="599162"/>
                    <a:pt x="30331" y="599162"/>
                  </a:cubicBezTo>
                  <a:cubicBezTo>
                    <a:pt x="30331" y="599162"/>
                    <a:pt x="30331" y="599162"/>
                    <a:pt x="30331" y="593185"/>
                  </a:cubicBezTo>
                  <a:cubicBezTo>
                    <a:pt x="30331" y="593185"/>
                    <a:pt x="30331" y="593185"/>
                    <a:pt x="40804" y="581232"/>
                  </a:cubicBezTo>
                  <a:cubicBezTo>
                    <a:pt x="40804" y="581232"/>
                    <a:pt x="40804" y="581232"/>
                    <a:pt x="58757" y="581232"/>
                  </a:cubicBezTo>
                  <a:cubicBezTo>
                    <a:pt x="58757" y="581232"/>
                    <a:pt x="58757" y="581232"/>
                    <a:pt x="66237" y="581232"/>
                  </a:cubicBezTo>
                  <a:cubicBezTo>
                    <a:pt x="66237" y="581232"/>
                    <a:pt x="66237" y="581232"/>
                    <a:pt x="73717" y="576750"/>
                  </a:cubicBezTo>
                  <a:cubicBezTo>
                    <a:pt x="73717" y="576750"/>
                    <a:pt x="73717" y="576750"/>
                    <a:pt x="84190" y="573761"/>
                  </a:cubicBezTo>
                  <a:cubicBezTo>
                    <a:pt x="84190" y="573761"/>
                    <a:pt x="84190" y="573761"/>
                    <a:pt x="88678" y="570773"/>
                  </a:cubicBezTo>
                  <a:cubicBezTo>
                    <a:pt x="88678" y="570773"/>
                    <a:pt x="88678" y="570773"/>
                    <a:pt x="93166" y="563302"/>
                  </a:cubicBezTo>
                  <a:cubicBezTo>
                    <a:pt x="93166" y="563302"/>
                    <a:pt x="93166" y="563302"/>
                    <a:pt x="102143" y="558820"/>
                  </a:cubicBezTo>
                  <a:cubicBezTo>
                    <a:pt x="102143" y="558820"/>
                    <a:pt x="102143" y="558820"/>
                    <a:pt x="115607" y="557325"/>
                  </a:cubicBezTo>
                  <a:cubicBezTo>
                    <a:pt x="115607" y="557325"/>
                    <a:pt x="115607" y="557325"/>
                    <a:pt x="123088" y="557325"/>
                  </a:cubicBezTo>
                  <a:cubicBezTo>
                    <a:pt x="123088" y="557325"/>
                    <a:pt x="123088" y="557325"/>
                    <a:pt x="129072" y="563302"/>
                  </a:cubicBezTo>
                  <a:cubicBezTo>
                    <a:pt x="129072" y="563302"/>
                    <a:pt x="129072" y="563302"/>
                    <a:pt x="135056" y="558820"/>
                  </a:cubicBezTo>
                  <a:cubicBezTo>
                    <a:pt x="135056" y="558820"/>
                    <a:pt x="135056" y="558820"/>
                    <a:pt x="141041" y="549855"/>
                  </a:cubicBezTo>
                  <a:cubicBezTo>
                    <a:pt x="141041" y="549855"/>
                    <a:pt x="141041" y="549855"/>
                    <a:pt x="148521" y="542384"/>
                  </a:cubicBezTo>
                  <a:cubicBezTo>
                    <a:pt x="148521" y="542384"/>
                    <a:pt x="148521" y="542384"/>
                    <a:pt x="156001" y="537901"/>
                  </a:cubicBezTo>
                  <a:cubicBezTo>
                    <a:pt x="156001" y="537901"/>
                    <a:pt x="156001" y="537901"/>
                    <a:pt x="170962" y="534913"/>
                  </a:cubicBezTo>
                  <a:cubicBezTo>
                    <a:pt x="170962" y="534913"/>
                    <a:pt x="170962" y="534913"/>
                    <a:pt x="176946" y="528936"/>
                  </a:cubicBezTo>
                  <a:cubicBezTo>
                    <a:pt x="176946" y="528936"/>
                    <a:pt x="176946" y="528936"/>
                    <a:pt x="184427" y="521465"/>
                  </a:cubicBezTo>
                  <a:cubicBezTo>
                    <a:pt x="184427" y="521465"/>
                    <a:pt x="184427" y="521465"/>
                    <a:pt x="193403" y="513994"/>
                  </a:cubicBezTo>
                  <a:cubicBezTo>
                    <a:pt x="193403" y="513994"/>
                    <a:pt x="193403" y="513994"/>
                    <a:pt x="200884" y="509512"/>
                  </a:cubicBezTo>
                  <a:cubicBezTo>
                    <a:pt x="200884" y="509512"/>
                    <a:pt x="200884" y="509512"/>
                    <a:pt x="203876" y="500547"/>
                  </a:cubicBezTo>
                  <a:cubicBezTo>
                    <a:pt x="203876" y="500547"/>
                    <a:pt x="203876" y="500547"/>
                    <a:pt x="205372" y="487099"/>
                  </a:cubicBezTo>
                  <a:cubicBezTo>
                    <a:pt x="205372" y="487099"/>
                    <a:pt x="205372" y="487099"/>
                    <a:pt x="208364" y="478134"/>
                  </a:cubicBezTo>
                  <a:cubicBezTo>
                    <a:pt x="208364" y="478134"/>
                    <a:pt x="208364" y="478134"/>
                    <a:pt x="209860" y="475146"/>
                  </a:cubicBezTo>
                  <a:cubicBezTo>
                    <a:pt x="209860" y="475146"/>
                    <a:pt x="209860" y="475146"/>
                    <a:pt x="217340" y="464687"/>
                  </a:cubicBezTo>
                  <a:cubicBezTo>
                    <a:pt x="217340" y="464687"/>
                    <a:pt x="217340" y="464687"/>
                    <a:pt x="212852" y="464687"/>
                  </a:cubicBezTo>
                  <a:cubicBezTo>
                    <a:pt x="212852" y="464687"/>
                    <a:pt x="212852" y="464687"/>
                    <a:pt x="205372" y="466181"/>
                  </a:cubicBezTo>
                  <a:cubicBezTo>
                    <a:pt x="205372" y="466181"/>
                    <a:pt x="205372" y="466181"/>
                    <a:pt x="200884" y="466181"/>
                  </a:cubicBezTo>
                  <a:cubicBezTo>
                    <a:pt x="200884" y="466181"/>
                    <a:pt x="200884" y="466181"/>
                    <a:pt x="193403" y="464687"/>
                  </a:cubicBezTo>
                  <a:cubicBezTo>
                    <a:pt x="193403" y="464687"/>
                    <a:pt x="193403" y="464687"/>
                    <a:pt x="190411" y="461699"/>
                  </a:cubicBezTo>
                  <a:cubicBezTo>
                    <a:pt x="190411" y="461699"/>
                    <a:pt x="190411" y="461699"/>
                    <a:pt x="197891" y="454228"/>
                  </a:cubicBezTo>
                  <a:cubicBezTo>
                    <a:pt x="197891" y="454228"/>
                    <a:pt x="197891" y="454228"/>
                    <a:pt x="190411" y="455722"/>
                  </a:cubicBezTo>
                  <a:cubicBezTo>
                    <a:pt x="190411" y="455722"/>
                    <a:pt x="190411" y="455722"/>
                    <a:pt x="185923" y="460204"/>
                  </a:cubicBezTo>
                  <a:cubicBezTo>
                    <a:pt x="185923" y="460204"/>
                    <a:pt x="185923" y="460204"/>
                    <a:pt x="182931" y="470664"/>
                  </a:cubicBezTo>
                  <a:cubicBezTo>
                    <a:pt x="182931" y="470664"/>
                    <a:pt x="182931" y="470664"/>
                    <a:pt x="178442" y="475146"/>
                  </a:cubicBezTo>
                  <a:cubicBezTo>
                    <a:pt x="178442" y="475146"/>
                    <a:pt x="178442" y="475146"/>
                    <a:pt x="176946" y="470664"/>
                  </a:cubicBezTo>
                  <a:cubicBezTo>
                    <a:pt x="176946" y="470664"/>
                    <a:pt x="176946" y="470664"/>
                    <a:pt x="172458" y="464687"/>
                  </a:cubicBezTo>
                  <a:cubicBezTo>
                    <a:pt x="172458" y="464687"/>
                    <a:pt x="172458" y="464687"/>
                    <a:pt x="164978" y="457216"/>
                  </a:cubicBezTo>
                  <a:cubicBezTo>
                    <a:pt x="164978" y="457216"/>
                    <a:pt x="164978" y="457216"/>
                    <a:pt x="153009" y="449745"/>
                  </a:cubicBezTo>
                  <a:cubicBezTo>
                    <a:pt x="153009" y="449745"/>
                    <a:pt x="153009" y="449745"/>
                    <a:pt x="150017" y="449745"/>
                  </a:cubicBezTo>
                  <a:cubicBezTo>
                    <a:pt x="150017" y="449745"/>
                    <a:pt x="150017" y="449745"/>
                    <a:pt x="139545" y="457216"/>
                  </a:cubicBezTo>
                  <a:cubicBezTo>
                    <a:pt x="139545" y="457216"/>
                    <a:pt x="139545" y="457216"/>
                    <a:pt x="133560" y="457216"/>
                  </a:cubicBezTo>
                  <a:cubicBezTo>
                    <a:pt x="133560" y="457216"/>
                    <a:pt x="133560" y="457216"/>
                    <a:pt x="124584" y="457216"/>
                  </a:cubicBezTo>
                  <a:cubicBezTo>
                    <a:pt x="124584" y="457216"/>
                    <a:pt x="124584" y="457216"/>
                    <a:pt x="126080" y="437792"/>
                  </a:cubicBezTo>
                  <a:cubicBezTo>
                    <a:pt x="126080" y="437792"/>
                    <a:pt x="126080" y="437792"/>
                    <a:pt x="127576" y="431815"/>
                  </a:cubicBezTo>
                  <a:cubicBezTo>
                    <a:pt x="127576" y="431815"/>
                    <a:pt x="127576" y="431815"/>
                    <a:pt x="132064" y="425838"/>
                  </a:cubicBezTo>
                  <a:cubicBezTo>
                    <a:pt x="132064" y="425838"/>
                    <a:pt x="132064" y="425838"/>
                    <a:pt x="132064" y="418368"/>
                  </a:cubicBezTo>
                  <a:cubicBezTo>
                    <a:pt x="132064" y="418368"/>
                    <a:pt x="132064" y="418368"/>
                    <a:pt x="130568" y="406414"/>
                  </a:cubicBezTo>
                  <a:cubicBezTo>
                    <a:pt x="130568" y="406414"/>
                    <a:pt x="130568" y="406414"/>
                    <a:pt x="127576" y="394461"/>
                  </a:cubicBezTo>
                  <a:cubicBezTo>
                    <a:pt x="127576" y="394461"/>
                    <a:pt x="127576" y="394461"/>
                    <a:pt x="124584" y="397449"/>
                  </a:cubicBezTo>
                  <a:cubicBezTo>
                    <a:pt x="124584" y="397449"/>
                    <a:pt x="124584" y="397449"/>
                    <a:pt x="118600" y="403426"/>
                  </a:cubicBezTo>
                  <a:cubicBezTo>
                    <a:pt x="118600" y="403426"/>
                    <a:pt x="118600" y="403426"/>
                    <a:pt x="114111" y="406414"/>
                  </a:cubicBezTo>
                  <a:cubicBezTo>
                    <a:pt x="114111" y="406414"/>
                    <a:pt x="114111" y="406414"/>
                    <a:pt x="109623" y="406414"/>
                  </a:cubicBezTo>
                  <a:cubicBezTo>
                    <a:pt x="109623" y="406414"/>
                    <a:pt x="109623" y="406414"/>
                    <a:pt x="105135" y="401932"/>
                  </a:cubicBezTo>
                  <a:cubicBezTo>
                    <a:pt x="105135" y="401932"/>
                    <a:pt x="105135" y="401932"/>
                    <a:pt x="102143" y="401932"/>
                  </a:cubicBezTo>
                  <a:cubicBezTo>
                    <a:pt x="102143" y="401932"/>
                    <a:pt x="102143" y="401932"/>
                    <a:pt x="96158" y="398943"/>
                  </a:cubicBezTo>
                  <a:cubicBezTo>
                    <a:pt x="96158" y="398943"/>
                    <a:pt x="96158" y="398943"/>
                    <a:pt x="91670" y="394461"/>
                  </a:cubicBezTo>
                  <a:cubicBezTo>
                    <a:pt x="91670" y="394461"/>
                    <a:pt x="91670" y="394461"/>
                    <a:pt x="87182" y="391473"/>
                  </a:cubicBezTo>
                  <a:cubicBezTo>
                    <a:pt x="87182" y="391473"/>
                    <a:pt x="87182" y="391473"/>
                    <a:pt x="82694" y="386990"/>
                  </a:cubicBezTo>
                  <a:cubicBezTo>
                    <a:pt x="82694" y="386990"/>
                    <a:pt x="82694" y="386990"/>
                    <a:pt x="81198" y="382508"/>
                  </a:cubicBezTo>
                  <a:cubicBezTo>
                    <a:pt x="81198" y="382508"/>
                    <a:pt x="81198" y="382508"/>
                    <a:pt x="79702" y="372048"/>
                  </a:cubicBezTo>
                  <a:cubicBezTo>
                    <a:pt x="79702" y="372048"/>
                    <a:pt x="79702" y="372048"/>
                    <a:pt x="85686" y="367566"/>
                  </a:cubicBezTo>
                  <a:cubicBezTo>
                    <a:pt x="85686" y="367566"/>
                    <a:pt x="85686" y="367566"/>
                    <a:pt x="91670" y="367566"/>
                  </a:cubicBezTo>
                  <a:cubicBezTo>
                    <a:pt x="91670" y="367566"/>
                    <a:pt x="91670" y="367566"/>
                    <a:pt x="99151" y="367566"/>
                  </a:cubicBezTo>
                  <a:cubicBezTo>
                    <a:pt x="99151" y="367566"/>
                    <a:pt x="99151" y="367566"/>
                    <a:pt x="106631" y="372048"/>
                  </a:cubicBezTo>
                  <a:cubicBezTo>
                    <a:pt x="106631" y="372048"/>
                    <a:pt x="106631" y="372048"/>
                    <a:pt x="109623" y="364578"/>
                  </a:cubicBezTo>
                  <a:cubicBezTo>
                    <a:pt x="109623" y="364578"/>
                    <a:pt x="109623" y="364578"/>
                    <a:pt x="105135" y="360095"/>
                  </a:cubicBezTo>
                  <a:cubicBezTo>
                    <a:pt x="105135" y="360095"/>
                    <a:pt x="105135" y="360095"/>
                    <a:pt x="103639" y="360095"/>
                  </a:cubicBezTo>
                  <a:cubicBezTo>
                    <a:pt x="103639" y="360095"/>
                    <a:pt x="103639" y="360095"/>
                    <a:pt x="96158" y="360095"/>
                  </a:cubicBezTo>
                  <a:cubicBezTo>
                    <a:pt x="96158" y="360095"/>
                    <a:pt x="96158" y="360095"/>
                    <a:pt x="91670" y="360095"/>
                  </a:cubicBezTo>
                  <a:cubicBezTo>
                    <a:pt x="91670" y="360095"/>
                    <a:pt x="91670" y="360095"/>
                    <a:pt x="82694" y="354118"/>
                  </a:cubicBezTo>
                  <a:cubicBezTo>
                    <a:pt x="82694" y="354118"/>
                    <a:pt x="82694" y="354118"/>
                    <a:pt x="79702" y="348142"/>
                  </a:cubicBezTo>
                  <a:cubicBezTo>
                    <a:pt x="79702" y="348142"/>
                    <a:pt x="79702" y="348142"/>
                    <a:pt x="76710" y="340671"/>
                  </a:cubicBezTo>
                  <a:cubicBezTo>
                    <a:pt x="76710" y="340671"/>
                    <a:pt x="76710" y="340671"/>
                    <a:pt x="73717" y="333200"/>
                  </a:cubicBezTo>
                  <a:cubicBezTo>
                    <a:pt x="73717" y="333200"/>
                    <a:pt x="73717" y="333200"/>
                    <a:pt x="73717" y="330212"/>
                  </a:cubicBezTo>
                  <a:cubicBezTo>
                    <a:pt x="73717" y="330212"/>
                    <a:pt x="73717" y="330212"/>
                    <a:pt x="76710" y="327223"/>
                  </a:cubicBezTo>
                  <a:cubicBezTo>
                    <a:pt x="76710" y="327223"/>
                    <a:pt x="76710" y="327223"/>
                    <a:pt x="81198" y="319752"/>
                  </a:cubicBezTo>
                  <a:cubicBezTo>
                    <a:pt x="81198" y="319752"/>
                    <a:pt x="81198" y="319752"/>
                    <a:pt x="88678" y="310787"/>
                  </a:cubicBezTo>
                  <a:cubicBezTo>
                    <a:pt x="88678" y="310787"/>
                    <a:pt x="88678" y="310787"/>
                    <a:pt x="97655" y="304811"/>
                  </a:cubicBezTo>
                  <a:cubicBezTo>
                    <a:pt x="97655" y="304811"/>
                    <a:pt x="97655" y="304811"/>
                    <a:pt x="103639" y="297340"/>
                  </a:cubicBezTo>
                  <a:cubicBezTo>
                    <a:pt x="103639" y="297340"/>
                    <a:pt x="103639" y="297340"/>
                    <a:pt x="105135" y="289869"/>
                  </a:cubicBezTo>
                  <a:cubicBezTo>
                    <a:pt x="105135" y="289869"/>
                    <a:pt x="105135" y="289869"/>
                    <a:pt x="112615" y="282398"/>
                  </a:cubicBezTo>
                  <a:cubicBezTo>
                    <a:pt x="112615" y="282398"/>
                    <a:pt x="112615" y="282398"/>
                    <a:pt x="118600" y="280904"/>
                  </a:cubicBezTo>
                  <a:cubicBezTo>
                    <a:pt x="118600" y="280904"/>
                    <a:pt x="118600" y="280904"/>
                    <a:pt x="123088" y="283892"/>
                  </a:cubicBezTo>
                  <a:cubicBezTo>
                    <a:pt x="123088" y="283892"/>
                    <a:pt x="123088" y="283892"/>
                    <a:pt x="127576" y="289869"/>
                  </a:cubicBezTo>
                  <a:cubicBezTo>
                    <a:pt x="127576" y="289869"/>
                    <a:pt x="127576" y="289869"/>
                    <a:pt x="130568" y="289869"/>
                  </a:cubicBezTo>
                  <a:cubicBezTo>
                    <a:pt x="130568" y="289869"/>
                    <a:pt x="130568" y="289869"/>
                    <a:pt x="136552" y="289869"/>
                  </a:cubicBezTo>
                  <a:cubicBezTo>
                    <a:pt x="136552" y="289869"/>
                    <a:pt x="136552" y="289869"/>
                    <a:pt x="139545" y="289869"/>
                  </a:cubicBezTo>
                  <a:cubicBezTo>
                    <a:pt x="139545" y="289869"/>
                    <a:pt x="139545" y="289869"/>
                    <a:pt x="144033" y="283892"/>
                  </a:cubicBezTo>
                  <a:cubicBezTo>
                    <a:pt x="144033" y="283892"/>
                    <a:pt x="144033" y="283892"/>
                    <a:pt x="148521" y="283892"/>
                  </a:cubicBezTo>
                  <a:cubicBezTo>
                    <a:pt x="148521" y="283892"/>
                    <a:pt x="148521" y="283892"/>
                    <a:pt x="150017" y="280904"/>
                  </a:cubicBezTo>
                  <a:cubicBezTo>
                    <a:pt x="150017" y="280904"/>
                    <a:pt x="150017" y="280904"/>
                    <a:pt x="153009" y="276422"/>
                  </a:cubicBezTo>
                  <a:cubicBezTo>
                    <a:pt x="153009" y="276422"/>
                    <a:pt x="153009" y="276422"/>
                    <a:pt x="154505" y="280904"/>
                  </a:cubicBezTo>
                  <a:cubicBezTo>
                    <a:pt x="154505" y="280904"/>
                    <a:pt x="154505" y="280904"/>
                    <a:pt x="158994" y="280904"/>
                  </a:cubicBezTo>
                  <a:cubicBezTo>
                    <a:pt x="158994" y="280904"/>
                    <a:pt x="158994" y="280904"/>
                    <a:pt x="161986" y="280904"/>
                  </a:cubicBezTo>
                  <a:cubicBezTo>
                    <a:pt x="161986" y="280904"/>
                    <a:pt x="161986" y="280904"/>
                    <a:pt x="167970" y="280904"/>
                  </a:cubicBezTo>
                  <a:cubicBezTo>
                    <a:pt x="167970" y="280904"/>
                    <a:pt x="167970" y="280904"/>
                    <a:pt x="172458" y="276422"/>
                  </a:cubicBezTo>
                  <a:cubicBezTo>
                    <a:pt x="172458" y="276422"/>
                    <a:pt x="172458" y="276422"/>
                    <a:pt x="176946" y="276422"/>
                  </a:cubicBezTo>
                  <a:cubicBezTo>
                    <a:pt x="176946" y="276422"/>
                    <a:pt x="176946" y="276422"/>
                    <a:pt x="178442" y="265962"/>
                  </a:cubicBezTo>
                  <a:cubicBezTo>
                    <a:pt x="178442" y="265962"/>
                    <a:pt x="178442" y="265962"/>
                    <a:pt x="175450" y="258491"/>
                  </a:cubicBezTo>
                  <a:cubicBezTo>
                    <a:pt x="175450" y="258491"/>
                    <a:pt x="175450" y="258491"/>
                    <a:pt x="172458" y="246538"/>
                  </a:cubicBezTo>
                  <a:cubicBezTo>
                    <a:pt x="172458" y="246538"/>
                    <a:pt x="172458" y="246538"/>
                    <a:pt x="178442" y="246538"/>
                  </a:cubicBezTo>
                  <a:cubicBezTo>
                    <a:pt x="178442" y="246538"/>
                    <a:pt x="178442" y="246538"/>
                    <a:pt x="184427" y="240561"/>
                  </a:cubicBezTo>
                  <a:cubicBezTo>
                    <a:pt x="184427" y="240561"/>
                    <a:pt x="184427" y="240561"/>
                    <a:pt x="182931" y="231596"/>
                  </a:cubicBezTo>
                  <a:cubicBezTo>
                    <a:pt x="182931" y="231596"/>
                    <a:pt x="182931" y="231596"/>
                    <a:pt x="173954" y="230102"/>
                  </a:cubicBezTo>
                  <a:cubicBezTo>
                    <a:pt x="173954" y="230102"/>
                    <a:pt x="173954" y="230102"/>
                    <a:pt x="169466" y="230102"/>
                  </a:cubicBezTo>
                  <a:cubicBezTo>
                    <a:pt x="169466" y="230102"/>
                    <a:pt x="169466" y="230102"/>
                    <a:pt x="164978" y="231596"/>
                  </a:cubicBezTo>
                  <a:cubicBezTo>
                    <a:pt x="164978" y="231596"/>
                    <a:pt x="164978" y="231596"/>
                    <a:pt x="160490" y="234585"/>
                  </a:cubicBezTo>
                  <a:cubicBezTo>
                    <a:pt x="160490" y="234585"/>
                    <a:pt x="160490" y="234585"/>
                    <a:pt x="157497" y="240561"/>
                  </a:cubicBezTo>
                  <a:cubicBezTo>
                    <a:pt x="157497" y="240561"/>
                    <a:pt x="157497" y="240561"/>
                    <a:pt x="153009" y="240561"/>
                  </a:cubicBezTo>
                  <a:cubicBezTo>
                    <a:pt x="153009" y="240561"/>
                    <a:pt x="153009" y="240561"/>
                    <a:pt x="148521" y="231596"/>
                  </a:cubicBezTo>
                  <a:cubicBezTo>
                    <a:pt x="148521" y="231596"/>
                    <a:pt x="148521" y="231596"/>
                    <a:pt x="136552" y="231596"/>
                  </a:cubicBezTo>
                  <a:cubicBezTo>
                    <a:pt x="136552" y="231596"/>
                    <a:pt x="136552" y="231596"/>
                    <a:pt x="123088" y="231596"/>
                  </a:cubicBezTo>
                  <a:cubicBezTo>
                    <a:pt x="123088" y="231596"/>
                    <a:pt x="123088" y="231596"/>
                    <a:pt x="112615" y="228608"/>
                  </a:cubicBezTo>
                  <a:cubicBezTo>
                    <a:pt x="112615" y="228608"/>
                    <a:pt x="112615" y="228608"/>
                    <a:pt x="102143" y="224125"/>
                  </a:cubicBezTo>
                  <a:cubicBezTo>
                    <a:pt x="102143" y="224125"/>
                    <a:pt x="102143" y="224125"/>
                    <a:pt x="96158" y="216654"/>
                  </a:cubicBezTo>
                  <a:cubicBezTo>
                    <a:pt x="96158" y="216654"/>
                    <a:pt x="96158" y="216654"/>
                    <a:pt x="94662" y="201713"/>
                  </a:cubicBezTo>
                  <a:cubicBezTo>
                    <a:pt x="94662" y="201713"/>
                    <a:pt x="94662" y="201713"/>
                    <a:pt x="102143" y="198724"/>
                  </a:cubicBezTo>
                  <a:cubicBezTo>
                    <a:pt x="102143" y="198724"/>
                    <a:pt x="102143" y="198724"/>
                    <a:pt x="106631" y="195736"/>
                  </a:cubicBezTo>
                  <a:cubicBezTo>
                    <a:pt x="106631" y="195736"/>
                    <a:pt x="106631" y="195736"/>
                    <a:pt x="96158" y="191254"/>
                  </a:cubicBezTo>
                  <a:cubicBezTo>
                    <a:pt x="96158" y="191254"/>
                    <a:pt x="96158" y="191254"/>
                    <a:pt x="90174" y="186771"/>
                  </a:cubicBezTo>
                  <a:cubicBezTo>
                    <a:pt x="90174" y="186771"/>
                    <a:pt x="90174" y="186771"/>
                    <a:pt x="82694" y="180794"/>
                  </a:cubicBezTo>
                  <a:cubicBezTo>
                    <a:pt x="82694" y="180794"/>
                    <a:pt x="82694" y="180794"/>
                    <a:pt x="81198" y="177806"/>
                  </a:cubicBezTo>
                  <a:cubicBezTo>
                    <a:pt x="81198" y="177806"/>
                    <a:pt x="81198" y="177806"/>
                    <a:pt x="87182" y="173324"/>
                  </a:cubicBezTo>
                  <a:cubicBezTo>
                    <a:pt x="87182" y="173324"/>
                    <a:pt x="87182" y="173324"/>
                    <a:pt x="91670" y="173324"/>
                  </a:cubicBezTo>
                  <a:cubicBezTo>
                    <a:pt x="91670" y="173324"/>
                    <a:pt x="91670" y="173324"/>
                    <a:pt x="100647" y="171829"/>
                  </a:cubicBezTo>
                  <a:cubicBezTo>
                    <a:pt x="100647" y="171829"/>
                    <a:pt x="100647" y="171829"/>
                    <a:pt x="112615" y="164359"/>
                  </a:cubicBezTo>
                  <a:cubicBezTo>
                    <a:pt x="112615" y="164359"/>
                    <a:pt x="112615" y="164359"/>
                    <a:pt x="114111" y="167347"/>
                  </a:cubicBezTo>
                  <a:cubicBezTo>
                    <a:pt x="114111" y="167347"/>
                    <a:pt x="114111" y="167347"/>
                    <a:pt x="121592" y="164359"/>
                  </a:cubicBezTo>
                  <a:cubicBezTo>
                    <a:pt x="121592" y="164359"/>
                    <a:pt x="121592" y="164359"/>
                    <a:pt x="121592" y="162864"/>
                  </a:cubicBezTo>
                  <a:cubicBezTo>
                    <a:pt x="121592" y="162864"/>
                    <a:pt x="121592" y="162864"/>
                    <a:pt x="126080" y="161370"/>
                  </a:cubicBezTo>
                  <a:cubicBezTo>
                    <a:pt x="126080" y="161370"/>
                    <a:pt x="126080" y="161370"/>
                    <a:pt x="135056" y="159876"/>
                  </a:cubicBezTo>
                  <a:cubicBezTo>
                    <a:pt x="135056" y="159876"/>
                    <a:pt x="135056" y="159876"/>
                    <a:pt x="145529" y="159876"/>
                  </a:cubicBezTo>
                  <a:cubicBezTo>
                    <a:pt x="145529" y="159876"/>
                    <a:pt x="145529" y="159876"/>
                    <a:pt x="150017" y="162864"/>
                  </a:cubicBezTo>
                  <a:cubicBezTo>
                    <a:pt x="150017" y="162864"/>
                    <a:pt x="150017" y="162864"/>
                    <a:pt x="147025" y="170335"/>
                  </a:cubicBezTo>
                  <a:cubicBezTo>
                    <a:pt x="147025" y="170335"/>
                    <a:pt x="147025" y="170335"/>
                    <a:pt x="147025" y="173324"/>
                  </a:cubicBezTo>
                  <a:cubicBezTo>
                    <a:pt x="147025" y="173324"/>
                    <a:pt x="147025" y="173324"/>
                    <a:pt x="151513" y="176312"/>
                  </a:cubicBezTo>
                  <a:cubicBezTo>
                    <a:pt x="151513" y="176312"/>
                    <a:pt x="151513" y="176312"/>
                    <a:pt x="156001" y="180794"/>
                  </a:cubicBezTo>
                  <a:cubicBezTo>
                    <a:pt x="156001" y="180794"/>
                    <a:pt x="156001" y="180794"/>
                    <a:pt x="164978" y="180794"/>
                  </a:cubicBezTo>
                  <a:cubicBezTo>
                    <a:pt x="164978" y="180794"/>
                    <a:pt x="164978" y="180794"/>
                    <a:pt x="176946" y="183783"/>
                  </a:cubicBezTo>
                  <a:cubicBezTo>
                    <a:pt x="176946" y="183783"/>
                    <a:pt x="176946" y="183783"/>
                    <a:pt x="185923" y="179300"/>
                  </a:cubicBezTo>
                  <a:cubicBezTo>
                    <a:pt x="185923" y="179300"/>
                    <a:pt x="185923" y="179300"/>
                    <a:pt x="191907" y="173324"/>
                  </a:cubicBezTo>
                  <a:cubicBezTo>
                    <a:pt x="191907" y="173324"/>
                    <a:pt x="191907" y="173324"/>
                    <a:pt x="199387" y="168841"/>
                  </a:cubicBezTo>
                  <a:cubicBezTo>
                    <a:pt x="199387" y="168841"/>
                    <a:pt x="193403" y="165853"/>
                    <a:pt x="191907" y="165853"/>
                  </a:cubicBezTo>
                  <a:cubicBezTo>
                    <a:pt x="188915" y="165853"/>
                    <a:pt x="185923" y="162864"/>
                    <a:pt x="185923" y="162864"/>
                  </a:cubicBezTo>
                  <a:cubicBezTo>
                    <a:pt x="185923" y="162864"/>
                    <a:pt x="185923" y="162864"/>
                    <a:pt x="181435" y="159876"/>
                  </a:cubicBezTo>
                  <a:cubicBezTo>
                    <a:pt x="181435" y="159876"/>
                    <a:pt x="181435" y="159876"/>
                    <a:pt x="181435" y="153899"/>
                  </a:cubicBezTo>
                  <a:cubicBezTo>
                    <a:pt x="181435" y="153899"/>
                    <a:pt x="181435" y="153899"/>
                    <a:pt x="179939" y="146428"/>
                  </a:cubicBezTo>
                  <a:cubicBezTo>
                    <a:pt x="179939" y="146428"/>
                    <a:pt x="179939" y="146428"/>
                    <a:pt x="157497" y="140452"/>
                  </a:cubicBezTo>
                  <a:cubicBezTo>
                    <a:pt x="157497" y="140452"/>
                    <a:pt x="157497" y="140452"/>
                    <a:pt x="157497" y="118039"/>
                  </a:cubicBezTo>
                  <a:cubicBezTo>
                    <a:pt x="157497" y="118039"/>
                    <a:pt x="157497" y="118039"/>
                    <a:pt x="147025" y="107580"/>
                  </a:cubicBezTo>
                  <a:cubicBezTo>
                    <a:pt x="147025" y="107580"/>
                    <a:pt x="147025" y="107580"/>
                    <a:pt x="126080" y="85168"/>
                  </a:cubicBezTo>
                  <a:cubicBezTo>
                    <a:pt x="126080" y="85168"/>
                    <a:pt x="126080" y="85168"/>
                    <a:pt x="129072" y="85168"/>
                  </a:cubicBezTo>
                  <a:cubicBezTo>
                    <a:pt x="129072" y="85168"/>
                    <a:pt x="129072" y="85168"/>
                    <a:pt x="129072" y="80685"/>
                  </a:cubicBezTo>
                  <a:cubicBezTo>
                    <a:pt x="129072" y="80685"/>
                    <a:pt x="129072" y="80685"/>
                    <a:pt x="136552" y="80685"/>
                  </a:cubicBezTo>
                  <a:cubicBezTo>
                    <a:pt x="136552" y="80685"/>
                    <a:pt x="136552" y="80685"/>
                    <a:pt x="136552" y="74708"/>
                  </a:cubicBezTo>
                  <a:cubicBezTo>
                    <a:pt x="136552" y="74708"/>
                    <a:pt x="136552" y="74708"/>
                    <a:pt x="138048" y="67238"/>
                  </a:cubicBezTo>
                  <a:cubicBezTo>
                    <a:pt x="138048" y="67238"/>
                    <a:pt x="138048" y="67238"/>
                    <a:pt x="142537" y="67238"/>
                  </a:cubicBezTo>
                  <a:cubicBezTo>
                    <a:pt x="142537" y="67238"/>
                    <a:pt x="142537" y="67238"/>
                    <a:pt x="147025" y="70226"/>
                  </a:cubicBezTo>
                  <a:cubicBezTo>
                    <a:pt x="147025" y="70226"/>
                    <a:pt x="147025" y="70226"/>
                    <a:pt x="154505" y="70226"/>
                  </a:cubicBezTo>
                  <a:cubicBezTo>
                    <a:pt x="154505" y="70226"/>
                    <a:pt x="154505" y="70226"/>
                    <a:pt x="157497" y="70226"/>
                  </a:cubicBezTo>
                  <a:cubicBezTo>
                    <a:pt x="157497" y="70226"/>
                    <a:pt x="157497" y="70226"/>
                    <a:pt x="164978" y="70226"/>
                  </a:cubicBezTo>
                  <a:cubicBezTo>
                    <a:pt x="164978" y="70226"/>
                    <a:pt x="164978" y="70226"/>
                    <a:pt x="178442" y="65743"/>
                  </a:cubicBezTo>
                  <a:cubicBezTo>
                    <a:pt x="178442" y="65743"/>
                    <a:pt x="178442" y="65743"/>
                    <a:pt x="182931" y="61261"/>
                  </a:cubicBezTo>
                  <a:cubicBezTo>
                    <a:pt x="182931" y="61261"/>
                    <a:pt x="182931" y="61261"/>
                    <a:pt x="187419" y="53790"/>
                  </a:cubicBezTo>
                  <a:cubicBezTo>
                    <a:pt x="187419" y="53790"/>
                    <a:pt x="187419" y="53790"/>
                    <a:pt x="187419" y="41837"/>
                  </a:cubicBezTo>
                  <a:cubicBezTo>
                    <a:pt x="187419" y="41837"/>
                    <a:pt x="187419" y="41837"/>
                    <a:pt x="191907" y="41837"/>
                  </a:cubicBezTo>
                  <a:cubicBezTo>
                    <a:pt x="191907" y="41837"/>
                    <a:pt x="191907" y="41837"/>
                    <a:pt x="196395" y="37354"/>
                  </a:cubicBezTo>
                  <a:cubicBezTo>
                    <a:pt x="196395" y="37354"/>
                    <a:pt x="196395" y="37354"/>
                    <a:pt x="205372" y="29883"/>
                  </a:cubicBezTo>
                  <a:cubicBezTo>
                    <a:pt x="205372" y="29883"/>
                    <a:pt x="205372" y="29883"/>
                    <a:pt x="221829" y="26895"/>
                  </a:cubicBezTo>
                  <a:cubicBezTo>
                    <a:pt x="221829" y="26895"/>
                    <a:pt x="221829" y="26895"/>
                    <a:pt x="227813" y="19424"/>
                  </a:cubicBezTo>
                  <a:cubicBezTo>
                    <a:pt x="227813" y="19424"/>
                    <a:pt x="227813" y="19424"/>
                    <a:pt x="233797" y="16436"/>
                  </a:cubicBezTo>
                  <a:cubicBezTo>
                    <a:pt x="233797" y="16436"/>
                    <a:pt x="233797" y="16436"/>
                    <a:pt x="238285" y="11953"/>
                  </a:cubicBezTo>
                  <a:cubicBezTo>
                    <a:pt x="238285" y="11953"/>
                    <a:pt x="238285" y="11953"/>
                    <a:pt x="262223" y="13447"/>
                  </a:cubicBezTo>
                  <a:cubicBezTo>
                    <a:pt x="262223" y="13447"/>
                    <a:pt x="262223" y="13447"/>
                    <a:pt x="265215" y="5977"/>
                  </a:cubicBezTo>
                  <a:cubicBezTo>
                    <a:pt x="265215" y="5977"/>
                    <a:pt x="265215" y="5977"/>
                    <a:pt x="277183" y="0"/>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83" name="Freeform 182">
              <a:extLst>
                <a:ext uri="{FF2B5EF4-FFF2-40B4-BE49-F238E27FC236}">
                  <a16:creationId xmlns:a16="http://schemas.microsoft.com/office/drawing/2014/main" id="{393238AA-9B70-E443-BFB5-8298C3DE1D81}"/>
                </a:ext>
              </a:extLst>
            </p:cNvPr>
            <p:cNvSpPr>
              <a:spLocks/>
            </p:cNvSpPr>
            <p:nvPr/>
          </p:nvSpPr>
          <p:spPr bwMode="auto">
            <a:xfrm>
              <a:off x="5957637" y="3282926"/>
              <a:ext cx="448593" cy="285010"/>
            </a:xfrm>
            <a:custGeom>
              <a:avLst/>
              <a:gdLst>
                <a:gd name="connsiteX0" fmla="*/ 373837 w 470138"/>
                <a:gd name="connsiteY0" fmla="*/ 178512 h 298698"/>
                <a:gd name="connsiteX1" fmla="*/ 376847 w 470138"/>
                <a:gd name="connsiteY1" fmla="*/ 178512 h 298698"/>
                <a:gd name="connsiteX2" fmla="*/ 382865 w 470138"/>
                <a:gd name="connsiteY2" fmla="*/ 178512 h 298698"/>
                <a:gd name="connsiteX3" fmla="*/ 391894 w 470138"/>
                <a:gd name="connsiteY3" fmla="*/ 184447 h 298698"/>
                <a:gd name="connsiteX4" fmla="*/ 399417 w 470138"/>
                <a:gd name="connsiteY4" fmla="*/ 191866 h 298698"/>
                <a:gd name="connsiteX5" fmla="*/ 405436 w 470138"/>
                <a:gd name="connsiteY5" fmla="*/ 193350 h 298698"/>
                <a:gd name="connsiteX6" fmla="*/ 409950 w 470138"/>
                <a:gd name="connsiteY6" fmla="*/ 193350 h 298698"/>
                <a:gd name="connsiteX7" fmla="*/ 417474 w 470138"/>
                <a:gd name="connsiteY7" fmla="*/ 193350 h 298698"/>
                <a:gd name="connsiteX8" fmla="*/ 432521 w 470138"/>
                <a:gd name="connsiteY8" fmla="*/ 199285 h 298698"/>
                <a:gd name="connsiteX9" fmla="*/ 441549 w 470138"/>
                <a:gd name="connsiteY9" fmla="*/ 206704 h 298698"/>
                <a:gd name="connsiteX10" fmla="*/ 441549 w 470138"/>
                <a:gd name="connsiteY10" fmla="*/ 212639 h 298698"/>
                <a:gd name="connsiteX11" fmla="*/ 444558 w 470138"/>
                <a:gd name="connsiteY11" fmla="*/ 225993 h 298698"/>
                <a:gd name="connsiteX12" fmla="*/ 449072 w 470138"/>
                <a:gd name="connsiteY12" fmla="*/ 225993 h 298698"/>
                <a:gd name="connsiteX13" fmla="*/ 452082 w 470138"/>
                <a:gd name="connsiteY13" fmla="*/ 225993 h 298698"/>
                <a:gd name="connsiteX14" fmla="*/ 452082 w 470138"/>
                <a:gd name="connsiteY14" fmla="*/ 234896 h 298698"/>
                <a:gd name="connsiteX15" fmla="*/ 456596 w 470138"/>
                <a:gd name="connsiteY15" fmla="*/ 234896 h 298698"/>
                <a:gd name="connsiteX16" fmla="*/ 462615 w 470138"/>
                <a:gd name="connsiteY16" fmla="*/ 240831 h 298698"/>
                <a:gd name="connsiteX17" fmla="*/ 470138 w 470138"/>
                <a:gd name="connsiteY17" fmla="*/ 240831 h 298698"/>
                <a:gd name="connsiteX18" fmla="*/ 462615 w 470138"/>
                <a:gd name="connsiteY18" fmla="*/ 251217 h 298698"/>
                <a:gd name="connsiteX19" fmla="*/ 456596 w 470138"/>
                <a:gd name="connsiteY19" fmla="*/ 254185 h 298698"/>
                <a:gd name="connsiteX20" fmla="*/ 449072 w 470138"/>
                <a:gd name="connsiteY20" fmla="*/ 267539 h 298698"/>
                <a:gd name="connsiteX21" fmla="*/ 440044 w 470138"/>
                <a:gd name="connsiteY21" fmla="*/ 270506 h 298698"/>
                <a:gd name="connsiteX22" fmla="*/ 421988 w 470138"/>
                <a:gd name="connsiteY22" fmla="*/ 270506 h 298698"/>
                <a:gd name="connsiteX23" fmla="*/ 418978 w 470138"/>
                <a:gd name="connsiteY23" fmla="*/ 274958 h 298698"/>
                <a:gd name="connsiteX24" fmla="*/ 406941 w 470138"/>
                <a:gd name="connsiteY24" fmla="*/ 274958 h 298698"/>
                <a:gd name="connsiteX25" fmla="*/ 403931 w 470138"/>
                <a:gd name="connsiteY25" fmla="*/ 285344 h 298698"/>
                <a:gd name="connsiteX26" fmla="*/ 402427 w 470138"/>
                <a:gd name="connsiteY26" fmla="*/ 292763 h 298698"/>
                <a:gd name="connsiteX27" fmla="*/ 399417 w 470138"/>
                <a:gd name="connsiteY27" fmla="*/ 295731 h 298698"/>
                <a:gd name="connsiteX28" fmla="*/ 396408 w 470138"/>
                <a:gd name="connsiteY28" fmla="*/ 298698 h 298698"/>
                <a:gd name="connsiteX29" fmla="*/ 391894 w 470138"/>
                <a:gd name="connsiteY29" fmla="*/ 298698 h 298698"/>
                <a:gd name="connsiteX30" fmla="*/ 387380 w 470138"/>
                <a:gd name="connsiteY30" fmla="*/ 291279 h 298698"/>
                <a:gd name="connsiteX31" fmla="*/ 376847 w 470138"/>
                <a:gd name="connsiteY31" fmla="*/ 286828 h 298698"/>
                <a:gd name="connsiteX32" fmla="*/ 370828 w 470138"/>
                <a:gd name="connsiteY32" fmla="*/ 280893 h 298698"/>
                <a:gd name="connsiteX33" fmla="*/ 370828 w 470138"/>
                <a:gd name="connsiteY33" fmla="*/ 277925 h 298698"/>
                <a:gd name="connsiteX34" fmla="*/ 370828 w 470138"/>
                <a:gd name="connsiteY34" fmla="*/ 273474 h 298698"/>
                <a:gd name="connsiteX35" fmla="*/ 370828 w 470138"/>
                <a:gd name="connsiteY35" fmla="*/ 267539 h 298698"/>
                <a:gd name="connsiteX36" fmla="*/ 370828 w 470138"/>
                <a:gd name="connsiteY36" fmla="*/ 264571 h 298698"/>
                <a:gd name="connsiteX37" fmla="*/ 370828 w 470138"/>
                <a:gd name="connsiteY37" fmla="*/ 252701 h 298698"/>
                <a:gd name="connsiteX38" fmla="*/ 370828 w 470138"/>
                <a:gd name="connsiteY38" fmla="*/ 249733 h 298698"/>
                <a:gd name="connsiteX39" fmla="*/ 370828 w 470138"/>
                <a:gd name="connsiteY39" fmla="*/ 242315 h 298698"/>
                <a:gd name="connsiteX40" fmla="*/ 363304 w 470138"/>
                <a:gd name="connsiteY40" fmla="*/ 231928 h 298698"/>
                <a:gd name="connsiteX41" fmla="*/ 358790 w 470138"/>
                <a:gd name="connsiteY41" fmla="*/ 227477 h 298698"/>
                <a:gd name="connsiteX42" fmla="*/ 358790 w 470138"/>
                <a:gd name="connsiteY42" fmla="*/ 223025 h 298698"/>
                <a:gd name="connsiteX43" fmla="*/ 358790 w 470138"/>
                <a:gd name="connsiteY43" fmla="*/ 220058 h 298698"/>
                <a:gd name="connsiteX44" fmla="*/ 363304 w 470138"/>
                <a:gd name="connsiteY44" fmla="*/ 214123 h 298698"/>
                <a:gd name="connsiteX45" fmla="*/ 370828 w 470138"/>
                <a:gd name="connsiteY45" fmla="*/ 212639 h 298698"/>
                <a:gd name="connsiteX46" fmla="*/ 376847 w 470138"/>
                <a:gd name="connsiteY46" fmla="*/ 206704 h 298698"/>
                <a:gd name="connsiteX47" fmla="*/ 376847 w 470138"/>
                <a:gd name="connsiteY47" fmla="*/ 199285 h 298698"/>
                <a:gd name="connsiteX48" fmla="*/ 373837 w 470138"/>
                <a:gd name="connsiteY48" fmla="*/ 185931 h 298698"/>
                <a:gd name="connsiteX49" fmla="*/ 373837 w 470138"/>
                <a:gd name="connsiteY49" fmla="*/ 182963 h 298698"/>
                <a:gd name="connsiteX50" fmla="*/ 373837 w 470138"/>
                <a:gd name="connsiteY50" fmla="*/ 178512 h 298698"/>
                <a:gd name="connsiteX51" fmla="*/ 275720 w 470138"/>
                <a:gd name="connsiteY51" fmla="*/ 116651 h 298698"/>
                <a:gd name="connsiteX52" fmla="*/ 281022 w 470138"/>
                <a:gd name="connsiteY52" fmla="*/ 116651 h 298698"/>
                <a:gd name="connsiteX53" fmla="*/ 284556 w 470138"/>
                <a:gd name="connsiteY53" fmla="*/ 116651 h 298698"/>
                <a:gd name="connsiteX54" fmla="*/ 288091 w 470138"/>
                <a:gd name="connsiteY54" fmla="*/ 120186 h 298698"/>
                <a:gd name="connsiteX55" fmla="*/ 291626 w 470138"/>
                <a:gd name="connsiteY55" fmla="*/ 125488 h 298698"/>
                <a:gd name="connsiteX56" fmla="*/ 291626 w 470138"/>
                <a:gd name="connsiteY56" fmla="*/ 130790 h 298698"/>
                <a:gd name="connsiteX57" fmla="*/ 284556 w 470138"/>
                <a:gd name="connsiteY57" fmla="*/ 134325 h 298698"/>
                <a:gd name="connsiteX58" fmla="*/ 281022 w 470138"/>
                <a:gd name="connsiteY58" fmla="*/ 130790 h 298698"/>
                <a:gd name="connsiteX59" fmla="*/ 281022 w 470138"/>
                <a:gd name="connsiteY59" fmla="*/ 125488 h 298698"/>
                <a:gd name="connsiteX60" fmla="*/ 275720 w 470138"/>
                <a:gd name="connsiteY60" fmla="*/ 121953 h 298698"/>
                <a:gd name="connsiteX61" fmla="*/ 275720 w 470138"/>
                <a:gd name="connsiteY61" fmla="*/ 120186 h 298698"/>
                <a:gd name="connsiteX62" fmla="*/ 309302 w 470138"/>
                <a:gd name="connsiteY62" fmla="*/ 107814 h 298698"/>
                <a:gd name="connsiteX63" fmla="*/ 314604 w 470138"/>
                <a:gd name="connsiteY63" fmla="*/ 107814 h 298698"/>
                <a:gd name="connsiteX64" fmla="*/ 319906 w 470138"/>
                <a:gd name="connsiteY64" fmla="*/ 113116 h 298698"/>
                <a:gd name="connsiteX65" fmla="*/ 323441 w 470138"/>
                <a:gd name="connsiteY65" fmla="*/ 116651 h 298698"/>
                <a:gd name="connsiteX66" fmla="*/ 330511 w 470138"/>
                <a:gd name="connsiteY66" fmla="*/ 120186 h 298698"/>
                <a:gd name="connsiteX67" fmla="*/ 330511 w 470138"/>
                <a:gd name="connsiteY67" fmla="*/ 116651 h 298698"/>
                <a:gd name="connsiteX68" fmla="*/ 339348 w 470138"/>
                <a:gd name="connsiteY68" fmla="*/ 116651 h 298698"/>
                <a:gd name="connsiteX69" fmla="*/ 344650 w 470138"/>
                <a:gd name="connsiteY69" fmla="*/ 116651 h 298698"/>
                <a:gd name="connsiteX70" fmla="*/ 351720 w 470138"/>
                <a:gd name="connsiteY70" fmla="*/ 121954 h 298698"/>
                <a:gd name="connsiteX71" fmla="*/ 364092 w 470138"/>
                <a:gd name="connsiteY71" fmla="*/ 130791 h 298698"/>
                <a:gd name="connsiteX72" fmla="*/ 364092 w 470138"/>
                <a:gd name="connsiteY72" fmla="*/ 139628 h 298698"/>
                <a:gd name="connsiteX73" fmla="*/ 358789 w 470138"/>
                <a:gd name="connsiteY73" fmla="*/ 144930 h 298698"/>
                <a:gd name="connsiteX74" fmla="*/ 353487 w 470138"/>
                <a:gd name="connsiteY74" fmla="*/ 144930 h 298698"/>
                <a:gd name="connsiteX75" fmla="*/ 348185 w 470138"/>
                <a:gd name="connsiteY75" fmla="*/ 144930 h 298698"/>
                <a:gd name="connsiteX76" fmla="*/ 348185 w 470138"/>
                <a:gd name="connsiteY76" fmla="*/ 146698 h 298698"/>
                <a:gd name="connsiteX77" fmla="*/ 335813 w 470138"/>
                <a:gd name="connsiteY77" fmla="*/ 146698 h 298698"/>
                <a:gd name="connsiteX78" fmla="*/ 330511 w 470138"/>
                <a:gd name="connsiteY78" fmla="*/ 146698 h 298698"/>
                <a:gd name="connsiteX79" fmla="*/ 328743 w 470138"/>
                <a:gd name="connsiteY79" fmla="*/ 146698 h 298698"/>
                <a:gd name="connsiteX80" fmla="*/ 325209 w 470138"/>
                <a:gd name="connsiteY80" fmla="*/ 141396 h 298698"/>
                <a:gd name="connsiteX81" fmla="*/ 323441 w 470138"/>
                <a:gd name="connsiteY81" fmla="*/ 134326 h 298698"/>
                <a:gd name="connsiteX82" fmla="*/ 325209 w 470138"/>
                <a:gd name="connsiteY82" fmla="*/ 127256 h 298698"/>
                <a:gd name="connsiteX83" fmla="*/ 316371 w 470138"/>
                <a:gd name="connsiteY83" fmla="*/ 127256 h 298698"/>
                <a:gd name="connsiteX84" fmla="*/ 309302 w 470138"/>
                <a:gd name="connsiteY84" fmla="*/ 125488 h 298698"/>
                <a:gd name="connsiteX85" fmla="*/ 309302 w 470138"/>
                <a:gd name="connsiteY85" fmla="*/ 120186 h 298698"/>
                <a:gd name="connsiteX86" fmla="*/ 309302 w 470138"/>
                <a:gd name="connsiteY86" fmla="*/ 116651 h 298698"/>
                <a:gd name="connsiteX87" fmla="*/ 309302 w 470138"/>
                <a:gd name="connsiteY87" fmla="*/ 111349 h 298698"/>
                <a:gd name="connsiteX88" fmla="*/ 258045 w 470138"/>
                <a:gd name="connsiteY88" fmla="*/ 93675 h 298698"/>
                <a:gd name="connsiteX89" fmla="*/ 261580 w 470138"/>
                <a:gd name="connsiteY89" fmla="*/ 93675 h 298698"/>
                <a:gd name="connsiteX90" fmla="*/ 272184 w 470138"/>
                <a:gd name="connsiteY90" fmla="*/ 93675 h 298698"/>
                <a:gd name="connsiteX91" fmla="*/ 281021 w 470138"/>
                <a:gd name="connsiteY91" fmla="*/ 93675 h 298698"/>
                <a:gd name="connsiteX92" fmla="*/ 282788 w 470138"/>
                <a:gd name="connsiteY92" fmla="*/ 100745 h 298698"/>
                <a:gd name="connsiteX93" fmla="*/ 302230 w 470138"/>
                <a:gd name="connsiteY93" fmla="*/ 100745 h 298698"/>
                <a:gd name="connsiteX94" fmla="*/ 293393 w 470138"/>
                <a:gd name="connsiteY94" fmla="*/ 106047 h 298698"/>
                <a:gd name="connsiteX95" fmla="*/ 291625 w 470138"/>
                <a:gd name="connsiteY95" fmla="*/ 107815 h 298698"/>
                <a:gd name="connsiteX96" fmla="*/ 291625 w 470138"/>
                <a:gd name="connsiteY96" fmla="*/ 104280 h 298698"/>
                <a:gd name="connsiteX97" fmla="*/ 286323 w 470138"/>
                <a:gd name="connsiteY97" fmla="*/ 104280 h 298698"/>
                <a:gd name="connsiteX98" fmla="*/ 282788 w 470138"/>
                <a:gd name="connsiteY98" fmla="*/ 104280 h 298698"/>
                <a:gd name="connsiteX99" fmla="*/ 277486 w 470138"/>
                <a:gd name="connsiteY99" fmla="*/ 104280 h 298698"/>
                <a:gd name="connsiteX100" fmla="*/ 273951 w 470138"/>
                <a:gd name="connsiteY100" fmla="*/ 104280 h 298698"/>
                <a:gd name="connsiteX101" fmla="*/ 270417 w 470138"/>
                <a:gd name="connsiteY101" fmla="*/ 104280 h 298698"/>
                <a:gd name="connsiteX102" fmla="*/ 265114 w 470138"/>
                <a:gd name="connsiteY102" fmla="*/ 104280 h 298698"/>
                <a:gd name="connsiteX103" fmla="*/ 258045 w 470138"/>
                <a:gd name="connsiteY103" fmla="*/ 102512 h 298698"/>
                <a:gd name="connsiteX104" fmla="*/ 258045 w 470138"/>
                <a:gd name="connsiteY104" fmla="*/ 100745 h 298698"/>
                <a:gd name="connsiteX105" fmla="*/ 258045 w 470138"/>
                <a:gd name="connsiteY105" fmla="*/ 97210 h 298698"/>
                <a:gd name="connsiteX106" fmla="*/ 187348 w 470138"/>
                <a:gd name="connsiteY106" fmla="*/ 51256 h 298698"/>
                <a:gd name="connsiteX107" fmla="*/ 194417 w 470138"/>
                <a:gd name="connsiteY107" fmla="*/ 51256 h 298698"/>
                <a:gd name="connsiteX108" fmla="*/ 197952 w 470138"/>
                <a:gd name="connsiteY108" fmla="*/ 51256 h 298698"/>
                <a:gd name="connsiteX109" fmla="*/ 201487 w 470138"/>
                <a:gd name="connsiteY109" fmla="*/ 53023 h 298698"/>
                <a:gd name="connsiteX110" fmla="*/ 203254 w 470138"/>
                <a:gd name="connsiteY110" fmla="*/ 56558 h 298698"/>
                <a:gd name="connsiteX111" fmla="*/ 208557 w 470138"/>
                <a:gd name="connsiteY111" fmla="*/ 65395 h 298698"/>
                <a:gd name="connsiteX112" fmla="*/ 213859 w 470138"/>
                <a:gd name="connsiteY112" fmla="*/ 65395 h 298698"/>
                <a:gd name="connsiteX113" fmla="*/ 217394 w 470138"/>
                <a:gd name="connsiteY113" fmla="*/ 74233 h 298698"/>
                <a:gd name="connsiteX114" fmla="*/ 217394 w 470138"/>
                <a:gd name="connsiteY114" fmla="*/ 81303 h 298698"/>
                <a:gd name="connsiteX115" fmla="*/ 217394 w 470138"/>
                <a:gd name="connsiteY115" fmla="*/ 86605 h 298698"/>
                <a:gd name="connsiteX116" fmla="*/ 212092 w 470138"/>
                <a:gd name="connsiteY116" fmla="*/ 86605 h 298698"/>
                <a:gd name="connsiteX117" fmla="*/ 206789 w 470138"/>
                <a:gd name="connsiteY117" fmla="*/ 81303 h 298698"/>
                <a:gd name="connsiteX118" fmla="*/ 203254 w 470138"/>
                <a:gd name="connsiteY118" fmla="*/ 77768 h 298698"/>
                <a:gd name="connsiteX119" fmla="*/ 194417 w 470138"/>
                <a:gd name="connsiteY119" fmla="*/ 81303 h 298698"/>
                <a:gd name="connsiteX120" fmla="*/ 187348 w 470138"/>
                <a:gd name="connsiteY120" fmla="*/ 83070 h 298698"/>
                <a:gd name="connsiteX121" fmla="*/ 182046 w 470138"/>
                <a:gd name="connsiteY121" fmla="*/ 79535 h 298698"/>
                <a:gd name="connsiteX122" fmla="*/ 178511 w 470138"/>
                <a:gd name="connsiteY122" fmla="*/ 74233 h 298698"/>
                <a:gd name="connsiteX123" fmla="*/ 169674 w 470138"/>
                <a:gd name="connsiteY123" fmla="*/ 68930 h 298698"/>
                <a:gd name="connsiteX124" fmla="*/ 169674 w 470138"/>
                <a:gd name="connsiteY124" fmla="*/ 63628 h 298698"/>
                <a:gd name="connsiteX125" fmla="*/ 169674 w 470138"/>
                <a:gd name="connsiteY125" fmla="*/ 56558 h 298698"/>
                <a:gd name="connsiteX126" fmla="*/ 174976 w 470138"/>
                <a:gd name="connsiteY126" fmla="*/ 56558 h 298698"/>
                <a:gd name="connsiteX127" fmla="*/ 180278 w 470138"/>
                <a:gd name="connsiteY127" fmla="*/ 56558 h 298698"/>
                <a:gd name="connsiteX128" fmla="*/ 180278 w 470138"/>
                <a:gd name="connsiteY128" fmla="*/ 53023 h 298698"/>
                <a:gd name="connsiteX129" fmla="*/ 12372 w 470138"/>
                <a:gd name="connsiteY129" fmla="*/ 15908 h 298698"/>
                <a:gd name="connsiteX130" fmla="*/ 12372 w 470138"/>
                <a:gd name="connsiteY130" fmla="*/ 21210 h 298698"/>
                <a:gd name="connsiteX131" fmla="*/ 12372 w 470138"/>
                <a:gd name="connsiteY131" fmla="*/ 24745 h 298698"/>
                <a:gd name="connsiteX132" fmla="*/ 8837 w 470138"/>
                <a:gd name="connsiteY132" fmla="*/ 28280 h 298698"/>
                <a:gd name="connsiteX133" fmla="*/ 7069 w 470138"/>
                <a:gd name="connsiteY133" fmla="*/ 31815 h 298698"/>
                <a:gd name="connsiteX134" fmla="*/ 7069 w 470138"/>
                <a:gd name="connsiteY134" fmla="*/ 38885 h 298698"/>
                <a:gd name="connsiteX135" fmla="*/ 0 w 470138"/>
                <a:gd name="connsiteY135" fmla="*/ 35350 h 298698"/>
                <a:gd name="connsiteX136" fmla="*/ 0 w 470138"/>
                <a:gd name="connsiteY136" fmla="*/ 31815 h 298698"/>
                <a:gd name="connsiteX137" fmla="*/ 0 w 470138"/>
                <a:gd name="connsiteY137" fmla="*/ 28280 h 298698"/>
                <a:gd name="connsiteX138" fmla="*/ 7069 w 470138"/>
                <a:gd name="connsiteY138" fmla="*/ 21210 h 298698"/>
                <a:gd name="connsiteX139" fmla="*/ 58325 w 470138"/>
                <a:gd name="connsiteY139" fmla="*/ 0 h 298698"/>
                <a:gd name="connsiteX140" fmla="*/ 63627 w 470138"/>
                <a:gd name="connsiteY140" fmla="*/ 0 h 298698"/>
                <a:gd name="connsiteX141" fmla="*/ 77767 w 470138"/>
                <a:gd name="connsiteY141" fmla="*/ 0 h 298698"/>
                <a:gd name="connsiteX142" fmla="*/ 83069 w 470138"/>
                <a:gd name="connsiteY142" fmla="*/ 0 h 298698"/>
                <a:gd name="connsiteX143" fmla="*/ 88372 w 470138"/>
                <a:gd name="connsiteY143" fmla="*/ 8837 h 298698"/>
                <a:gd name="connsiteX144" fmla="*/ 88372 w 470138"/>
                <a:gd name="connsiteY144" fmla="*/ 10604 h 298698"/>
                <a:gd name="connsiteX145" fmla="*/ 88372 w 470138"/>
                <a:gd name="connsiteY145" fmla="*/ 15907 h 298698"/>
                <a:gd name="connsiteX146" fmla="*/ 86604 w 470138"/>
                <a:gd name="connsiteY146" fmla="*/ 21209 h 298698"/>
                <a:gd name="connsiteX147" fmla="*/ 86604 w 470138"/>
                <a:gd name="connsiteY147" fmla="*/ 22977 h 298698"/>
                <a:gd name="connsiteX148" fmla="*/ 81302 w 470138"/>
                <a:gd name="connsiteY148" fmla="*/ 28279 h 298698"/>
                <a:gd name="connsiteX149" fmla="*/ 77767 w 470138"/>
                <a:gd name="connsiteY149" fmla="*/ 28279 h 298698"/>
                <a:gd name="connsiteX150" fmla="*/ 72465 w 470138"/>
                <a:gd name="connsiteY150" fmla="*/ 28279 h 298698"/>
                <a:gd name="connsiteX151" fmla="*/ 68930 w 470138"/>
                <a:gd name="connsiteY151" fmla="*/ 28279 h 298698"/>
                <a:gd name="connsiteX152" fmla="*/ 60092 w 470138"/>
                <a:gd name="connsiteY152" fmla="*/ 22977 h 298698"/>
                <a:gd name="connsiteX153" fmla="*/ 58325 w 470138"/>
                <a:gd name="connsiteY153" fmla="*/ 22977 h 298698"/>
                <a:gd name="connsiteX154" fmla="*/ 49488 w 470138"/>
                <a:gd name="connsiteY154" fmla="*/ 15907 h 298698"/>
                <a:gd name="connsiteX155" fmla="*/ 49488 w 470138"/>
                <a:gd name="connsiteY155" fmla="*/ 7070 h 298698"/>
                <a:gd name="connsiteX156" fmla="*/ 49488 w 470138"/>
                <a:gd name="connsiteY156" fmla="*/ 3535 h 298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Lst>
              <a:rect l="l" t="t" r="r" b="b"/>
              <a:pathLst>
                <a:path w="470138" h="298698">
                  <a:moveTo>
                    <a:pt x="373837" y="178512"/>
                  </a:moveTo>
                  <a:cubicBezTo>
                    <a:pt x="376847" y="178512"/>
                    <a:pt x="376847" y="178512"/>
                    <a:pt x="376847" y="178512"/>
                  </a:cubicBezTo>
                  <a:cubicBezTo>
                    <a:pt x="382865" y="178512"/>
                    <a:pt x="382865" y="178512"/>
                    <a:pt x="382865" y="178512"/>
                  </a:cubicBezTo>
                  <a:cubicBezTo>
                    <a:pt x="391894" y="184447"/>
                    <a:pt x="391894" y="184447"/>
                    <a:pt x="391894" y="184447"/>
                  </a:cubicBezTo>
                  <a:cubicBezTo>
                    <a:pt x="399417" y="191866"/>
                    <a:pt x="399417" y="191866"/>
                    <a:pt x="399417" y="191866"/>
                  </a:cubicBezTo>
                  <a:cubicBezTo>
                    <a:pt x="399417" y="191866"/>
                    <a:pt x="403931" y="193350"/>
                    <a:pt x="405436" y="193350"/>
                  </a:cubicBezTo>
                  <a:cubicBezTo>
                    <a:pt x="406941" y="193350"/>
                    <a:pt x="408445" y="193350"/>
                    <a:pt x="409950" y="193350"/>
                  </a:cubicBezTo>
                  <a:cubicBezTo>
                    <a:pt x="411455" y="193350"/>
                    <a:pt x="417474" y="193350"/>
                    <a:pt x="417474" y="193350"/>
                  </a:cubicBezTo>
                  <a:cubicBezTo>
                    <a:pt x="432521" y="199285"/>
                    <a:pt x="432521" y="199285"/>
                    <a:pt x="432521" y="199285"/>
                  </a:cubicBezTo>
                  <a:cubicBezTo>
                    <a:pt x="441549" y="206704"/>
                    <a:pt x="441549" y="206704"/>
                    <a:pt x="441549" y="206704"/>
                  </a:cubicBezTo>
                  <a:cubicBezTo>
                    <a:pt x="441549" y="212639"/>
                    <a:pt x="441549" y="212639"/>
                    <a:pt x="441549" y="212639"/>
                  </a:cubicBezTo>
                  <a:cubicBezTo>
                    <a:pt x="444558" y="225993"/>
                    <a:pt x="444558" y="225993"/>
                    <a:pt x="444558" y="225993"/>
                  </a:cubicBezTo>
                  <a:cubicBezTo>
                    <a:pt x="449072" y="225993"/>
                    <a:pt x="449072" y="225993"/>
                    <a:pt x="449072" y="225993"/>
                  </a:cubicBezTo>
                  <a:cubicBezTo>
                    <a:pt x="452082" y="225993"/>
                    <a:pt x="452082" y="225993"/>
                    <a:pt x="452082" y="225993"/>
                  </a:cubicBezTo>
                  <a:cubicBezTo>
                    <a:pt x="452082" y="234896"/>
                    <a:pt x="452082" y="234896"/>
                    <a:pt x="452082" y="234896"/>
                  </a:cubicBezTo>
                  <a:cubicBezTo>
                    <a:pt x="456596" y="234896"/>
                    <a:pt x="456596" y="234896"/>
                    <a:pt x="456596" y="234896"/>
                  </a:cubicBezTo>
                  <a:cubicBezTo>
                    <a:pt x="462615" y="240831"/>
                    <a:pt x="462615" y="240831"/>
                    <a:pt x="462615" y="240831"/>
                  </a:cubicBezTo>
                  <a:cubicBezTo>
                    <a:pt x="470138" y="240831"/>
                    <a:pt x="470138" y="240831"/>
                    <a:pt x="470138" y="240831"/>
                  </a:cubicBezTo>
                  <a:cubicBezTo>
                    <a:pt x="462615" y="251217"/>
                    <a:pt x="462615" y="251217"/>
                    <a:pt x="462615" y="251217"/>
                  </a:cubicBezTo>
                  <a:cubicBezTo>
                    <a:pt x="456596" y="254185"/>
                    <a:pt x="456596" y="254185"/>
                    <a:pt x="456596" y="254185"/>
                  </a:cubicBezTo>
                  <a:cubicBezTo>
                    <a:pt x="449072" y="267539"/>
                    <a:pt x="449072" y="267539"/>
                    <a:pt x="449072" y="267539"/>
                  </a:cubicBezTo>
                  <a:cubicBezTo>
                    <a:pt x="440044" y="270506"/>
                    <a:pt x="440044" y="270506"/>
                    <a:pt x="440044" y="270506"/>
                  </a:cubicBezTo>
                  <a:cubicBezTo>
                    <a:pt x="421988" y="270506"/>
                    <a:pt x="421988" y="270506"/>
                    <a:pt x="421988" y="270506"/>
                  </a:cubicBezTo>
                  <a:cubicBezTo>
                    <a:pt x="418978" y="274958"/>
                    <a:pt x="418978" y="274958"/>
                    <a:pt x="418978" y="274958"/>
                  </a:cubicBezTo>
                  <a:cubicBezTo>
                    <a:pt x="406941" y="274958"/>
                    <a:pt x="406941" y="274958"/>
                    <a:pt x="406941" y="274958"/>
                  </a:cubicBezTo>
                  <a:cubicBezTo>
                    <a:pt x="403931" y="285344"/>
                    <a:pt x="403931" y="285344"/>
                    <a:pt x="403931" y="285344"/>
                  </a:cubicBezTo>
                  <a:cubicBezTo>
                    <a:pt x="402427" y="292763"/>
                    <a:pt x="402427" y="292763"/>
                    <a:pt x="402427" y="292763"/>
                  </a:cubicBezTo>
                  <a:cubicBezTo>
                    <a:pt x="399417" y="295731"/>
                    <a:pt x="399417" y="295731"/>
                    <a:pt x="399417" y="295731"/>
                  </a:cubicBezTo>
                  <a:cubicBezTo>
                    <a:pt x="396408" y="298698"/>
                    <a:pt x="396408" y="298698"/>
                    <a:pt x="396408" y="298698"/>
                  </a:cubicBezTo>
                  <a:cubicBezTo>
                    <a:pt x="391894" y="298698"/>
                    <a:pt x="391894" y="298698"/>
                    <a:pt x="391894" y="298698"/>
                  </a:cubicBezTo>
                  <a:cubicBezTo>
                    <a:pt x="387380" y="291279"/>
                    <a:pt x="387380" y="291279"/>
                    <a:pt x="387380" y="291279"/>
                  </a:cubicBezTo>
                  <a:cubicBezTo>
                    <a:pt x="376847" y="286828"/>
                    <a:pt x="376847" y="286828"/>
                    <a:pt x="376847" y="286828"/>
                  </a:cubicBezTo>
                  <a:cubicBezTo>
                    <a:pt x="370828" y="280893"/>
                    <a:pt x="370828" y="280893"/>
                    <a:pt x="370828" y="280893"/>
                  </a:cubicBezTo>
                  <a:cubicBezTo>
                    <a:pt x="370828" y="277925"/>
                    <a:pt x="370828" y="277925"/>
                    <a:pt x="370828" y="277925"/>
                  </a:cubicBezTo>
                  <a:cubicBezTo>
                    <a:pt x="370828" y="273474"/>
                    <a:pt x="370828" y="273474"/>
                    <a:pt x="370828" y="273474"/>
                  </a:cubicBezTo>
                  <a:cubicBezTo>
                    <a:pt x="370828" y="267539"/>
                    <a:pt x="370828" y="267539"/>
                    <a:pt x="370828" y="267539"/>
                  </a:cubicBezTo>
                  <a:cubicBezTo>
                    <a:pt x="370828" y="264571"/>
                    <a:pt x="370828" y="264571"/>
                    <a:pt x="370828" y="264571"/>
                  </a:cubicBezTo>
                  <a:cubicBezTo>
                    <a:pt x="370828" y="252701"/>
                    <a:pt x="370828" y="252701"/>
                    <a:pt x="370828" y="252701"/>
                  </a:cubicBezTo>
                  <a:cubicBezTo>
                    <a:pt x="370828" y="249733"/>
                    <a:pt x="370828" y="249733"/>
                    <a:pt x="370828" y="249733"/>
                  </a:cubicBezTo>
                  <a:cubicBezTo>
                    <a:pt x="370828" y="242315"/>
                    <a:pt x="370828" y="242315"/>
                    <a:pt x="370828" y="242315"/>
                  </a:cubicBezTo>
                  <a:cubicBezTo>
                    <a:pt x="363304" y="231928"/>
                    <a:pt x="363304" y="231928"/>
                    <a:pt x="363304" y="231928"/>
                  </a:cubicBezTo>
                  <a:cubicBezTo>
                    <a:pt x="358790" y="227477"/>
                    <a:pt x="358790" y="227477"/>
                    <a:pt x="358790" y="227477"/>
                  </a:cubicBezTo>
                  <a:cubicBezTo>
                    <a:pt x="358790" y="223025"/>
                    <a:pt x="358790" y="223025"/>
                    <a:pt x="358790" y="223025"/>
                  </a:cubicBezTo>
                  <a:cubicBezTo>
                    <a:pt x="358790" y="220058"/>
                    <a:pt x="358790" y="220058"/>
                    <a:pt x="358790" y="220058"/>
                  </a:cubicBezTo>
                  <a:cubicBezTo>
                    <a:pt x="363304" y="214123"/>
                    <a:pt x="363304" y="214123"/>
                    <a:pt x="363304" y="214123"/>
                  </a:cubicBezTo>
                  <a:cubicBezTo>
                    <a:pt x="370828" y="212639"/>
                    <a:pt x="370828" y="212639"/>
                    <a:pt x="370828" y="212639"/>
                  </a:cubicBezTo>
                  <a:cubicBezTo>
                    <a:pt x="376847" y="206704"/>
                    <a:pt x="376847" y="206704"/>
                    <a:pt x="376847" y="206704"/>
                  </a:cubicBezTo>
                  <a:lnTo>
                    <a:pt x="376847" y="199285"/>
                  </a:lnTo>
                  <a:cubicBezTo>
                    <a:pt x="373837" y="185931"/>
                    <a:pt x="373837" y="185931"/>
                    <a:pt x="373837" y="185931"/>
                  </a:cubicBezTo>
                  <a:cubicBezTo>
                    <a:pt x="373837" y="182963"/>
                    <a:pt x="373837" y="182963"/>
                    <a:pt x="373837" y="182963"/>
                  </a:cubicBezTo>
                  <a:cubicBezTo>
                    <a:pt x="373837" y="178512"/>
                    <a:pt x="373837" y="178512"/>
                    <a:pt x="373837" y="178512"/>
                  </a:cubicBezTo>
                  <a:close/>
                  <a:moveTo>
                    <a:pt x="275720" y="116651"/>
                  </a:moveTo>
                  <a:lnTo>
                    <a:pt x="281022" y="116651"/>
                  </a:lnTo>
                  <a:lnTo>
                    <a:pt x="284556" y="116651"/>
                  </a:lnTo>
                  <a:lnTo>
                    <a:pt x="288091" y="120186"/>
                  </a:lnTo>
                  <a:lnTo>
                    <a:pt x="291626" y="125488"/>
                  </a:lnTo>
                  <a:lnTo>
                    <a:pt x="291626" y="130790"/>
                  </a:lnTo>
                  <a:lnTo>
                    <a:pt x="284556" y="134325"/>
                  </a:lnTo>
                  <a:lnTo>
                    <a:pt x="281022" y="130790"/>
                  </a:lnTo>
                  <a:lnTo>
                    <a:pt x="281022" y="125488"/>
                  </a:lnTo>
                  <a:lnTo>
                    <a:pt x="275720" y="121953"/>
                  </a:lnTo>
                  <a:lnTo>
                    <a:pt x="275720" y="120186"/>
                  </a:lnTo>
                  <a:close/>
                  <a:moveTo>
                    <a:pt x="309302" y="107814"/>
                  </a:moveTo>
                  <a:lnTo>
                    <a:pt x="314604" y="107814"/>
                  </a:lnTo>
                  <a:lnTo>
                    <a:pt x="319906" y="113116"/>
                  </a:lnTo>
                  <a:lnTo>
                    <a:pt x="323441" y="116651"/>
                  </a:lnTo>
                  <a:lnTo>
                    <a:pt x="330511" y="120186"/>
                  </a:lnTo>
                  <a:lnTo>
                    <a:pt x="330511" y="116651"/>
                  </a:lnTo>
                  <a:lnTo>
                    <a:pt x="339348" y="116651"/>
                  </a:lnTo>
                  <a:lnTo>
                    <a:pt x="344650" y="116651"/>
                  </a:lnTo>
                  <a:lnTo>
                    <a:pt x="351720" y="121954"/>
                  </a:lnTo>
                  <a:lnTo>
                    <a:pt x="364092" y="130791"/>
                  </a:lnTo>
                  <a:lnTo>
                    <a:pt x="364092" y="139628"/>
                  </a:lnTo>
                  <a:lnTo>
                    <a:pt x="358789" y="144930"/>
                  </a:lnTo>
                  <a:lnTo>
                    <a:pt x="353487" y="144930"/>
                  </a:lnTo>
                  <a:lnTo>
                    <a:pt x="348185" y="144930"/>
                  </a:lnTo>
                  <a:lnTo>
                    <a:pt x="348185" y="146698"/>
                  </a:lnTo>
                  <a:lnTo>
                    <a:pt x="335813" y="146698"/>
                  </a:lnTo>
                  <a:lnTo>
                    <a:pt x="330511" y="146698"/>
                  </a:lnTo>
                  <a:lnTo>
                    <a:pt x="328743" y="146698"/>
                  </a:lnTo>
                  <a:lnTo>
                    <a:pt x="325209" y="141396"/>
                  </a:lnTo>
                  <a:lnTo>
                    <a:pt x="323441" y="134326"/>
                  </a:lnTo>
                  <a:lnTo>
                    <a:pt x="325209" y="127256"/>
                  </a:lnTo>
                  <a:lnTo>
                    <a:pt x="316371" y="127256"/>
                  </a:lnTo>
                  <a:lnTo>
                    <a:pt x="309302" y="125488"/>
                  </a:lnTo>
                  <a:lnTo>
                    <a:pt x="309302" y="120186"/>
                  </a:lnTo>
                  <a:lnTo>
                    <a:pt x="309302" y="116651"/>
                  </a:lnTo>
                  <a:lnTo>
                    <a:pt x="309302" y="111349"/>
                  </a:lnTo>
                  <a:close/>
                  <a:moveTo>
                    <a:pt x="258045" y="93675"/>
                  </a:moveTo>
                  <a:lnTo>
                    <a:pt x="261580" y="93675"/>
                  </a:lnTo>
                  <a:lnTo>
                    <a:pt x="272184" y="93675"/>
                  </a:lnTo>
                  <a:lnTo>
                    <a:pt x="281021" y="93675"/>
                  </a:lnTo>
                  <a:lnTo>
                    <a:pt x="282788" y="100745"/>
                  </a:lnTo>
                  <a:lnTo>
                    <a:pt x="302230" y="100745"/>
                  </a:lnTo>
                  <a:lnTo>
                    <a:pt x="293393" y="106047"/>
                  </a:lnTo>
                  <a:lnTo>
                    <a:pt x="291625" y="107815"/>
                  </a:lnTo>
                  <a:lnTo>
                    <a:pt x="291625" y="104280"/>
                  </a:lnTo>
                  <a:lnTo>
                    <a:pt x="286323" y="104280"/>
                  </a:lnTo>
                  <a:lnTo>
                    <a:pt x="282788" y="104280"/>
                  </a:lnTo>
                  <a:lnTo>
                    <a:pt x="277486" y="104280"/>
                  </a:lnTo>
                  <a:lnTo>
                    <a:pt x="273951" y="104280"/>
                  </a:lnTo>
                  <a:lnTo>
                    <a:pt x="270417" y="104280"/>
                  </a:lnTo>
                  <a:lnTo>
                    <a:pt x="265114" y="104280"/>
                  </a:lnTo>
                  <a:lnTo>
                    <a:pt x="258045" y="102512"/>
                  </a:lnTo>
                  <a:lnTo>
                    <a:pt x="258045" y="100745"/>
                  </a:lnTo>
                  <a:lnTo>
                    <a:pt x="258045" y="97210"/>
                  </a:lnTo>
                  <a:close/>
                  <a:moveTo>
                    <a:pt x="187348" y="51256"/>
                  </a:moveTo>
                  <a:lnTo>
                    <a:pt x="194417" y="51256"/>
                  </a:lnTo>
                  <a:lnTo>
                    <a:pt x="197952" y="51256"/>
                  </a:lnTo>
                  <a:lnTo>
                    <a:pt x="201487" y="53023"/>
                  </a:lnTo>
                  <a:lnTo>
                    <a:pt x="203254" y="56558"/>
                  </a:lnTo>
                  <a:lnTo>
                    <a:pt x="208557" y="65395"/>
                  </a:lnTo>
                  <a:lnTo>
                    <a:pt x="213859" y="65395"/>
                  </a:lnTo>
                  <a:lnTo>
                    <a:pt x="217394" y="74233"/>
                  </a:lnTo>
                  <a:lnTo>
                    <a:pt x="217394" y="81303"/>
                  </a:lnTo>
                  <a:lnTo>
                    <a:pt x="217394" y="86605"/>
                  </a:lnTo>
                  <a:lnTo>
                    <a:pt x="212092" y="86605"/>
                  </a:lnTo>
                  <a:lnTo>
                    <a:pt x="206789" y="81303"/>
                  </a:lnTo>
                  <a:lnTo>
                    <a:pt x="203254" y="77768"/>
                  </a:lnTo>
                  <a:lnTo>
                    <a:pt x="194417" y="81303"/>
                  </a:lnTo>
                  <a:lnTo>
                    <a:pt x="187348" y="83070"/>
                  </a:lnTo>
                  <a:lnTo>
                    <a:pt x="182046" y="79535"/>
                  </a:lnTo>
                  <a:lnTo>
                    <a:pt x="178511" y="74233"/>
                  </a:lnTo>
                  <a:lnTo>
                    <a:pt x="169674" y="68930"/>
                  </a:lnTo>
                  <a:lnTo>
                    <a:pt x="169674" y="63628"/>
                  </a:lnTo>
                  <a:lnTo>
                    <a:pt x="169674" y="56558"/>
                  </a:lnTo>
                  <a:lnTo>
                    <a:pt x="174976" y="56558"/>
                  </a:lnTo>
                  <a:lnTo>
                    <a:pt x="180278" y="56558"/>
                  </a:lnTo>
                  <a:lnTo>
                    <a:pt x="180278" y="53023"/>
                  </a:lnTo>
                  <a:close/>
                  <a:moveTo>
                    <a:pt x="12372" y="15908"/>
                  </a:moveTo>
                  <a:lnTo>
                    <a:pt x="12372" y="21210"/>
                  </a:lnTo>
                  <a:lnTo>
                    <a:pt x="12372" y="24745"/>
                  </a:lnTo>
                  <a:lnTo>
                    <a:pt x="8837" y="28280"/>
                  </a:lnTo>
                  <a:lnTo>
                    <a:pt x="7069" y="31815"/>
                  </a:lnTo>
                  <a:lnTo>
                    <a:pt x="7069" y="38885"/>
                  </a:lnTo>
                  <a:lnTo>
                    <a:pt x="0" y="35350"/>
                  </a:lnTo>
                  <a:lnTo>
                    <a:pt x="0" y="31815"/>
                  </a:lnTo>
                  <a:lnTo>
                    <a:pt x="0" y="28280"/>
                  </a:lnTo>
                  <a:lnTo>
                    <a:pt x="7069" y="21210"/>
                  </a:lnTo>
                  <a:close/>
                  <a:moveTo>
                    <a:pt x="58325" y="0"/>
                  </a:moveTo>
                  <a:lnTo>
                    <a:pt x="63627" y="0"/>
                  </a:lnTo>
                  <a:lnTo>
                    <a:pt x="77767" y="0"/>
                  </a:lnTo>
                  <a:lnTo>
                    <a:pt x="83069" y="0"/>
                  </a:lnTo>
                  <a:lnTo>
                    <a:pt x="88372" y="8837"/>
                  </a:lnTo>
                  <a:lnTo>
                    <a:pt x="88372" y="10604"/>
                  </a:lnTo>
                  <a:lnTo>
                    <a:pt x="88372" y="15907"/>
                  </a:lnTo>
                  <a:lnTo>
                    <a:pt x="86604" y="21209"/>
                  </a:lnTo>
                  <a:lnTo>
                    <a:pt x="86604" y="22977"/>
                  </a:lnTo>
                  <a:lnTo>
                    <a:pt x="81302" y="28279"/>
                  </a:lnTo>
                  <a:lnTo>
                    <a:pt x="77767" y="28279"/>
                  </a:lnTo>
                  <a:lnTo>
                    <a:pt x="72465" y="28279"/>
                  </a:lnTo>
                  <a:lnTo>
                    <a:pt x="68930" y="28279"/>
                  </a:lnTo>
                  <a:lnTo>
                    <a:pt x="60092" y="22977"/>
                  </a:lnTo>
                  <a:lnTo>
                    <a:pt x="58325" y="22977"/>
                  </a:lnTo>
                  <a:lnTo>
                    <a:pt x="49488" y="15907"/>
                  </a:lnTo>
                  <a:lnTo>
                    <a:pt x="49488" y="7070"/>
                  </a:lnTo>
                  <a:lnTo>
                    <a:pt x="49488" y="353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grpSp>
      <p:grpSp>
        <p:nvGrpSpPr>
          <p:cNvPr id="2" name="Group 1">
            <a:extLst>
              <a:ext uri="{FF2B5EF4-FFF2-40B4-BE49-F238E27FC236}">
                <a16:creationId xmlns:a16="http://schemas.microsoft.com/office/drawing/2014/main" id="{64444533-DB79-BA45-90AE-A806B4D613DE}"/>
              </a:ext>
            </a:extLst>
          </p:cNvPr>
          <p:cNvGrpSpPr/>
          <p:nvPr/>
        </p:nvGrpSpPr>
        <p:grpSpPr>
          <a:xfrm>
            <a:off x="4846062" y="1032440"/>
            <a:ext cx="14685526" cy="1514912"/>
            <a:chOff x="4846062" y="633855"/>
            <a:chExt cx="14685526" cy="1514912"/>
          </a:xfrm>
        </p:grpSpPr>
        <p:sp>
          <p:nvSpPr>
            <p:cNvPr id="9" name="TextBox 8">
              <a:extLst>
                <a:ext uri="{FF2B5EF4-FFF2-40B4-BE49-F238E27FC236}">
                  <a16:creationId xmlns:a16="http://schemas.microsoft.com/office/drawing/2014/main" id="{10BAB834-84FA-3A4B-9D99-444FCB5FA429}"/>
                </a:ext>
              </a:extLst>
            </p:cNvPr>
            <p:cNvSpPr txBox="1"/>
            <p:nvPr/>
          </p:nvSpPr>
          <p:spPr>
            <a:xfrm>
              <a:off x="4846062" y="1133104"/>
              <a:ext cx="14685526" cy="1015663"/>
            </a:xfrm>
            <a:prstGeom prst="rect">
              <a:avLst/>
            </a:prstGeom>
            <a:noFill/>
            <a:ln>
              <a:noFill/>
            </a:ln>
          </p:spPr>
          <p:txBody>
            <a:bodyPr wrap="square" rtlCol="0">
              <a:spAutoFit/>
            </a:bodyPr>
            <a:lstStyle/>
            <a:p>
              <a:pPr algn="ctr"/>
              <a:r>
                <a:rPr lang="en-US" sz="6000" dirty="0">
                  <a:solidFill>
                    <a:schemeClr val="tx2"/>
                  </a:solidFill>
                  <a:latin typeface="Montserrat" pitchFamily="2" charset="77"/>
                  <a:ea typeface="Roboto Medium" panose="02000000000000000000" pitchFamily="2" charset="0"/>
                  <a:cs typeface="Poppins Medium" pitchFamily="2" charset="77"/>
                </a:rPr>
                <a:t>United Estates Map</a:t>
              </a:r>
            </a:p>
          </p:txBody>
        </p:sp>
        <p:sp>
          <p:nvSpPr>
            <p:cNvPr id="11" name="TextBox 10">
              <a:extLst>
                <a:ext uri="{FF2B5EF4-FFF2-40B4-BE49-F238E27FC236}">
                  <a16:creationId xmlns:a16="http://schemas.microsoft.com/office/drawing/2014/main" id="{267BC940-9566-FD44-B631-3B433F465985}"/>
                </a:ext>
              </a:extLst>
            </p:cNvPr>
            <p:cNvSpPr txBox="1"/>
            <p:nvPr/>
          </p:nvSpPr>
          <p:spPr>
            <a:xfrm>
              <a:off x="10039839" y="633855"/>
              <a:ext cx="4297971" cy="461665"/>
            </a:xfrm>
            <a:prstGeom prst="rect">
              <a:avLst/>
            </a:prstGeom>
            <a:noFill/>
          </p:spPr>
          <p:txBody>
            <a:bodyPr wrap="none" rtlCol="0">
              <a:spAutoFit/>
            </a:bodyPr>
            <a:lstStyle/>
            <a:p>
              <a:pPr algn="ctr"/>
              <a:r>
                <a:rPr lang="en-US" sz="2400" spc="300" dirty="0">
                  <a:solidFill>
                    <a:schemeClr val="tx2"/>
                  </a:solidFill>
                  <a:latin typeface="Poppins ExtraLight" pitchFamily="2" charset="77"/>
                  <a:ea typeface="Lato Medium" panose="020F0502020204030203" pitchFamily="34" charset="0"/>
                  <a:cs typeface="Poppins ExtraLight" pitchFamily="2" charset="77"/>
                </a:rPr>
                <a:t>WRITE SOMETHING HERE</a:t>
              </a:r>
            </a:p>
          </p:txBody>
        </p:sp>
      </p:grpSp>
      <p:grpSp>
        <p:nvGrpSpPr>
          <p:cNvPr id="129" name="Grupo 128">
            <a:extLst>
              <a:ext uri="{FF2B5EF4-FFF2-40B4-BE49-F238E27FC236}">
                <a16:creationId xmlns:a16="http://schemas.microsoft.com/office/drawing/2014/main" id="{75FC95E7-E8EE-204E-84FB-377AC18BE8EE}"/>
              </a:ext>
            </a:extLst>
          </p:cNvPr>
          <p:cNvGrpSpPr/>
          <p:nvPr/>
        </p:nvGrpSpPr>
        <p:grpSpPr>
          <a:xfrm>
            <a:off x="-822220" y="3598757"/>
            <a:ext cx="6398829" cy="2387726"/>
            <a:chOff x="-822220" y="3598757"/>
            <a:chExt cx="6398829" cy="2387726"/>
          </a:xfrm>
        </p:grpSpPr>
        <p:sp>
          <p:nvSpPr>
            <p:cNvPr id="130" name="TextBox 121">
              <a:extLst>
                <a:ext uri="{FF2B5EF4-FFF2-40B4-BE49-F238E27FC236}">
                  <a16:creationId xmlns:a16="http://schemas.microsoft.com/office/drawing/2014/main" id="{35992A59-65B8-EA4C-AD98-28E7154791E5}"/>
                </a:ext>
              </a:extLst>
            </p:cNvPr>
            <p:cNvSpPr txBox="1"/>
            <p:nvPr/>
          </p:nvSpPr>
          <p:spPr>
            <a:xfrm rot="5400000">
              <a:off x="1569990" y="1979864"/>
              <a:ext cx="2387726" cy="5625512"/>
            </a:xfrm>
            <a:prstGeom prst="rect">
              <a:avLst/>
            </a:prstGeom>
            <a:gradFill>
              <a:gsLst>
                <a:gs pos="100000">
                  <a:schemeClr val="accent2"/>
                </a:gs>
                <a:gs pos="0">
                  <a:schemeClr val="accent1"/>
                </a:gs>
              </a:gsLst>
              <a:lin ang="13200000" scaled="0"/>
            </a:gradFill>
            <a:ln w="28575" cmpd="sng">
              <a:noFill/>
            </a:ln>
          </p:spPr>
          <p:txBody>
            <a:bodyPr wrap="square" lIns="243840" tIns="121920" rIns="243840" bIns="121920" rtlCol="0" anchor="b" anchorCtr="0">
              <a:spAutoFit/>
            </a:bodyPr>
            <a:lstStyle/>
            <a:p>
              <a:pPr algn="ctr">
                <a:lnSpc>
                  <a:spcPts val="6080"/>
                </a:lnSpc>
              </a:pPr>
              <a:endParaRPr lang="en-US" dirty="0">
                <a:solidFill>
                  <a:srgbClr val="FFFFFF"/>
                </a:solidFill>
                <a:latin typeface="Lato" panose="020F0502020204030203" pitchFamily="34" charset="0"/>
                <a:ea typeface="Lato" panose="020F0502020204030203" pitchFamily="34" charset="0"/>
                <a:cs typeface="Lato" panose="020F0502020204030203" pitchFamily="34" charset="0"/>
              </a:endParaRPr>
            </a:p>
          </p:txBody>
        </p:sp>
        <p:grpSp>
          <p:nvGrpSpPr>
            <p:cNvPr id="131" name="Group 38">
              <a:extLst>
                <a:ext uri="{FF2B5EF4-FFF2-40B4-BE49-F238E27FC236}">
                  <a16:creationId xmlns:a16="http://schemas.microsoft.com/office/drawing/2014/main" id="{37CE3373-5F4C-F94D-8B8F-D11003CABABB}"/>
                </a:ext>
              </a:extLst>
            </p:cNvPr>
            <p:cNvGrpSpPr/>
            <p:nvPr/>
          </p:nvGrpSpPr>
          <p:grpSpPr>
            <a:xfrm>
              <a:off x="-822220" y="3851540"/>
              <a:ext cx="2055574" cy="2055571"/>
              <a:chOff x="5123329" y="2255652"/>
              <a:chExt cx="1078109" cy="1078108"/>
            </a:xfrm>
            <a:solidFill>
              <a:schemeClr val="bg1">
                <a:alpha val="40000"/>
              </a:schemeClr>
            </a:solidFill>
          </p:grpSpPr>
          <p:sp>
            <p:nvSpPr>
              <p:cNvPr id="133" name="Freeform 39">
                <a:extLst>
                  <a:ext uri="{FF2B5EF4-FFF2-40B4-BE49-F238E27FC236}">
                    <a16:creationId xmlns:a16="http://schemas.microsoft.com/office/drawing/2014/main" id="{4241DA72-66E1-4149-BEDA-0FA3685181DD}"/>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4" name="Freeform 40">
                <a:extLst>
                  <a:ext uri="{FF2B5EF4-FFF2-40B4-BE49-F238E27FC236}">
                    <a16:creationId xmlns:a16="http://schemas.microsoft.com/office/drawing/2014/main" id="{94AF431F-B1E8-FD48-9791-2212FF2FA083}"/>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5" name="Freeform 41">
                <a:extLst>
                  <a:ext uri="{FF2B5EF4-FFF2-40B4-BE49-F238E27FC236}">
                    <a16:creationId xmlns:a16="http://schemas.microsoft.com/office/drawing/2014/main" id="{AE1BEAC3-8A39-4F47-A692-321D4F736AAE}"/>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32" name="TextBox 36">
              <a:extLst>
                <a:ext uri="{FF2B5EF4-FFF2-40B4-BE49-F238E27FC236}">
                  <a16:creationId xmlns:a16="http://schemas.microsoft.com/office/drawing/2014/main" id="{B455441F-D2A7-F141-AF82-1790D99C78D0}"/>
                </a:ext>
              </a:extLst>
            </p:cNvPr>
            <p:cNvSpPr txBox="1"/>
            <p:nvPr/>
          </p:nvSpPr>
          <p:spPr>
            <a:xfrm>
              <a:off x="1567941" y="3953271"/>
              <a:ext cx="3931944" cy="1716496"/>
            </a:xfrm>
            <a:prstGeom prst="rect">
              <a:avLst/>
            </a:prstGeom>
            <a:noFill/>
          </p:spPr>
          <p:txBody>
            <a:bodyPr wrap="square" rtlCol="0">
              <a:spAutoFit/>
            </a:bodyPr>
            <a:lstStyle/>
            <a:p>
              <a:pPr>
                <a:lnSpc>
                  <a:spcPts val="4299"/>
                </a:lnSpc>
              </a:pPr>
              <a:r>
                <a:rPr lang="en-US" sz="2800" dirty="0">
                  <a:solidFill>
                    <a:schemeClr val="bg1"/>
                  </a:solidFill>
                  <a:latin typeface="Poppins ExtraLight" pitchFamily="2" charset="77"/>
                  <a:ea typeface="Lato Light" panose="020F0502020204030203" pitchFamily="34" charset="0"/>
                  <a:cs typeface="Poppins ExtraLight" pitchFamily="2" charset="77"/>
                </a:rPr>
                <a:t>That’s why we provide point and click solutions.</a:t>
              </a:r>
              <a:endParaRPr lang="en-US" sz="2800" dirty="0">
                <a:solidFill>
                  <a:schemeClr val="bg1"/>
                </a:solidFill>
                <a:latin typeface="Poppins ExtraLight" pitchFamily="2" charset="77"/>
                <a:ea typeface="Roboto Light" panose="02000000000000000000" pitchFamily="2" charset="0"/>
                <a:cs typeface="Poppins ExtraLight" pitchFamily="2" charset="77"/>
              </a:endParaRPr>
            </a:p>
          </p:txBody>
        </p:sp>
      </p:grpSp>
      <p:grpSp>
        <p:nvGrpSpPr>
          <p:cNvPr id="136" name="Grupo 135">
            <a:extLst>
              <a:ext uri="{FF2B5EF4-FFF2-40B4-BE49-F238E27FC236}">
                <a16:creationId xmlns:a16="http://schemas.microsoft.com/office/drawing/2014/main" id="{5B03D309-34E6-6742-807A-92E29DD44FC2}"/>
              </a:ext>
            </a:extLst>
          </p:cNvPr>
          <p:cNvGrpSpPr/>
          <p:nvPr/>
        </p:nvGrpSpPr>
        <p:grpSpPr>
          <a:xfrm>
            <a:off x="-725032" y="6700238"/>
            <a:ext cx="6301641" cy="2341724"/>
            <a:chOff x="-725032" y="6700238"/>
            <a:chExt cx="6301641" cy="2341724"/>
          </a:xfrm>
        </p:grpSpPr>
        <p:sp>
          <p:nvSpPr>
            <p:cNvPr id="137" name="TextBox 123">
              <a:extLst>
                <a:ext uri="{FF2B5EF4-FFF2-40B4-BE49-F238E27FC236}">
                  <a16:creationId xmlns:a16="http://schemas.microsoft.com/office/drawing/2014/main" id="{0F438A97-7CCD-EB4E-B6A5-72FDFC9607ED}"/>
                </a:ext>
              </a:extLst>
            </p:cNvPr>
            <p:cNvSpPr txBox="1"/>
            <p:nvPr/>
          </p:nvSpPr>
          <p:spPr>
            <a:xfrm rot="5400000">
              <a:off x="1592991" y="5058344"/>
              <a:ext cx="2341724" cy="5625512"/>
            </a:xfrm>
            <a:prstGeom prst="rect">
              <a:avLst/>
            </a:prstGeom>
            <a:gradFill>
              <a:gsLst>
                <a:gs pos="100000">
                  <a:schemeClr val="accent3"/>
                </a:gs>
                <a:gs pos="0">
                  <a:schemeClr val="accent2"/>
                </a:gs>
              </a:gsLst>
              <a:lin ang="13200000" scaled="0"/>
            </a:gradFill>
            <a:ln w="28575" cmpd="sng">
              <a:noFill/>
            </a:ln>
          </p:spPr>
          <p:txBody>
            <a:bodyPr wrap="square" lIns="243840" tIns="121920" rIns="243840" bIns="121920" rtlCol="0" anchor="b" anchorCtr="0">
              <a:spAutoFit/>
            </a:bodyPr>
            <a:lstStyle/>
            <a:p>
              <a:pPr algn="ctr">
                <a:lnSpc>
                  <a:spcPts val="6080"/>
                </a:lnSpc>
              </a:pPr>
              <a:endParaRPr lang="en-US" dirty="0">
                <a:solidFill>
                  <a:srgbClr val="FFFFFF"/>
                </a:solidFill>
                <a:latin typeface="Lato" panose="020F0502020204030203" pitchFamily="34" charset="0"/>
                <a:ea typeface="Lato" panose="020F0502020204030203" pitchFamily="34" charset="0"/>
                <a:cs typeface="Lato" panose="020F0502020204030203" pitchFamily="34" charset="0"/>
              </a:endParaRPr>
            </a:p>
          </p:txBody>
        </p:sp>
        <p:grpSp>
          <p:nvGrpSpPr>
            <p:cNvPr id="138" name="Group 47">
              <a:extLst>
                <a:ext uri="{FF2B5EF4-FFF2-40B4-BE49-F238E27FC236}">
                  <a16:creationId xmlns:a16="http://schemas.microsoft.com/office/drawing/2014/main" id="{352A6380-32C6-F24C-AC88-77E6CE84625D}"/>
                </a:ext>
              </a:extLst>
            </p:cNvPr>
            <p:cNvGrpSpPr>
              <a:grpSpLocks noChangeAspect="1"/>
            </p:cNvGrpSpPr>
            <p:nvPr/>
          </p:nvGrpSpPr>
          <p:grpSpPr>
            <a:xfrm>
              <a:off x="-725032" y="7075299"/>
              <a:ext cx="1861200" cy="1738406"/>
              <a:chOff x="8657130" y="2323034"/>
              <a:chExt cx="1078109" cy="1006982"/>
            </a:xfrm>
            <a:solidFill>
              <a:schemeClr val="bg1">
                <a:alpha val="40000"/>
              </a:schemeClr>
            </a:solidFill>
          </p:grpSpPr>
          <p:sp>
            <p:nvSpPr>
              <p:cNvPr id="140" name="Freeform 48">
                <a:extLst>
                  <a:ext uri="{FF2B5EF4-FFF2-40B4-BE49-F238E27FC236}">
                    <a16:creationId xmlns:a16="http://schemas.microsoft.com/office/drawing/2014/main" id="{D4A8571E-E933-9544-859C-4FFD135638EC}"/>
                  </a:ext>
                </a:extLst>
              </p:cNvPr>
              <p:cNvSpPr>
                <a:spLocks noChangeArrowheads="1"/>
              </p:cNvSpPr>
              <p:nvPr/>
            </p:nvSpPr>
            <p:spPr bwMode="auto">
              <a:xfrm>
                <a:off x="8657130" y="2323034"/>
                <a:ext cx="1078109" cy="1006982"/>
              </a:xfrm>
              <a:custGeom>
                <a:avLst/>
                <a:gdLst>
                  <a:gd name="T0" fmla="*/ 228239 w 1268"/>
                  <a:gd name="T1" fmla="*/ 347237 h 1188"/>
                  <a:gd name="T2" fmla="*/ 228239 w 1268"/>
                  <a:gd name="T3" fmla="*/ 347237 h 1188"/>
                  <a:gd name="T4" fmla="*/ 198673 w 1268"/>
                  <a:gd name="T5" fmla="*/ 345440 h 1188"/>
                  <a:gd name="T6" fmla="*/ 198673 w 1268"/>
                  <a:gd name="T7" fmla="*/ 345440 h 1188"/>
                  <a:gd name="T8" fmla="*/ 183890 w 1268"/>
                  <a:gd name="T9" fmla="*/ 350832 h 1188"/>
                  <a:gd name="T10" fmla="*/ 183890 w 1268"/>
                  <a:gd name="T11" fmla="*/ 350832 h 1188"/>
                  <a:gd name="T12" fmla="*/ 119709 w 1268"/>
                  <a:gd name="T13" fmla="*/ 389294 h 1188"/>
                  <a:gd name="T14" fmla="*/ 119709 w 1268"/>
                  <a:gd name="T15" fmla="*/ 389294 h 1188"/>
                  <a:gd name="T16" fmla="*/ 72835 w 1268"/>
                  <a:gd name="T17" fmla="*/ 398280 h 1188"/>
                  <a:gd name="T18" fmla="*/ 72835 w 1268"/>
                  <a:gd name="T19" fmla="*/ 398280 h 1188"/>
                  <a:gd name="T20" fmla="*/ 90503 w 1268"/>
                  <a:gd name="T21" fmla="*/ 380307 h 1188"/>
                  <a:gd name="T22" fmla="*/ 90503 w 1268"/>
                  <a:gd name="T23" fmla="*/ 380307 h 1188"/>
                  <a:gd name="T24" fmla="*/ 107449 w 1268"/>
                  <a:gd name="T25" fmla="*/ 333937 h 1188"/>
                  <a:gd name="T26" fmla="*/ 107449 w 1268"/>
                  <a:gd name="T27" fmla="*/ 333937 h 1188"/>
                  <a:gd name="T28" fmla="*/ 106368 w 1268"/>
                  <a:gd name="T29" fmla="*/ 322435 h 1188"/>
                  <a:gd name="T30" fmla="*/ 106368 w 1268"/>
                  <a:gd name="T31" fmla="*/ 322435 h 1188"/>
                  <a:gd name="T32" fmla="*/ 98796 w 1268"/>
                  <a:gd name="T33" fmla="*/ 309494 h 1188"/>
                  <a:gd name="T34" fmla="*/ 98796 w 1268"/>
                  <a:gd name="T35" fmla="*/ 309494 h 1188"/>
                  <a:gd name="T36" fmla="*/ 26682 w 1268"/>
                  <a:gd name="T37" fmla="*/ 186559 h 1188"/>
                  <a:gd name="T38" fmla="*/ 26682 w 1268"/>
                  <a:gd name="T39" fmla="*/ 186559 h 1188"/>
                  <a:gd name="T40" fmla="*/ 228239 w 1268"/>
                  <a:gd name="T41" fmla="*/ 26600 h 1188"/>
                  <a:gd name="T42" fmla="*/ 228239 w 1268"/>
                  <a:gd name="T43" fmla="*/ 26600 h 1188"/>
                  <a:gd name="T44" fmla="*/ 429797 w 1268"/>
                  <a:gd name="T45" fmla="*/ 186559 h 1188"/>
                  <a:gd name="T46" fmla="*/ 429797 w 1268"/>
                  <a:gd name="T47" fmla="*/ 186559 h 1188"/>
                  <a:gd name="T48" fmla="*/ 228239 w 1268"/>
                  <a:gd name="T49" fmla="*/ 347237 h 1188"/>
                  <a:gd name="T50" fmla="*/ 388692 w 1268"/>
                  <a:gd name="T51" fmla="*/ 53559 h 1188"/>
                  <a:gd name="T52" fmla="*/ 388692 w 1268"/>
                  <a:gd name="T53" fmla="*/ 53559 h 1188"/>
                  <a:gd name="T54" fmla="*/ 228239 w 1268"/>
                  <a:gd name="T55" fmla="*/ 0 h 1188"/>
                  <a:gd name="T56" fmla="*/ 228239 w 1268"/>
                  <a:gd name="T57" fmla="*/ 0 h 1188"/>
                  <a:gd name="T58" fmla="*/ 67787 w 1268"/>
                  <a:gd name="T59" fmla="*/ 53559 h 1188"/>
                  <a:gd name="T60" fmla="*/ 67787 w 1268"/>
                  <a:gd name="T61" fmla="*/ 53559 h 1188"/>
                  <a:gd name="T62" fmla="*/ 0 w 1268"/>
                  <a:gd name="T63" fmla="*/ 186559 h 1188"/>
                  <a:gd name="T64" fmla="*/ 0 w 1268"/>
                  <a:gd name="T65" fmla="*/ 186559 h 1188"/>
                  <a:gd name="T66" fmla="*/ 80046 w 1268"/>
                  <a:gd name="T67" fmla="*/ 329264 h 1188"/>
                  <a:gd name="T68" fmla="*/ 80046 w 1268"/>
                  <a:gd name="T69" fmla="*/ 329264 h 1188"/>
                  <a:gd name="T70" fmla="*/ 80407 w 1268"/>
                  <a:gd name="T71" fmla="*/ 333937 h 1188"/>
                  <a:gd name="T72" fmla="*/ 80407 w 1268"/>
                  <a:gd name="T73" fmla="*/ 333937 h 1188"/>
                  <a:gd name="T74" fmla="*/ 38941 w 1268"/>
                  <a:gd name="T75" fmla="*/ 388934 h 1188"/>
                  <a:gd name="T76" fmla="*/ 38941 w 1268"/>
                  <a:gd name="T77" fmla="*/ 388934 h 1188"/>
                  <a:gd name="T78" fmla="*/ 28485 w 1268"/>
                  <a:gd name="T79" fmla="*/ 406548 h 1188"/>
                  <a:gd name="T80" fmla="*/ 28485 w 1268"/>
                  <a:gd name="T81" fmla="*/ 406548 h 1188"/>
                  <a:gd name="T82" fmla="*/ 34615 w 1268"/>
                  <a:gd name="T83" fmla="*/ 421286 h 1188"/>
                  <a:gd name="T84" fmla="*/ 34615 w 1268"/>
                  <a:gd name="T85" fmla="*/ 421286 h 1188"/>
                  <a:gd name="T86" fmla="*/ 48677 w 1268"/>
                  <a:gd name="T87" fmla="*/ 426678 h 1188"/>
                  <a:gd name="T88" fmla="*/ 48677 w 1268"/>
                  <a:gd name="T89" fmla="*/ 426678 h 1188"/>
                  <a:gd name="T90" fmla="*/ 49758 w 1268"/>
                  <a:gd name="T91" fmla="*/ 426678 h 1188"/>
                  <a:gd name="T92" fmla="*/ 49758 w 1268"/>
                  <a:gd name="T93" fmla="*/ 426678 h 1188"/>
                  <a:gd name="T94" fmla="*/ 199755 w 1268"/>
                  <a:gd name="T95" fmla="*/ 372399 h 1188"/>
                  <a:gd name="T96" fmla="*/ 199755 w 1268"/>
                  <a:gd name="T97" fmla="*/ 372399 h 1188"/>
                  <a:gd name="T98" fmla="*/ 228239 w 1268"/>
                  <a:gd name="T99" fmla="*/ 374197 h 1188"/>
                  <a:gd name="T100" fmla="*/ 228239 w 1268"/>
                  <a:gd name="T101" fmla="*/ 374197 h 1188"/>
                  <a:gd name="T102" fmla="*/ 388692 w 1268"/>
                  <a:gd name="T103" fmla="*/ 320278 h 1188"/>
                  <a:gd name="T104" fmla="*/ 388692 w 1268"/>
                  <a:gd name="T105" fmla="*/ 320278 h 1188"/>
                  <a:gd name="T106" fmla="*/ 456839 w 1268"/>
                  <a:gd name="T107" fmla="*/ 186559 h 1188"/>
                  <a:gd name="T108" fmla="*/ 456839 w 1268"/>
                  <a:gd name="T109" fmla="*/ 186559 h 1188"/>
                  <a:gd name="T110" fmla="*/ 388692 w 1268"/>
                  <a:gd name="T111" fmla="*/ 53559 h 11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188">
                    <a:moveTo>
                      <a:pt x="633" y="966"/>
                    </a:moveTo>
                    <a:lnTo>
                      <a:pt x="633" y="966"/>
                    </a:lnTo>
                    <a:cubicBezTo>
                      <a:pt x="606" y="966"/>
                      <a:pt x="577" y="965"/>
                      <a:pt x="551" y="961"/>
                    </a:cubicBezTo>
                    <a:cubicBezTo>
                      <a:pt x="535" y="959"/>
                      <a:pt x="522" y="965"/>
                      <a:pt x="510" y="976"/>
                    </a:cubicBezTo>
                    <a:cubicBezTo>
                      <a:pt x="458" y="1026"/>
                      <a:pt x="400" y="1062"/>
                      <a:pt x="332" y="1083"/>
                    </a:cubicBezTo>
                    <a:cubicBezTo>
                      <a:pt x="293" y="1095"/>
                      <a:pt x="251" y="1104"/>
                      <a:pt x="202" y="1108"/>
                    </a:cubicBezTo>
                    <a:cubicBezTo>
                      <a:pt x="221" y="1094"/>
                      <a:pt x="237" y="1076"/>
                      <a:pt x="251" y="1058"/>
                    </a:cubicBezTo>
                    <a:cubicBezTo>
                      <a:pt x="282" y="1018"/>
                      <a:pt x="298" y="974"/>
                      <a:pt x="298" y="929"/>
                    </a:cubicBezTo>
                    <a:cubicBezTo>
                      <a:pt x="298" y="917"/>
                      <a:pt x="296" y="907"/>
                      <a:pt x="295" y="897"/>
                    </a:cubicBezTo>
                    <a:cubicBezTo>
                      <a:pt x="293" y="882"/>
                      <a:pt x="286" y="870"/>
                      <a:pt x="274" y="861"/>
                    </a:cubicBezTo>
                    <a:cubicBezTo>
                      <a:pt x="146" y="777"/>
                      <a:pt x="74" y="651"/>
                      <a:pt x="74" y="519"/>
                    </a:cubicBezTo>
                    <a:cubicBezTo>
                      <a:pt x="74" y="273"/>
                      <a:pt x="324" y="74"/>
                      <a:pt x="633" y="74"/>
                    </a:cubicBezTo>
                    <a:cubicBezTo>
                      <a:pt x="942" y="74"/>
                      <a:pt x="1192" y="273"/>
                      <a:pt x="1192" y="519"/>
                    </a:cubicBezTo>
                    <a:cubicBezTo>
                      <a:pt x="1192" y="766"/>
                      <a:pt x="942" y="966"/>
                      <a:pt x="633" y="966"/>
                    </a:cubicBezTo>
                    <a:close/>
                    <a:moveTo>
                      <a:pt x="1078" y="149"/>
                    </a:moveTo>
                    <a:lnTo>
                      <a:pt x="1078" y="149"/>
                    </a:lnTo>
                    <a:cubicBezTo>
                      <a:pt x="958" y="53"/>
                      <a:pt x="801" y="0"/>
                      <a:pt x="633" y="0"/>
                    </a:cubicBezTo>
                    <a:cubicBezTo>
                      <a:pt x="465" y="0"/>
                      <a:pt x="307" y="53"/>
                      <a:pt x="188" y="149"/>
                    </a:cubicBezTo>
                    <a:cubicBezTo>
                      <a:pt x="67" y="248"/>
                      <a:pt x="0" y="380"/>
                      <a:pt x="0" y="519"/>
                    </a:cubicBezTo>
                    <a:cubicBezTo>
                      <a:pt x="0" y="673"/>
                      <a:pt x="80" y="817"/>
                      <a:pt x="222" y="916"/>
                    </a:cubicBezTo>
                    <a:cubicBezTo>
                      <a:pt x="223" y="920"/>
                      <a:pt x="223" y="925"/>
                      <a:pt x="223" y="929"/>
                    </a:cubicBezTo>
                    <a:cubicBezTo>
                      <a:pt x="223" y="974"/>
                      <a:pt x="193" y="1038"/>
                      <a:pt x="108" y="1082"/>
                    </a:cubicBezTo>
                    <a:cubicBezTo>
                      <a:pt x="91" y="1092"/>
                      <a:pt x="79" y="1110"/>
                      <a:pt x="79" y="1131"/>
                    </a:cubicBezTo>
                    <a:cubicBezTo>
                      <a:pt x="79" y="1147"/>
                      <a:pt x="85" y="1162"/>
                      <a:pt x="96" y="1172"/>
                    </a:cubicBezTo>
                    <a:cubicBezTo>
                      <a:pt x="107" y="1183"/>
                      <a:pt x="120" y="1187"/>
                      <a:pt x="135" y="1187"/>
                    </a:cubicBezTo>
                    <a:cubicBezTo>
                      <a:pt x="137" y="1187"/>
                      <a:pt x="137" y="1187"/>
                      <a:pt x="138" y="1187"/>
                    </a:cubicBezTo>
                    <a:cubicBezTo>
                      <a:pt x="268" y="1183"/>
                      <a:pt x="419" y="1160"/>
                      <a:pt x="554" y="1036"/>
                    </a:cubicBezTo>
                    <a:cubicBezTo>
                      <a:pt x="579" y="1039"/>
                      <a:pt x="606" y="1041"/>
                      <a:pt x="633" y="1041"/>
                    </a:cubicBezTo>
                    <a:cubicBezTo>
                      <a:pt x="801" y="1041"/>
                      <a:pt x="959" y="987"/>
                      <a:pt x="1078" y="891"/>
                    </a:cubicBezTo>
                    <a:cubicBezTo>
                      <a:pt x="1199" y="792"/>
                      <a:pt x="1267" y="660"/>
                      <a:pt x="1267" y="519"/>
                    </a:cubicBezTo>
                    <a:cubicBezTo>
                      <a:pt x="1267" y="380"/>
                      <a:pt x="1199" y="248"/>
                      <a:pt x="1078" y="1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1" name="Freeform 51">
                <a:extLst>
                  <a:ext uri="{FF2B5EF4-FFF2-40B4-BE49-F238E27FC236}">
                    <a16:creationId xmlns:a16="http://schemas.microsoft.com/office/drawing/2014/main" id="{02BF3C73-4D42-9347-8BB6-745108F7852A}"/>
                  </a:ext>
                </a:extLst>
              </p:cNvPr>
              <p:cNvSpPr>
                <a:spLocks noChangeArrowheads="1"/>
              </p:cNvSpPr>
              <p:nvPr/>
            </p:nvSpPr>
            <p:spPr bwMode="auto">
              <a:xfrm>
                <a:off x="8877993" y="2629995"/>
                <a:ext cx="640126" cy="325677"/>
              </a:xfrm>
              <a:custGeom>
                <a:avLst/>
                <a:gdLst>
                  <a:gd name="T0" fmla="*/ 228144 w 752"/>
                  <a:gd name="T1" fmla="*/ 111067 h 383"/>
                  <a:gd name="T2" fmla="*/ 244388 w 752"/>
                  <a:gd name="T3" fmla="*/ 95200 h 383"/>
                  <a:gd name="T4" fmla="*/ 109740 w 752"/>
                  <a:gd name="T5" fmla="*/ 111067 h 383"/>
                  <a:gd name="T6" fmla="*/ 93857 w 752"/>
                  <a:gd name="T7" fmla="*/ 95200 h 383"/>
                  <a:gd name="T8" fmla="*/ 109740 w 752"/>
                  <a:gd name="T9" fmla="*/ 111067 h 383"/>
                  <a:gd name="T10" fmla="*/ 42596 w 752"/>
                  <a:gd name="T11" fmla="*/ 27406 h 383"/>
                  <a:gd name="T12" fmla="*/ 26352 w 752"/>
                  <a:gd name="T13" fmla="*/ 42912 h 383"/>
                  <a:gd name="T14" fmla="*/ 162083 w 752"/>
                  <a:gd name="T15" fmla="*/ 27406 h 383"/>
                  <a:gd name="T16" fmla="*/ 177244 w 752"/>
                  <a:gd name="T17" fmla="*/ 42912 h 383"/>
                  <a:gd name="T18" fmla="*/ 162083 w 752"/>
                  <a:gd name="T19" fmla="*/ 27406 h 383"/>
                  <a:gd name="T20" fmla="*/ 225617 w 752"/>
                  <a:gd name="T21" fmla="*/ 68515 h 383"/>
                  <a:gd name="T22" fmla="*/ 221285 w 752"/>
                  <a:gd name="T23" fmla="*/ 68515 h 383"/>
                  <a:gd name="T24" fmla="*/ 203597 w 752"/>
                  <a:gd name="T25" fmla="*/ 50845 h 383"/>
                  <a:gd name="T26" fmla="*/ 204679 w 752"/>
                  <a:gd name="T27" fmla="*/ 24882 h 383"/>
                  <a:gd name="T28" fmla="*/ 180132 w 752"/>
                  <a:gd name="T29" fmla="*/ 0 h 383"/>
                  <a:gd name="T30" fmla="*/ 159195 w 752"/>
                  <a:gd name="T31" fmla="*/ 0 h 383"/>
                  <a:gd name="T32" fmla="*/ 135009 w 752"/>
                  <a:gd name="T33" fmla="*/ 45436 h 383"/>
                  <a:gd name="T34" fmla="*/ 135731 w 752"/>
                  <a:gd name="T35" fmla="*/ 51206 h 383"/>
                  <a:gd name="T36" fmla="*/ 118043 w 752"/>
                  <a:gd name="T37" fmla="*/ 68876 h 383"/>
                  <a:gd name="T38" fmla="*/ 91330 w 752"/>
                  <a:gd name="T39" fmla="*/ 68515 h 383"/>
                  <a:gd name="T40" fmla="*/ 86637 w 752"/>
                  <a:gd name="T41" fmla="*/ 68876 h 383"/>
                  <a:gd name="T42" fmla="*/ 68948 w 752"/>
                  <a:gd name="T43" fmla="*/ 51206 h 383"/>
                  <a:gd name="T44" fmla="*/ 69309 w 752"/>
                  <a:gd name="T45" fmla="*/ 24882 h 383"/>
                  <a:gd name="T46" fmla="*/ 44762 w 752"/>
                  <a:gd name="T47" fmla="*/ 0 h 383"/>
                  <a:gd name="T48" fmla="*/ 23825 w 752"/>
                  <a:gd name="T49" fmla="*/ 0 h 383"/>
                  <a:gd name="T50" fmla="*/ 0 w 752"/>
                  <a:gd name="T51" fmla="*/ 45436 h 383"/>
                  <a:gd name="T52" fmla="*/ 23825 w 752"/>
                  <a:gd name="T53" fmla="*/ 69597 h 383"/>
                  <a:gd name="T54" fmla="*/ 44762 w 752"/>
                  <a:gd name="T55" fmla="*/ 69597 h 383"/>
                  <a:gd name="T56" fmla="*/ 67866 w 752"/>
                  <a:gd name="T57" fmla="*/ 87988 h 383"/>
                  <a:gd name="T58" fmla="*/ 67144 w 752"/>
                  <a:gd name="T59" fmla="*/ 92315 h 383"/>
                  <a:gd name="T60" fmla="*/ 67144 w 752"/>
                  <a:gd name="T61" fmla="*/ 113230 h 383"/>
                  <a:gd name="T62" fmla="*/ 112267 w 752"/>
                  <a:gd name="T63" fmla="*/ 137751 h 383"/>
                  <a:gd name="T64" fmla="*/ 136814 w 752"/>
                  <a:gd name="T65" fmla="*/ 113230 h 383"/>
                  <a:gd name="T66" fmla="*/ 136814 w 752"/>
                  <a:gd name="T67" fmla="*/ 92315 h 383"/>
                  <a:gd name="T68" fmla="*/ 155585 w 752"/>
                  <a:gd name="T69" fmla="*/ 69597 h 383"/>
                  <a:gd name="T70" fmla="*/ 159195 w 752"/>
                  <a:gd name="T71" fmla="*/ 69597 h 383"/>
                  <a:gd name="T72" fmla="*/ 180132 w 752"/>
                  <a:gd name="T73" fmla="*/ 69597 h 383"/>
                  <a:gd name="T74" fmla="*/ 202153 w 752"/>
                  <a:gd name="T75" fmla="*/ 87267 h 383"/>
                  <a:gd name="T76" fmla="*/ 201431 w 752"/>
                  <a:gd name="T77" fmla="*/ 92315 h 383"/>
                  <a:gd name="T78" fmla="*/ 201431 w 752"/>
                  <a:gd name="T79" fmla="*/ 113230 h 383"/>
                  <a:gd name="T80" fmla="*/ 246193 w 752"/>
                  <a:gd name="T81" fmla="*/ 137751 h 383"/>
                  <a:gd name="T82" fmla="*/ 271101 w 752"/>
                  <a:gd name="T83" fmla="*/ 113230 h 383"/>
                  <a:gd name="T84" fmla="*/ 271101 w 752"/>
                  <a:gd name="T85" fmla="*/ 92315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383">
                    <a:moveTo>
                      <a:pt x="677" y="308"/>
                    </a:moveTo>
                    <a:lnTo>
                      <a:pt x="632" y="308"/>
                    </a:lnTo>
                    <a:lnTo>
                      <a:pt x="632" y="264"/>
                    </a:lnTo>
                    <a:lnTo>
                      <a:pt x="677" y="264"/>
                    </a:lnTo>
                    <a:lnTo>
                      <a:pt x="677" y="308"/>
                    </a:lnTo>
                    <a:close/>
                    <a:moveTo>
                      <a:pt x="304" y="308"/>
                    </a:moveTo>
                    <a:lnTo>
                      <a:pt x="260" y="308"/>
                    </a:lnTo>
                    <a:lnTo>
                      <a:pt x="260" y="264"/>
                    </a:lnTo>
                    <a:lnTo>
                      <a:pt x="304" y="264"/>
                    </a:lnTo>
                    <a:lnTo>
                      <a:pt x="304" y="308"/>
                    </a:lnTo>
                    <a:close/>
                    <a:moveTo>
                      <a:pt x="73" y="76"/>
                    </a:moveTo>
                    <a:lnTo>
                      <a:pt x="118" y="76"/>
                    </a:lnTo>
                    <a:lnTo>
                      <a:pt x="118" y="119"/>
                    </a:lnTo>
                    <a:lnTo>
                      <a:pt x="73" y="119"/>
                    </a:lnTo>
                    <a:lnTo>
                      <a:pt x="73" y="76"/>
                    </a:lnTo>
                    <a:close/>
                    <a:moveTo>
                      <a:pt x="449" y="76"/>
                    </a:moveTo>
                    <a:lnTo>
                      <a:pt x="491" y="76"/>
                    </a:lnTo>
                    <a:lnTo>
                      <a:pt x="491" y="119"/>
                    </a:lnTo>
                    <a:lnTo>
                      <a:pt x="449" y="119"/>
                    </a:lnTo>
                    <a:lnTo>
                      <a:pt x="449" y="76"/>
                    </a:lnTo>
                    <a:close/>
                    <a:moveTo>
                      <a:pt x="682" y="190"/>
                    </a:moveTo>
                    <a:lnTo>
                      <a:pt x="625" y="190"/>
                    </a:lnTo>
                    <a:cubicBezTo>
                      <a:pt x="622" y="190"/>
                      <a:pt x="617" y="190"/>
                      <a:pt x="613" y="190"/>
                    </a:cubicBezTo>
                    <a:lnTo>
                      <a:pt x="564" y="141"/>
                    </a:lnTo>
                    <a:cubicBezTo>
                      <a:pt x="565" y="137"/>
                      <a:pt x="567" y="132"/>
                      <a:pt x="567" y="126"/>
                    </a:cubicBezTo>
                    <a:lnTo>
                      <a:pt x="567" y="69"/>
                    </a:lnTo>
                    <a:cubicBezTo>
                      <a:pt x="567" y="32"/>
                      <a:pt x="536" y="0"/>
                      <a:pt x="499" y="0"/>
                    </a:cubicBezTo>
                    <a:lnTo>
                      <a:pt x="441" y="0"/>
                    </a:lnTo>
                    <a:cubicBezTo>
                      <a:pt x="404" y="0"/>
                      <a:pt x="374" y="32"/>
                      <a:pt x="374" y="69"/>
                    </a:cubicBezTo>
                    <a:lnTo>
                      <a:pt x="374" y="126"/>
                    </a:lnTo>
                    <a:cubicBezTo>
                      <a:pt x="374" y="132"/>
                      <a:pt x="374" y="137"/>
                      <a:pt x="376" y="142"/>
                    </a:cubicBezTo>
                    <a:lnTo>
                      <a:pt x="327" y="191"/>
                    </a:lnTo>
                    <a:cubicBezTo>
                      <a:pt x="323" y="190"/>
                      <a:pt x="317" y="190"/>
                      <a:pt x="311" y="190"/>
                    </a:cubicBezTo>
                    <a:lnTo>
                      <a:pt x="253" y="190"/>
                    </a:lnTo>
                    <a:cubicBezTo>
                      <a:pt x="248" y="190"/>
                      <a:pt x="244" y="190"/>
                      <a:pt x="240" y="191"/>
                    </a:cubicBezTo>
                    <a:lnTo>
                      <a:pt x="191" y="142"/>
                    </a:lnTo>
                    <a:cubicBezTo>
                      <a:pt x="191" y="137"/>
                      <a:pt x="192" y="132"/>
                      <a:pt x="192" y="126"/>
                    </a:cubicBezTo>
                    <a:lnTo>
                      <a:pt x="192" y="69"/>
                    </a:lnTo>
                    <a:cubicBezTo>
                      <a:pt x="192" y="32"/>
                      <a:pt x="161" y="0"/>
                      <a:pt x="124" y="0"/>
                    </a:cubicBezTo>
                    <a:lnTo>
                      <a:pt x="66" y="0"/>
                    </a:lnTo>
                    <a:cubicBezTo>
                      <a:pt x="29" y="0"/>
                      <a:pt x="0" y="32"/>
                      <a:pt x="0" y="69"/>
                    </a:cubicBezTo>
                    <a:lnTo>
                      <a:pt x="0" y="126"/>
                    </a:lnTo>
                    <a:cubicBezTo>
                      <a:pt x="0" y="163"/>
                      <a:pt x="29" y="193"/>
                      <a:pt x="66" y="193"/>
                    </a:cubicBezTo>
                    <a:lnTo>
                      <a:pt x="124" y="193"/>
                    </a:lnTo>
                    <a:cubicBezTo>
                      <a:pt x="129" y="193"/>
                      <a:pt x="132" y="193"/>
                      <a:pt x="136" y="193"/>
                    </a:cubicBezTo>
                    <a:lnTo>
                      <a:pt x="188" y="244"/>
                    </a:lnTo>
                    <a:cubicBezTo>
                      <a:pt x="186" y="248"/>
                      <a:pt x="186" y="252"/>
                      <a:pt x="186" y="256"/>
                    </a:cubicBezTo>
                    <a:lnTo>
                      <a:pt x="186" y="314"/>
                    </a:lnTo>
                    <a:cubicBezTo>
                      <a:pt x="186" y="351"/>
                      <a:pt x="216" y="382"/>
                      <a:pt x="253" y="382"/>
                    </a:cubicBezTo>
                    <a:lnTo>
                      <a:pt x="311" y="382"/>
                    </a:lnTo>
                    <a:cubicBezTo>
                      <a:pt x="348" y="382"/>
                      <a:pt x="379" y="351"/>
                      <a:pt x="379" y="314"/>
                    </a:cubicBezTo>
                    <a:lnTo>
                      <a:pt x="379" y="256"/>
                    </a:lnTo>
                    <a:cubicBezTo>
                      <a:pt x="379" y="253"/>
                      <a:pt x="377" y="249"/>
                      <a:pt x="377" y="246"/>
                    </a:cubicBezTo>
                    <a:lnTo>
                      <a:pt x="431" y="193"/>
                    </a:lnTo>
                    <a:cubicBezTo>
                      <a:pt x="434" y="193"/>
                      <a:pt x="438" y="193"/>
                      <a:pt x="441" y="193"/>
                    </a:cubicBezTo>
                    <a:lnTo>
                      <a:pt x="499" y="193"/>
                    </a:lnTo>
                    <a:cubicBezTo>
                      <a:pt x="503" y="193"/>
                      <a:pt x="506" y="193"/>
                      <a:pt x="511" y="193"/>
                    </a:cubicBezTo>
                    <a:lnTo>
                      <a:pt x="560" y="242"/>
                    </a:lnTo>
                    <a:cubicBezTo>
                      <a:pt x="558" y="246"/>
                      <a:pt x="558" y="252"/>
                      <a:pt x="558" y="256"/>
                    </a:cubicBezTo>
                    <a:lnTo>
                      <a:pt x="558" y="314"/>
                    </a:lnTo>
                    <a:cubicBezTo>
                      <a:pt x="558" y="351"/>
                      <a:pt x="588" y="382"/>
                      <a:pt x="625" y="382"/>
                    </a:cubicBezTo>
                    <a:lnTo>
                      <a:pt x="682" y="382"/>
                    </a:lnTo>
                    <a:cubicBezTo>
                      <a:pt x="721" y="382"/>
                      <a:pt x="751" y="351"/>
                      <a:pt x="751" y="314"/>
                    </a:cubicBezTo>
                    <a:lnTo>
                      <a:pt x="751" y="256"/>
                    </a:lnTo>
                    <a:cubicBezTo>
                      <a:pt x="751" y="219"/>
                      <a:pt x="721" y="190"/>
                      <a:pt x="682" y="19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39" name="TextBox 36">
              <a:extLst>
                <a:ext uri="{FF2B5EF4-FFF2-40B4-BE49-F238E27FC236}">
                  <a16:creationId xmlns:a16="http://schemas.microsoft.com/office/drawing/2014/main" id="{3D2D0D5F-F7C1-D24E-8AC2-BE28DDE4A99D}"/>
                </a:ext>
              </a:extLst>
            </p:cNvPr>
            <p:cNvSpPr txBox="1"/>
            <p:nvPr/>
          </p:nvSpPr>
          <p:spPr>
            <a:xfrm>
              <a:off x="1567941" y="7036378"/>
              <a:ext cx="3931944" cy="1716496"/>
            </a:xfrm>
            <a:prstGeom prst="rect">
              <a:avLst/>
            </a:prstGeom>
            <a:noFill/>
          </p:spPr>
          <p:txBody>
            <a:bodyPr wrap="square" rtlCol="0">
              <a:spAutoFit/>
            </a:bodyPr>
            <a:lstStyle/>
            <a:p>
              <a:pPr>
                <a:lnSpc>
                  <a:spcPts val="4299"/>
                </a:lnSpc>
              </a:pPr>
              <a:r>
                <a:rPr lang="en-US" sz="2800" dirty="0">
                  <a:solidFill>
                    <a:schemeClr val="bg1"/>
                  </a:solidFill>
                  <a:latin typeface="Poppins ExtraLight" pitchFamily="2" charset="77"/>
                  <a:ea typeface="Lato Light" panose="020F0502020204030203" pitchFamily="34" charset="0"/>
                  <a:cs typeface="Poppins ExtraLight" pitchFamily="2" charset="77"/>
                </a:rPr>
                <a:t>That’s why we provide point and click solutions.</a:t>
              </a:r>
              <a:endParaRPr lang="en-US" sz="2800" dirty="0">
                <a:solidFill>
                  <a:schemeClr val="bg1"/>
                </a:solidFill>
                <a:latin typeface="Poppins ExtraLight" pitchFamily="2" charset="77"/>
                <a:ea typeface="Roboto Light" panose="02000000000000000000" pitchFamily="2" charset="0"/>
                <a:cs typeface="Poppins ExtraLight" pitchFamily="2" charset="77"/>
              </a:endParaRPr>
            </a:p>
          </p:txBody>
        </p:sp>
      </p:grpSp>
      <p:grpSp>
        <p:nvGrpSpPr>
          <p:cNvPr id="142" name="Grupo 141">
            <a:extLst>
              <a:ext uri="{FF2B5EF4-FFF2-40B4-BE49-F238E27FC236}">
                <a16:creationId xmlns:a16="http://schemas.microsoft.com/office/drawing/2014/main" id="{F7EBFEB1-166E-B34F-ABAC-CE52137FA1F9}"/>
              </a:ext>
            </a:extLst>
          </p:cNvPr>
          <p:cNvGrpSpPr/>
          <p:nvPr/>
        </p:nvGrpSpPr>
        <p:grpSpPr>
          <a:xfrm>
            <a:off x="-627846" y="9727218"/>
            <a:ext cx="6267517" cy="2341724"/>
            <a:chOff x="-627846" y="9727218"/>
            <a:chExt cx="6267517" cy="2341724"/>
          </a:xfrm>
        </p:grpSpPr>
        <p:sp>
          <p:nvSpPr>
            <p:cNvPr id="143" name="TextBox 123">
              <a:extLst>
                <a:ext uri="{FF2B5EF4-FFF2-40B4-BE49-F238E27FC236}">
                  <a16:creationId xmlns:a16="http://schemas.microsoft.com/office/drawing/2014/main" id="{199DAA68-0C96-F444-AC1D-8FAD286489F0}"/>
                </a:ext>
              </a:extLst>
            </p:cNvPr>
            <p:cNvSpPr txBox="1"/>
            <p:nvPr/>
          </p:nvSpPr>
          <p:spPr>
            <a:xfrm rot="5400000">
              <a:off x="1656053" y="8085324"/>
              <a:ext cx="2341724" cy="5625512"/>
            </a:xfrm>
            <a:prstGeom prst="rect">
              <a:avLst/>
            </a:prstGeom>
            <a:gradFill>
              <a:gsLst>
                <a:gs pos="100000">
                  <a:schemeClr val="accent4"/>
                </a:gs>
                <a:gs pos="0">
                  <a:schemeClr val="accent3"/>
                </a:gs>
              </a:gsLst>
              <a:lin ang="13200000" scaled="0"/>
            </a:gradFill>
            <a:ln w="28575" cmpd="sng">
              <a:noFill/>
            </a:ln>
          </p:spPr>
          <p:txBody>
            <a:bodyPr wrap="square" lIns="243840" tIns="121920" rIns="243840" bIns="121920" rtlCol="0" anchor="b" anchorCtr="0">
              <a:spAutoFit/>
            </a:bodyPr>
            <a:lstStyle/>
            <a:p>
              <a:pPr algn="ctr">
                <a:lnSpc>
                  <a:spcPts val="6080"/>
                </a:lnSpc>
              </a:pPr>
              <a:endParaRPr lang="en-US" dirty="0">
                <a:solidFill>
                  <a:srgbClr val="FFFFFF"/>
                </a:solidFill>
                <a:latin typeface="Lato" panose="020F0502020204030203" pitchFamily="34" charset="0"/>
                <a:ea typeface="Lato" panose="020F0502020204030203" pitchFamily="34" charset="0"/>
                <a:cs typeface="Lato" panose="020F0502020204030203" pitchFamily="34" charset="0"/>
              </a:endParaRPr>
            </a:p>
          </p:txBody>
        </p:sp>
        <p:sp>
          <p:nvSpPr>
            <p:cNvPr id="144" name="TextBox 36">
              <a:extLst>
                <a:ext uri="{FF2B5EF4-FFF2-40B4-BE49-F238E27FC236}">
                  <a16:creationId xmlns:a16="http://schemas.microsoft.com/office/drawing/2014/main" id="{A523CC7A-57CC-FC4D-AE04-811AABD1FE85}"/>
                </a:ext>
              </a:extLst>
            </p:cNvPr>
            <p:cNvSpPr txBox="1"/>
            <p:nvPr/>
          </p:nvSpPr>
          <p:spPr>
            <a:xfrm>
              <a:off x="1631003" y="10063358"/>
              <a:ext cx="3931944" cy="1716496"/>
            </a:xfrm>
            <a:prstGeom prst="rect">
              <a:avLst/>
            </a:prstGeom>
            <a:noFill/>
          </p:spPr>
          <p:txBody>
            <a:bodyPr wrap="square" rtlCol="0">
              <a:spAutoFit/>
            </a:bodyPr>
            <a:lstStyle/>
            <a:p>
              <a:pPr>
                <a:lnSpc>
                  <a:spcPts val="4299"/>
                </a:lnSpc>
              </a:pPr>
              <a:r>
                <a:rPr lang="en-US" sz="2800" dirty="0">
                  <a:solidFill>
                    <a:schemeClr val="bg1"/>
                  </a:solidFill>
                  <a:latin typeface="Poppins ExtraLight" pitchFamily="2" charset="77"/>
                  <a:ea typeface="Lato Light" panose="020F0502020204030203" pitchFamily="34" charset="0"/>
                  <a:cs typeface="Poppins ExtraLight" pitchFamily="2" charset="77"/>
                </a:rPr>
                <a:t>That’s why we provide point and click solutions.</a:t>
              </a:r>
              <a:endParaRPr lang="en-US" sz="2800" dirty="0">
                <a:solidFill>
                  <a:schemeClr val="bg1"/>
                </a:solidFill>
                <a:latin typeface="Poppins ExtraLight" pitchFamily="2" charset="77"/>
                <a:ea typeface="Roboto Light" panose="02000000000000000000" pitchFamily="2" charset="0"/>
                <a:cs typeface="Poppins ExtraLight" pitchFamily="2" charset="77"/>
              </a:endParaRPr>
            </a:p>
          </p:txBody>
        </p:sp>
        <p:grpSp>
          <p:nvGrpSpPr>
            <p:cNvPr id="145" name="Group 38">
              <a:extLst>
                <a:ext uri="{FF2B5EF4-FFF2-40B4-BE49-F238E27FC236}">
                  <a16:creationId xmlns:a16="http://schemas.microsoft.com/office/drawing/2014/main" id="{99A0DDF3-169D-4348-A7DA-0CB294D68935}"/>
                </a:ext>
              </a:extLst>
            </p:cNvPr>
            <p:cNvGrpSpPr>
              <a:grpSpLocks noChangeAspect="1"/>
            </p:cNvGrpSpPr>
            <p:nvPr/>
          </p:nvGrpSpPr>
          <p:grpSpPr>
            <a:xfrm>
              <a:off x="-627846" y="9938704"/>
              <a:ext cx="1861200" cy="1874127"/>
              <a:chOff x="5231890" y="4370690"/>
              <a:chExt cx="1078109" cy="1085596"/>
            </a:xfrm>
            <a:solidFill>
              <a:schemeClr val="bg1">
                <a:alpha val="40000"/>
              </a:schemeClr>
            </a:solidFill>
          </p:grpSpPr>
          <p:sp>
            <p:nvSpPr>
              <p:cNvPr id="146" name="Freeform 23">
                <a:extLst>
                  <a:ext uri="{FF2B5EF4-FFF2-40B4-BE49-F238E27FC236}">
                    <a16:creationId xmlns:a16="http://schemas.microsoft.com/office/drawing/2014/main" id="{2EFF4B71-5AED-7F43-B653-CE57AE62F6B1}"/>
                  </a:ext>
                </a:extLst>
              </p:cNvPr>
              <p:cNvSpPr>
                <a:spLocks noChangeArrowheads="1"/>
              </p:cNvSpPr>
              <p:nvPr/>
            </p:nvSpPr>
            <p:spPr bwMode="auto">
              <a:xfrm>
                <a:off x="5231890" y="4378177"/>
                <a:ext cx="1078109" cy="1078109"/>
              </a:xfrm>
              <a:custGeom>
                <a:avLst/>
                <a:gdLst>
                  <a:gd name="T0" fmla="*/ 443509 w 1269"/>
                  <a:gd name="T1" fmla="*/ 430157 h 1268"/>
                  <a:gd name="T2" fmla="*/ 46477 w 1269"/>
                  <a:gd name="T3" fmla="*/ 430157 h 1268"/>
                  <a:gd name="T4" fmla="*/ 46477 w 1269"/>
                  <a:gd name="T5" fmla="*/ 430157 h 1268"/>
                  <a:gd name="T6" fmla="*/ 26661 w 1269"/>
                  <a:gd name="T7" fmla="*/ 410326 h 1268"/>
                  <a:gd name="T8" fmla="*/ 26661 w 1269"/>
                  <a:gd name="T9" fmla="*/ 12980 h 1268"/>
                  <a:gd name="T10" fmla="*/ 26661 w 1269"/>
                  <a:gd name="T11" fmla="*/ 12980 h 1268"/>
                  <a:gd name="T12" fmla="*/ 13330 w 1269"/>
                  <a:gd name="T13" fmla="*/ 0 h 1268"/>
                  <a:gd name="T14" fmla="*/ 13330 w 1269"/>
                  <a:gd name="T15" fmla="*/ 0 h 1268"/>
                  <a:gd name="T16" fmla="*/ 0 w 1269"/>
                  <a:gd name="T17" fmla="*/ 12980 h 1268"/>
                  <a:gd name="T18" fmla="*/ 0 w 1269"/>
                  <a:gd name="T19" fmla="*/ 410326 h 1268"/>
                  <a:gd name="T20" fmla="*/ 0 w 1269"/>
                  <a:gd name="T21" fmla="*/ 410326 h 1268"/>
                  <a:gd name="T22" fmla="*/ 46477 w 1269"/>
                  <a:gd name="T23" fmla="*/ 456839 h 1268"/>
                  <a:gd name="T24" fmla="*/ 443509 w 1269"/>
                  <a:gd name="T25" fmla="*/ 456839 h 1268"/>
                  <a:gd name="T26" fmla="*/ 443509 w 1269"/>
                  <a:gd name="T27" fmla="*/ 456839 h 1268"/>
                  <a:gd name="T28" fmla="*/ 456840 w 1269"/>
                  <a:gd name="T29" fmla="*/ 443498 h 1268"/>
                  <a:gd name="T30" fmla="*/ 456840 w 1269"/>
                  <a:gd name="T31" fmla="*/ 443498 h 1268"/>
                  <a:gd name="T32" fmla="*/ 443509 w 1269"/>
                  <a:gd name="T33" fmla="*/ 430157 h 12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269" h="1268">
                    <a:moveTo>
                      <a:pt x="1231" y="1193"/>
                    </a:moveTo>
                    <a:lnTo>
                      <a:pt x="129" y="1193"/>
                    </a:lnTo>
                    <a:cubicBezTo>
                      <a:pt x="99" y="1193"/>
                      <a:pt x="74" y="1168"/>
                      <a:pt x="74" y="1138"/>
                    </a:cubicBezTo>
                    <a:lnTo>
                      <a:pt x="74" y="36"/>
                    </a:lnTo>
                    <a:cubicBezTo>
                      <a:pt x="74" y="16"/>
                      <a:pt x="58" y="0"/>
                      <a:pt x="37" y="0"/>
                    </a:cubicBezTo>
                    <a:cubicBezTo>
                      <a:pt x="16" y="0"/>
                      <a:pt x="0" y="16"/>
                      <a:pt x="0" y="36"/>
                    </a:cubicBezTo>
                    <a:lnTo>
                      <a:pt x="0" y="1138"/>
                    </a:lnTo>
                    <a:cubicBezTo>
                      <a:pt x="0" y="1209"/>
                      <a:pt x="58" y="1267"/>
                      <a:pt x="129" y="1267"/>
                    </a:cubicBezTo>
                    <a:lnTo>
                      <a:pt x="1231" y="1267"/>
                    </a:lnTo>
                    <a:cubicBezTo>
                      <a:pt x="1250" y="1267"/>
                      <a:pt x="1268" y="1251"/>
                      <a:pt x="1268" y="1230"/>
                    </a:cubicBezTo>
                    <a:cubicBezTo>
                      <a:pt x="1268" y="1209"/>
                      <a:pt x="1250" y="1193"/>
                      <a:pt x="1231" y="119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7" name="Freeform 24">
                <a:extLst>
                  <a:ext uri="{FF2B5EF4-FFF2-40B4-BE49-F238E27FC236}">
                    <a16:creationId xmlns:a16="http://schemas.microsoft.com/office/drawing/2014/main" id="{BD5F2983-24B8-EE4F-A7C8-4A6E34F95105}"/>
                  </a:ext>
                </a:extLst>
              </p:cNvPr>
              <p:cNvSpPr>
                <a:spLocks noChangeArrowheads="1"/>
              </p:cNvSpPr>
              <p:nvPr/>
            </p:nvSpPr>
            <p:spPr bwMode="auto">
              <a:xfrm>
                <a:off x="6167748" y="4748778"/>
                <a:ext cx="63637" cy="576489"/>
              </a:xfrm>
              <a:custGeom>
                <a:avLst/>
                <a:gdLst>
                  <a:gd name="T0" fmla="*/ 13314 w 75"/>
                  <a:gd name="T1" fmla="*/ 244115 h 679"/>
                  <a:gd name="T2" fmla="*/ 13314 w 75"/>
                  <a:gd name="T3" fmla="*/ 244115 h 679"/>
                  <a:gd name="T4" fmla="*/ 26627 w 75"/>
                  <a:gd name="T5" fmla="*/ 230433 h 679"/>
                  <a:gd name="T6" fmla="*/ 26627 w 75"/>
                  <a:gd name="T7" fmla="*/ 13322 h 679"/>
                  <a:gd name="T8" fmla="*/ 26627 w 75"/>
                  <a:gd name="T9" fmla="*/ 13322 h 679"/>
                  <a:gd name="T10" fmla="*/ 13314 w 75"/>
                  <a:gd name="T11" fmla="*/ 0 h 679"/>
                  <a:gd name="T12" fmla="*/ 13314 w 75"/>
                  <a:gd name="T13" fmla="*/ 0 h 679"/>
                  <a:gd name="T14" fmla="*/ 0 w 75"/>
                  <a:gd name="T15" fmla="*/ 13322 h 679"/>
                  <a:gd name="T16" fmla="*/ 0 w 75"/>
                  <a:gd name="T17" fmla="*/ 230433 h 679"/>
                  <a:gd name="T18" fmla="*/ 0 w 75"/>
                  <a:gd name="T19" fmla="*/ 230433 h 679"/>
                  <a:gd name="T20" fmla="*/ 13314 w 75"/>
                  <a:gd name="T21" fmla="*/ 244115 h 6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679">
                    <a:moveTo>
                      <a:pt x="37" y="678"/>
                    </a:moveTo>
                    <a:lnTo>
                      <a:pt x="37" y="678"/>
                    </a:lnTo>
                    <a:cubicBezTo>
                      <a:pt x="58" y="678"/>
                      <a:pt x="74" y="661"/>
                      <a:pt x="74" y="640"/>
                    </a:cubicBezTo>
                    <a:lnTo>
                      <a:pt x="74" y="37"/>
                    </a:lnTo>
                    <a:cubicBezTo>
                      <a:pt x="74" y="16"/>
                      <a:pt x="58" y="0"/>
                      <a:pt x="37" y="0"/>
                    </a:cubicBezTo>
                    <a:cubicBezTo>
                      <a:pt x="16" y="0"/>
                      <a:pt x="0" y="16"/>
                      <a:pt x="0" y="37"/>
                    </a:cubicBezTo>
                    <a:lnTo>
                      <a:pt x="0" y="640"/>
                    </a:lnTo>
                    <a:cubicBezTo>
                      <a:pt x="0" y="661"/>
                      <a:pt x="16" y="678"/>
                      <a:pt x="37" y="6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8" name="Freeform 25">
                <a:extLst>
                  <a:ext uri="{FF2B5EF4-FFF2-40B4-BE49-F238E27FC236}">
                    <a16:creationId xmlns:a16="http://schemas.microsoft.com/office/drawing/2014/main" id="{0ACBE4B7-A75C-2249-9A4F-AE7F5D8A26DF}"/>
                  </a:ext>
                </a:extLst>
              </p:cNvPr>
              <p:cNvSpPr>
                <a:spLocks noChangeArrowheads="1"/>
              </p:cNvSpPr>
              <p:nvPr/>
            </p:nvSpPr>
            <p:spPr bwMode="auto">
              <a:xfrm>
                <a:off x="6051700" y="4861081"/>
                <a:ext cx="63640" cy="464186"/>
              </a:xfrm>
              <a:custGeom>
                <a:avLst/>
                <a:gdLst>
                  <a:gd name="T0" fmla="*/ 0 w 76"/>
                  <a:gd name="T1" fmla="*/ 13340 h 546"/>
                  <a:gd name="T2" fmla="*/ 0 w 76"/>
                  <a:gd name="T3" fmla="*/ 183150 h 546"/>
                  <a:gd name="T4" fmla="*/ 0 w 76"/>
                  <a:gd name="T5" fmla="*/ 183150 h 546"/>
                  <a:gd name="T6" fmla="*/ 13494 w 76"/>
                  <a:gd name="T7" fmla="*/ 196489 h 546"/>
                  <a:gd name="T8" fmla="*/ 13494 w 76"/>
                  <a:gd name="T9" fmla="*/ 196489 h 546"/>
                  <a:gd name="T10" fmla="*/ 26633 w 76"/>
                  <a:gd name="T11" fmla="*/ 183150 h 546"/>
                  <a:gd name="T12" fmla="*/ 26633 w 76"/>
                  <a:gd name="T13" fmla="*/ 13340 h 546"/>
                  <a:gd name="T14" fmla="*/ 26633 w 76"/>
                  <a:gd name="T15" fmla="*/ 13340 h 546"/>
                  <a:gd name="T16" fmla="*/ 13494 w 76"/>
                  <a:gd name="T17" fmla="*/ 0 h 546"/>
                  <a:gd name="T18" fmla="*/ 13494 w 76"/>
                  <a:gd name="T19" fmla="*/ 0 h 546"/>
                  <a:gd name="T20" fmla="*/ 0 w 76"/>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546">
                    <a:moveTo>
                      <a:pt x="0" y="37"/>
                    </a:moveTo>
                    <a:lnTo>
                      <a:pt x="0" y="508"/>
                    </a:lnTo>
                    <a:cubicBezTo>
                      <a:pt x="0" y="528"/>
                      <a:pt x="19" y="545"/>
                      <a:pt x="38" y="545"/>
                    </a:cubicBezTo>
                    <a:cubicBezTo>
                      <a:pt x="59" y="545"/>
                      <a:pt x="75" y="528"/>
                      <a:pt x="75" y="508"/>
                    </a:cubicBezTo>
                    <a:lnTo>
                      <a:pt x="75" y="37"/>
                    </a:lnTo>
                    <a:cubicBezTo>
                      <a:pt x="75" y="17"/>
                      <a:pt x="59" y="0"/>
                      <a:pt x="38" y="0"/>
                    </a:cubicBezTo>
                    <a:cubicBezTo>
                      <a:pt x="19"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9" name="Freeform 26">
                <a:extLst>
                  <a:ext uri="{FF2B5EF4-FFF2-40B4-BE49-F238E27FC236}">
                    <a16:creationId xmlns:a16="http://schemas.microsoft.com/office/drawing/2014/main" id="{3A5C0437-F32E-4C4D-BDAA-F7CC9A0956B2}"/>
                  </a:ext>
                </a:extLst>
              </p:cNvPr>
              <p:cNvSpPr>
                <a:spLocks noChangeArrowheads="1"/>
              </p:cNvSpPr>
              <p:nvPr/>
            </p:nvSpPr>
            <p:spPr bwMode="auto">
              <a:xfrm>
                <a:off x="5939397" y="5029534"/>
                <a:ext cx="63640" cy="295732"/>
              </a:xfrm>
              <a:custGeom>
                <a:avLst/>
                <a:gdLst>
                  <a:gd name="T0" fmla="*/ 0 w 76"/>
                  <a:gd name="T1" fmla="*/ 13373 h 347"/>
                  <a:gd name="T2" fmla="*/ 0 w 76"/>
                  <a:gd name="T3" fmla="*/ 111679 h 347"/>
                  <a:gd name="T4" fmla="*/ 0 w 76"/>
                  <a:gd name="T5" fmla="*/ 111679 h 347"/>
                  <a:gd name="T6" fmla="*/ 13139 w 76"/>
                  <a:gd name="T7" fmla="*/ 125052 h 347"/>
                  <a:gd name="T8" fmla="*/ 13139 w 76"/>
                  <a:gd name="T9" fmla="*/ 125052 h 347"/>
                  <a:gd name="T10" fmla="*/ 26633 w 76"/>
                  <a:gd name="T11" fmla="*/ 111679 h 347"/>
                  <a:gd name="T12" fmla="*/ 26633 w 76"/>
                  <a:gd name="T13" fmla="*/ 13373 h 347"/>
                  <a:gd name="T14" fmla="*/ 26633 w 76"/>
                  <a:gd name="T15" fmla="*/ 13373 h 347"/>
                  <a:gd name="T16" fmla="*/ 13139 w 76"/>
                  <a:gd name="T17" fmla="*/ 0 h 347"/>
                  <a:gd name="T18" fmla="*/ 13139 w 76"/>
                  <a:gd name="T19" fmla="*/ 0 h 347"/>
                  <a:gd name="T20" fmla="*/ 0 w 76"/>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0" y="37"/>
                    </a:moveTo>
                    <a:lnTo>
                      <a:pt x="0" y="309"/>
                    </a:lnTo>
                    <a:cubicBezTo>
                      <a:pt x="0" y="329"/>
                      <a:pt x="17" y="346"/>
                      <a:pt x="37" y="346"/>
                    </a:cubicBezTo>
                    <a:cubicBezTo>
                      <a:pt x="57" y="346"/>
                      <a:pt x="75" y="329"/>
                      <a:pt x="75" y="309"/>
                    </a:cubicBezTo>
                    <a:lnTo>
                      <a:pt x="75" y="37"/>
                    </a:lnTo>
                    <a:cubicBezTo>
                      <a:pt x="75" y="16"/>
                      <a:pt x="57" y="0"/>
                      <a:pt x="37" y="0"/>
                    </a:cubicBezTo>
                    <a:cubicBezTo>
                      <a:pt x="17"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0" name="Freeform 27">
                <a:extLst>
                  <a:ext uri="{FF2B5EF4-FFF2-40B4-BE49-F238E27FC236}">
                    <a16:creationId xmlns:a16="http://schemas.microsoft.com/office/drawing/2014/main" id="{A5384DAE-4D92-2840-875E-0E5CB116F3EB}"/>
                  </a:ext>
                </a:extLst>
              </p:cNvPr>
              <p:cNvSpPr>
                <a:spLocks noChangeArrowheads="1"/>
              </p:cNvSpPr>
              <p:nvPr/>
            </p:nvSpPr>
            <p:spPr bwMode="auto">
              <a:xfrm>
                <a:off x="5823352" y="5029534"/>
                <a:ext cx="63637"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7 w 75"/>
                  <a:gd name="T11" fmla="*/ 111679 h 347"/>
                  <a:gd name="T12" fmla="*/ 26627 w 75"/>
                  <a:gd name="T13" fmla="*/ 13373 h 347"/>
                  <a:gd name="T14" fmla="*/ 26627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8" y="346"/>
                      <a:pt x="74" y="329"/>
                      <a:pt x="74" y="309"/>
                    </a:cubicBezTo>
                    <a:lnTo>
                      <a:pt x="74" y="37"/>
                    </a:lnTo>
                    <a:cubicBezTo>
                      <a:pt x="74" y="16"/>
                      <a:pt x="58"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1" name="Freeform 28">
                <a:extLst>
                  <a:ext uri="{FF2B5EF4-FFF2-40B4-BE49-F238E27FC236}">
                    <a16:creationId xmlns:a16="http://schemas.microsoft.com/office/drawing/2014/main" id="{4084FBE4-3614-B247-B1F3-FE281C63C597}"/>
                  </a:ext>
                </a:extLst>
              </p:cNvPr>
              <p:cNvSpPr>
                <a:spLocks noChangeArrowheads="1"/>
              </p:cNvSpPr>
              <p:nvPr/>
            </p:nvSpPr>
            <p:spPr bwMode="auto">
              <a:xfrm>
                <a:off x="5707305" y="4861081"/>
                <a:ext cx="63640" cy="464186"/>
              </a:xfrm>
              <a:custGeom>
                <a:avLst/>
                <a:gdLst>
                  <a:gd name="T0" fmla="*/ 0 w 75"/>
                  <a:gd name="T1" fmla="*/ 13340 h 546"/>
                  <a:gd name="T2" fmla="*/ 0 w 75"/>
                  <a:gd name="T3" fmla="*/ 183150 h 546"/>
                  <a:gd name="T4" fmla="*/ 0 w 75"/>
                  <a:gd name="T5" fmla="*/ 183150 h 546"/>
                  <a:gd name="T6" fmla="*/ 13314 w 75"/>
                  <a:gd name="T7" fmla="*/ 196489 h 546"/>
                  <a:gd name="T8" fmla="*/ 13314 w 75"/>
                  <a:gd name="T9" fmla="*/ 196489 h 546"/>
                  <a:gd name="T10" fmla="*/ 26628 w 75"/>
                  <a:gd name="T11" fmla="*/ 183150 h 546"/>
                  <a:gd name="T12" fmla="*/ 26628 w 75"/>
                  <a:gd name="T13" fmla="*/ 13340 h 546"/>
                  <a:gd name="T14" fmla="*/ 26628 w 75"/>
                  <a:gd name="T15" fmla="*/ 13340 h 546"/>
                  <a:gd name="T16" fmla="*/ 13314 w 75"/>
                  <a:gd name="T17" fmla="*/ 0 h 546"/>
                  <a:gd name="T18" fmla="*/ 13314 w 75"/>
                  <a:gd name="T19" fmla="*/ 0 h 546"/>
                  <a:gd name="T20" fmla="*/ 0 w 75"/>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546">
                    <a:moveTo>
                      <a:pt x="0" y="37"/>
                    </a:moveTo>
                    <a:lnTo>
                      <a:pt x="0" y="508"/>
                    </a:lnTo>
                    <a:cubicBezTo>
                      <a:pt x="0" y="528"/>
                      <a:pt x="17" y="545"/>
                      <a:pt x="37" y="545"/>
                    </a:cubicBezTo>
                    <a:cubicBezTo>
                      <a:pt x="58" y="545"/>
                      <a:pt x="74" y="528"/>
                      <a:pt x="74" y="508"/>
                    </a:cubicBezTo>
                    <a:lnTo>
                      <a:pt x="74" y="37"/>
                    </a:lnTo>
                    <a:cubicBezTo>
                      <a:pt x="74" y="17"/>
                      <a:pt x="58" y="0"/>
                      <a:pt x="37" y="0"/>
                    </a:cubicBezTo>
                    <a:cubicBezTo>
                      <a:pt x="17"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2" name="Freeform 29">
                <a:extLst>
                  <a:ext uri="{FF2B5EF4-FFF2-40B4-BE49-F238E27FC236}">
                    <a16:creationId xmlns:a16="http://schemas.microsoft.com/office/drawing/2014/main" id="{0AA656E0-3EB1-EC4F-9B20-7A5907E60725}"/>
                  </a:ext>
                </a:extLst>
              </p:cNvPr>
              <p:cNvSpPr>
                <a:spLocks noChangeArrowheads="1"/>
              </p:cNvSpPr>
              <p:nvPr/>
            </p:nvSpPr>
            <p:spPr bwMode="auto">
              <a:xfrm>
                <a:off x="5591259" y="4947179"/>
                <a:ext cx="63637" cy="378088"/>
              </a:xfrm>
              <a:custGeom>
                <a:avLst/>
                <a:gdLst>
                  <a:gd name="T0" fmla="*/ 0 w 75"/>
                  <a:gd name="T1" fmla="*/ 13272 h 447"/>
                  <a:gd name="T2" fmla="*/ 0 w 75"/>
                  <a:gd name="T3" fmla="*/ 146707 h 447"/>
                  <a:gd name="T4" fmla="*/ 0 w 75"/>
                  <a:gd name="T5" fmla="*/ 146707 h 447"/>
                  <a:gd name="T6" fmla="*/ 13314 w 75"/>
                  <a:gd name="T7" fmla="*/ 159979 h 447"/>
                  <a:gd name="T8" fmla="*/ 13314 w 75"/>
                  <a:gd name="T9" fmla="*/ 159979 h 447"/>
                  <a:gd name="T10" fmla="*/ 26627 w 75"/>
                  <a:gd name="T11" fmla="*/ 146707 h 447"/>
                  <a:gd name="T12" fmla="*/ 26627 w 75"/>
                  <a:gd name="T13" fmla="*/ 13272 h 447"/>
                  <a:gd name="T14" fmla="*/ 26627 w 75"/>
                  <a:gd name="T15" fmla="*/ 13272 h 447"/>
                  <a:gd name="T16" fmla="*/ 13314 w 75"/>
                  <a:gd name="T17" fmla="*/ 0 h 447"/>
                  <a:gd name="T18" fmla="*/ 13314 w 75"/>
                  <a:gd name="T19" fmla="*/ 0 h 447"/>
                  <a:gd name="T20" fmla="*/ 0 w 75"/>
                  <a:gd name="T21" fmla="*/ 13272 h 4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447">
                    <a:moveTo>
                      <a:pt x="0" y="37"/>
                    </a:moveTo>
                    <a:lnTo>
                      <a:pt x="0" y="409"/>
                    </a:lnTo>
                    <a:cubicBezTo>
                      <a:pt x="0" y="429"/>
                      <a:pt x="16" y="446"/>
                      <a:pt x="37" y="446"/>
                    </a:cubicBezTo>
                    <a:cubicBezTo>
                      <a:pt x="57" y="446"/>
                      <a:pt x="74" y="429"/>
                      <a:pt x="74" y="409"/>
                    </a:cubicBezTo>
                    <a:lnTo>
                      <a:pt x="74" y="37"/>
                    </a:lnTo>
                    <a:cubicBezTo>
                      <a:pt x="74" y="17"/>
                      <a:pt x="57" y="0"/>
                      <a:pt x="37" y="0"/>
                    </a:cubicBezTo>
                    <a:cubicBezTo>
                      <a:pt x="16"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 name="Freeform 30">
                <a:extLst>
                  <a:ext uri="{FF2B5EF4-FFF2-40B4-BE49-F238E27FC236}">
                    <a16:creationId xmlns:a16="http://schemas.microsoft.com/office/drawing/2014/main" id="{9B1E76DE-80D7-194E-BCEF-5933E4772238}"/>
                  </a:ext>
                </a:extLst>
              </p:cNvPr>
              <p:cNvSpPr>
                <a:spLocks noChangeArrowheads="1"/>
              </p:cNvSpPr>
              <p:nvPr/>
            </p:nvSpPr>
            <p:spPr bwMode="auto">
              <a:xfrm>
                <a:off x="5475212" y="5029534"/>
                <a:ext cx="63640"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8 w 75"/>
                  <a:gd name="T11" fmla="*/ 111679 h 347"/>
                  <a:gd name="T12" fmla="*/ 26628 w 75"/>
                  <a:gd name="T13" fmla="*/ 13373 h 347"/>
                  <a:gd name="T14" fmla="*/ 26628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7" y="346"/>
                      <a:pt x="74" y="329"/>
                      <a:pt x="74" y="309"/>
                    </a:cubicBezTo>
                    <a:lnTo>
                      <a:pt x="74" y="37"/>
                    </a:lnTo>
                    <a:cubicBezTo>
                      <a:pt x="74" y="16"/>
                      <a:pt x="57"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4" name="Freeform 31">
                <a:extLst>
                  <a:ext uri="{FF2B5EF4-FFF2-40B4-BE49-F238E27FC236}">
                    <a16:creationId xmlns:a16="http://schemas.microsoft.com/office/drawing/2014/main" id="{110793BF-0196-534C-83B0-F72036C4EAA5}"/>
                  </a:ext>
                </a:extLst>
              </p:cNvPr>
              <p:cNvSpPr>
                <a:spLocks noChangeArrowheads="1"/>
              </p:cNvSpPr>
              <p:nvPr/>
            </p:nvSpPr>
            <p:spPr bwMode="auto">
              <a:xfrm>
                <a:off x="5359166" y="5029534"/>
                <a:ext cx="63637" cy="295732"/>
              </a:xfrm>
              <a:custGeom>
                <a:avLst/>
                <a:gdLst>
                  <a:gd name="T0" fmla="*/ 13138 w 76"/>
                  <a:gd name="T1" fmla="*/ 125052 h 347"/>
                  <a:gd name="T2" fmla="*/ 13138 w 76"/>
                  <a:gd name="T3" fmla="*/ 125052 h 347"/>
                  <a:gd name="T4" fmla="*/ 26632 w 76"/>
                  <a:gd name="T5" fmla="*/ 111318 h 347"/>
                  <a:gd name="T6" fmla="*/ 26632 w 76"/>
                  <a:gd name="T7" fmla="*/ 13373 h 347"/>
                  <a:gd name="T8" fmla="*/ 26632 w 76"/>
                  <a:gd name="T9" fmla="*/ 13373 h 347"/>
                  <a:gd name="T10" fmla="*/ 13138 w 76"/>
                  <a:gd name="T11" fmla="*/ 0 h 347"/>
                  <a:gd name="T12" fmla="*/ 13138 w 76"/>
                  <a:gd name="T13" fmla="*/ 0 h 347"/>
                  <a:gd name="T14" fmla="*/ 0 w 76"/>
                  <a:gd name="T15" fmla="*/ 13373 h 347"/>
                  <a:gd name="T16" fmla="*/ 0 w 76"/>
                  <a:gd name="T17" fmla="*/ 111318 h 347"/>
                  <a:gd name="T18" fmla="*/ 0 w 76"/>
                  <a:gd name="T19" fmla="*/ 111318 h 347"/>
                  <a:gd name="T20" fmla="*/ 13138 w 76"/>
                  <a:gd name="T21" fmla="*/ 125052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37" y="346"/>
                    </a:moveTo>
                    <a:lnTo>
                      <a:pt x="37" y="346"/>
                    </a:lnTo>
                    <a:cubicBezTo>
                      <a:pt x="58" y="346"/>
                      <a:pt x="75" y="329"/>
                      <a:pt x="75" y="308"/>
                    </a:cubicBezTo>
                    <a:lnTo>
                      <a:pt x="75" y="37"/>
                    </a:lnTo>
                    <a:cubicBezTo>
                      <a:pt x="75" y="16"/>
                      <a:pt x="58" y="0"/>
                      <a:pt x="37" y="0"/>
                    </a:cubicBezTo>
                    <a:cubicBezTo>
                      <a:pt x="18" y="0"/>
                      <a:pt x="0" y="16"/>
                      <a:pt x="0" y="37"/>
                    </a:cubicBezTo>
                    <a:lnTo>
                      <a:pt x="0" y="308"/>
                    </a:lnTo>
                    <a:cubicBezTo>
                      <a:pt x="0" y="329"/>
                      <a:pt x="18" y="346"/>
                      <a:pt x="37" y="34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5" name="Freeform 32">
                <a:extLst>
                  <a:ext uri="{FF2B5EF4-FFF2-40B4-BE49-F238E27FC236}">
                    <a16:creationId xmlns:a16="http://schemas.microsoft.com/office/drawing/2014/main" id="{4C26BB9E-2129-DC4B-9CBA-8072070CFB08}"/>
                  </a:ext>
                </a:extLst>
              </p:cNvPr>
              <p:cNvSpPr>
                <a:spLocks noChangeArrowheads="1"/>
              </p:cNvSpPr>
              <p:nvPr/>
            </p:nvSpPr>
            <p:spPr bwMode="auto">
              <a:xfrm>
                <a:off x="5441522" y="4370690"/>
                <a:ext cx="658844" cy="479159"/>
              </a:xfrm>
              <a:custGeom>
                <a:avLst/>
                <a:gdLst>
                  <a:gd name="T0" fmla="*/ 229353 w 776"/>
                  <a:gd name="T1" fmla="*/ 117396 h 566"/>
                  <a:gd name="T2" fmla="*/ 222872 w 776"/>
                  <a:gd name="T3" fmla="*/ 120628 h 566"/>
                  <a:gd name="T4" fmla="*/ 220352 w 776"/>
                  <a:gd name="T5" fmla="*/ 118114 h 566"/>
                  <a:gd name="T6" fmla="*/ 219631 w 776"/>
                  <a:gd name="T7" fmla="*/ 114165 h 566"/>
                  <a:gd name="T8" fmla="*/ 213871 w 776"/>
                  <a:gd name="T9" fmla="*/ 91907 h 566"/>
                  <a:gd name="T10" fmla="*/ 190467 w 776"/>
                  <a:gd name="T11" fmla="*/ 89753 h 566"/>
                  <a:gd name="T12" fmla="*/ 38526 w 776"/>
                  <a:gd name="T13" fmla="*/ 175197 h 566"/>
                  <a:gd name="T14" fmla="*/ 28804 w 776"/>
                  <a:gd name="T15" fmla="*/ 172684 h 566"/>
                  <a:gd name="T16" fmla="*/ 27724 w 776"/>
                  <a:gd name="T17" fmla="*/ 167658 h 566"/>
                  <a:gd name="T18" fmla="*/ 183626 w 776"/>
                  <a:gd name="T19" fmla="*/ 77187 h 566"/>
                  <a:gd name="T20" fmla="*/ 193708 w 776"/>
                  <a:gd name="T21" fmla="*/ 56365 h 566"/>
                  <a:gd name="T22" fmla="*/ 177505 w 776"/>
                  <a:gd name="T23" fmla="*/ 39491 h 566"/>
                  <a:gd name="T24" fmla="*/ 173905 w 776"/>
                  <a:gd name="T25" fmla="*/ 36978 h 566"/>
                  <a:gd name="T26" fmla="*/ 173185 w 776"/>
                  <a:gd name="T27" fmla="*/ 33388 h 566"/>
                  <a:gd name="T28" fmla="*/ 173185 w 776"/>
                  <a:gd name="T29" fmla="*/ 33388 h 566"/>
                  <a:gd name="T30" fmla="*/ 244115 w 776"/>
                  <a:gd name="T31" fmla="*/ 44158 h 566"/>
                  <a:gd name="T32" fmla="*/ 249516 w 776"/>
                  <a:gd name="T33" fmla="*/ 47748 h 566"/>
                  <a:gd name="T34" fmla="*/ 249876 w 776"/>
                  <a:gd name="T35" fmla="*/ 54211 h 566"/>
                  <a:gd name="T36" fmla="*/ 272919 w 776"/>
                  <a:gd name="T37" fmla="*/ 35183 h 566"/>
                  <a:gd name="T38" fmla="*/ 185066 w 776"/>
                  <a:gd name="T39" fmla="*/ 3590 h 566"/>
                  <a:gd name="T40" fmla="*/ 147261 w 776"/>
                  <a:gd name="T41" fmla="*/ 27644 h 566"/>
                  <a:gd name="T42" fmla="*/ 151582 w 776"/>
                  <a:gd name="T43" fmla="*/ 51339 h 566"/>
                  <a:gd name="T44" fmla="*/ 159503 w 776"/>
                  <a:gd name="T45" fmla="*/ 59955 h 566"/>
                  <a:gd name="T46" fmla="*/ 18363 w 776"/>
                  <a:gd name="T47" fmla="*/ 140014 h 566"/>
                  <a:gd name="T48" fmla="*/ 2160 w 776"/>
                  <a:gd name="T49" fmla="*/ 160478 h 566"/>
                  <a:gd name="T50" fmla="*/ 5401 w 776"/>
                  <a:gd name="T51" fmla="*/ 185967 h 566"/>
                  <a:gd name="T52" fmla="*/ 25564 w 776"/>
                  <a:gd name="T53" fmla="*/ 201764 h 566"/>
                  <a:gd name="T54" fmla="*/ 34565 w 776"/>
                  <a:gd name="T55" fmla="*/ 202841 h 566"/>
                  <a:gd name="T56" fmla="*/ 192988 w 776"/>
                  <a:gd name="T57" fmla="*/ 118833 h 566"/>
                  <a:gd name="T58" fmla="*/ 196228 w 776"/>
                  <a:gd name="T59" fmla="*/ 130321 h 566"/>
                  <a:gd name="T60" fmla="*/ 214951 w 776"/>
                  <a:gd name="T61" fmla="*/ 146117 h 566"/>
                  <a:gd name="T62" fmla="*/ 254916 w 776"/>
                  <a:gd name="T63" fmla="*/ 126013 h 566"/>
                  <a:gd name="T64" fmla="*/ 275799 w 776"/>
                  <a:gd name="T65" fmla="*/ 62827 h 5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76" h="566">
                    <a:moveTo>
                      <a:pt x="694" y="151"/>
                    </a:moveTo>
                    <a:lnTo>
                      <a:pt x="637" y="327"/>
                    </a:lnTo>
                    <a:cubicBezTo>
                      <a:pt x="634" y="334"/>
                      <a:pt x="627" y="339"/>
                      <a:pt x="619" y="336"/>
                    </a:cubicBezTo>
                    <a:cubicBezTo>
                      <a:pt x="615" y="334"/>
                      <a:pt x="612" y="331"/>
                      <a:pt x="612" y="329"/>
                    </a:cubicBezTo>
                    <a:cubicBezTo>
                      <a:pt x="610" y="327"/>
                      <a:pt x="608" y="322"/>
                      <a:pt x="610" y="318"/>
                    </a:cubicBezTo>
                    <a:cubicBezTo>
                      <a:pt x="619" y="294"/>
                      <a:pt x="612" y="271"/>
                      <a:pt x="594" y="256"/>
                    </a:cubicBezTo>
                    <a:cubicBezTo>
                      <a:pt x="575" y="240"/>
                      <a:pt x="550" y="238"/>
                      <a:pt x="529" y="250"/>
                    </a:cubicBezTo>
                    <a:lnTo>
                      <a:pt x="107" y="488"/>
                    </a:lnTo>
                    <a:cubicBezTo>
                      <a:pt x="98" y="495"/>
                      <a:pt x="84" y="492"/>
                      <a:pt x="80" y="481"/>
                    </a:cubicBezTo>
                    <a:cubicBezTo>
                      <a:pt x="77" y="476"/>
                      <a:pt x="76" y="472"/>
                      <a:pt x="77" y="467"/>
                    </a:cubicBezTo>
                    <a:cubicBezTo>
                      <a:pt x="79" y="462"/>
                      <a:pt x="83" y="457"/>
                      <a:pt x="87" y="455"/>
                    </a:cubicBezTo>
                    <a:lnTo>
                      <a:pt x="510" y="215"/>
                    </a:lnTo>
                    <a:cubicBezTo>
                      <a:pt x="530" y="203"/>
                      <a:pt x="542" y="180"/>
                      <a:pt x="538" y="157"/>
                    </a:cubicBezTo>
                    <a:cubicBezTo>
                      <a:pt x="534" y="133"/>
                      <a:pt x="517" y="114"/>
                      <a:pt x="493" y="110"/>
                    </a:cubicBezTo>
                    <a:cubicBezTo>
                      <a:pt x="487" y="110"/>
                      <a:pt x="485" y="105"/>
                      <a:pt x="483" y="103"/>
                    </a:cubicBezTo>
                    <a:cubicBezTo>
                      <a:pt x="483" y="102"/>
                      <a:pt x="480" y="98"/>
                      <a:pt x="481" y="93"/>
                    </a:cubicBezTo>
                    <a:cubicBezTo>
                      <a:pt x="483" y="87"/>
                      <a:pt x="489" y="82"/>
                      <a:pt x="495" y="82"/>
                    </a:cubicBezTo>
                    <a:lnTo>
                      <a:pt x="678" y="123"/>
                    </a:lnTo>
                    <a:cubicBezTo>
                      <a:pt x="687" y="124"/>
                      <a:pt x="692" y="130"/>
                      <a:pt x="693" y="133"/>
                    </a:cubicBezTo>
                    <a:cubicBezTo>
                      <a:pt x="694" y="136"/>
                      <a:pt x="697" y="143"/>
                      <a:pt x="694" y="151"/>
                    </a:cubicBezTo>
                    <a:close/>
                    <a:moveTo>
                      <a:pt x="758" y="98"/>
                    </a:moveTo>
                    <a:lnTo>
                      <a:pt x="758" y="98"/>
                    </a:lnTo>
                    <a:cubicBezTo>
                      <a:pt x="745" y="73"/>
                      <a:pt x="721" y="56"/>
                      <a:pt x="694" y="50"/>
                    </a:cubicBezTo>
                    <a:lnTo>
                      <a:pt x="514" y="10"/>
                    </a:lnTo>
                    <a:cubicBezTo>
                      <a:pt x="466" y="0"/>
                      <a:pt x="421" y="29"/>
                      <a:pt x="409" y="77"/>
                    </a:cubicBezTo>
                    <a:cubicBezTo>
                      <a:pt x="404" y="99"/>
                      <a:pt x="408" y="124"/>
                      <a:pt x="421" y="143"/>
                    </a:cubicBezTo>
                    <a:cubicBezTo>
                      <a:pt x="426" y="152"/>
                      <a:pt x="434" y="161"/>
                      <a:pt x="443" y="167"/>
                    </a:cubicBezTo>
                    <a:lnTo>
                      <a:pt x="51" y="390"/>
                    </a:lnTo>
                    <a:cubicBezTo>
                      <a:pt x="28" y="403"/>
                      <a:pt x="14" y="422"/>
                      <a:pt x="6" y="447"/>
                    </a:cubicBezTo>
                    <a:cubicBezTo>
                      <a:pt x="0" y="471"/>
                      <a:pt x="3" y="496"/>
                      <a:pt x="15" y="518"/>
                    </a:cubicBezTo>
                    <a:cubicBezTo>
                      <a:pt x="27" y="541"/>
                      <a:pt x="47" y="555"/>
                      <a:pt x="71" y="562"/>
                    </a:cubicBezTo>
                    <a:cubicBezTo>
                      <a:pt x="80" y="565"/>
                      <a:pt x="89" y="565"/>
                      <a:pt x="96" y="565"/>
                    </a:cubicBezTo>
                    <a:cubicBezTo>
                      <a:pt x="112" y="565"/>
                      <a:pt x="129" y="562"/>
                      <a:pt x="144" y="554"/>
                    </a:cubicBezTo>
                    <a:lnTo>
                      <a:pt x="536" y="331"/>
                    </a:lnTo>
                    <a:cubicBezTo>
                      <a:pt x="536" y="342"/>
                      <a:pt x="539" y="352"/>
                      <a:pt x="545" y="363"/>
                    </a:cubicBezTo>
                    <a:cubicBezTo>
                      <a:pt x="555" y="383"/>
                      <a:pt x="573" y="399"/>
                      <a:pt x="597" y="407"/>
                    </a:cubicBezTo>
                    <a:cubicBezTo>
                      <a:pt x="643" y="422"/>
                      <a:pt x="692" y="397"/>
                      <a:pt x="708" y="351"/>
                    </a:cubicBezTo>
                    <a:lnTo>
                      <a:pt x="766" y="175"/>
                    </a:lnTo>
                    <a:cubicBezTo>
                      <a:pt x="775" y="150"/>
                      <a:pt x="771" y="121"/>
                      <a:pt x="758" y="9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3" name="Group 2">
            <a:extLst>
              <a:ext uri="{FF2B5EF4-FFF2-40B4-BE49-F238E27FC236}">
                <a16:creationId xmlns:a16="http://schemas.microsoft.com/office/drawing/2014/main" id="{21290283-7BE3-8449-8875-3195043B123D}"/>
              </a:ext>
            </a:extLst>
          </p:cNvPr>
          <p:cNvGrpSpPr/>
          <p:nvPr/>
        </p:nvGrpSpPr>
        <p:grpSpPr>
          <a:xfrm>
            <a:off x="12014498" y="3775699"/>
            <a:ext cx="1789896" cy="3841377"/>
            <a:chOff x="11225745" y="3851540"/>
            <a:chExt cx="1789896" cy="3841377"/>
          </a:xfrm>
        </p:grpSpPr>
        <p:sp>
          <p:nvSpPr>
            <p:cNvPr id="45" name="Oval 44">
              <a:extLst>
                <a:ext uri="{FF2B5EF4-FFF2-40B4-BE49-F238E27FC236}">
                  <a16:creationId xmlns:a16="http://schemas.microsoft.com/office/drawing/2014/main" id="{41ABAEB2-C7A9-FC41-B961-A1DA59E401D0}"/>
                </a:ext>
              </a:extLst>
            </p:cNvPr>
            <p:cNvSpPr/>
            <p:nvPr/>
          </p:nvSpPr>
          <p:spPr>
            <a:xfrm>
              <a:off x="11225745" y="3851540"/>
              <a:ext cx="1789896" cy="1789894"/>
            </a:xfrm>
            <a:prstGeom prst="ellipse">
              <a:avLst/>
            </a:prstGeom>
            <a:solidFill>
              <a:schemeClr val="tx2">
                <a:alpha val="80000"/>
              </a:schemeClr>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extBox 125">
              <a:extLst>
                <a:ext uri="{FF2B5EF4-FFF2-40B4-BE49-F238E27FC236}">
                  <a16:creationId xmlns:a16="http://schemas.microsoft.com/office/drawing/2014/main" id="{56F15797-A9FA-594A-9E1A-950E7FAFEB1B}"/>
                </a:ext>
              </a:extLst>
            </p:cNvPr>
            <p:cNvSpPr txBox="1"/>
            <p:nvPr/>
          </p:nvSpPr>
          <p:spPr>
            <a:xfrm>
              <a:off x="11561223" y="4470288"/>
              <a:ext cx="1144865" cy="646331"/>
            </a:xfrm>
            <a:prstGeom prst="rect">
              <a:avLst/>
            </a:prstGeom>
            <a:noFill/>
          </p:spPr>
          <p:txBody>
            <a:bodyPr wrap="none" rtlCol="0">
              <a:spAutoFit/>
            </a:bodyPr>
            <a:lstStyle/>
            <a:p>
              <a:pPr algn="ctr"/>
              <a:r>
                <a:rPr lang="en-US" dirty="0">
                  <a:solidFill>
                    <a:schemeClr val="bg1"/>
                  </a:solidFill>
                  <a:latin typeface="Poppins Medium" pitchFamily="2" charset="77"/>
                  <a:ea typeface="Lato" panose="020F0502020204030203" pitchFamily="34" charset="0"/>
                  <a:cs typeface="Poppins Medium" pitchFamily="2" charset="77"/>
                </a:rPr>
                <a:t>60%</a:t>
              </a:r>
              <a:endParaRPr lang="en-US" sz="5400" dirty="0">
                <a:solidFill>
                  <a:schemeClr val="bg1"/>
                </a:solidFill>
                <a:latin typeface="Poppins Medium" pitchFamily="2" charset="77"/>
                <a:ea typeface="Lato" panose="020F0502020204030203" pitchFamily="34" charset="0"/>
                <a:cs typeface="Poppins Medium" pitchFamily="2" charset="77"/>
              </a:endParaRPr>
            </a:p>
          </p:txBody>
        </p:sp>
        <p:cxnSp>
          <p:nvCxnSpPr>
            <p:cNvPr id="7" name="Conector recto 6">
              <a:extLst>
                <a:ext uri="{FF2B5EF4-FFF2-40B4-BE49-F238E27FC236}">
                  <a16:creationId xmlns:a16="http://schemas.microsoft.com/office/drawing/2014/main" id="{EB259FC0-F6B6-E345-AEAD-86CCA92DC33F}"/>
                </a:ext>
              </a:extLst>
            </p:cNvPr>
            <p:cNvCxnSpPr>
              <a:cxnSpLocks/>
              <a:stCxn id="45" idx="4"/>
            </p:cNvCxnSpPr>
            <p:nvPr/>
          </p:nvCxnSpPr>
          <p:spPr>
            <a:xfrm>
              <a:off x="12120693" y="5641434"/>
              <a:ext cx="42459" cy="2051483"/>
            </a:xfrm>
            <a:prstGeom prst="line">
              <a:avLst/>
            </a:prstGeom>
            <a:ln w="82550" cap="rnd">
              <a:solidFill>
                <a:schemeClr val="tx2"/>
              </a:solidFill>
              <a:prstDash val="sysDot"/>
            </a:ln>
          </p:spPr>
          <p:style>
            <a:lnRef idx="1">
              <a:schemeClr val="accent1"/>
            </a:lnRef>
            <a:fillRef idx="0">
              <a:schemeClr val="accent1"/>
            </a:fillRef>
            <a:effectRef idx="0">
              <a:schemeClr val="accent1"/>
            </a:effectRef>
            <a:fontRef idx="minor">
              <a:schemeClr val="tx1"/>
            </a:fontRef>
          </p:style>
        </p:cxnSp>
      </p:grpSp>
      <p:grpSp>
        <p:nvGrpSpPr>
          <p:cNvPr id="4" name="Group 3">
            <a:extLst>
              <a:ext uri="{FF2B5EF4-FFF2-40B4-BE49-F238E27FC236}">
                <a16:creationId xmlns:a16="http://schemas.microsoft.com/office/drawing/2014/main" id="{79FEC4E4-C71F-1F41-A025-10B0683EE7A8}"/>
              </a:ext>
            </a:extLst>
          </p:cNvPr>
          <p:cNvGrpSpPr/>
          <p:nvPr/>
        </p:nvGrpSpPr>
        <p:grpSpPr>
          <a:xfrm>
            <a:off x="14613526" y="5817447"/>
            <a:ext cx="1789896" cy="4156359"/>
            <a:chOff x="16034923" y="6859536"/>
            <a:chExt cx="1789896" cy="4156359"/>
          </a:xfrm>
        </p:grpSpPr>
        <p:sp>
          <p:nvSpPr>
            <p:cNvPr id="97" name="Oval 96">
              <a:extLst>
                <a:ext uri="{FF2B5EF4-FFF2-40B4-BE49-F238E27FC236}">
                  <a16:creationId xmlns:a16="http://schemas.microsoft.com/office/drawing/2014/main" id="{14EF3BFE-00E6-D946-BD02-A3E113F59C34}"/>
                </a:ext>
              </a:extLst>
            </p:cNvPr>
            <p:cNvSpPr/>
            <p:nvPr/>
          </p:nvSpPr>
          <p:spPr>
            <a:xfrm>
              <a:off x="16034923" y="6859536"/>
              <a:ext cx="1789896" cy="1789894"/>
            </a:xfrm>
            <a:prstGeom prst="ellipse">
              <a:avLst/>
            </a:prstGeom>
            <a:solidFill>
              <a:schemeClr val="tx2">
                <a:alpha val="80000"/>
              </a:schemeClr>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TextBox 126">
              <a:extLst>
                <a:ext uri="{FF2B5EF4-FFF2-40B4-BE49-F238E27FC236}">
                  <a16:creationId xmlns:a16="http://schemas.microsoft.com/office/drawing/2014/main" id="{922EA243-D1B9-2A46-AD01-98C83132D71E}"/>
                </a:ext>
              </a:extLst>
            </p:cNvPr>
            <p:cNvSpPr txBox="1"/>
            <p:nvPr/>
          </p:nvSpPr>
          <p:spPr>
            <a:xfrm>
              <a:off x="16475110" y="7481279"/>
              <a:ext cx="1008609" cy="646331"/>
            </a:xfrm>
            <a:prstGeom prst="rect">
              <a:avLst/>
            </a:prstGeom>
            <a:noFill/>
          </p:spPr>
          <p:txBody>
            <a:bodyPr wrap="none" rtlCol="0">
              <a:spAutoFit/>
            </a:bodyPr>
            <a:lstStyle/>
            <a:p>
              <a:pPr algn="ctr"/>
              <a:r>
                <a:rPr lang="en-US" dirty="0">
                  <a:solidFill>
                    <a:schemeClr val="bg1"/>
                  </a:solidFill>
                  <a:latin typeface="Poppins Medium" pitchFamily="2" charset="77"/>
                  <a:ea typeface="Lato" panose="020F0502020204030203" pitchFamily="34" charset="0"/>
                  <a:cs typeface="Poppins Medium" pitchFamily="2" charset="77"/>
                </a:rPr>
                <a:t>15%</a:t>
              </a:r>
              <a:endParaRPr lang="en-US" sz="5400" dirty="0">
                <a:solidFill>
                  <a:schemeClr val="bg1"/>
                </a:solidFill>
                <a:latin typeface="Poppins Medium" pitchFamily="2" charset="77"/>
                <a:ea typeface="Lato" panose="020F0502020204030203" pitchFamily="34" charset="0"/>
                <a:cs typeface="Poppins Medium" pitchFamily="2" charset="77"/>
              </a:endParaRPr>
            </a:p>
          </p:txBody>
        </p:sp>
        <p:cxnSp>
          <p:nvCxnSpPr>
            <p:cNvPr id="156" name="Conector recto 155">
              <a:extLst>
                <a:ext uri="{FF2B5EF4-FFF2-40B4-BE49-F238E27FC236}">
                  <a16:creationId xmlns:a16="http://schemas.microsoft.com/office/drawing/2014/main" id="{80F18897-36AB-D049-911C-104B0D5017B8}"/>
                </a:ext>
              </a:extLst>
            </p:cNvPr>
            <p:cNvCxnSpPr>
              <a:cxnSpLocks/>
            </p:cNvCxnSpPr>
            <p:nvPr/>
          </p:nvCxnSpPr>
          <p:spPr>
            <a:xfrm>
              <a:off x="16959606" y="8678460"/>
              <a:ext cx="5399" cy="2337435"/>
            </a:xfrm>
            <a:prstGeom prst="line">
              <a:avLst/>
            </a:prstGeom>
            <a:ln w="82550" cap="rnd">
              <a:solidFill>
                <a:schemeClr val="tx2"/>
              </a:solidFill>
              <a:prstDash val="sysDot"/>
            </a:ln>
          </p:spPr>
          <p:style>
            <a:lnRef idx="1">
              <a:schemeClr val="accent1"/>
            </a:lnRef>
            <a:fillRef idx="0">
              <a:schemeClr val="accent1"/>
            </a:fillRef>
            <a:effectRef idx="0">
              <a:schemeClr val="accent1"/>
            </a:effectRef>
            <a:fontRef idx="minor">
              <a:schemeClr val="tx1"/>
            </a:fontRef>
          </p:style>
        </p:cxnSp>
      </p:grpSp>
      <p:grpSp>
        <p:nvGrpSpPr>
          <p:cNvPr id="5" name="Group 4">
            <a:extLst>
              <a:ext uri="{FF2B5EF4-FFF2-40B4-BE49-F238E27FC236}">
                <a16:creationId xmlns:a16="http://schemas.microsoft.com/office/drawing/2014/main" id="{C3A5BDDD-D659-1641-A7CD-4A1D4E63BCA8}"/>
              </a:ext>
            </a:extLst>
          </p:cNvPr>
          <p:cNvGrpSpPr/>
          <p:nvPr/>
        </p:nvGrpSpPr>
        <p:grpSpPr>
          <a:xfrm>
            <a:off x="18566961" y="5081675"/>
            <a:ext cx="1789896" cy="3384038"/>
            <a:chOff x="19937720" y="2285729"/>
            <a:chExt cx="1789896" cy="3384038"/>
          </a:xfrm>
        </p:grpSpPr>
        <p:sp>
          <p:nvSpPr>
            <p:cNvPr id="58" name="Oval 57">
              <a:extLst>
                <a:ext uri="{FF2B5EF4-FFF2-40B4-BE49-F238E27FC236}">
                  <a16:creationId xmlns:a16="http://schemas.microsoft.com/office/drawing/2014/main" id="{DBCDBD7C-00BD-8B4E-ADC7-1E8123129E7E}"/>
                </a:ext>
              </a:extLst>
            </p:cNvPr>
            <p:cNvSpPr/>
            <p:nvPr/>
          </p:nvSpPr>
          <p:spPr>
            <a:xfrm>
              <a:off x="19937720" y="2285729"/>
              <a:ext cx="1789896" cy="1789894"/>
            </a:xfrm>
            <a:prstGeom prst="ellipse">
              <a:avLst/>
            </a:prstGeom>
            <a:solidFill>
              <a:schemeClr val="tx2">
                <a:alpha val="80000"/>
              </a:schemeClr>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TextBox 127">
              <a:extLst>
                <a:ext uri="{FF2B5EF4-FFF2-40B4-BE49-F238E27FC236}">
                  <a16:creationId xmlns:a16="http://schemas.microsoft.com/office/drawing/2014/main" id="{A4C73FD3-5314-BB45-8A1C-AE698E0DECD6}"/>
                </a:ext>
              </a:extLst>
            </p:cNvPr>
            <p:cNvSpPr txBox="1"/>
            <p:nvPr/>
          </p:nvSpPr>
          <p:spPr>
            <a:xfrm>
              <a:off x="20307256" y="2878299"/>
              <a:ext cx="1146468" cy="646331"/>
            </a:xfrm>
            <a:prstGeom prst="rect">
              <a:avLst/>
            </a:prstGeom>
            <a:noFill/>
          </p:spPr>
          <p:txBody>
            <a:bodyPr wrap="none" rtlCol="0">
              <a:spAutoFit/>
            </a:bodyPr>
            <a:lstStyle/>
            <a:p>
              <a:pPr algn="ctr"/>
              <a:r>
                <a:rPr lang="en-US" dirty="0">
                  <a:solidFill>
                    <a:schemeClr val="bg1"/>
                  </a:solidFill>
                  <a:latin typeface="Poppins Medium" pitchFamily="2" charset="77"/>
                  <a:ea typeface="Lato" panose="020F0502020204030203" pitchFamily="34" charset="0"/>
                  <a:cs typeface="Poppins Medium" pitchFamily="2" charset="77"/>
                </a:rPr>
                <a:t>40%</a:t>
              </a:r>
              <a:endParaRPr lang="en-US" sz="5400" dirty="0">
                <a:solidFill>
                  <a:schemeClr val="bg1"/>
                </a:solidFill>
                <a:latin typeface="Poppins Medium" pitchFamily="2" charset="77"/>
                <a:ea typeface="Lato" panose="020F0502020204030203" pitchFamily="34" charset="0"/>
                <a:cs typeface="Poppins Medium" pitchFamily="2" charset="77"/>
              </a:endParaRPr>
            </a:p>
          </p:txBody>
        </p:sp>
        <p:cxnSp>
          <p:nvCxnSpPr>
            <p:cNvPr id="157" name="Conector recto 156">
              <a:extLst>
                <a:ext uri="{FF2B5EF4-FFF2-40B4-BE49-F238E27FC236}">
                  <a16:creationId xmlns:a16="http://schemas.microsoft.com/office/drawing/2014/main" id="{87679264-1C22-6C4D-8EBC-CB3FDB68DA21}"/>
                </a:ext>
              </a:extLst>
            </p:cNvPr>
            <p:cNvCxnSpPr>
              <a:cxnSpLocks/>
            </p:cNvCxnSpPr>
            <p:nvPr/>
          </p:nvCxnSpPr>
          <p:spPr>
            <a:xfrm flipH="1">
              <a:off x="20769002" y="4106460"/>
              <a:ext cx="60239" cy="1563307"/>
            </a:xfrm>
            <a:prstGeom prst="line">
              <a:avLst/>
            </a:prstGeom>
            <a:ln w="82550" cap="rnd">
              <a:solidFill>
                <a:schemeClr val="tx2"/>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97011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BAE51E20-A6CE-B74C-9C68-3C26285AE019}"/>
              </a:ext>
            </a:extLst>
          </p:cNvPr>
          <p:cNvSpPr/>
          <p:nvPr/>
        </p:nvSpPr>
        <p:spPr>
          <a:xfrm>
            <a:off x="670152" y="3640773"/>
            <a:ext cx="11520486" cy="32172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2" name="Rectángulo 31">
            <a:extLst>
              <a:ext uri="{FF2B5EF4-FFF2-40B4-BE49-F238E27FC236}">
                <a16:creationId xmlns:a16="http://schemas.microsoft.com/office/drawing/2014/main" id="{EB513C44-9540-2D4A-9796-8A76CA9BA709}"/>
              </a:ext>
            </a:extLst>
          </p:cNvPr>
          <p:cNvSpPr/>
          <p:nvPr/>
        </p:nvSpPr>
        <p:spPr>
          <a:xfrm>
            <a:off x="12195003" y="3645248"/>
            <a:ext cx="11520486" cy="321722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2" name="Group 1">
            <a:extLst>
              <a:ext uri="{FF2B5EF4-FFF2-40B4-BE49-F238E27FC236}">
                <a16:creationId xmlns:a16="http://schemas.microsoft.com/office/drawing/2014/main" id="{64444533-DB79-BA45-90AE-A806B4D613DE}"/>
              </a:ext>
            </a:extLst>
          </p:cNvPr>
          <p:cNvGrpSpPr/>
          <p:nvPr/>
        </p:nvGrpSpPr>
        <p:grpSpPr>
          <a:xfrm>
            <a:off x="4846062" y="1032440"/>
            <a:ext cx="14685526" cy="1514912"/>
            <a:chOff x="4846062" y="633855"/>
            <a:chExt cx="14685526" cy="1514912"/>
          </a:xfrm>
        </p:grpSpPr>
        <p:sp>
          <p:nvSpPr>
            <p:cNvPr id="9" name="TextBox 8">
              <a:extLst>
                <a:ext uri="{FF2B5EF4-FFF2-40B4-BE49-F238E27FC236}">
                  <a16:creationId xmlns:a16="http://schemas.microsoft.com/office/drawing/2014/main" id="{10BAB834-84FA-3A4B-9D99-444FCB5FA429}"/>
                </a:ext>
              </a:extLst>
            </p:cNvPr>
            <p:cNvSpPr txBox="1"/>
            <p:nvPr/>
          </p:nvSpPr>
          <p:spPr>
            <a:xfrm>
              <a:off x="4846062" y="1133104"/>
              <a:ext cx="14685526" cy="1015663"/>
            </a:xfrm>
            <a:prstGeom prst="rect">
              <a:avLst/>
            </a:prstGeom>
            <a:noFill/>
            <a:ln>
              <a:noFill/>
            </a:ln>
          </p:spPr>
          <p:txBody>
            <a:bodyPr wrap="square" rtlCol="0">
              <a:spAutoFit/>
            </a:bodyPr>
            <a:lstStyle/>
            <a:p>
              <a:pPr algn="ctr"/>
              <a:r>
                <a:rPr lang="en-US" sz="6000" b="1" dirty="0">
                  <a:solidFill>
                    <a:schemeClr val="tx2"/>
                  </a:solidFill>
                  <a:latin typeface="Montserrat Semi" pitchFamily="2" charset="77"/>
                  <a:ea typeface="Roboto Medium" panose="02000000000000000000" pitchFamily="2" charset="0"/>
                  <a:cs typeface="Poppins Medium" pitchFamily="2" charset="77"/>
                </a:rPr>
                <a:t>S.W.O.T. Diagram</a:t>
              </a:r>
            </a:p>
          </p:txBody>
        </p:sp>
        <p:sp>
          <p:nvSpPr>
            <p:cNvPr id="11" name="TextBox 10">
              <a:extLst>
                <a:ext uri="{FF2B5EF4-FFF2-40B4-BE49-F238E27FC236}">
                  <a16:creationId xmlns:a16="http://schemas.microsoft.com/office/drawing/2014/main" id="{267BC940-9566-FD44-B631-3B433F465985}"/>
                </a:ext>
              </a:extLst>
            </p:cNvPr>
            <p:cNvSpPr txBox="1"/>
            <p:nvPr/>
          </p:nvSpPr>
          <p:spPr>
            <a:xfrm>
              <a:off x="10039839" y="633855"/>
              <a:ext cx="4297971" cy="461665"/>
            </a:xfrm>
            <a:prstGeom prst="rect">
              <a:avLst/>
            </a:prstGeom>
            <a:noFill/>
          </p:spPr>
          <p:txBody>
            <a:bodyPr wrap="none" rtlCol="0">
              <a:spAutoFit/>
            </a:bodyPr>
            <a:lstStyle/>
            <a:p>
              <a:pPr algn="ctr"/>
              <a:r>
                <a:rPr lang="en-US" sz="2400" spc="300" dirty="0">
                  <a:latin typeface="Poppins ExtraLight" pitchFamily="2" charset="77"/>
                  <a:ea typeface="Lato Medium" panose="020F0502020204030203" pitchFamily="34" charset="0"/>
                  <a:cs typeface="Poppins ExtraLight" pitchFamily="2" charset="77"/>
                </a:rPr>
                <a:t>WRITE SOMETHING HERE</a:t>
              </a:r>
            </a:p>
          </p:txBody>
        </p:sp>
      </p:grpSp>
      <p:grpSp>
        <p:nvGrpSpPr>
          <p:cNvPr id="13" name="Grupo 12">
            <a:extLst>
              <a:ext uri="{FF2B5EF4-FFF2-40B4-BE49-F238E27FC236}">
                <a16:creationId xmlns:a16="http://schemas.microsoft.com/office/drawing/2014/main" id="{6CC2849A-B105-FE46-A18F-78A978949E35}"/>
              </a:ext>
            </a:extLst>
          </p:cNvPr>
          <p:cNvGrpSpPr/>
          <p:nvPr/>
        </p:nvGrpSpPr>
        <p:grpSpPr>
          <a:xfrm>
            <a:off x="671434" y="3971054"/>
            <a:ext cx="23044055" cy="6110351"/>
            <a:chOff x="671434" y="3971054"/>
            <a:chExt cx="23044055" cy="6110351"/>
          </a:xfrm>
        </p:grpSpPr>
        <p:sp>
          <p:nvSpPr>
            <p:cNvPr id="31" name="Rectángulo 30">
              <a:extLst>
                <a:ext uri="{FF2B5EF4-FFF2-40B4-BE49-F238E27FC236}">
                  <a16:creationId xmlns:a16="http://schemas.microsoft.com/office/drawing/2014/main" id="{3BA37F93-7DD8-5044-96E5-CE2118154A84}"/>
                </a:ext>
              </a:extLst>
            </p:cNvPr>
            <p:cNvSpPr/>
            <p:nvPr/>
          </p:nvSpPr>
          <p:spPr>
            <a:xfrm>
              <a:off x="671434" y="6861925"/>
              <a:ext cx="11520486" cy="32172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4" name="Rectángulo 33">
              <a:extLst>
                <a:ext uri="{FF2B5EF4-FFF2-40B4-BE49-F238E27FC236}">
                  <a16:creationId xmlns:a16="http://schemas.microsoft.com/office/drawing/2014/main" id="{47C87B5C-9B64-AF4D-8878-61C1C1968714}"/>
                </a:ext>
              </a:extLst>
            </p:cNvPr>
            <p:cNvSpPr/>
            <p:nvPr/>
          </p:nvSpPr>
          <p:spPr>
            <a:xfrm>
              <a:off x="12195003" y="6864178"/>
              <a:ext cx="11520486" cy="32172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7" name="Grupo 6">
              <a:extLst>
                <a:ext uri="{FF2B5EF4-FFF2-40B4-BE49-F238E27FC236}">
                  <a16:creationId xmlns:a16="http://schemas.microsoft.com/office/drawing/2014/main" id="{3A61F1A5-C5AC-7249-9C87-6800369B7339}"/>
                </a:ext>
              </a:extLst>
            </p:cNvPr>
            <p:cNvGrpSpPr/>
            <p:nvPr/>
          </p:nvGrpSpPr>
          <p:grpSpPr>
            <a:xfrm>
              <a:off x="16803869" y="3971054"/>
              <a:ext cx="5603585" cy="2301271"/>
              <a:chOff x="16787758" y="5078314"/>
              <a:chExt cx="5603585" cy="2301271"/>
            </a:xfrm>
          </p:grpSpPr>
          <p:sp>
            <p:nvSpPr>
              <p:cNvPr id="76" name="TextBox 75">
                <a:extLst>
                  <a:ext uri="{FF2B5EF4-FFF2-40B4-BE49-F238E27FC236}">
                    <a16:creationId xmlns:a16="http://schemas.microsoft.com/office/drawing/2014/main" id="{2A8B29B8-DEA5-2E4E-85A5-5750DE81E1C7}"/>
                  </a:ext>
                </a:extLst>
              </p:cNvPr>
              <p:cNvSpPr txBox="1"/>
              <p:nvPr/>
            </p:nvSpPr>
            <p:spPr>
              <a:xfrm>
                <a:off x="16787759" y="5663089"/>
                <a:ext cx="5603584" cy="1716496"/>
              </a:xfrm>
              <a:prstGeom prst="rect">
                <a:avLst/>
              </a:prstGeom>
              <a:noFill/>
            </p:spPr>
            <p:txBody>
              <a:bodyPr wrap="square" rtlCol="0">
                <a:spAutoFit/>
              </a:bodyPr>
              <a:lstStyle/>
              <a:p>
                <a:pPr>
                  <a:lnSpc>
                    <a:spcPts val="4299"/>
                  </a:lnSpc>
                </a:pPr>
                <a:r>
                  <a:rPr lang="en-US" sz="2800" dirty="0">
                    <a:solidFill>
                      <a:schemeClr val="bg1"/>
                    </a:solidFill>
                    <a:latin typeface="Poppins Light" pitchFamily="2" charset="77"/>
                    <a:ea typeface="Lato Light" panose="020F0502020204030203" pitchFamily="34" charset="0"/>
                    <a:cs typeface="Poppins Light" pitchFamily="2" charset="77"/>
                  </a:rPr>
                  <a:t>That’s why we provide point and click solutions that let you choose a responsive mobile.</a:t>
                </a:r>
                <a:endParaRPr lang="en-US" sz="2800" dirty="0">
                  <a:solidFill>
                    <a:schemeClr val="bg1"/>
                  </a:solidFill>
                  <a:latin typeface="Poppins Light" pitchFamily="2" charset="77"/>
                  <a:ea typeface="Roboto Light" panose="02000000000000000000" pitchFamily="2" charset="0"/>
                  <a:cs typeface="Poppins Light" pitchFamily="2" charset="77"/>
                </a:endParaRPr>
              </a:p>
            </p:txBody>
          </p:sp>
          <p:sp>
            <p:nvSpPr>
              <p:cNvPr id="77" name="TextBox 76">
                <a:extLst>
                  <a:ext uri="{FF2B5EF4-FFF2-40B4-BE49-F238E27FC236}">
                    <a16:creationId xmlns:a16="http://schemas.microsoft.com/office/drawing/2014/main" id="{7221EE79-5D82-B248-A155-E8022E97852C}"/>
                  </a:ext>
                </a:extLst>
              </p:cNvPr>
              <p:cNvSpPr txBox="1"/>
              <p:nvPr/>
            </p:nvSpPr>
            <p:spPr>
              <a:xfrm>
                <a:off x="16787758" y="5078314"/>
                <a:ext cx="2579552" cy="646331"/>
              </a:xfrm>
              <a:prstGeom prst="rect">
                <a:avLst/>
              </a:prstGeom>
              <a:noFill/>
            </p:spPr>
            <p:txBody>
              <a:bodyPr wrap="none" rtlCol="0">
                <a:spAutoFit/>
              </a:bodyPr>
              <a:lstStyle/>
              <a:p>
                <a:r>
                  <a:rPr lang="en-US" dirty="0">
                    <a:solidFill>
                      <a:schemeClr val="bg1"/>
                    </a:solidFill>
                    <a:latin typeface="Montserrat" pitchFamily="2" charset="77"/>
                    <a:ea typeface="Lato" panose="020F0502020204030203" pitchFamily="34" charset="0"/>
                    <a:cs typeface="Poppins Medium" pitchFamily="2" charset="77"/>
                  </a:rPr>
                  <a:t>Weakness</a:t>
                </a:r>
              </a:p>
            </p:txBody>
          </p:sp>
        </p:grpSp>
        <p:grpSp>
          <p:nvGrpSpPr>
            <p:cNvPr id="6" name="Grupo 5">
              <a:extLst>
                <a:ext uri="{FF2B5EF4-FFF2-40B4-BE49-F238E27FC236}">
                  <a16:creationId xmlns:a16="http://schemas.microsoft.com/office/drawing/2014/main" id="{59E8192A-BF87-614D-81D1-FF1D43531DDA}"/>
                </a:ext>
              </a:extLst>
            </p:cNvPr>
            <p:cNvGrpSpPr/>
            <p:nvPr/>
          </p:nvGrpSpPr>
          <p:grpSpPr>
            <a:xfrm>
              <a:off x="16803869" y="7447250"/>
              <a:ext cx="5480341" cy="2301271"/>
              <a:chOff x="16911002" y="8865334"/>
              <a:chExt cx="5480341" cy="2301271"/>
            </a:xfrm>
          </p:grpSpPr>
          <p:sp>
            <p:nvSpPr>
              <p:cNvPr id="78" name="TextBox 77">
                <a:extLst>
                  <a:ext uri="{FF2B5EF4-FFF2-40B4-BE49-F238E27FC236}">
                    <a16:creationId xmlns:a16="http://schemas.microsoft.com/office/drawing/2014/main" id="{B9E9A6B2-4FF0-0547-BDC3-5CB075DC33A5}"/>
                  </a:ext>
                </a:extLst>
              </p:cNvPr>
              <p:cNvSpPr txBox="1"/>
              <p:nvPr/>
            </p:nvSpPr>
            <p:spPr>
              <a:xfrm>
                <a:off x="16911003" y="9450109"/>
                <a:ext cx="5480340" cy="1716496"/>
              </a:xfrm>
              <a:prstGeom prst="rect">
                <a:avLst/>
              </a:prstGeom>
              <a:noFill/>
            </p:spPr>
            <p:txBody>
              <a:bodyPr wrap="square" rtlCol="0">
                <a:spAutoFit/>
              </a:bodyPr>
              <a:lstStyle/>
              <a:p>
                <a:pPr>
                  <a:lnSpc>
                    <a:spcPts val="4299"/>
                  </a:lnSpc>
                </a:pPr>
                <a:r>
                  <a:rPr lang="en-US" sz="2800" dirty="0">
                    <a:solidFill>
                      <a:schemeClr val="bg1"/>
                    </a:solidFill>
                    <a:latin typeface="Poppins Light" pitchFamily="2" charset="77"/>
                    <a:ea typeface="Lato Light" panose="020F0502020204030203" pitchFamily="34" charset="0"/>
                    <a:cs typeface="Poppins Light" pitchFamily="2" charset="77"/>
                  </a:rPr>
                  <a:t>That’s why we provide point and click solutions that let you choose a responsive mobile.</a:t>
                </a:r>
                <a:endParaRPr lang="en-US" sz="2800" dirty="0">
                  <a:solidFill>
                    <a:schemeClr val="bg1"/>
                  </a:solidFill>
                  <a:latin typeface="Poppins Light" pitchFamily="2" charset="77"/>
                  <a:ea typeface="Roboto Light" panose="02000000000000000000" pitchFamily="2" charset="0"/>
                  <a:cs typeface="Poppins Light" pitchFamily="2" charset="77"/>
                </a:endParaRPr>
              </a:p>
            </p:txBody>
          </p:sp>
          <p:sp>
            <p:nvSpPr>
              <p:cNvPr id="79" name="TextBox 78">
                <a:extLst>
                  <a:ext uri="{FF2B5EF4-FFF2-40B4-BE49-F238E27FC236}">
                    <a16:creationId xmlns:a16="http://schemas.microsoft.com/office/drawing/2014/main" id="{D9191DA2-5E32-FE42-B8F3-33EFEB1EEE64}"/>
                  </a:ext>
                </a:extLst>
              </p:cNvPr>
              <p:cNvSpPr txBox="1"/>
              <p:nvPr/>
            </p:nvSpPr>
            <p:spPr>
              <a:xfrm>
                <a:off x="16911002" y="8865334"/>
                <a:ext cx="1938351" cy="646331"/>
              </a:xfrm>
              <a:prstGeom prst="rect">
                <a:avLst/>
              </a:prstGeom>
              <a:noFill/>
            </p:spPr>
            <p:txBody>
              <a:bodyPr wrap="none" rtlCol="0">
                <a:spAutoFit/>
              </a:bodyPr>
              <a:lstStyle/>
              <a:p>
                <a:r>
                  <a:rPr lang="en-US" dirty="0">
                    <a:solidFill>
                      <a:schemeClr val="bg1"/>
                    </a:solidFill>
                    <a:latin typeface="Montserrat" pitchFamily="2" charset="77"/>
                    <a:ea typeface="Lato" panose="020F0502020204030203" pitchFamily="34" charset="0"/>
                    <a:cs typeface="Poppins Medium" pitchFamily="2" charset="77"/>
                  </a:rPr>
                  <a:t>Threats</a:t>
                </a:r>
              </a:p>
            </p:txBody>
          </p:sp>
        </p:grpSp>
        <p:grpSp>
          <p:nvGrpSpPr>
            <p:cNvPr id="8" name="Grupo 7">
              <a:extLst>
                <a:ext uri="{FF2B5EF4-FFF2-40B4-BE49-F238E27FC236}">
                  <a16:creationId xmlns:a16="http://schemas.microsoft.com/office/drawing/2014/main" id="{885807D7-E690-D14B-9F78-1FA3AE78C859}"/>
                </a:ext>
              </a:extLst>
            </p:cNvPr>
            <p:cNvGrpSpPr/>
            <p:nvPr/>
          </p:nvGrpSpPr>
          <p:grpSpPr>
            <a:xfrm>
              <a:off x="1765430" y="3971054"/>
              <a:ext cx="5605276" cy="2301271"/>
              <a:chOff x="1863063" y="5078314"/>
              <a:chExt cx="5605276" cy="2301271"/>
            </a:xfrm>
          </p:grpSpPr>
          <p:sp>
            <p:nvSpPr>
              <p:cNvPr id="80" name="TextBox 79">
                <a:extLst>
                  <a:ext uri="{FF2B5EF4-FFF2-40B4-BE49-F238E27FC236}">
                    <a16:creationId xmlns:a16="http://schemas.microsoft.com/office/drawing/2014/main" id="{67A7E22A-DD7B-9C45-A96F-4174190A504F}"/>
                  </a:ext>
                </a:extLst>
              </p:cNvPr>
              <p:cNvSpPr txBox="1"/>
              <p:nvPr/>
            </p:nvSpPr>
            <p:spPr>
              <a:xfrm>
                <a:off x="1863063" y="5663089"/>
                <a:ext cx="5603584" cy="1716496"/>
              </a:xfrm>
              <a:prstGeom prst="rect">
                <a:avLst/>
              </a:prstGeom>
              <a:noFill/>
            </p:spPr>
            <p:txBody>
              <a:bodyPr wrap="square" rtlCol="0">
                <a:spAutoFit/>
              </a:bodyPr>
              <a:lstStyle/>
              <a:p>
                <a:pPr algn="r">
                  <a:lnSpc>
                    <a:spcPts val="4299"/>
                  </a:lnSpc>
                </a:pPr>
                <a:r>
                  <a:rPr lang="en-US" sz="2800" dirty="0">
                    <a:solidFill>
                      <a:schemeClr val="bg1"/>
                    </a:solidFill>
                    <a:latin typeface="Poppins Light" pitchFamily="2" charset="77"/>
                    <a:ea typeface="Lato Light" panose="020F0502020204030203" pitchFamily="34" charset="0"/>
                    <a:cs typeface="Poppins Light" pitchFamily="2" charset="77"/>
                  </a:rPr>
                  <a:t>That’s why we provide point and click solutions that let you choose a responsive mobile.</a:t>
                </a:r>
                <a:endParaRPr lang="en-US" sz="2800" dirty="0">
                  <a:solidFill>
                    <a:schemeClr val="bg1"/>
                  </a:solidFill>
                  <a:latin typeface="Poppins Light" pitchFamily="2" charset="77"/>
                  <a:ea typeface="Roboto Light" panose="02000000000000000000" pitchFamily="2" charset="0"/>
                  <a:cs typeface="Poppins Light" pitchFamily="2" charset="77"/>
                </a:endParaRPr>
              </a:p>
            </p:txBody>
          </p:sp>
          <p:sp>
            <p:nvSpPr>
              <p:cNvPr id="81" name="TextBox 80">
                <a:extLst>
                  <a:ext uri="{FF2B5EF4-FFF2-40B4-BE49-F238E27FC236}">
                    <a16:creationId xmlns:a16="http://schemas.microsoft.com/office/drawing/2014/main" id="{37A5BAA2-0149-6D4A-AC00-88B27CFEAD84}"/>
                  </a:ext>
                </a:extLst>
              </p:cNvPr>
              <p:cNvSpPr txBox="1"/>
              <p:nvPr/>
            </p:nvSpPr>
            <p:spPr>
              <a:xfrm>
                <a:off x="5039468" y="5078314"/>
                <a:ext cx="2428871" cy="646331"/>
              </a:xfrm>
              <a:prstGeom prst="rect">
                <a:avLst/>
              </a:prstGeom>
              <a:noFill/>
            </p:spPr>
            <p:txBody>
              <a:bodyPr wrap="none" rtlCol="0">
                <a:spAutoFit/>
              </a:bodyPr>
              <a:lstStyle/>
              <a:p>
                <a:pPr algn="r"/>
                <a:r>
                  <a:rPr lang="en-US" dirty="0">
                    <a:solidFill>
                      <a:schemeClr val="bg1"/>
                    </a:solidFill>
                    <a:latin typeface="Montserrat" pitchFamily="2" charset="77"/>
                    <a:ea typeface="Lato" panose="020F0502020204030203" pitchFamily="34" charset="0"/>
                    <a:cs typeface="Poppins Medium" pitchFamily="2" charset="77"/>
                  </a:rPr>
                  <a:t>Strengths</a:t>
                </a:r>
              </a:p>
            </p:txBody>
          </p:sp>
        </p:grpSp>
        <p:grpSp>
          <p:nvGrpSpPr>
            <p:cNvPr id="10" name="Grupo 9">
              <a:extLst>
                <a:ext uri="{FF2B5EF4-FFF2-40B4-BE49-F238E27FC236}">
                  <a16:creationId xmlns:a16="http://schemas.microsoft.com/office/drawing/2014/main" id="{6C20B66B-2832-6047-BD4D-04378A401D38}"/>
                </a:ext>
              </a:extLst>
            </p:cNvPr>
            <p:cNvGrpSpPr/>
            <p:nvPr/>
          </p:nvGrpSpPr>
          <p:grpSpPr>
            <a:xfrm>
              <a:off x="1765430" y="7399221"/>
              <a:ext cx="5603584" cy="2301271"/>
              <a:chOff x="1986307" y="8865334"/>
              <a:chExt cx="5603584" cy="2301271"/>
            </a:xfrm>
          </p:grpSpPr>
          <p:sp>
            <p:nvSpPr>
              <p:cNvPr id="82" name="TextBox 81">
                <a:extLst>
                  <a:ext uri="{FF2B5EF4-FFF2-40B4-BE49-F238E27FC236}">
                    <a16:creationId xmlns:a16="http://schemas.microsoft.com/office/drawing/2014/main" id="{EDAD54DB-6B47-EC43-8F69-4D33A4F5C00F}"/>
                  </a:ext>
                </a:extLst>
              </p:cNvPr>
              <p:cNvSpPr txBox="1"/>
              <p:nvPr/>
            </p:nvSpPr>
            <p:spPr>
              <a:xfrm>
                <a:off x="1986307" y="9450109"/>
                <a:ext cx="5603584" cy="1716496"/>
              </a:xfrm>
              <a:prstGeom prst="rect">
                <a:avLst/>
              </a:prstGeom>
              <a:noFill/>
            </p:spPr>
            <p:txBody>
              <a:bodyPr wrap="square" rtlCol="0">
                <a:spAutoFit/>
              </a:bodyPr>
              <a:lstStyle/>
              <a:p>
                <a:pPr algn="r">
                  <a:lnSpc>
                    <a:spcPts val="4299"/>
                  </a:lnSpc>
                </a:pPr>
                <a:r>
                  <a:rPr lang="en-US" sz="2800" dirty="0">
                    <a:solidFill>
                      <a:schemeClr val="bg1"/>
                    </a:solidFill>
                    <a:latin typeface="Poppins Light" pitchFamily="2" charset="77"/>
                    <a:ea typeface="Lato Light" panose="020F0502020204030203" pitchFamily="34" charset="0"/>
                    <a:cs typeface="Poppins Light" pitchFamily="2" charset="77"/>
                  </a:rPr>
                  <a:t>That’s why we provide point and click solutions that let you choose a responsive mobile.</a:t>
                </a:r>
                <a:endParaRPr lang="en-US" sz="2800" dirty="0">
                  <a:solidFill>
                    <a:schemeClr val="bg1"/>
                  </a:solidFill>
                  <a:latin typeface="Poppins Light" pitchFamily="2" charset="77"/>
                  <a:ea typeface="Roboto Light" panose="02000000000000000000" pitchFamily="2" charset="0"/>
                  <a:cs typeface="Poppins Light" pitchFamily="2" charset="77"/>
                </a:endParaRPr>
              </a:p>
            </p:txBody>
          </p:sp>
          <p:sp>
            <p:nvSpPr>
              <p:cNvPr id="83" name="TextBox 82">
                <a:extLst>
                  <a:ext uri="{FF2B5EF4-FFF2-40B4-BE49-F238E27FC236}">
                    <a16:creationId xmlns:a16="http://schemas.microsoft.com/office/drawing/2014/main" id="{75D6D17F-84C6-424E-A135-1D94EC09946C}"/>
                  </a:ext>
                </a:extLst>
              </p:cNvPr>
              <p:cNvSpPr txBox="1"/>
              <p:nvPr/>
            </p:nvSpPr>
            <p:spPr>
              <a:xfrm>
                <a:off x="4560077" y="8865334"/>
                <a:ext cx="3015570" cy="646331"/>
              </a:xfrm>
              <a:prstGeom prst="rect">
                <a:avLst/>
              </a:prstGeom>
              <a:noFill/>
            </p:spPr>
            <p:txBody>
              <a:bodyPr wrap="none" rtlCol="0">
                <a:spAutoFit/>
              </a:bodyPr>
              <a:lstStyle/>
              <a:p>
                <a:pPr algn="r"/>
                <a:r>
                  <a:rPr lang="en-US" dirty="0">
                    <a:solidFill>
                      <a:schemeClr val="bg1"/>
                    </a:solidFill>
                    <a:latin typeface="Montserrat" pitchFamily="2" charset="77"/>
                    <a:ea typeface="Lato" panose="020F0502020204030203" pitchFamily="34" charset="0"/>
                    <a:cs typeface="Poppins Medium" pitchFamily="2" charset="77"/>
                  </a:rPr>
                  <a:t>Opportunity</a:t>
                </a:r>
              </a:p>
            </p:txBody>
          </p:sp>
        </p:grpSp>
        <p:sp>
          <p:nvSpPr>
            <p:cNvPr id="88" name="TextBox 87">
              <a:extLst>
                <a:ext uri="{FF2B5EF4-FFF2-40B4-BE49-F238E27FC236}">
                  <a16:creationId xmlns:a16="http://schemas.microsoft.com/office/drawing/2014/main" id="{0457A456-35A2-464E-9B39-6A2074CAAB5E}"/>
                </a:ext>
              </a:extLst>
            </p:cNvPr>
            <p:cNvSpPr txBox="1"/>
            <p:nvPr/>
          </p:nvSpPr>
          <p:spPr>
            <a:xfrm>
              <a:off x="13285916" y="4963296"/>
              <a:ext cx="1208985" cy="1323439"/>
            </a:xfrm>
            <a:prstGeom prst="rect">
              <a:avLst/>
            </a:prstGeom>
            <a:noFill/>
          </p:spPr>
          <p:txBody>
            <a:bodyPr wrap="none" rtlCol="0">
              <a:spAutoFit/>
            </a:bodyPr>
            <a:lstStyle/>
            <a:p>
              <a:pPr algn="ctr"/>
              <a:r>
                <a:rPr lang="en-US" sz="8000" dirty="0">
                  <a:solidFill>
                    <a:schemeClr val="bg1"/>
                  </a:solidFill>
                  <a:latin typeface="Poppins Medium" pitchFamily="2" charset="77"/>
                  <a:ea typeface="Lato" panose="020F0502020204030203" pitchFamily="34" charset="0"/>
                  <a:cs typeface="Poppins Medium" pitchFamily="2" charset="77"/>
                </a:rPr>
                <a:t>W</a:t>
              </a:r>
            </a:p>
          </p:txBody>
        </p:sp>
        <p:sp>
          <p:nvSpPr>
            <p:cNvPr id="89" name="TextBox 88">
              <a:extLst>
                <a:ext uri="{FF2B5EF4-FFF2-40B4-BE49-F238E27FC236}">
                  <a16:creationId xmlns:a16="http://schemas.microsoft.com/office/drawing/2014/main" id="{357C7ADC-1614-3B47-9770-8B435089783D}"/>
                </a:ext>
              </a:extLst>
            </p:cNvPr>
            <p:cNvSpPr txBox="1"/>
            <p:nvPr/>
          </p:nvSpPr>
          <p:spPr>
            <a:xfrm>
              <a:off x="10142160" y="4963297"/>
              <a:ext cx="805029" cy="1323439"/>
            </a:xfrm>
            <a:prstGeom prst="rect">
              <a:avLst/>
            </a:prstGeom>
            <a:noFill/>
          </p:spPr>
          <p:txBody>
            <a:bodyPr wrap="none" rtlCol="0">
              <a:spAutoFit/>
            </a:bodyPr>
            <a:lstStyle/>
            <a:p>
              <a:pPr algn="ctr"/>
              <a:r>
                <a:rPr lang="en-US" sz="8000" dirty="0">
                  <a:solidFill>
                    <a:schemeClr val="bg1"/>
                  </a:solidFill>
                  <a:latin typeface="Poppins Medium" pitchFamily="2" charset="77"/>
                  <a:ea typeface="Lato" panose="020F0502020204030203" pitchFamily="34" charset="0"/>
                  <a:cs typeface="Poppins Medium" pitchFamily="2" charset="77"/>
                </a:rPr>
                <a:t>S</a:t>
              </a:r>
            </a:p>
          </p:txBody>
        </p:sp>
        <p:sp>
          <p:nvSpPr>
            <p:cNvPr id="90" name="TextBox 89">
              <a:extLst>
                <a:ext uri="{FF2B5EF4-FFF2-40B4-BE49-F238E27FC236}">
                  <a16:creationId xmlns:a16="http://schemas.microsoft.com/office/drawing/2014/main" id="{85CE0F8D-05FA-474E-BACE-B9BE29759B09}"/>
                </a:ext>
              </a:extLst>
            </p:cNvPr>
            <p:cNvSpPr txBox="1"/>
            <p:nvPr/>
          </p:nvSpPr>
          <p:spPr>
            <a:xfrm>
              <a:off x="13551139" y="8180524"/>
              <a:ext cx="763349" cy="1323439"/>
            </a:xfrm>
            <a:prstGeom prst="rect">
              <a:avLst/>
            </a:prstGeom>
            <a:noFill/>
          </p:spPr>
          <p:txBody>
            <a:bodyPr wrap="none" rtlCol="0">
              <a:spAutoFit/>
            </a:bodyPr>
            <a:lstStyle/>
            <a:p>
              <a:pPr algn="ctr"/>
              <a:r>
                <a:rPr lang="en-US" sz="8000" dirty="0">
                  <a:solidFill>
                    <a:schemeClr val="bg1"/>
                  </a:solidFill>
                  <a:latin typeface="Poppins Medium" pitchFamily="2" charset="77"/>
                  <a:ea typeface="Lato" panose="020F0502020204030203" pitchFamily="34" charset="0"/>
                  <a:cs typeface="Poppins Medium" pitchFamily="2" charset="77"/>
                </a:rPr>
                <a:t>T</a:t>
              </a:r>
            </a:p>
          </p:txBody>
        </p:sp>
        <p:sp>
          <p:nvSpPr>
            <p:cNvPr id="91" name="TextBox 90">
              <a:extLst>
                <a:ext uri="{FF2B5EF4-FFF2-40B4-BE49-F238E27FC236}">
                  <a16:creationId xmlns:a16="http://schemas.microsoft.com/office/drawing/2014/main" id="{9EF57E23-E0FE-E44C-9C42-950814193A2D}"/>
                </a:ext>
              </a:extLst>
            </p:cNvPr>
            <p:cNvSpPr txBox="1"/>
            <p:nvPr/>
          </p:nvSpPr>
          <p:spPr>
            <a:xfrm>
              <a:off x="10037966" y="8180524"/>
              <a:ext cx="1013419" cy="1323439"/>
            </a:xfrm>
            <a:prstGeom prst="rect">
              <a:avLst/>
            </a:prstGeom>
            <a:noFill/>
          </p:spPr>
          <p:txBody>
            <a:bodyPr wrap="none" rtlCol="0">
              <a:spAutoFit/>
            </a:bodyPr>
            <a:lstStyle/>
            <a:p>
              <a:pPr algn="ctr"/>
              <a:r>
                <a:rPr lang="en-US" sz="8000" dirty="0">
                  <a:solidFill>
                    <a:schemeClr val="bg1"/>
                  </a:solidFill>
                  <a:latin typeface="Poppins Medium" pitchFamily="2" charset="77"/>
                  <a:ea typeface="Lato" panose="020F0502020204030203" pitchFamily="34" charset="0"/>
                  <a:cs typeface="Poppins Medium" pitchFamily="2" charset="77"/>
                </a:rPr>
                <a:t>O</a:t>
              </a:r>
            </a:p>
          </p:txBody>
        </p:sp>
      </p:grpSp>
    </p:spTree>
    <p:extLst>
      <p:ext uri="{BB962C8B-B14F-4D97-AF65-F5344CB8AC3E}">
        <p14:creationId xmlns:p14="http://schemas.microsoft.com/office/powerpoint/2010/main" val="8850639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 name="Group 183">
            <a:extLst>
              <a:ext uri="{FF2B5EF4-FFF2-40B4-BE49-F238E27FC236}">
                <a16:creationId xmlns:a16="http://schemas.microsoft.com/office/drawing/2014/main" id="{2BCF8A73-340A-A849-B1D0-DB5B75609F35}"/>
              </a:ext>
            </a:extLst>
          </p:cNvPr>
          <p:cNvGrpSpPr/>
          <p:nvPr/>
        </p:nvGrpSpPr>
        <p:grpSpPr>
          <a:xfrm>
            <a:off x="11298067" y="2545713"/>
            <a:ext cx="8519899" cy="9671350"/>
            <a:chOff x="2239069" y="2908351"/>
            <a:chExt cx="8462739" cy="9606465"/>
          </a:xfrm>
          <a:solidFill>
            <a:srgbClr val="EFF1F8"/>
          </a:solidFill>
        </p:grpSpPr>
        <p:sp>
          <p:nvSpPr>
            <p:cNvPr id="185" name="Freeform 131">
              <a:extLst>
                <a:ext uri="{FF2B5EF4-FFF2-40B4-BE49-F238E27FC236}">
                  <a16:creationId xmlns:a16="http://schemas.microsoft.com/office/drawing/2014/main" id="{F4056826-16C7-C546-B491-86B3F7EF2C23}"/>
                </a:ext>
              </a:extLst>
            </p:cNvPr>
            <p:cNvSpPr>
              <a:spLocks noChangeArrowheads="1"/>
            </p:cNvSpPr>
            <p:nvPr/>
          </p:nvSpPr>
          <p:spPr bwMode="auto">
            <a:xfrm>
              <a:off x="2239069" y="9900760"/>
              <a:ext cx="1670829" cy="2614056"/>
            </a:xfrm>
            <a:custGeom>
              <a:avLst/>
              <a:gdLst>
                <a:gd name="T0" fmla="*/ 2630 w 3868"/>
                <a:gd name="T1" fmla="*/ 5613 h 6049"/>
                <a:gd name="T2" fmla="*/ 2668 w 3868"/>
                <a:gd name="T3" fmla="*/ 5838 h 6049"/>
                <a:gd name="T4" fmla="*/ 2788 w 3868"/>
                <a:gd name="T5" fmla="*/ 5351 h 6049"/>
                <a:gd name="T6" fmla="*/ 2211 w 3868"/>
                <a:gd name="T7" fmla="*/ 6040 h 6049"/>
                <a:gd name="T8" fmla="*/ 2083 w 3868"/>
                <a:gd name="T9" fmla="*/ 5778 h 6049"/>
                <a:gd name="T10" fmla="*/ 1836 w 3868"/>
                <a:gd name="T11" fmla="*/ 5771 h 6049"/>
                <a:gd name="T12" fmla="*/ 1236 w 3868"/>
                <a:gd name="T13" fmla="*/ 4174 h 6049"/>
                <a:gd name="T14" fmla="*/ 1401 w 3868"/>
                <a:gd name="T15" fmla="*/ 3905 h 6049"/>
                <a:gd name="T16" fmla="*/ 1709 w 3868"/>
                <a:gd name="T17" fmla="*/ 3402 h 6049"/>
                <a:gd name="T18" fmla="*/ 2024 w 3868"/>
                <a:gd name="T19" fmla="*/ 3013 h 6049"/>
                <a:gd name="T20" fmla="*/ 1889 w 3868"/>
                <a:gd name="T21" fmla="*/ 3140 h 6049"/>
                <a:gd name="T22" fmla="*/ 1641 w 3868"/>
                <a:gd name="T23" fmla="*/ 3395 h 6049"/>
                <a:gd name="T24" fmla="*/ 1604 w 3868"/>
                <a:gd name="T25" fmla="*/ 3283 h 6049"/>
                <a:gd name="T26" fmla="*/ 1784 w 3868"/>
                <a:gd name="T27" fmla="*/ 2953 h 6049"/>
                <a:gd name="T28" fmla="*/ 1064 w 3868"/>
                <a:gd name="T29" fmla="*/ 2031 h 6049"/>
                <a:gd name="T30" fmla="*/ 1401 w 3868"/>
                <a:gd name="T31" fmla="*/ 1814 h 6049"/>
                <a:gd name="T32" fmla="*/ 1656 w 3868"/>
                <a:gd name="T33" fmla="*/ 1664 h 6049"/>
                <a:gd name="T34" fmla="*/ 2068 w 3868"/>
                <a:gd name="T35" fmla="*/ 1379 h 6049"/>
                <a:gd name="T36" fmla="*/ 2623 w 3868"/>
                <a:gd name="T37" fmla="*/ 1094 h 6049"/>
                <a:gd name="T38" fmla="*/ 3500 w 3868"/>
                <a:gd name="T39" fmla="*/ 1477 h 6049"/>
                <a:gd name="T40" fmla="*/ 3627 w 3868"/>
                <a:gd name="T41" fmla="*/ 2024 h 6049"/>
                <a:gd name="T42" fmla="*/ 3867 w 3868"/>
                <a:gd name="T43" fmla="*/ 2428 h 6049"/>
                <a:gd name="T44" fmla="*/ 3500 w 3868"/>
                <a:gd name="T45" fmla="*/ 2938 h 6049"/>
                <a:gd name="T46" fmla="*/ 3223 w 3868"/>
                <a:gd name="T47" fmla="*/ 3867 h 6049"/>
                <a:gd name="T48" fmla="*/ 2975 w 3868"/>
                <a:gd name="T49" fmla="*/ 4504 h 6049"/>
                <a:gd name="T50" fmla="*/ 2743 w 3868"/>
                <a:gd name="T51" fmla="*/ 4714 h 6049"/>
                <a:gd name="T52" fmla="*/ 2458 w 3868"/>
                <a:gd name="T53" fmla="*/ 4534 h 6049"/>
                <a:gd name="T54" fmla="*/ 2376 w 3868"/>
                <a:gd name="T55" fmla="*/ 4294 h 6049"/>
                <a:gd name="T56" fmla="*/ 2218 w 3868"/>
                <a:gd name="T57" fmla="*/ 4279 h 6049"/>
                <a:gd name="T58" fmla="*/ 2173 w 3868"/>
                <a:gd name="T59" fmla="*/ 4811 h 6049"/>
                <a:gd name="T60" fmla="*/ 1701 w 3868"/>
                <a:gd name="T61" fmla="*/ 4496 h 6049"/>
                <a:gd name="T62" fmla="*/ 1769 w 3868"/>
                <a:gd name="T63" fmla="*/ 3935 h 6049"/>
                <a:gd name="T64" fmla="*/ 1994 w 3868"/>
                <a:gd name="T65" fmla="*/ 3432 h 6049"/>
                <a:gd name="T66" fmla="*/ 2271 w 3868"/>
                <a:gd name="T67" fmla="*/ 2870 h 6049"/>
                <a:gd name="T68" fmla="*/ 2256 w 3868"/>
                <a:gd name="T69" fmla="*/ 2706 h 6049"/>
                <a:gd name="T70" fmla="*/ 1964 w 3868"/>
                <a:gd name="T71" fmla="*/ 2166 h 6049"/>
                <a:gd name="T72" fmla="*/ 1799 w 3868"/>
                <a:gd name="T73" fmla="*/ 2541 h 6049"/>
                <a:gd name="T74" fmla="*/ 1739 w 3868"/>
                <a:gd name="T75" fmla="*/ 2773 h 6049"/>
                <a:gd name="T76" fmla="*/ 1342 w 3868"/>
                <a:gd name="T77" fmla="*/ 2780 h 6049"/>
                <a:gd name="T78" fmla="*/ 1304 w 3868"/>
                <a:gd name="T79" fmla="*/ 2278 h 6049"/>
                <a:gd name="T80" fmla="*/ 1484 w 3868"/>
                <a:gd name="T81" fmla="*/ 2451 h 6049"/>
                <a:gd name="T82" fmla="*/ 1282 w 3868"/>
                <a:gd name="T83" fmla="*/ 2166 h 6049"/>
                <a:gd name="T84" fmla="*/ 1019 w 3868"/>
                <a:gd name="T85" fmla="*/ 1746 h 6049"/>
                <a:gd name="T86" fmla="*/ 884 w 3868"/>
                <a:gd name="T87" fmla="*/ 1986 h 6049"/>
                <a:gd name="T88" fmla="*/ 1027 w 3868"/>
                <a:gd name="T89" fmla="*/ 1904 h 6049"/>
                <a:gd name="T90" fmla="*/ 382 w 3868"/>
                <a:gd name="T91" fmla="*/ 2511 h 6049"/>
                <a:gd name="T92" fmla="*/ 525 w 3868"/>
                <a:gd name="T93" fmla="*/ 2353 h 6049"/>
                <a:gd name="T94" fmla="*/ 480 w 3868"/>
                <a:gd name="T95" fmla="*/ 2533 h 6049"/>
                <a:gd name="T96" fmla="*/ 247 w 3868"/>
                <a:gd name="T97" fmla="*/ 2563 h 6049"/>
                <a:gd name="T98" fmla="*/ 255 w 3868"/>
                <a:gd name="T99" fmla="*/ 2683 h 6049"/>
                <a:gd name="T100" fmla="*/ 165 w 3868"/>
                <a:gd name="T101" fmla="*/ 2870 h 6049"/>
                <a:gd name="T102" fmla="*/ 0 w 3868"/>
                <a:gd name="T103" fmla="*/ 2818 h 6049"/>
                <a:gd name="T104" fmla="*/ 1207 w 3868"/>
                <a:gd name="T105" fmla="*/ 1169 h 6049"/>
                <a:gd name="T106" fmla="*/ 1229 w 3868"/>
                <a:gd name="T107" fmla="*/ 1372 h 6049"/>
                <a:gd name="T108" fmla="*/ 832 w 3868"/>
                <a:gd name="T109" fmla="*/ 83 h 6049"/>
                <a:gd name="T110" fmla="*/ 742 w 3868"/>
                <a:gd name="T111" fmla="*/ 465 h 6049"/>
                <a:gd name="T112" fmla="*/ 712 w 3868"/>
                <a:gd name="T113" fmla="*/ 555 h 6049"/>
                <a:gd name="T114" fmla="*/ 712 w 3868"/>
                <a:gd name="T115" fmla="*/ 825 h 6049"/>
                <a:gd name="T116" fmla="*/ 862 w 3868"/>
                <a:gd name="T117" fmla="*/ 442 h 6049"/>
                <a:gd name="T118" fmla="*/ 974 w 3868"/>
                <a:gd name="T119" fmla="*/ 105 h 60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68" h="6049">
                  <a:moveTo>
                    <a:pt x="2773" y="5261"/>
                  </a:moveTo>
                  <a:lnTo>
                    <a:pt x="2773" y="5261"/>
                  </a:lnTo>
                  <a:cubicBezTo>
                    <a:pt x="2758" y="5268"/>
                    <a:pt x="2758" y="5276"/>
                    <a:pt x="2743" y="5284"/>
                  </a:cubicBezTo>
                  <a:cubicBezTo>
                    <a:pt x="2736" y="5291"/>
                    <a:pt x="2720" y="5291"/>
                    <a:pt x="2720" y="5298"/>
                  </a:cubicBezTo>
                  <a:cubicBezTo>
                    <a:pt x="2720" y="5313"/>
                    <a:pt x="2728" y="5313"/>
                    <a:pt x="2728" y="5328"/>
                  </a:cubicBezTo>
                  <a:cubicBezTo>
                    <a:pt x="2728" y="5336"/>
                    <a:pt x="2720" y="5336"/>
                    <a:pt x="2720" y="5343"/>
                  </a:cubicBezTo>
                  <a:cubicBezTo>
                    <a:pt x="2713" y="5351"/>
                    <a:pt x="2713" y="5358"/>
                    <a:pt x="2706" y="5366"/>
                  </a:cubicBezTo>
                  <a:cubicBezTo>
                    <a:pt x="2698" y="5381"/>
                    <a:pt x="2698" y="5388"/>
                    <a:pt x="2690" y="5396"/>
                  </a:cubicBezTo>
                  <a:cubicBezTo>
                    <a:pt x="2690" y="5403"/>
                    <a:pt x="2676" y="5411"/>
                    <a:pt x="2676" y="5418"/>
                  </a:cubicBezTo>
                  <a:cubicBezTo>
                    <a:pt x="2660" y="5441"/>
                    <a:pt x="2653" y="5448"/>
                    <a:pt x="2653" y="5471"/>
                  </a:cubicBezTo>
                  <a:cubicBezTo>
                    <a:pt x="2653" y="5478"/>
                    <a:pt x="2646" y="5478"/>
                    <a:pt x="2646" y="5486"/>
                  </a:cubicBezTo>
                  <a:cubicBezTo>
                    <a:pt x="2646" y="5538"/>
                    <a:pt x="2646" y="5538"/>
                    <a:pt x="2646" y="5538"/>
                  </a:cubicBezTo>
                  <a:cubicBezTo>
                    <a:pt x="2646" y="5546"/>
                    <a:pt x="2646" y="5553"/>
                    <a:pt x="2646" y="5561"/>
                  </a:cubicBezTo>
                  <a:cubicBezTo>
                    <a:pt x="2646" y="5568"/>
                    <a:pt x="2646" y="5576"/>
                    <a:pt x="2638" y="5591"/>
                  </a:cubicBezTo>
                  <a:cubicBezTo>
                    <a:pt x="2638" y="5598"/>
                    <a:pt x="2630" y="5606"/>
                    <a:pt x="2630" y="5613"/>
                  </a:cubicBezTo>
                  <a:cubicBezTo>
                    <a:pt x="2623" y="5628"/>
                    <a:pt x="2623" y="5636"/>
                    <a:pt x="2616" y="5651"/>
                  </a:cubicBezTo>
                  <a:cubicBezTo>
                    <a:pt x="2608" y="5666"/>
                    <a:pt x="2601" y="5673"/>
                    <a:pt x="2586" y="5688"/>
                  </a:cubicBezTo>
                  <a:cubicBezTo>
                    <a:pt x="2578" y="5695"/>
                    <a:pt x="2578" y="5703"/>
                    <a:pt x="2563" y="5718"/>
                  </a:cubicBezTo>
                  <a:cubicBezTo>
                    <a:pt x="2556" y="5725"/>
                    <a:pt x="2548" y="5725"/>
                    <a:pt x="2548" y="5733"/>
                  </a:cubicBezTo>
                  <a:cubicBezTo>
                    <a:pt x="2541" y="5733"/>
                    <a:pt x="2541" y="5741"/>
                    <a:pt x="2541" y="5741"/>
                  </a:cubicBezTo>
                  <a:cubicBezTo>
                    <a:pt x="2556" y="5808"/>
                    <a:pt x="2556" y="5808"/>
                    <a:pt x="2556" y="5808"/>
                  </a:cubicBezTo>
                  <a:cubicBezTo>
                    <a:pt x="2556" y="5815"/>
                    <a:pt x="2556" y="5823"/>
                    <a:pt x="2556" y="5838"/>
                  </a:cubicBezTo>
                  <a:cubicBezTo>
                    <a:pt x="2548" y="5845"/>
                    <a:pt x="2548" y="5853"/>
                    <a:pt x="2548" y="5860"/>
                  </a:cubicBezTo>
                  <a:cubicBezTo>
                    <a:pt x="2548" y="5860"/>
                    <a:pt x="2548" y="5860"/>
                    <a:pt x="2548" y="5868"/>
                  </a:cubicBezTo>
                  <a:cubicBezTo>
                    <a:pt x="2556" y="5868"/>
                    <a:pt x="2556" y="5875"/>
                    <a:pt x="2563" y="5875"/>
                  </a:cubicBezTo>
                  <a:cubicBezTo>
                    <a:pt x="2563" y="5883"/>
                    <a:pt x="2563" y="5890"/>
                    <a:pt x="2571" y="5898"/>
                  </a:cubicBezTo>
                  <a:cubicBezTo>
                    <a:pt x="2578" y="5883"/>
                    <a:pt x="2578" y="5868"/>
                    <a:pt x="2593" y="5868"/>
                  </a:cubicBezTo>
                  <a:cubicBezTo>
                    <a:pt x="2616" y="5860"/>
                    <a:pt x="2630" y="5860"/>
                    <a:pt x="2646" y="5860"/>
                  </a:cubicBezTo>
                  <a:cubicBezTo>
                    <a:pt x="2668" y="5860"/>
                    <a:pt x="2668" y="5860"/>
                    <a:pt x="2668" y="5860"/>
                  </a:cubicBezTo>
                  <a:cubicBezTo>
                    <a:pt x="2668" y="5853"/>
                    <a:pt x="2668" y="5845"/>
                    <a:pt x="2668" y="5838"/>
                  </a:cubicBezTo>
                  <a:cubicBezTo>
                    <a:pt x="2676" y="5830"/>
                    <a:pt x="2668" y="5823"/>
                    <a:pt x="2676" y="5808"/>
                  </a:cubicBezTo>
                  <a:cubicBezTo>
                    <a:pt x="2676" y="5801"/>
                    <a:pt x="2683" y="5793"/>
                    <a:pt x="2683" y="5778"/>
                  </a:cubicBezTo>
                  <a:cubicBezTo>
                    <a:pt x="2683" y="5771"/>
                    <a:pt x="2676" y="5771"/>
                    <a:pt x="2668" y="5763"/>
                  </a:cubicBezTo>
                  <a:cubicBezTo>
                    <a:pt x="2668" y="5763"/>
                    <a:pt x="2668" y="5755"/>
                    <a:pt x="2668" y="5748"/>
                  </a:cubicBezTo>
                  <a:cubicBezTo>
                    <a:pt x="2668" y="5733"/>
                    <a:pt x="2676" y="5725"/>
                    <a:pt x="2683" y="5711"/>
                  </a:cubicBezTo>
                  <a:cubicBezTo>
                    <a:pt x="2690" y="5703"/>
                    <a:pt x="2690" y="5695"/>
                    <a:pt x="2690" y="5681"/>
                  </a:cubicBezTo>
                  <a:cubicBezTo>
                    <a:pt x="2698" y="5658"/>
                    <a:pt x="2698" y="5636"/>
                    <a:pt x="2720" y="5628"/>
                  </a:cubicBezTo>
                  <a:cubicBezTo>
                    <a:pt x="2728" y="5621"/>
                    <a:pt x="2736" y="5621"/>
                    <a:pt x="2743" y="5613"/>
                  </a:cubicBezTo>
                  <a:cubicBezTo>
                    <a:pt x="2750" y="5606"/>
                    <a:pt x="2743" y="5591"/>
                    <a:pt x="2750" y="5583"/>
                  </a:cubicBezTo>
                  <a:cubicBezTo>
                    <a:pt x="2750" y="5576"/>
                    <a:pt x="2758" y="5576"/>
                    <a:pt x="2766" y="5568"/>
                  </a:cubicBezTo>
                  <a:cubicBezTo>
                    <a:pt x="2773" y="5553"/>
                    <a:pt x="2773" y="5546"/>
                    <a:pt x="2773" y="5531"/>
                  </a:cubicBezTo>
                  <a:cubicBezTo>
                    <a:pt x="2773" y="5516"/>
                    <a:pt x="2773" y="5508"/>
                    <a:pt x="2773" y="5493"/>
                  </a:cubicBezTo>
                  <a:cubicBezTo>
                    <a:pt x="2773" y="5471"/>
                    <a:pt x="2780" y="5463"/>
                    <a:pt x="2780" y="5441"/>
                  </a:cubicBezTo>
                  <a:cubicBezTo>
                    <a:pt x="2788" y="5426"/>
                    <a:pt x="2788" y="5418"/>
                    <a:pt x="2788" y="5403"/>
                  </a:cubicBezTo>
                  <a:cubicBezTo>
                    <a:pt x="2788" y="5351"/>
                    <a:pt x="2788" y="5351"/>
                    <a:pt x="2788" y="5351"/>
                  </a:cubicBezTo>
                  <a:cubicBezTo>
                    <a:pt x="2788" y="5343"/>
                    <a:pt x="2788" y="5343"/>
                    <a:pt x="2795" y="5336"/>
                  </a:cubicBezTo>
                  <a:cubicBezTo>
                    <a:pt x="2795" y="5328"/>
                    <a:pt x="2795" y="5321"/>
                    <a:pt x="2795" y="5306"/>
                  </a:cubicBezTo>
                  <a:cubicBezTo>
                    <a:pt x="2795" y="5298"/>
                    <a:pt x="2795" y="5291"/>
                    <a:pt x="2788" y="5284"/>
                  </a:cubicBezTo>
                  <a:cubicBezTo>
                    <a:pt x="2788" y="5276"/>
                    <a:pt x="2780" y="5268"/>
                    <a:pt x="2773" y="5261"/>
                  </a:cubicBezTo>
                  <a:close/>
                  <a:moveTo>
                    <a:pt x="1994" y="5845"/>
                  </a:moveTo>
                  <a:lnTo>
                    <a:pt x="1994" y="5845"/>
                  </a:lnTo>
                  <a:cubicBezTo>
                    <a:pt x="1994" y="5853"/>
                    <a:pt x="2001" y="5853"/>
                    <a:pt x="2008" y="5860"/>
                  </a:cubicBezTo>
                  <a:cubicBezTo>
                    <a:pt x="2016" y="5868"/>
                    <a:pt x="2016" y="5875"/>
                    <a:pt x="2016" y="5890"/>
                  </a:cubicBezTo>
                  <a:cubicBezTo>
                    <a:pt x="2016" y="5905"/>
                    <a:pt x="2024" y="5913"/>
                    <a:pt x="2024" y="5928"/>
                  </a:cubicBezTo>
                  <a:cubicBezTo>
                    <a:pt x="2031" y="5958"/>
                    <a:pt x="2038" y="5973"/>
                    <a:pt x="2054" y="5995"/>
                  </a:cubicBezTo>
                  <a:cubicBezTo>
                    <a:pt x="2061" y="6010"/>
                    <a:pt x="2054" y="6025"/>
                    <a:pt x="2068" y="6033"/>
                  </a:cubicBezTo>
                  <a:cubicBezTo>
                    <a:pt x="2083" y="6040"/>
                    <a:pt x="2091" y="6033"/>
                    <a:pt x="2106" y="6040"/>
                  </a:cubicBezTo>
                  <a:cubicBezTo>
                    <a:pt x="2113" y="6040"/>
                    <a:pt x="2121" y="6040"/>
                    <a:pt x="2128" y="6040"/>
                  </a:cubicBezTo>
                  <a:cubicBezTo>
                    <a:pt x="2151" y="6048"/>
                    <a:pt x="2158" y="6048"/>
                    <a:pt x="2181" y="6048"/>
                  </a:cubicBezTo>
                  <a:cubicBezTo>
                    <a:pt x="2196" y="6048"/>
                    <a:pt x="2203" y="6040"/>
                    <a:pt x="2211" y="6040"/>
                  </a:cubicBezTo>
                  <a:cubicBezTo>
                    <a:pt x="2226" y="6040"/>
                    <a:pt x="2226" y="6033"/>
                    <a:pt x="2233" y="6033"/>
                  </a:cubicBezTo>
                  <a:cubicBezTo>
                    <a:pt x="2248" y="6025"/>
                    <a:pt x="2256" y="6018"/>
                    <a:pt x="2263" y="6010"/>
                  </a:cubicBezTo>
                  <a:cubicBezTo>
                    <a:pt x="2271" y="6003"/>
                    <a:pt x="2278" y="5988"/>
                    <a:pt x="2286" y="5980"/>
                  </a:cubicBezTo>
                  <a:cubicBezTo>
                    <a:pt x="2293" y="5965"/>
                    <a:pt x="2308" y="5950"/>
                    <a:pt x="2316" y="5935"/>
                  </a:cubicBezTo>
                  <a:cubicBezTo>
                    <a:pt x="2316" y="5920"/>
                    <a:pt x="2316" y="5905"/>
                    <a:pt x="2323" y="5890"/>
                  </a:cubicBezTo>
                  <a:cubicBezTo>
                    <a:pt x="2323" y="5883"/>
                    <a:pt x="2323" y="5875"/>
                    <a:pt x="2323" y="5868"/>
                  </a:cubicBezTo>
                  <a:cubicBezTo>
                    <a:pt x="2323" y="5838"/>
                    <a:pt x="2323" y="5838"/>
                    <a:pt x="2323" y="5838"/>
                  </a:cubicBezTo>
                  <a:cubicBezTo>
                    <a:pt x="2316" y="5838"/>
                    <a:pt x="2308" y="5838"/>
                    <a:pt x="2293" y="5838"/>
                  </a:cubicBezTo>
                  <a:cubicBezTo>
                    <a:pt x="2286" y="5838"/>
                    <a:pt x="2278" y="5830"/>
                    <a:pt x="2271" y="5823"/>
                  </a:cubicBezTo>
                  <a:cubicBezTo>
                    <a:pt x="2263" y="5815"/>
                    <a:pt x="2263" y="5815"/>
                    <a:pt x="2256" y="5808"/>
                  </a:cubicBezTo>
                  <a:cubicBezTo>
                    <a:pt x="2233" y="5801"/>
                    <a:pt x="2226" y="5793"/>
                    <a:pt x="2211" y="5778"/>
                  </a:cubicBezTo>
                  <a:cubicBezTo>
                    <a:pt x="2196" y="5771"/>
                    <a:pt x="2196" y="5763"/>
                    <a:pt x="2181" y="5755"/>
                  </a:cubicBezTo>
                  <a:cubicBezTo>
                    <a:pt x="2166" y="5755"/>
                    <a:pt x="2158" y="5755"/>
                    <a:pt x="2151" y="5755"/>
                  </a:cubicBezTo>
                  <a:cubicBezTo>
                    <a:pt x="2136" y="5755"/>
                    <a:pt x="2128" y="5748"/>
                    <a:pt x="2113" y="5748"/>
                  </a:cubicBezTo>
                  <a:cubicBezTo>
                    <a:pt x="2098" y="5748"/>
                    <a:pt x="2098" y="5763"/>
                    <a:pt x="2083" y="5778"/>
                  </a:cubicBezTo>
                  <a:cubicBezTo>
                    <a:pt x="2083" y="5785"/>
                    <a:pt x="2083" y="5785"/>
                    <a:pt x="2083" y="5785"/>
                  </a:cubicBezTo>
                  <a:cubicBezTo>
                    <a:pt x="2076" y="5793"/>
                    <a:pt x="2068" y="5801"/>
                    <a:pt x="2068" y="5808"/>
                  </a:cubicBezTo>
                  <a:cubicBezTo>
                    <a:pt x="2061" y="5823"/>
                    <a:pt x="2054" y="5823"/>
                    <a:pt x="2038" y="5823"/>
                  </a:cubicBezTo>
                  <a:cubicBezTo>
                    <a:pt x="2031" y="5830"/>
                    <a:pt x="2031" y="5830"/>
                    <a:pt x="2024" y="5830"/>
                  </a:cubicBezTo>
                  <a:cubicBezTo>
                    <a:pt x="2008" y="5838"/>
                    <a:pt x="1994" y="5838"/>
                    <a:pt x="1994" y="5845"/>
                  </a:cubicBezTo>
                  <a:close/>
                  <a:moveTo>
                    <a:pt x="1746" y="5703"/>
                  </a:moveTo>
                  <a:lnTo>
                    <a:pt x="1746" y="5703"/>
                  </a:lnTo>
                  <a:cubicBezTo>
                    <a:pt x="1739" y="5711"/>
                    <a:pt x="1739" y="5711"/>
                    <a:pt x="1739" y="5718"/>
                  </a:cubicBezTo>
                  <a:cubicBezTo>
                    <a:pt x="1739" y="5725"/>
                    <a:pt x="1746" y="5733"/>
                    <a:pt x="1754" y="5733"/>
                  </a:cubicBezTo>
                  <a:cubicBezTo>
                    <a:pt x="1761" y="5741"/>
                    <a:pt x="1769" y="5748"/>
                    <a:pt x="1776" y="5755"/>
                  </a:cubicBezTo>
                  <a:cubicBezTo>
                    <a:pt x="1776" y="5763"/>
                    <a:pt x="1776" y="5763"/>
                    <a:pt x="1784" y="5763"/>
                  </a:cubicBezTo>
                  <a:cubicBezTo>
                    <a:pt x="1784" y="5771"/>
                    <a:pt x="1791" y="5771"/>
                    <a:pt x="1799" y="5778"/>
                  </a:cubicBezTo>
                  <a:cubicBezTo>
                    <a:pt x="1806" y="5785"/>
                    <a:pt x="1806" y="5793"/>
                    <a:pt x="1814" y="5793"/>
                  </a:cubicBezTo>
                  <a:cubicBezTo>
                    <a:pt x="1814" y="5793"/>
                    <a:pt x="1814" y="5793"/>
                    <a:pt x="1821" y="5785"/>
                  </a:cubicBezTo>
                  <a:cubicBezTo>
                    <a:pt x="1829" y="5785"/>
                    <a:pt x="1829" y="5771"/>
                    <a:pt x="1836" y="5771"/>
                  </a:cubicBezTo>
                  <a:cubicBezTo>
                    <a:pt x="1844" y="5771"/>
                    <a:pt x="1851" y="5771"/>
                    <a:pt x="1859" y="5763"/>
                  </a:cubicBezTo>
                  <a:cubicBezTo>
                    <a:pt x="1851" y="5755"/>
                    <a:pt x="1844" y="5755"/>
                    <a:pt x="1836" y="5748"/>
                  </a:cubicBezTo>
                  <a:cubicBezTo>
                    <a:pt x="1821" y="5741"/>
                    <a:pt x="1821" y="5718"/>
                    <a:pt x="1806" y="5718"/>
                  </a:cubicBezTo>
                  <a:cubicBezTo>
                    <a:pt x="1799" y="5718"/>
                    <a:pt x="1791" y="5725"/>
                    <a:pt x="1784" y="5718"/>
                  </a:cubicBezTo>
                  <a:cubicBezTo>
                    <a:pt x="1769" y="5718"/>
                    <a:pt x="1761" y="5711"/>
                    <a:pt x="1746" y="5703"/>
                  </a:cubicBezTo>
                  <a:close/>
                  <a:moveTo>
                    <a:pt x="1319" y="4009"/>
                  </a:moveTo>
                  <a:lnTo>
                    <a:pt x="1319" y="4009"/>
                  </a:lnTo>
                  <a:cubicBezTo>
                    <a:pt x="1304" y="4039"/>
                    <a:pt x="1282" y="4039"/>
                    <a:pt x="1252" y="4054"/>
                  </a:cubicBezTo>
                  <a:cubicBezTo>
                    <a:pt x="1244" y="4054"/>
                    <a:pt x="1236" y="4054"/>
                    <a:pt x="1229" y="4069"/>
                  </a:cubicBezTo>
                  <a:cubicBezTo>
                    <a:pt x="1222" y="4084"/>
                    <a:pt x="1214" y="4092"/>
                    <a:pt x="1207" y="4114"/>
                  </a:cubicBezTo>
                  <a:cubicBezTo>
                    <a:pt x="1199" y="4122"/>
                    <a:pt x="1207" y="4137"/>
                    <a:pt x="1192" y="4144"/>
                  </a:cubicBezTo>
                  <a:cubicBezTo>
                    <a:pt x="1192" y="4152"/>
                    <a:pt x="1184" y="4159"/>
                    <a:pt x="1177" y="4159"/>
                  </a:cubicBezTo>
                  <a:cubicBezTo>
                    <a:pt x="1184" y="4167"/>
                    <a:pt x="1184" y="4174"/>
                    <a:pt x="1192" y="4182"/>
                  </a:cubicBezTo>
                  <a:cubicBezTo>
                    <a:pt x="1199" y="4189"/>
                    <a:pt x="1207" y="4197"/>
                    <a:pt x="1214" y="4197"/>
                  </a:cubicBezTo>
                  <a:cubicBezTo>
                    <a:pt x="1222" y="4197"/>
                    <a:pt x="1229" y="4189"/>
                    <a:pt x="1236" y="4174"/>
                  </a:cubicBezTo>
                  <a:cubicBezTo>
                    <a:pt x="1244" y="4167"/>
                    <a:pt x="1252" y="4159"/>
                    <a:pt x="1259" y="4152"/>
                  </a:cubicBezTo>
                  <a:cubicBezTo>
                    <a:pt x="1259" y="4144"/>
                    <a:pt x="1259" y="4137"/>
                    <a:pt x="1267" y="4122"/>
                  </a:cubicBezTo>
                  <a:cubicBezTo>
                    <a:pt x="1267" y="4114"/>
                    <a:pt x="1267" y="4107"/>
                    <a:pt x="1274" y="4099"/>
                  </a:cubicBezTo>
                  <a:cubicBezTo>
                    <a:pt x="1274" y="4092"/>
                    <a:pt x="1274" y="4084"/>
                    <a:pt x="1274" y="4077"/>
                  </a:cubicBezTo>
                  <a:cubicBezTo>
                    <a:pt x="1282" y="4077"/>
                    <a:pt x="1282" y="4077"/>
                    <a:pt x="1289" y="4077"/>
                  </a:cubicBezTo>
                  <a:cubicBezTo>
                    <a:pt x="1297" y="4077"/>
                    <a:pt x="1297" y="4069"/>
                    <a:pt x="1304" y="4062"/>
                  </a:cubicBezTo>
                  <a:lnTo>
                    <a:pt x="1304" y="4054"/>
                  </a:lnTo>
                  <a:cubicBezTo>
                    <a:pt x="1304" y="4039"/>
                    <a:pt x="1312" y="4039"/>
                    <a:pt x="1319" y="4032"/>
                  </a:cubicBezTo>
                  <a:cubicBezTo>
                    <a:pt x="1319" y="4025"/>
                    <a:pt x="1319" y="4025"/>
                    <a:pt x="1327" y="4017"/>
                  </a:cubicBezTo>
                  <a:cubicBezTo>
                    <a:pt x="1319" y="4009"/>
                    <a:pt x="1319" y="4009"/>
                    <a:pt x="1319" y="4009"/>
                  </a:cubicBezTo>
                  <a:close/>
                  <a:moveTo>
                    <a:pt x="1409" y="3845"/>
                  </a:moveTo>
                  <a:lnTo>
                    <a:pt x="1409" y="3845"/>
                  </a:lnTo>
                  <a:cubicBezTo>
                    <a:pt x="1409" y="3860"/>
                    <a:pt x="1409" y="3860"/>
                    <a:pt x="1401" y="3875"/>
                  </a:cubicBezTo>
                  <a:cubicBezTo>
                    <a:pt x="1401" y="3882"/>
                    <a:pt x="1394" y="3882"/>
                    <a:pt x="1394" y="3890"/>
                  </a:cubicBezTo>
                  <a:cubicBezTo>
                    <a:pt x="1394" y="3897"/>
                    <a:pt x="1401" y="3897"/>
                    <a:pt x="1401" y="3905"/>
                  </a:cubicBezTo>
                  <a:cubicBezTo>
                    <a:pt x="1409" y="3919"/>
                    <a:pt x="1417" y="3927"/>
                    <a:pt x="1417" y="3949"/>
                  </a:cubicBezTo>
                  <a:cubicBezTo>
                    <a:pt x="1417" y="3949"/>
                    <a:pt x="1417" y="3949"/>
                    <a:pt x="1424" y="3949"/>
                  </a:cubicBezTo>
                  <a:cubicBezTo>
                    <a:pt x="1431" y="3949"/>
                    <a:pt x="1431" y="3942"/>
                    <a:pt x="1439" y="3942"/>
                  </a:cubicBezTo>
                  <a:cubicBezTo>
                    <a:pt x="1454" y="3935"/>
                    <a:pt x="1461" y="3935"/>
                    <a:pt x="1484" y="3935"/>
                  </a:cubicBezTo>
                  <a:cubicBezTo>
                    <a:pt x="1484" y="3927"/>
                    <a:pt x="1484" y="3927"/>
                    <a:pt x="1484" y="3919"/>
                  </a:cubicBezTo>
                  <a:cubicBezTo>
                    <a:pt x="1469" y="3912"/>
                    <a:pt x="1454" y="3912"/>
                    <a:pt x="1439" y="3897"/>
                  </a:cubicBezTo>
                  <a:cubicBezTo>
                    <a:pt x="1424" y="3890"/>
                    <a:pt x="1431" y="3875"/>
                    <a:pt x="1417" y="3860"/>
                  </a:cubicBezTo>
                  <a:cubicBezTo>
                    <a:pt x="1417" y="3852"/>
                    <a:pt x="1417" y="3852"/>
                    <a:pt x="1409" y="3845"/>
                  </a:cubicBezTo>
                  <a:close/>
                  <a:moveTo>
                    <a:pt x="1776" y="3425"/>
                  </a:moveTo>
                  <a:lnTo>
                    <a:pt x="1776" y="3425"/>
                  </a:lnTo>
                  <a:cubicBezTo>
                    <a:pt x="1776" y="3417"/>
                    <a:pt x="1784" y="3410"/>
                    <a:pt x="1784" y="3402"/>
                  </a:cubicBezTo>
                  <a:cubicBezTo>
                    <a:pt x="1776" y="3402"/>
                    <a:pt x="1776" y="3402"/>
                    <a:pt x="1769" y="3402"/>
                  </a:cubicBezTo>
                  <a:lnTo>
                    <a:pt x="1769" y="3402"/>
                  </a:lnTo>
                  <a:cubicBezTo>
                    <a:pt x="1761" y="3410"/>
                    <a:pt x="1754" y="3410"/>
                    <a:pt x="1739" y="3410"/>
                  </a:cubicBezTo>
                  <a:cubicBezTo>
                    <a:pt x="1724" y="3410"/>
                    <a:pt x="1716" y="3402"/>
                    <a:pt x="1709" y="3402"/>
                  </a:cubicBezTo>
                  <a:cubicBezTo>
                    <a:pt x="1694" y="3402"/>
                    <a:pt x="1694" y="3402"/>
                    <a:pt x="1694" y="3402"/>
                  </a:cubicBezTo>
                  <a:cubicBezTo>
                    <a:pt x="1694" y="3410"/>
                    <a:pt x="1694" y="3417"/>
                    <a:pt x="1694" y="3425"/>
                  </a:cubicBezTo>
                  <a:cubicBezTo>
                    <a:pt x="1694" y="3440"/>
                    <a:pt x="1686" y="3440"/>
                    <a:pt x="1686" y="3455"/>
                  </a:cubicBezTo>
                  <a:cubicBezTo>
                    <a:pt x="1686" y="3477"/>
                    <a:pt x="1701" y="3492"/>
                    <a:pt x="1701" y="3515"/>
                  </a:cubicBezTo>
                  <a:cubicBezTo>
                    <a:pt x="1709" y="3522"/>
                    <a:pt x="1709" y="3530"/>
                    <a:pt x="1716" y="3537"/>
                  </a:cubicBezTo>
                  <a:cubicBezTo>
                    <a:pt x="1724" y="3545"/>
                    <a:pt x="1724" y="3552"/>
                    <a:pt x="1731" y="3552"/>
                  </a:cubicBezTo>
                  <a:cubicBezTo>
                    <a:pt x="1731" y="3560"/>
                    <a:pt x="1731" y="3560"/>
                    <a:pt x="1739" y="3560"/>
                  </a:cubicBezTo>
                  <a:cubicBezTo>
                    <a:pt x="1746" y="3545"/>
                    <a:pt x="1746" y="3537"/>
                    <a:pt x="1754" y="3522"/>
                  </a:cubicBezTo>
                  <a:cubicBezTo>
                    <a:pt x="1761" y="3515"/>
                    <a:pt x="1761" y="3515"/>
                    <a:pt x="1769" y="3507"/>
                  </a:cubicBezTo>
                  <a:cubicBezTo>
                    <a:pt x="1784" y="3492"/>
                    <a:pt x="1791" y="3485"/>
                    <a:pt x="1799" y="3477"/>
                  </a:cubicBezTo>
                  <a:lnTo>
                    <a:pt x="1799" y="3470"/>
                  </a:lnTo>
                  <a:cubicBezTo>
                    <a:pt x="1791" y="3470"/>
                    <a:pt x="1791" y="3470"/>
                    <a:pt x="1784" y="3462"/>
                  </a:cubicBezTo>
                  <a:cubicBezTo>
                    <a:pt x="1776" y="3455"/>
                    <a:pt x="1776" y="3440"/>
                    <a:pt x="1776" y="3425"/>
                  </a:cubicBezTo>
                  <a:close/>
                  <a:moveTo>
                    <a:pt x="2024" y="3013"/>
                  </a:moveTo>
                  <a:lnTo>
                    <a:pt x="2024" y="3013"/>
                  </a:lnTo>
                  <a:cubicBezTo>
                    <a:pt x="2038" y="3005"/>
                    <a:pt x="2046" y="2998"/>
                    <a:pt x="2061" y="2998"/>
                  </a:cubicBezTo>
                  <a:cubicBezTo>
                    <a:pt x="2068" y="2998"/>
                    <a:pt x="2068" y="2990"/>
                    <a:pt x="2076" y="2998"/>
                  </a:cubicBezTo>
                  <a:cubicBezTo>
                    <a:pt x="2076" y="2998"/>
                    <a:pt x="2076" y="2998"/>
                    <a:pt x="2076" y="3005"/>
                  </a:cubicBezTo>
                  <a:cubicBezTo>
                    <a:pt x="2083" y="3013"/>
                    <a:pt x="2083" y="3013"/>
                    <a:pt x="2083" y="3020"/>
                  </a:cubicBezTo>
                  <a:cubicBezTo>
                    <a:pt x="2083" y="3035"/>
                    <a:pt x="2076" y="3043"/>
                    <a:pt x="2068" y="3058"/>
                  </a:cubicBezTo>
                  <a:cubicBezTo>
                    <a:pt x="2068" y="3065"/>
                    <a:pt x="2061" y="3073"/>
                    <a:pt x="2046" y="3080"/>
                  </a:cubicBezTo>
                  <a:cubicBezTo>
                    <a:pt x="2046" y="3088"/>
                    <a:pt x="2038" y="3095"/>
                    <a:pt x="2038" y="3103"/>
                  </a:cubicBezTo>
                  <a:cubicBezTo>
                    <a:pt x="2031" y="3118"/>
                    <a:pt x="2031" y="3125"/>
                    <a:pt x="2024" y="3140"/>
                  </a:cubicBezTo>
                  <a:cubicBezTo>
                    <a:pt x="2016" y="3148"/>
                    <a:pt x="2008" y="3155"/>
                    <a:pt x="1994" y="3163"/>
                  </a:cubicBezTo>
                  <a:cubicBezTo>
                    <a:pt x="1986" y="3163"/>
                    <a:pt x="1986" y="3178"/>
                    <a:pt x="1978" y="3178"/>
                  </a:cubicBezTo>
                  <a:cubicBezTo>
                    <a:pt x="1964" y="3178"/>
                    <a:pt x="1964" y="3178"/>
                    <a:pt x="1964" y="3178"/>
                  </a:cubicBezTo>
                  <a:cubicBezTo>
                    <a:pt x="1964" y="3163"/>
                    <a:pt x="1964" y="3155"/>
                    <a:pt x="1964" y="3148"/>
                  </a:cubicBezTo>
                  <a:cubicBezTo>
                    <a:pt x="1956" y="3148"/>
                    <a:pt x="1948" y="3163"/>
                    <a:pt x="1941" y="3163"/>
                  </a:cubicBezTo>
                  <a:cubicBezTo>
                    <a:pt x="1934" y="3163"/>
                    <a:pt x="1926" y="3155"/>
                    <a:pt x="1918" y="3148"/>
                  </a:cubicBezTo>
                  <a:cubicBezTo>
                    <a:pt x="1911" y="3140"/>
                    <a:pt x="1904" y="3140"/>
                    <a:pt x="1889" y="3140"/>
                  </a:cubicBezTo>
                  <a:cubicBezTo>
                    <a:pt x="1874" y="3140"/>
                    <a:pt x="1866" y="3148"/>
                    <a:pt x="1851" y="3148"/>
                  </a:cubicBezTo>
                  <a:cubicBezTo>
                    <a:pt x="1844" y="3148"/>
                    <a:pt x="1844" y="3133"/>
                    <a:pt x="1844" y="3125"/>
                  </a:cubicBezTo>
                  <a:lnTo>
                    <a:pt x="1836" y="3118"/>
                  </a:lnTo>
                  <a:cubicBezTo>
                    <a:pt x="1806" y="3133"/>
                    <a:pt x="1806" y="3163"/>
                    <a:pt x="1806" y="3193"/>
                  </a:cubicBezTo>
                  <a:cubicBezTo>
                    <a:pt x="1806" y="3208"/>
                    <a:pt x="1806" y="3215"/>
                    <a:pt x="1799" y="3230"/>
                  </a:cubicBezTo>
                  <a:cubicBezTo>
                    <a:pt x="1791" y="3245"/>
                    <a:pt x="1791" y="3253"/>
                    <a:pt x="1776" y="3267"/>
                  </a:cubicBezTo>
                  <a:cubicBezTo>
                    <a:pt x="1769" y="3275"/>
                    <a:pt x="1769" y="3283"/>
                    <a:pt x="1761" y="3283"/>
                  </a:cubicBezTo>
                  <a:cubicBezTo>
                    <a:pt x="1754" y="3283"/>
                    <a:pt x="1754" y="3275"/>
                    <a:pt x="1746" y="3275"/>
                  </a:cubicBezTo>
                  <a:cubicBezTo>
                    <a:pt x="1739" y="3275"/>
                    <a:pt x="1746" y="3283"/>
                    <a:pt x="1739" y="3283"/>
                  </a:cubicBezTo>
                  <a:cubicBezTo>
                    <a:pt x="1746" y="3290"/>
                    <a:pt x="1746" y="3290"/>
                    <a:pt x="1746" y="3297"/>
                  </a:cubicBezTo>
                  <a:cubicBezTo>
                    <a:pt x="1746" y="3305"/>
                    <a:pt x="1739" y="3305"/>
                    <a:pt x="1731" y="3305"/>
                  </a:cubicBezTo>
                  <a:cubicBezTo>
                    <a:pt x="1724" y="3313"/>
                    <a:pt x="1716" y="3313"/>
                    <a:pt x="1709" y="3320"/>
                  </a:cubicBezTo>
                  <a:cubicBezTo>
                    <a:pt x="1701" y="3327"/>
                    <a:pt x="1694" y="3335"/>
                    <a:pt x="1686" y="3343"/>
                  </a:cubicBezTo>
                  <a:cubicBezTo>
                    <a:pt x="1679" y="3350"/>
                    <a:pt x="1671" y="3350"/>
                    <a:pt x="1664" y="3357"/>
                  </a:cubicBezTo>
                  <a:cubicBezTo>
                    <a:pt x="1649" y="3373"/>
                    <a:pt x="1649" y="3380"/>
                    <a:pt x="1641" y="3395"/>
                  </a:cubicBezTo>
                  <a:cubicBezTo>
                    <a:pt x="1634" y="3402"/>
                    <a:pt x="1634" y="3410"/>
                    <a:pt x="1626" y="3417"/>
                  </a:cubicBezTo>
                  <a:cubicBezTo>
                    <a:pt x="1619" y="3425"/>
                    <a:pt x="1604" y="3425"/>
                    <a:pt x="1589" y="3425"/>
                  </a:cubicBezTo>
                  <a:cubicBezTo>
                    <a:pt x="1581" y="3425"/>
                    <a:pt x="1581" y="3425"/>
                    <a:pt x="1574" y="3425"/>
                  </a:cubicBezTo>
                  <a:cubicBezTo>
                    <a:pt x="1574" y="3402"/>
                    <a:pt x="1574" y="3402"/>
                    <a:pt x="1574" y="3402"/>
                  </a:cubicBezTo>
                  <a:cubicBezTo>
                    <a:pt x="1574" y="3395"/>
                    <a:pt x="1574" y="3395"/>
                    <a:pt x="1574" y="3395"/>
                  </a:cubicBezTo>
                  <a:cubicBezTo>
                    <a:pt x="1574" y="3387"/>
                    <a:pt x="1581" y="3380"/>
                    <a:pt x="1581" y="3373"/>
                  </a:cubicBezTo>
                  <a:cubicBezTo>
                    <a:pt x="1581" y="3365"/>
                    <a:pt x="1566" y="3350"/>
                    <a:pt x="1559" y="3350"/>
                  </a:cubicBezTo>
                  <a:cubicBezTo>
                    <a:pt x="1551" y="3350"/>
                    <a:pt x="1551" y="3350"/>
                    <a:pt x="1544" y="3357"/>
                  </a:cubicBezTo>
                  <a:cubicBezTo>
                    <a:pt x="1544" y="3343"/>
                    <a:pt x="1551" y="3335"/>
                    <a:pt x="1559" y="3327"/>
                  </a:cubicBezTo>
                  <a:cubicBezTo>
                    <a:pt x="1566" y="3320"/>
                    <a:pt x="1566" y="3313"/>
                    <a:pt x="1574" y="3305"/>
                  </a:cubicBezTo>
                  <a:lnTo>
                    <a:pt x="1574" y="3297"/>
                  </a:lnTo>
                  <a:cubicBezTo>
                    <a:pt x="1574" y="3297"/>
                    <a:pt x="1574" y="3297"/>
                    <a:pt x="1581" y="3297"/>
                  </a:cubicBezTo>
                  <a:cubicBezTo>
                    <a:pt x="1581" y="3297"/>
                    <a:pt x="1589" y="3297"/>
                    <a:pt x="1596" y="3297"/>
                  </a:cubicBezTo>
                  <a:cubicBezTo>
                    <a:pt x="1596" y="3297"/>
                    <a:pt x="1604" y="3297"/>
                    <a:pt x="1611" y="3297"/>
                  </a:cubicBezTo>
                  <a:cubicBezTo>
                    <a:pt x="1611" y="3290"/>
                    <a:pt x="1611" y="3283"/>
                    <a:pt x="1604" y="3283"/>
                  </a:cubicBezTo>
                  <a:cubicBezTo>
                    <a:pt x="1596" y="3275"/>
                    <a:pt x="1589" y="3275"/>
                    <a:pt x="1581" y="3275"/>
                  </a:cubicBezTo>
                  <a:cubicBezTo>
                    <a:pt x="1574" y="3267"/>
                    <a:pt x="1574" y="3260"/>
                    <a:pt x="1566" y="3260"/>
                  </a:cubicBezTo>
                  <a:cubicBezTo>
                    <a:pt x="1559" y="3253"/>
                    <a:pt x="1544" y="3260"/>
                    <a:pt x="1544" y="3245"/>
                  </a:cubicBezTo>
                  <a:cubicBezTo>
                    <a:pt x="1544" y="3237"/>
                    <a:pt x="1544" y="3230"/>
                    <a:pt x="1544" y="3223"/>
                  </a:cubicBezTo>
                  <a:cubicBezTo>
                    <a:pt x="1544" y="3208"/>
                    <a:pt x="1544" y="3208"/>
                    <a:pt x="1544" y="3193"/>
                  </a:cubicBezTo>
                  <a:cubicBezTo>
                    <a:pt x="1544" y="3185"/>
                    <a:pt x="1544" y="3185"/>
                    <a:pt x="1551" y="3178"/>
                  </a:cubicBezTo>
                  <a:cubicBezTo>
                    <a:pt x="1559" y="3148"/>
                    <a:pt x="1566" y="3133"/>
                    <a:pt x="1574" y="3110"/>
                  </a:cubicBezTo>
                  <a:cubicBezTo>
                    <a:pt x="1589" y="3088"/>
                    <a:pt x="1596" y="3080"/>
                    <a:pt x="1604" y="3065"/>
                  </a:cubicBezTo>
                  <a:cubicBezTo>
                    <a:pt x="1604" y="3050"/>
                    <a:pt x="1604" y="3043"/>
                    <a:pt x="1611" y="3035"/>
                  </a:cubicBezTo>
                  <a:cubicBezTo>
                    <a:pt x="1611" y="3028"/>
                    <a:pt x="1626" y="3020"/>
                    <a:pt x="1626" y="3005"/>
                  </a:cubicBezTo>
                  <a:cubicBezTo>
                    <a:pt x="1626" y="3005"/>
                    <a:pt x="1619" y="2998"/>
                    <a:pt x="1619" y="2990"/>
                  </a:cubicBezTo>
                  <a:cubicBezTo>
                    <a:pt x="1641" y="2990"/>
                    <a:pt x="1656" y="2983"/>
                    <a:pt x="1679" y="2983"/>
                  </a:cubicBezTo>
                  <a:cubicBezTo>
                    <a:pt x="1686" y="2983"/>
                    <a:pt x="1694" y="2975"/>
                    <a:pt x="1701" y="2975"/>
                  </a:cubicBezTo>
                  <a:cubicBezTo>
                    <a:pt x="1731" y="2968"/>
                    <a:pt x="1746" y="2968"/>
                    <a:pt x="1769" y="2960"/>
                  </a:cubicBezTo>
                  <a:cubicBezTo>
                    <a:pt x="1776" y="2960"/>
                    <a:pt x="1776" y="2953"/>
                    <a:pt x="1784" y="2953"/>
                  </a:cubicBezTo>
                  <a:cubicBezTo>
                    <a:pt x="1799" y="2953"/>
                    <a:pt x="1791" y="2968"/>
                    <a:pt x="1799" y="2983"/>
                  </a:cubicBezTo>
                  <a:cubicBezTo>
                    <a:pt x="1799" y="2998"/>
                    <a:pt x="1799" y="3005"/>
                    <a:pt x="1799" y="3020"/>
                  </a:cubicBezTo>
                  <a:cubicBezTo>
                    <a:pt x="1799" y="3043"/>
                    <a:pt x="1799" y="3050"/>
                    <a:pt x="1799" y="3073"/>
                  </a:cubicBezTo>
                  <a:cubicBezTo>
                    <a:pt x="1836" y="3065"/>
                    <a:pt x="1851" y="3043"/>
                    <a:pt x="1889" y="3028"/>
                  </a:cubicBezTo>
                  <a:cubicBezTo>
                    <a:pt x="1904" y="3020"/>
                    <a:pt x="1918" y="3020"/>
                    <a:pt x="1934" y="3013"/>
                  </a:cubicBezTo>
                  <a:cubicBezTo>
                    <a:pt x="1941" y="3005"/>
                    <a:pt x="1948" y="2998"/>
                    <a:pt x="1956" y="2990"/>
                  </a:cubicBezTo>
                  <a:cubicBezTo>
                    <a:pt x="1971" y="2990"/>
                    <a:pt x="1978" y="2990"/>
                    <a:pt x="1986" y="2990"/>
                  </a:cubicBezTo>
                  <a:cubicBezTo>
                    <a:pt x="1994" y="2990"/>
                    <a:pt x="1994" y="2990"/>
                    <a:pt x="1994" y="2990"/>
                  </a:cubicBezTo>
                  <a:cubicBezTo>
                    <a:pt x="2001" y="2990"/>
                    <a:pt x="2001" y="2990"/>
                    <a:pt x="2008" y="2990"/>
                  </a:cubicBezTo>
                  <a:cubicBezTo>
                    <a:pt x="2016" y="2990"/>
                    <a:pt x="2024" y="3005"/>
                    <a:pt x="2024" y="3013"/>
                  </a:cubicBezTo>
                  <a:close/>
                  <a:moveTo>
                    <a:pt x="1162" y="2181"/>
                  </a:moveTo>
                  <a:lnTo>
                    <a:pt x="1162" y="2181"/>
                  </a:lnTo>
                  <a:cubicBezTo>
                    <a:pt x="1162" y="2166"/>
                    <a:pt x="1162" y="2158"/>
                    <a:pt x="1154" y="2144"/>
                  </a:cubicBezTo>
                  <a:cubicBezTo>
                    <a:pt x="1154" y="2106"/>
                    <a:pt x="1124" y="2098"/>
                    <a:pt x="1094" y="2068"/>
                  </a:cubicBezTo>
                  <a:cubicBezTo>
                    <a:pt x="1087" y="2054"/>
                    <a:pt x="1064" y="2054"/>
                    <a:pt x="1064" y="2031"/>
                  </a:cubicBezTo>
                  <a:cubicBezTo>
                    <a:pt x="1064" y="2008"/>
                    <a:pt x="1087" y="1994"/>
                    <a:pt x="1087" y="1964"/>
                  </a:cubicBezTo>
                  <a:cubicBezTo>
                    <a:pt x="1087" y="1889"/>
                    <a:pt x="1087" y="1889"/>
                    <a:pt x="1087" y="1889"/>
                  </a:cubicBezTo>
                  <a:cubicBezTo>
                    <a:pt x="1087" y="1874"/>
                    <a:pt x="1072" y="1874"/>
                    <a:pt x="1072" y="1866"/>
                  </a:cubicBezTo>
                  <a:cubicBezTo>
                    <a:pt x="1072" y="1859"/>
                    <a:pt x="1079" y="1851"/>
                    <a:pt x="1079" y="1851"/>
                  </a:cubicBezTo>
                  <a:cubicBezTo>
                    <a:pt x="1162" y="1851"/>
                    <a:pt x="1207" y="1851"/>
                    <a:pt x="1289" y="1851"/>
                  </a:cubicBezTo>
                  <a:cubicBezTo>
                    <a:pt x="1297" y="1851"/>
                    <a:pt x="1304" y="1844"/>
                    <a:pt x="1304" y="1844"/>
                  </a:cubicBezTo>
                  <a:cubicBezTo>
                    <a:pt x="1312" y="1859"/>
                    <a:pt x="1319" y="1859"/>
                    <a:pt x="1327" y="1874"/>
                  </a:cubicBezTo>
                  <a:cubicBezTo>
                    <a:pt x="1327" y="1881"/>
                    <a:pt x="1327" y="1889"/>
                    <a:pt x="1334" y="1896"/>
                  </a:cubicBezTo>
                  <a:cubicBezTo>
                    <a:pt x="1342" y="1904"/>
                    <a:pt x="1357" y="1911"/>
                    <a:pt x="1364" y="1919"/>
                  </a:cubicBezTo>
                  <a:cubicBezTo>
                    <a:pt x="1371" y="1934"/>
                    <a:pt x="1371" y="1941"/>
                    <a:pt x="1379" y="1949"/>
                  </a:cubicBezTo>
                  <a:cubicBezTo>
                    <a:pt x="1379" y="1941"/>
                    <a:pt x="1379" y="1941"/>
                    <a:pt x="1379" y="1941"/>
                  </a:cubicBezTo>
                  <a:cubicBezTo>
                    <a:pt x="1379" y="1911"/>
                    <a:pt x="1379" y="1911"/>
                    <a:pt x="1379" y="1911"/>
                  </a:cubicBezTo>
                  <a:cubicBezTo>
                    <a:pt x="1379" y="1896"/>
                    <a:pt x="1379" y="1889"/>
                    <a:pt x="1387" y="1874"/>
                  </a:cubicBezTo>
                  <a:cubicBezTo>
                    <a:pt x="1401" y="1859"/>
                    <a:pt x="1409" y="1851"/>
                    <a:pt x="1409" y="1836"/>
                  </a:cubicBezTo>
                  <a:cubicBezTo>
                    <a:pt x="1409" y="1829"/>
                    <a:pt x="1409" y="1821"/>
                    <a:pt x="1401" y="1814"/>
                  </a:cubicBezTo>
                  <a:cubicBezTo>
                    <a:pt x="1401" y="1814"/>
                    <a:pt x="1394" y="1814"/>
                    <a:pt x="1394" y="1806"/>
                  </a:cubicBezTo>
                  <a:cubicBezTo>
                    <a:pt x="1394" y="1799"/>
                    <a:pt x="1394" y="1806"/>
                    <a:pt x="1394" y="1799"/>
                  </a:cubicBezTo>
                  <a:cubicBezTo>
                    <a:pt x="1394" y="1799"/>
                    <a:pt x="1394" y="1799"/>
                    <a:pt x="1394" y="1791"/>
                  </a:cubicBezTo>
                  <a:cubicBezTo>
                    <a:pt x="1394" y="1746"/>
                    <a:pt x="1371" y="1724"/>
                    <a:pt x="1342" y="1694"/>
                  </a:cubicBezTo>
                  <a:cubicBezTo>
                    <a:pt x="1342" y="1686"/>
                    <a:pt x="1342" y="1679"/>
                    <a:pt x="1349" y="1679"/>
                  </a:cubicBezTo>
                  <a:cubicBezTo>
                    <a:pt x="1371" y="1671"/>
                    <a:pt x="1387" y="1686"/>
                    <a:pt x="1401" y="1679"/>
                  </a:cubicBezTo>
                  <a:cubicBezTo>
                    <a:pt x="1409" y="1679"/>
                    <a:pt x="1409" y="1671"/>
                    <a:pt x="1409" y="1664"/>
                  </a:cubicBezTo>
                  <a:cubicBezTo>
                    <a:pt x="1431" y="1641"/>
                    <a:pt x="1431" y="1619"/>
                    <a:pt x="1439" y="1589"/>
                  </a:cubicBezTo>
                  <a:cubicBezTo>
                    <a:pt x="1469" y="1604"/>
                    <a:pt x="1477" y="1619"/>
                    <a:pt x="1506" y="1634"/>
                  </a:cubicBezTo>
                  <a:cubicBezTo>
                    <a:pt x="1514" y="1641"/>
                    <a:pt x="1521" y="1641"/>
                    <a:pt x="1529" y="1649"/>
                  </a:cubicBezTo>
                  <a:cubicBezTo>
                    <a:pt x="1536" y="1656"/>
                    <a:pt x="1529" y="1671"/>
                    <a:pt x="1536" y="1686"/>
                  </a:cubicBezTo>
                  <a:cubicBezTo>
                    <a:pt x="1536" y="1694"/>
                    <a:pt x="1544" y="1701"/>
                    <a:pt x="1551" y="1709"/>
                  </a:cubicBezTo>
                  <a:cubicBezTo>
                    <a:pt x="1551" y="1716"/>
                    <a:pt x="1559" y="1731"/>
                    <a:pt x="1574" y="1731"/>
                  </a:cubicBezTo>
                  <a:cubicBezTo>
                    <a:pt x="1581" y="1731"/>
                    <a:pt x="1581" y="1716"/>
                    <a:pt x="1596" y="1709"/>
                  </a:cubicBezTo>
                  <a:cubicBezTo>
                    <a:pt x="1619" y="1694"/>
                    <a:pt x="1634" y="1679"/>
                    <a:pt x="1656" y="1664"/>
                  </a:cubicBezTo>
                  <a:cubicBezTo>
                    <a:pt x="1679" y="1656"/>
                    <a:pt x="1686" y="1641"/>
                    <a:pt x="1709" y="1634"/>
                  </a:cubicBezTo>
                  <a:cubicBezTo>
                    <a:pt x="1724" y="1626"/>
                    <a:pt x="1754" y="1626"/>
                    <a:pt x="1754" y="1604"/>
                  </a:cubicBezTo>
                  <a:cubicBezTo>
                    <a:pt x="1754" y="1581"/>
                    <a:pt x="1724" y="1574"/>
                    <a:pt x="1701" y="1559"/>
                  </a:cubicBezTo>
                  <a:cubicBezTo>
                    <a:pt x="1709" y="1537"/>
                    <a:pt x="1724" y="1529"/>
                    <a:pt x="1739" y="1514"/>
                  </a:cubicBezTo>
                  <a:cubicBezTo>
                    <a:pt x="1746" y="1507"/>
                    <a:pt x="1754" y="1499"/>
                    <a:pt x="1761" y="1499"/>
                  </a:cubicBezTo>
                  <a:cubicBezTo>
                    <a:pt x="1776" y="1491"/>
                    <a:pt x="1791" y="1491"/>
                    <a:pt x="1799" y="1484"/>
                  </a:cubicBezTo>
                  <a:cubicBezTo>
                    <a:pt x="1814" y="1477"/>
                    <a:pt x="1814" y="1469"/>
                    <a:pt x="1821" y="1461"/>
                  </a:cubicBezTo>
                  <a:cubicBezTo>
                    <a:pt x="1821" y="1461"/>
                    <a:pt x="1829" y="1461"/>
                    <a:pt x="1836" y="1461"/>
                  </a:cubicBezTo>
                  <a:cubicBezTo>
                    <a:pt x="1844" y="1484"/>
                    <a:pt x="1844" y="1499"/>
                    <a:pt x="1844" y="1521"/>
                  </a:cubicBezTo>
                  <a:cubicBezTo>
                    <a:pt x="1851" y="1544"/>
                    <a:pt x="1851" y="1551"/>
                    <a:pt x="1866" y="1559"/>
                  </a:cubicBezTo>
                  <a:cubicBezTo>
                    <a:pt x="1866" y="1567"/>
                    <a:pt x="1874" y="1559"/>
                    <a:pt x="1881" y="1559"/>
                  </a:cubicBezTo>
                  <a:cubicBezTo>
                    <a:pt x="1934" y="1559"/>
                    <a:pt x="1964" y="1559"/>
                    <a:pt x="2001" y="1521"/>
                  </a:cubicBezTo>
                  <a:cubicBezTo>
                    <a:pt x="2024" y="1499"/>
                    <a:pt x="2054" y="1491"/>
                    <a:pt x="2054" y="1454"/>
                  </a:cubicBezTo>
                  <a:cubicBezTo>
                    <a:pt x="2054" y="1447"/>
                    <a:pt x="2046" y="1439"/>
                    <a:pt x="2046" y="1424"/>
                  </a:cubicBezTo>
                  <a:cubicBezTo>
                    <a:pt x="2046" y="1409"/>
                    <a:pt x="2061" y="1394"/>
                    <a:pt x="2068" y="1379"/>
                  </a:cubicBezTo>
                  <a:cubicBezTo>
                    <a:pt x="2076" y="1364"/>
                    <a:pt x="2076" y="1357"/>
                    <a:pt x="2083" y="1342"/>
                  </a:cubicBezTo>
                  <a:cubicBezTo>
                    <a:pt x="2091" y="1334"/>
                    <a:pt x="2106" y="1334"/>
                    <a:pt x="2106" y="1319"/>
                  </a:cubicBezTo>
                  <a:cubicBezTo>
                    <a:pt x="2106" y="1289"/>
                    <a:pt x="2091" y="1282"/>
                    <a:pt x="2076" y="1259"/>
                  </a:cubicBezTo>
                  <a:cubicBezTo>
                    <a:pt x="2076" y="1252"/>
                    <a:pt x="2068" y="1252"/>
                    <a:pt x="2068" y="1244"/>
                  </a:cubicBezTo>
                  <a:cubicBezTo>
                    <a:pt x="2068" y="1207"/>
                    <a:pt x="2106" y="1192"/>
                    <a:pt x="2136" y="1169"/>
                  </a:cubicBezTo>
                  <a:cubicBezTo>
                    <a:pt x="2166" y="1147"/>
                    <a:pt x="2188" y="1139"/>
                    <a:pt x="2226" y="1139"/>
                  </a:cubicBezTo>
                  <a:cubicBezTo>
                    <a:pt x="2263" y="1132"/>
                    <a:pt x="2286" y="1132"/>
                    <a:pt x="2316" y="1117"/>
                  </a:cubicBezTo>
                  <a:cubicBezTo>
                    <a:pt x="2331" y="1102"/>
                    <a:pt x="2323" y="1079"/>
                    <a:pt x="2338" y="1064"/>
                  </a:cubicBezTo>
                  <a:cubicBezTo>
                    <a:pt x="2346" y="1057"/>
                    <a:pt x="2361" y="1064"/>
                    <a:pt x="2376" y="1064"/>
                  </a:cubicBezTo>
                  <a:cubicBezTo>
                    <a:pt x="2398" y="1064"/>
                    <a:pt x="2413" y="1064"/>
                    <a:pt x="2428" y="1064"/>
                  </a:cubicBezTo>
                  <a:cubicBezTo>
                    <a:pt x="2443" y="1072"/>
                    <a:pt x="2443" y="1079"/>
                    <a:pt x="2458" y="1079"/>
                  </a:cubicBezTo>
                  <a:cubicBezTo>
                    <a:pt x="2481" y="1079"/>
                    <a:pt x="2488" y="1049"/>
                    <a:pt x="2511" y="1049"/>
                  </a:cubicBezTo>
                  <a:cubicBezTo>
                    <a:pt x="2526" y="1049"/>
                    <a:pt x="2526" y="1064"/>
                    <a:pt x="2533" y="1072"/>
                  </a:cubicBezTo>
                  <a:cubicBezTo>
                    <a:pt x="2541" y="1102"/>
                    <a:pt x="2548" y="1132"/>
                    <a:pt x="2578" y="1132"/>
                  </a:cubicBezTo>
                  <a:cubicBezTo>
                    <a:pt x="2601" y="1132"/>
                    <a:pt x="2608" y="1117"/>
                    <a:pt x="2623" y="1094"/>
                  </a:cubicBezTo>
                  <a:cubicBezTo>
                    <a:pt x="2646" y="1102"/>
                    <a:pt x="2660" y="1102"/>
                    <a:pt x="2683" y="1102"/>
                  </a:cubicBezTo>
                  <a:cubicBezTo>
                    <a:pt x="2683" y="1109"/>
                    <a:pt x="2690" y="1117"/>
                    <a:pt x="2690" y="1124"/>
                  </a:cubicBezTo>
                  <a:cubicBezTo>
                    <a:pt x="2690" y="1162"/>
                    <a:pt x="2660" y="1177"/>
                    <a:pt x="2660" y="1214"/>
                  </a:cubicBezTo>
                  <a:cubicBezTo>
                    <a:pt x="2660" y="1237"/>
                    <a:pt x="2676" y="1244"/>
                    <a:pt x="2690" y="1267"/>
                  </a:cubicBezTo>
                  <a:cubicBezTo>
                    <a:pt x="2713" y="1304"/>
                    <a:pt x="2728" y="1327"/>
                    <a:pt x="2743" y="1372"/>
                  </a:cubicBezTo>
                  <a:cubicBezTo>
                    <a:pt x="2758" y="1402"/>
                    <a:pt x="2780" y="1417"/>
                    <a:pt x="2803" y="1447"/>
                  </a:cubicBezTo>
                  <a:cubicBezTo>
                    <a:pt x="2825" y="1469"/>
                    <a:pt x="2840" y="1484"/>
                    <a:pt x="2870" y="1499"/>
                  </a:cubicBezTo>
                  <a:cubicBezTo>
                    <a:pt x="2900" y="1514"/>
                    <a:pt x="2923" y="1521"/>
                    <a:pt x="2968" y="1529"/>
                  </a:cubicBezTo>
                  <a:cubicBezTo>
                    <a:pt x="3013" y="1537"/>
                    <a:pt x="3043" y="1544"/>
                    <a:pt x="3095" y="1551"/>
                  </a:cubicBezTo>
                  <a:cubicBezTo>
                    <a:pt x="3110" y="1551"/>
                    <a:pt x="3118" y="1559"/>
                    <a:pt x="3133" y="1559"/>
                  </a:cubicBezTo>
                  <a:cubicBezTo>
                    <a:pt x="3170" y="1559"/>
                    <a:pt x="3193" y="1544"/>
                    <a:pt x="3215" y="1521"/>
                  </a:cubicBezTo>
                  <a:cubicBezTo>
                    <a:pt x="3230" y="1514"/>
                    <a:pt x="3237" y="1507"/>
                    <a:pt x="3245" y="1499"/>
                  </a:cubicBezTo>
                  <a:cubicBezTo>
                    <a:pt x="3267" y="1477"/>
                    <a:pt x="3275" y="1454"/>
                    <a:pt x="3297" y="1424"/>
                  </a:cubicBezTo>
                  <a:cubicBezTo>
                    <a:pt x="3342" y="1424"/>
                    <a:pt x="3365" y="1424"/>
                    <a:pt x="3402" y="1424"/>
                  </a:cubicBezTo>
                  <a:cubicBezTo>
                    <a:pt x="3447" y="1424"/>
                    <a:pt x="3477" y="1439"/>
                    <a:pt x="3500" y="1477"/>
                  </a:cubicBezTo>
                  <a:cubicBezTo>
                    <a:pt x="3507" y="1491"/>
                    <a:pt x="3507" y="1499"/>
                    <a:pt x="3515" y="1514"/>
                  </a:cubicBezTo>
                  <a:cubicBezTo>
                    <a:pt x="3530" y="1551"/>
                    <a:pt x="3545" y="1581"/>
                    <a:pt x="3545" y="1626"/>
                  </a:cubicBezTo>
                  <a:cubicBezTo>
                    <a:pt x="3545" y="1656"/>
                    <a:pt x="3537" y="1671"/>
                    <a:pt x="3522" y="1694"/>
                  </a:cubicBezTo>
                  <a:cubicBezTo>
                    <a:pt x="3507" y="1724"/>
                    <a:pt x="3500" y="1746"/>
                    <a:pt x="3477" y="1769"/>
                  </a:cubicBezTo>
                  <a:cubicBezTo>
                    <a:pt x="3470" y="1791"/>
                    <a:pt x="3455" y="1799"/>
                    <a:pt x="3440" y="1821"/>
                  </a:cubicBezTo>
                  <a:cubicBezTo>
                    <a:pt x="3425" y="1851"/>
                    <a:pt x="3402" y="1874"/>
                    <a:pt x="3372" y="1874"/>
                  </a:cubicBezTo>
                  <a:cubicBezTo>
                    <a:pt x="3350" y="1874"/>
                    <a:pt x="3335" y="1859"/>
                    <a:pt x="3313" y="1859"/>
                  </a:cubicBezTo>
                  <a:cubicBezTo>
                    <a:pt x="3305" y="1859"/>
                    <a:pt x="3297" y="1866"/>
                    <a:pt x="3283" y="1866"/>
                  </a:cubicBezTo>
                  <a:cubicBezTo>
                    <a:pt x="3283" y="1889"/>
                    <a:pt x="3283" y="1889"/>
                    <a:pt x="3283" y="1889"/>
                  </a:cubicBezTo>
                  <a:cubicBezTo>
                    <a:pt x="3283" y="1896"/>
                    <a:pt x="3290" y="1904"/>
                    <a:pt x="3297" y="1911"/>
                  </a:cubicBezTo>
                  <a:cubicBezTo>
                    <a:pt x="3305" y="1941"/>
                    <a:pt x="3305" y="1956"/>
                    <a:pt x="3327" y="1979"/>
                  </a:cubicBezTo>
                  <a:cubicBezTo>
                    <a:pt x="3342" y="1994"/>
                    <a:pt x="3372" y="2001"/>
                    <a:pt x="3402" y="2001"/>
                  </a:cubicBezTo>
                  <a:cubicBezTo>
                    <a:pt x="3447" y="2001"/>
                    <a:pt x="3470" y="1986"/>
                    <a:pt x="3515" y="1986"/>
                  </a:cubicBezTo>
                  <a:cubicBezTo>
                    <a:pt x="3530" y="1986"/>
                    <a:pt x="3537" y="2001"/>
                    <a:pt x="3545" y="2001"/>
                  </a:cubicBezTo>
                  <a:cubicBezTo>
                    <a:pt x="3575" y="2008"/>
                    <a:pt x="3597" y="2024"/>
                    <a:pt x="3627" y="2024"/>
                  </a:cubicBezTo>
                  <a:cubicBezTo>
                    <a:pt x="3657" y="2024"/>
                    <a:pt x="3680" y="2008"/>
                    <a:pt x="3710" y="2001"/>
                  </a:cubicBezTo>
                  <a:cubicBezTo>
                    <a:pt x="3702" y="2024"/>
                    <a:pt x="3695" y="2031"/>
                    <a:pt x="3680" y="2054"/>
                  </a:cubicBezTo>
                  <a:cubicBezTo>
                    <a:pt x="3650" y="2084"/>
                    <a:pt x="3635" y="2114"/>
                    <a:pt x="3627" y="2151"/>
                  </a:cubicBezTo>
                  <a:cubicBezTo>
                    <a:pt x="3657" y="2166"/>
                    <a:pt x="3680" y="2173"/>
                    <a:pt x="3710" y="2166"/>
                  </a:cubicBezTo>
                  <a:cubicBezTo>
                    <a:pt x="3717" y="2181"/>
                    <a:pt x="3717" y="2181"/>
                    <a:pt x="3717" y="2181"/>
                  </a:cubicBezTo>
                  <a:cubicBezTo>
                    <a:pt x="3710" y="2196"/>
                    <a:pt x="3702" y="2203"/>
                    <a:pt x="3702" y="2218"/>
                  </a:cubicBezTo>
                  <a:cubicBezTo>
                    <a:pt x="3702" y="2233"/>
                    <a:pt x="3717" y="2241"/>
                    <a:pt x="3725" y="2241"/>
                  </a:cubicBezTo>
                  <a:cubicBezTo>
                    <a:pt x="3755" y="2248"/>
                    <a:pt x="3777" y="2248"/>
                    <a:pt x="3807" y="2248"/>
                  </a:cubicBezTo>
                  <a:cubicBezTo>
                    <a:pt x="3807" y="2263"/>
                    <a:pt x="3807" y="2263"/>
                    <a:pt x="3807" y="2263"/>
                  </a:cubicBezTo>
                  <a:cubicBezTo>
                    <a:pt x="3792" y="2271"/>
                    <a:pt x="3785" y="2278"/>
                    <a:pt x="3770" y="2286"/>
                  </a:cubicBezTo>
                  <a:cubicBezTo>
                    <a:pt x="3755" y="2301"/>
                    <a:pt x="3740" y="2308"/>
                    <a:pt x="3740" y="2331"/>
                  </a:cubicBezTo>
                  <a:cubicBezTo>
                    <a:pt x="3740" y="2338"/>
                    <a:pt x="3747" y="2346"/>
                    <a:pt x="3747" y="2353"/>
                  </a:cubicBezTo>
                  <a:cubicBezTo>
                    <a:pt x="3755" y="2368"/>
                    <a:pt x="3755" y="2383"/>
                    <a:pt x="3762" y="2391"/>
                  </a:cubicBezTo>
                  <a:cubicBezTo>
                    <a:pt x="3770" y="2398"/>
                    <a:pt x="3785" y="2398"/>
                    <a:pt x="3792" y="2398"/>
                  </a:cubicBezTo>
                  <a:cubicBezTo>
                    <a:pt x="3822" y="2413"/>
                    <a:pt x="3837" y="2413"/>
                    <a:pt x="3867" y="2428"/>
                  </a:cubicBezTo>
                  <a:cubicBezTo>
                    <a:pt x="3852" y="2451"/>
                    <a:pt x="3830" y="2458"/>
                    <a:pt x="3830" y="2481"/>
                  </a:cubicBezTo>
                  <a:cubicBezTo>
                    <a:pt x="3830" y="2496"/>
                    <a:pt x="3837" y="2503"/>
                    <a:pt x="3837" y="2526"/>
                  </a:cubicBezTo>
                  <a:cubicBezTo>
                    <a:pt x="3837" y="2541"/>
                    <a:pt x="3822" y="2548"/>
                    <a:pt x="3815" y="2556"/>
                  </a:cubicBezTo>
                  <a:cubicBezTo>
                    <a:pt x="3807" y="2578"/>
                    <a:pt x="3815" y="2593"/>
                    <a:pt x="3815" y="2608"/>
                  </a:cubicBezTo>
                  <a:cubicBezTo>
                    <a:pt x="3807" y="2616"/>
                    <a:pt x="3800" y="2616"/>
                    <a:pt x="3792" y="2616"/>
                  </a:cubicBezTo>
                  <a:cubicBezTo>
                    <a:pt x="3762" y="2616"/>
                    <a:pt x="3747" y="2608"/>
                    <a:pt x="3717" y="2608"/>
                  </a:cubicBezTo>
                  <a:cubicBezTo>
                    <a:pt x="3710" y="2631"/>
                    <a:pt x="3702" y="2646"/>
                    <a:pt x="3695" y="2668"/>
                  </a:cubicBezTo>
                  <a:cubicBezTo>
                    <a:pt x="3695" y="2676"/>
                    <a:pt x="3695" y="2683"/>
                    <a:pt x="3687" y="2690"/>
                  </a:cubicBezTo>
                  <a:cubicBezTo>
                    <a:pt x="3687" y="2698"/>
                    <a:pt x="3680" y="2698"/>
                    <a:pt x="3672" y="2698"/>
                  </a:cubicBezTo>
                  <a:cubicBezTo>
                    <a:pt x="3665" y="2713"/>
                    <a:pt x="3657" y="2720"/>
                    <a:pt x="3642" y="2736"/>
                  </a:cubicBezTo>
                  <a:cubicBezTo>
                    <a:pt x="3620" y="2758"/>
                    <a:pt x="3620" y="2780"/>
                    <a:pt x="3605" y="2810"/>
                  </a:cubicBezTo>
                  <a:cubicBezTo>
                    <a:pt x="3582" y="2848"/>
                    <a:pt x="3582" y="2870"/>
                    <a:pt x="3545" y="2900"/>
                  </a:cubicBezTo>
                  <a:cubicBezTo>
                    <a:pt x="3537" y="2900"/>
                    <a:pt x="3530" y="2908"/>
                    <a:pt x="3522" y="2908"/>
                  </a:cubicBezTo>
                  <a:cubicBezTo>
                    <a:pt x="3515" y="2908"/>
                    <a:pt x="3515" y="2908"/>
                    <a:pt x="3507" y="2908"/>
                  </a:cubicBezTo>
                  <a:cubicBezTo>
                    <a:pt x="3500" y="2915"/>
                    <a:pt x="3500" y="2930"/>
                    <a:pt x="3500" y="2938"/>
                  </a:cubicBezTo>
                  <a:cubicBezTo>
                    <a:pt x="3492" y="2953"/>
                    <a:pt x="3485" y="2960"/>
                    <a:pt x="3485" y="2983"/>
                  </a:cubicBezTo>
                  <a:cubicBezTo>
                    <a:pt x="3485" y="2990"/>
                    <a:pt x="3492" y="2990"/>
                    <a:pt x="3500" y="2998"/>
                  </a:cubicBezTo>
                  <a:cubicBezTo>
                    <a:pt x="3500" y="3005"/>
                    <a:pt x="3515" y="3013"/>
                    <a:pt x="3515" y="3028"/>
                  </a:cubicBezTo>
                  <a:cubicBezTo>
                    <a:pt x="3515" y="3043"/>
                    <a:pt x="3500" y="3058"/>
                    <a:pt x="3500" y="3073"/>
                  </a:cubicBezTo>
                  <a:cubicBezTo>
                    <a:pt x="3492" y="3095"/>
                    <a:pt x="3485" y="3110"/>
                    <a:pt x="3470" y="3125"/>
                  </a:cubicBezTo>
                  <a:cubicBezTo>
                    <a:pt x="3462" y="3125"/>
                    <a:pt x="3462" y="3133"/>
                    <a:pt x="3462" y="3133"/>
                  </a:cubicBezTo>
                  <a:cubicBezTo>
                    <a:pt x="3447" y="3148"/>
                    <a:pt x="3432" y="3148"/>
                    <a:pt x="3425" y="3163"/>
                  </a:cubicBezTo>
                  <a:cubicBezTo>
                    <a:pt x="3417" y="3185"/>
                    <a:pt x="3417" y="3200"/>
                    <a:pt x="3410" y="3223"/>
                  </a:cubicBezTo>
                  <a:cubicBezTo>
                    <a:pt x="3395" y="3253"/>
                    <a:pt x="3380" y="3267"/>
                    <a:pt x="3365" y="3297"/>
                  </a:cubicBezTo>
                  <a:cubicBezTo>
                    <a:pt x="3350" y="3343"/>
                    <a:pt x="3350" y="3365"/>
                    <a:pt x="3342" y="3410"/>
                  </a:cubicBezTo>
                  <a:cubicBezTo>
                    <a:pt x="3335" y="3432"/>
                    <a:pt x="3335" y="3447"/>
                    <a:pt x="3327" y="3470"/>
                  </a:cubicBezTo>
                  <a:cubicBezTo>
                    <a:pt x="3320" y="3515"/>
                    <a:pt x="3320" y="3545"/>
                    <a:pt x="3305" y="3582"/>
                  </a:cubicBezTo>
                  <a:cubicBezTo>
                    <a:pt x="3297" y="3612"/>
                    <a:pt x="3275" y="3620"/>
                    <a:pt x="3260" y="3642"/>
                  </a:cubicBezTo>
                  <a:cubicBezTo>
                    <a:pt x="3237" y="3695"/>
                    <a:pt x="3237" y="3725"/>
                    <a:pt x="3237" y="3777"/>
                  </a:cubicBezTo>
                  <a:cubicBezTo>
                    <a:pt x="3237" y="3815"/>
                    <a:pt x="3230" y="3837"/>
                    <a:pt x="3223" y="3867"/>
                  </a:cubicBezTo>
                  <a:cubicBezTo>
                    <a:pt x="3223" y="3882"/>
                    <a:pt x="3215" y="3897"/>
                    <a:pt x="3215" y="3912"/>
                  </a:cubicBezTo>
                  <a:cubicBezTo>
                    <a:pt x="3215" y="3935"/>
                    <a:pt x="3237" y="3935"/>
                    <a:pt x="3237" y="3957"/>
                  </a:cubicBezTo>
                  <a:cubicBezTo>
                    <a:pt x="3237" y="3995"/>
                    <a:pt x="3230" y="4017"/>
                    <a:pt x="3230" y="4062"/>
                  </a:cubicBezTo>
                  <a:cubicBezTo>
                    <a:pt x="3230" y="4122"/>
                    <a:pt x="3230" y="4122"/>
                    <a:pt x="3230" y="4122"/>
                  </a:cubicBezTo>
                  <a:cubicBezTo>
                    <a:pt x="3230" y="4144"/>
                    <a:pt x="3237" y="4152"/>
                    <a:pt x="3237" y="4174"/>
                  </a:cubicBezTo>
                  <a:cubicBezTo>
                    <a:pt x="3237" y="4182"/>
                    <a:pt x="3230" y="4189"/>
                    <a:pt x="3223" y="4197"/>
                  </a:cubicBezTo>
                  <a:cubicBezTo>
                    <a:pt x="3207" y="4212"/>
                    <a:pt x="3200" y="4219"/>
                    <a:pt x="3185" y="4227"/>
                  </a:cubicBezTo>
                  <a:cubicBezTo>
                    <a:pt x="3170" y="4242"/>
                    <a:pt x="3170" y="4257"/>
                    <a:pt x="3163" y="4279"/>
                  </a:cubicBezTo>
                  <a:cubicBezTo>
                    <a:pt x="3155" y="4309"/>
                    <a:pt x="3163" y="4324"/>
                    <a:pt x="3148" y="4354"/>
                  </a:cubicBezTo>
                  <a:cubicBezTo>
                    <a:pt x="3140" y="4377"/>
                    <a:pt x="3133" y="4384"/>
                    <a:pt x="3118" y="4407"/>
                  </a:cubicBezTo>
                  <a:cubicBezTo>
                    <a:pt x="3125" y="4429"/>
                    <a:pt x="3125" y="4429"/>
                    <a:pt x="3125" y="4429"/>
                  </a:cubicBezTo>
                  <a:cubicBezTo>
                    <a:pt x="3110" y="4459"/>
                    <a:pt x="3080" y="4466"/>
                    <a:pt x="3073" y="4504"/>
                  </a:cubicBezTo>
                  <a:cubicBezTo>
                    <a:pt x="3073" y="4519"/>
                    <a:pt x="3073" y="4526"/>
                    <a:pt x="3073" y="4542"/>
                  </a:cubicBezTo>
                  <a:cubicBezTo>
                    <a:pt x="3065" y="4534"/>
                    <a:pt x="3058" y="4526"/>
                    <a:pt x="3050" y="4519"/>
                  </a:cubicBezTo>
                  <a:cubicBezTo>
                    <a:pt x="3020" y="4519"/>
                    <a:pt x="2998" y="4519"/>
                    <a:pt x="2975" y="4504"/>
                  </a:cubicBezTo>
                  <a:cubicBezTo>
                    <a:pt x="2983" y="4466"/>
                    <a:pt x="2983" y="4466"/>
                    <a:pt x="2983" y="4466"/>
                  </a:cubicBezTo>
                  <a:cubicBezTo>
                    <a:pt x="2975" y="4444"/>
                    <a:pt x="2953" y="4437"/>
                    <a:pt x="2930" y="4429"/>
                  </a:cubicBezTo>
                  <a:cubicBezTo>
                    <a:pt x="2915" y="4422"/>
                    <a:pt x="2900" y="4422"/>
                    <a:pt x="2885" y="4414"/>
                  </a:cubicBezTo>
                  <a:cubicBezTo>
                    <a:pt x="2870" y="4414"/>
                    <a:pt x="2863" y="4399"/>
                    <a:pt x="2848" y="4399"/>
                  </a:cubicBezTo>
                  <a:cubicBezTo>
                    <a:pt x="2818" y="4399"/>
                    <a:pt x="2810" y="4422"/>
                    <a:pt x="2788" y="4444"/>
                  </a:cubicBezTo>
                  <a:cubicBezTo>
                    <a:pt x="2766" y="4459"/>
                    <a:pt x="2750" y="4474"/>
                    <a:pt x="2743" y="4504"/>
                  </a:cubicBezTo>
                  <a:cubicBezTo>
                    <a:pt x="2736" y="4512"/>
                    <a:pt x="2736" y="4512"/>
                    <a:pt x="2736" y="4526"/>
                  </a:cubicBezTo>
                  <a:cubicBezTo>
                    <a:pt x="2736" y="4534"/>
                    <a:pt x="2743" y="4542"/>
                    <a:pt x="2750" y="4542"/>
                  </a:cubicBezTo>
                  <a:cubicBezTo>
                    <a:pt x="2766" y="4556"/>
                    <a:pt x="2780" y="4564"/>
                    <a:pt x="2803" y="4572"/>
                  </a:cubicBezTo>
                  <a:cubicBezTo>
                    <a:pt x="2818" y="4572"/>
                    <a:pt x="2833" y="4579"/>
                    <a:pt x="2833" y="4594"/>
                  </a:cubicBezTo>
                  <a:cubicBezTo>
                    <a:pt x="2833" y="4624"/>
                    <a:pt x="2803" y="4631"/>
                    <a:pt x="2803" y="4654"/>
                  </a:cubicBezTo>
                  <a:cubicBezTo>
                    <a:pt x="2803" y="4669"/>
                    <a:pt x="2810" y="4669"/>
                    <a:pt x="2818" y="4676"/>
                  </a:cubicBezTo>
                  <a:cubicBezTo>
                    <a:pt x="2825" y="4676"/>
                    <a:pt x="2818" y="4684"/>
                    <a:pt x="2825" y="4691"/>
                  </a:cubicBezTo>
                  <a:cubicBezTo>
                    <a:pt x="2803" y="4699"/>
                    <a:pt x="2795" y="4721"/>
                    <a:pt x="2773" y="4721"/>
                  </a:cubicBezTo>
                  <a:cubicBezTo>
                    <a:pt x="2766" y="4721"/>
                    <a:pt x="2758" y="4714"/>
                    <a:pt x="2743" y="4714"/>
                  </a:cubicBezTo>
                  <a:cubicBezTo>
                    <a:pt x="2720" y="4714"/>
                    <a:pt x="2720" y="4736"/>
                    <a:pt x="2713" y="4759"/>
                  </a:cubicBezTo>
                  <a:cubicBezTo>
                    <a:pt x="2706" y="4789"/>
                    <a:pt x="2706" y="4804"/>
                    <a:pt x="2690" y="4826"/>
                  </a:cubicBezTo>
                  <a:cubicBezTo>
                    <a:pt x="2660" y="4871"/>
                    <a:pt x="2623" y="4879"/>
                    <a:pt x="2571" y="4894"/>
                  </a:cubicBezTo>
                  <a:cubicBezTo>
                    <a:pt x="2541" y="4901"/>
                    <a:pt x="2518" y="4909"/>
                    <a:pt x="2488" y="4924"/>
                  </a:cubicBezTo>
                  <a:cubicBezTo>
                    <a:pt x="2443" y="4939"/>
                    <a:pt x="2413" y="4946"/>
                    <a:pt x="2383" y="4976"/>
                  </a:cubicBezTo>
                  <a:cubicBezTo>
                    <a:pt x="2346" y="5014"/>
                    <a:pt x="2338" y="5059"/>
                    <a:pt x="2338" y="4991"/>
                  </a:cubicBezTo>
                  <a:cubicBezTo>
                    <a:pt x="2338" y="4961"/>
                    <a:pt x="2331" y="4946"/>
                    <a:pt x="2308" y="4939"/>
                  </a:cubicBezTo>
                  <a:cubicBezTo>
                    <a:pt x="2323" y="4916"/>
                    <a:pt x="2346" y="4909"/>
                    <a:pt x="2368" y="4894"/>
                  </a:cubicBezTo>
                  <a:cubicBezTo>
                    <a:pt x="2391" y="4879"/>
                    <a:pt x="2398" y="4864"/>
                    <a:pt x="2406" y="4834"/>
                  </a:cubicBezTo>
                  <a:cubicBezTo>
                    <a:pt x="2413" y="4819"/>
                    <a:pt x="2421" y="4804"/>
                    <a:pt x="2421" y="4789"/>
                  </a:cubicBezTo>
                  <a:cubicBezTo>
                    <a:pt x="2421" y="4766"/>
                    <a:pt x="2421" y="4759"/>
                    <a:pt x="2421" y="4744"/>
                  </a:cubicBezTo>
                  <a:cubicBezTo>
                    <a:pt x="2421" y="4721"/>
                    <a:pt x="2458" y="4721"/>
                    <a:pt x="2458" y="4699"/>
                  </a:cubicBezTo>
                  <a:cubicBezTo>
                    <a:pt x="2458" y="4676"/>
                    <a:pt x="2451" y="4661"/>
                    <a:pt x="2451" y="4631"/>
                  </a:cubicBezTo>
                  <a:cubicBezTo>
                    <a:pt x="2458" y="4616"/>
                    <a:pt x="2473" y="4609"/>
                    <a:pt x="2473" y="4594"/>
                  </a:cubicBezTo>
                  <a:cubicBezTo>
                    <a:pt x="2473" y="4572"/>
                    <a:pt x="2466" y="4556"/>
                    <a:pt x="2458" y="4534"/>
                  </a:cubicBezTo>
                  <a:cubicBezTo>
                    <a:pt x="2451" y="4512"/>
                    <a:pt x="2451" y="4504"/>
                    <a:pt x="2443" y="4482"/>
                  </a:cubicBezTo>
                  <a:cubicBezTo>
                    <a:pt x="2436" y="4474"/>
                    <a:pt x="2428" y="4474"/>
                    <a:pt x="2421" y="4459"/>
                  </a:cubicBezTo>
                  <a:cubicBezTo>
                    <a:pt x="2413" y="4452"/>
                    <a:pt x="2413" y="4444"/>
                    <a:pt x="2398" y="4437"/>
                  </a:cubicBezTo>
                  <a:cubicBezTo>
                    <a:pt x="2391" y="4429"/>
                    <a:pt x="2383" y="4429"/>
                    <a:pt x="2376" y="4422"/>
                  </a:cubicBezTo>
                  <a:cubicBezTo>
                    <a:pt x="2368" y="4422"/>
                    <a:pt x="2368" y="4407"/>
                    <a:pt x="2368" y="4399"/>
                  </a:cubicBezTo>
                  <a:cubicBezTo>
                    <a:pt x="2361" y="4392"/>
                    <a:pt x="2361" y="4384"/>
                    <a:pt x="2361" y="4377"/>
                  </a:cubicBezTo>
                  <a:cubicBezTo>
                    <a:pt x="2361" y="4309"/>
                    <a:pt x="2361" y="4309"/>
                    <a:pt x="2361" y="4309"/>
                  </a:cubicBezTo>
                  <a:cubicBezTo>
                    <a:pt x="2331" y="4309"/>
                    <a:pt x="2316" y="4317"/>
                    <a:pt x="2293" y="4302"/>
                  </a:cubicBezTo>
                  <a:cubicBezTo>
                    <a:pt x="2286" y="4302"/>
                    <a:pt x="2278" y="4302"/>
                    <a:pt x="2278" y="4302"/>
                  </a:cubicBezTo>
                  <a:cubicBezTo>
                    <a:pt x="2271" y="4294"/>
                    <a:pt x="2271" y="4287"/>
                    <a:pt x="2271" y="4272"/>
                  </a:cubicBezTo>
                  <a:cubicBezTo>
                    <a:pt x="2271" y="4249"/>
                    <a:pt x="2293" y="4234"/>
                    <a:pt x="2316" y="4227"/>
                  </a:cubicBezTo>
                  <a:cubicBezTo>
                    <a:pt x="2323" y="4219"/>
                    <a:pt x="2331" y="4204"/>
                    <a:pt x="2353" y="4204"/>
                  </a:cubicBezTo>
                  <a:cubicBezTo>
                    <a:pt x="2361" y="4204"/>
                    <a:pt x="2361" y="4219"/>
                    <a:pt x="2368" y="4227"/>
                  </a:cubicBezTo>
                  <a:cubicBezTo>
                    <a:pt x="2376" y="4242"/>
                    <a:pt x="2383" y="4249"/>
                    <a:pt x="2383" y="4257"/>
                  </a:cubicBezTo>
                  <a:cubicBezTo>
                    <a:pt x="2383" y="4272"/>
                    <a:pt x="2376" y="4279"/>
                    <a:pt x="2376" y="4294"/>
                  </a:cubicBezTo>
                  <a:cubicBezTo>
                    <a:pt x="2406" y="4279"/>
                    <a:pt x="2436" y="4287"/>
                    <a:pt x="2451" y="4257"/>
                  </a:cubicBezTo>
                  <a:cubicBezTo>
                    <a:pt x="2473" y="4227"/>
                    <a:pt x="2466" y="4204"/>
                    <a:pt x="2488" y="4174"/>
                  </a:cubicBezTo>
                  <a:cubicBezTo>
                    <a:pt x="2488" y="4159"/>
                    <a:pt x="2503" y="4159"/>
                    <a:pt x="2503" y="4152"/>
                  </a:cubicBezTo>
                  <a:cubicBezTo>
                    <a:pt x="2503" y="4137"/>
                    <a:pt x="2488" y="4122"/>
                    <a:pt x="2481" y="4114"/>
                  </a:cubicBezTo>
                  <a:cubicBezTo>
                    <a:pt x="2473" y="4107"/>
                    <a:pt x="2466" y="4092"/>
                    <a:pt x="2451" y="4092"/>
                  </a:cubicBezTo>
                  <a:cubicBezTo>
                    <a:pt x="2436" y="4084"/>
                    <a:pt x="2428" y="4092"/>
                    <a:pt x="2413" y="4084"/>
                  </a:cubicBezTo>
                  <a:cubicBezTo>
                    <a:pt x="2413" y="4084"/>
                    <a:pt x="2406" y="4077"/>
                    <a:pt x="2406" y="4069"/>
                  </a:cubicBezTo>
                  <a:cubicBezTo>
                    <a:pt x="2383" y="4062"/>
                    <a:pt x="2376" y="4054"/>
                    <a:pt x="2368" y="4032"/>
                  </a:cubicBezTo>
                  <a:cubicBezTo>
                    <a:pt x="2361" y="4032"/>
                    <a:pt x="2361" y="4032"/>
                    <a:pt x="2353" y="4032"/>
                  </a:cubicBezTo>
                  <a:cubicBezTo>
                    <a:pt x="2338" y="4039"/>
                    <a:pt x="2338" y="4047"/>
                    <a:pt x="2323" y="4054"/>
                  </a:cubicBezTo>
                  <a:cubicBezTo>
                    <a:pt x="2293" y="4069"/>
                    <a:pt x="2263" y="4077"/>
                    <a:pt x="2263" y="4114"/>
                  </a:cubicBezTo>
                  <a:cubicBezTo>
                    <a:pt x="2263" y="4129"/>
                    <a:pt x="2278" y="4137"/>
                    <a:pt x="2278" y="4152"/>
                  </a:cubicBezTo>
                  <a:cubicBezTo>
                    <a:pt x="2278" y="4167"/>
                    <a:pt x="2263" y="4174"/>
                    <a:pt x="2256" y="4197"/>
                  </a:cubicBezTo>
                  <a:cubicBezTo>
                    <a:pt x="2256" y="4204"/>
                    <a:pt x="2256" y="4212"/>
                    <a:pt x="2256" y="4219"/>
                  </a:cubicBezTo>
                  <a:cubicBezTo>
                    <a:pt x="2248" y="4242"/>
                    <a:pt x="2233" y="4257"/>
                    <a:pt x="2218" y="4279"/>
                  </a:cubicBezTo>
                  <a:cubicBezTo>
                    <a:pt x="2211" y="4302"/>
                    <a:pt x="2203" y="4309"/>
                    <a:pt x="2196" y="4332"/>
                  </a:cubicBezTo>
                  <a:cubicBezTo>
                    <a:pt x="2196" y="4339"/>
                    <a:pt x="2196" y="4354"/>
                    <a:pt x="2196" y="4369"/>
                  </a:cubicBezTo>
                  <a:cubicBezTo>
                    <a:pt x="2188" y="4392"/>
                    <a:pt x="2173" y="4414"/>
                    <a:pt x="2173" y="4444"/>
                  </a:cubicBezTo>
                  <a:cubicBezTo>
                    <a:pt x="2173" y="4459"/>
                    <a:pt x="2181" y="4474"/>
                    <a:pt x="2188" y="4489"/>
                  </a:cubicBezTo>
                  <a:cubicBezTo>
                    <a:pt x="2196" y="4526"/>
                    <a:pt x="2196" y="4549"/>
                    <a:pt x="2203" y="4594"/>
                  </a:cubicBezTo>
                  <a:cubicBezTo>
                    <a:pt x="2203" y="4616"/>
                    <a:pt x="2226" y="4631"/>
                    <a:pt x="2248" y="4646"/>
                  </a:cubicBezTo>
                  <a:cubicBezTo>
                    <a:pt x="2256" y="4654"/>
                    <a:pt x="2256" y="4669"/>
                    <a:pt x="2263" y="4669"/>
                  </a:cubicBezTo>
                  <a:cubicBezTo>
                    <a:pt x="2271" y="4676"/>
                    <a:pt x="2286" y="4676"/>
                    <a:pt x="2293" y="4684"/>
                  </a:cubicBezTo>
                  <a:cubicBezTo>
                    <a:pt x="2301" y="4691"/>
                    <a:pt x="2293" y="4699"/>
                    <a:pt x="2301" y="4706"/>
                  </a:cubicBezTo>
                  <a:cubicBezTo>
                    <a:pt x="2301" y="4714"/>
                    <a:pt x="2308" y="4721"/>
                    <a:pt x="2308" y="4729"/>
                  </a:cubicBezTo>
                  <a:cubicBezTo>
                    <a:pt x="2308" y="4751"/>
                    <a:pt x="2308" y="4766"/>
                    <a:pt x="2293" y="4774"/>
                  </a:cubicBezTo>
                  <a:cubicBezTo>
                    <a:pt x="2278" y="4781"/>
                    <a:pt x="2263" y="4789"/>
                    <a:pt x="2256" y="4796"/>
                  </a:cubicBezTo>
                  <a:cubicBezTo>
                    <a:pt x="2248" y="4804"/>
                    <a:pt x="2248" y="4811"/>
                    <a:pt x="2241" y="4811"/>
                  </a:cubicBezTo>
                  <a:cubicBezTo>
                    <a:pt x="2218" y="4811"/>
                    <a:pt x="2211" y="4796"/>
                    <a:pt x="2196" y="4796"/>
                  </a:cubicBezTo>
                  <a:cubicBezTo>
                    <a:pt x="2181" y="4796"/>
                    <a:pt x="2181" y="4804"/>
                    <a:pt x="2173" y="4811"/>
                  </a:cubicBezTo>
                  <a:lnTo>
                    <a:pt x="2166" y="4811"/>
                  </a:lnTo>
                  <a:cubicBezTo>
                    <a:pt x="2158" y="4804"/>
                    <a:pt x="2151" y="4796"/>
                    <a:pt x="2151" y="4789"/>
                  </a:cubicBezTo>
                  <a:cubicBezTo>
                    <a:pt x="2151" y="4774"/>
                    <a:pt x="2151" y="4759"/>
                    <a:pt x="2151" y="4751"/>
                  </a:cubicBezTo>
                  <a:cubicBezTo>
                    <a:pt x="2143" y="4729"/>
                    <a:pt x="2128" y="4706"/>
                    <a:pt x="2106" y="4706"/>
                  </a:cubicBezTo>
                  <a:cubicBezTo>
                    <a:pt x="2061" y="4691"/>
                    <a:pt x="2038" y="4699"/>
                    <a:pt x="1994" y="4691"/>
                  </a:cubicBezTo>
                  <a:cubicBezTo>
                    <a:pt x="1941" y="4691"/>
                    <a:pt x="1918" y="4691"/>
                    <a:pt x="1874" y="4691"/>
                  </a:cubicBezTo>
                  <a:cubicBezTo>
                    <a:pt x="1859" y="4691"/>
                    <a:pt x="1851" y="4691"/>
                    <a:pt x="1844" y="4691"/>
                  </a:cubicBezTo>
                  <a:cubicBezTo>
                    <a:pt x="1829" y="4684"/>
                    <a:pt x="1829" y="4669"/>
                    <a:pt x="1821" y="4654"/>
                  </a:cubicBezTo>
                  <a:cubicBezTo>
                    <a:pt x="1821" y="4654"/>
                    <a:pt x="1814" y="4654"/>
                    <a:pt x="1814" y="4646"/>
                  </a:cubicBezTo>
                  <a:cubicBezTo>
                    <a:pt x="1806" y="4631"/>
                    <a:pt x="1806" y="4624"/>
                    <a:pt x="1806" y="4609"/>
                  </a:cubicBezTo>
                  <a:cubicBezTo>
                    <a:pt x="1799" y="4609"/>
                    <a:pt x="1791" y="4601"/>
                    <a:pt x="1784" y="4601"/>
                  </a:cubicBezTo>
                  <a:cubicBezTo>
                    <a:pt x="1784" y="4601"/>
                    <a:pt x="1776" y="4594"/>
                    <a:pt x="1784" y="4594"/>
                  </a:cubicBezTo>
                  <a:cubicBezTo>
                    <a:pt x="1784" y="4586"/>
                    <a:pt x="1791" y="4586"/>
                    <a:pt x="1791" y="4579"/>
                  </a:cubicBezTo>
                  <a:cubicBezTo>
                    <a:pt x="1791" y="4556"/>
                    <a:pt x="1776" y="4549"/>
                    <a:pt x="1761" y="4542"/>
                  </a:cubicBezTo>
                  <a:cubicBezTo>
                    <a:pt x="1739" y="4526"/>
                    <a:pt x="1716" y="4519"/>
                    <a:pt x="1701" y="4496"/>
                  </a:cubicBezTo>
                  <a:cubicBezTo>
                    <a:pt x="1731" y="4482"/>
                    <a:pt x="1746" y="4474"/>
                    <a:pt x="1761" y="4452"/>
                  </a:cubicBezTo>
                  <a:cubicBezTo>
                    <a:pt x="1776" y="4466"/>
                    <a:pt x="1791" y="4474"/>
                    <a:pt x="1806" y="4482"/>
                  </a:cubicBezTo>
                  <a:cubicBezTo>
                    <a:pt x="1821" y="4489"/>
                    <a:pt x="1829" y="4504"/>
                    <a:pt x="1844" y="4504"/>
                  </a:cubicBezTo>
                  <a:cubicBezTo>
                    <a:pt x="1859" y="4504"/>
                    <a:pt x="1866" y="4482"/>
                    <a:pt x="1874" y="4466"/>
                  </a:cubicBezTo>
                  <a:cubicBezTo>
                    <a:pt x="1889" y="4444"/>
                    <a:pt x="1896" y="4429"/>
                    <a:pt x="1904" y="4407"/>
                  </a:cubicBezTo>
                  <a:cubicBezTo>
                    <a:pt x="1918" y="4377"/>
                    <a:pt x="1918" y="4362"/>
                    <a:pt x="1926" y="4332"/>
                  </a:cubicBezTo>
                  <a:cubicBezTo>
                    <a:pt x="1926" y="4317"/>
                    <a:pt x="1934" y="4309"/>
                    <a:pt x="1934" y="4294"/>
                  </a:cubicBezTo>
                  <a:cubicBezTo>
                    <a:pt x="1934" y="4219"/>
                    <a:pt x="1934" y="4219"/>
                    <a:pt x="1934" y="4219"/>
                  </a:cubicBezTo>
                  <a:cubicBezTo>
                    <a:pt x="1934" y="4189"/>
                    <a:pt x="1911" y="4174"/>
                    <a:pt x="1896" y="4144"/>
                  </a:cubicBezTo>
                  <a:cubicBezTo>
                    <a:pt x="1874" y="4122"/>
                    <a:pt x="1866" y="4099"/>
                    <a:pt x="1844" y="4069"/>
                  </a:cubicBezTo>
                  <a:cubicBezTo>
                    <a:pt x="1829" y="4062"/>
                    <a:pt x="1821" y="4054"/>
                    <a:pt x="1806" y="4047"/>
                  </a:cubicBezTo>
                  <a:cubicBezTo>
                    <a:pt x="1799" y="4047"/>
                    <a:pt x="1784" y="4047"/>
                    <a:pt x="1784" y="4039"/>
                  </a:cubicBezTo>
                  <a:cubicBezTo>
                    <a:pt x="1776" y="4032"/>
                    <a:pt x="1784" y="4017"/>
                    <a:pt x="1784" y="4009"/>
                  </a:cubicBezTo>
                  <a:cubicBezTo>
                    <a:pt x="1776" y="3995"/>
                    <a:pt x="1761" y="3987"/>
                    <a:pt x="1761" y="3965"/>
                  </a:cubicBezTo>
                  <a:cubicBezTo>
                    <a:pt x="1761" y="3957"/>
                    <a:pt x="1769" y="3949"/>
                    <a:pt x="1769" y="3935"/>
                  </a:cubicBezTo>
                  <a:cubicBezTo>
                    <a:pt x="1776" y="3912"/>
                    <a:pt x="1784" y="3897"/>
                    <a:pt x="1791" y="3875"/>
                  </a:cubicBezTo>
                  <a:cubicBezTo>
                    <a:pt x="1806" y="3845"/>
                    <a:pt x="1814" y="3830"/>
                    <a:pt x="1814" y="3800"/>
                  </a:cubicBezTo>
                  <a:cubicBezTo>
                    <a:pt x="1814" y="3770"/>
                    <a:pt x="1814" y="3755"/>
                    <a:pt x="1806" y="3725"/>
                  </a:cubicBezTo>
                  <a:cubicBezTo>
                    <a:pt x="1806" y="3710"/>
                    <a:pt x="1799" y="3710"/>
                    <a:pt x="1791" y="3702"/>
                  </a:cubicBezTo>
                  <a:cubicBezTo>
                    <a:pt x="1791" y="3695"/>
                    <a:pt x="1784" y="3695"/>
                    <a:pt x="1784" y="3687"/>
                  </a:cubicBezTo>
                  <a:cubicBezTo>
                    <a:pt x="1784" y="3657"/>
                    <a:pt x="1806" y="3650"/>
                    <a:pt x="1806" y="3620"/>
                  </a:cubicBezTo>
                  <a:cubicBezTo>
                    <a:pt x="1806" y="3605"/>
                    <a:pt x="1806" y="3597"/>
                    <a:pt x="1791" y="3582"/>
                  </a:cubicBezTo>
                  <a:cubicBezTo>
                    <a:pt x="1791" y="3582"/>
                    <a:pt x="1784" y="3590"/>
                    <a:pt x="1784" y="3582"/>
                  </a:cubicBezTo>
                  <a:cubicBezTo>
                    <a:pt x="1769" y="3582"/>
                    <a:pt x="1769" y="3575"/>
                    <a:pt x="1761" y="3567"/>
                  </a:cubicBezTo>
                  <a:cubicBezTo>
                    <a:pt x="1769" y="3552"/>
                    <a:pt x="1769" y="3552"/>
                    <a:pt x="1769" y="3552"/>
                  </a:cubicBezTo>
                  <a:cubicBezTo>
                    <a:pt x="1799" y="3545"/>
                    <a:pt x="1821" y="3537"/>
                    <a:pt x="1836" y="3507"/>
                  </a:cubicBezTo>
                  <a:cubicBezTo>
                    <a:pt x="1844" y="3507"/>
                    <a:pt x="1859" y="3515"/>
                    <a:pt x="1866" y="3515"/>
                  </a:cubicBezTo>
                  <a:cubicBezTo>
                    <a:pt x="1874" y="3522"/>
                    <a:pt x="1866" y="3530"/>
                    <a:pt x="1874" y="3530"/>
                  </a:cubicBezTo>
                  <a:cubicBezTo>
                    <a:pt x="1881" y="3537"/>
                    <a:pt x="1889" y="3545"/>
                    <a:pt x="1896" y="3552"/>
                  </a:cubicBezTo>
                  <a:cubicBezTo>
                    <a:pt x="1934" y="3507"/>
                    <a:pt x="1964" y="3492"/>
                    <a:pt x="1994" y="3432"/>
                  </a:cubicBezTo>
                  <a:cubicBezTo>
                    <a:pt x="1994" y="3417"/>
                    <a:pt x="2001" y="3410"/>
                    <a:pt x="2016" y="3395"/>
                  </a:cubicBezTo>
                  <a:cubicBezTo>
                    <a:pt x="2024" y="3395"/>
                    <a:pt x="2031" y="3395"/>
                    <a:pt x="2038" y="3387"/>
                  </a:cubicBezTo>
                  <a:cubicBezTo>
                    <a:pt x="2046" y="3380"/>
                    <a:pt x="2038" y="3373"/>
                    <a:pt x="2046" y="3365"/>
                  </a:cubicBezTo>
                  <a:cubicBezTo>
                    <a:pt x="2046" y="3350"/>
                    <a:pt x="2054" y="3335"/>
                    <a:pt x="2068" y="3327"/>
                  </a:cubicBezTo>
                  <a:cubicBezTo>
                    <a:pt x="2068" y="3320"/>
                    <a:pt x="2076" y="3327"/>
                    <a:pt x="2076" y="3327"/>
                  </a:cubicBezTo>
                  <a:cubicBezTo>
                    <a:pt x="2098" y="3305"/>
                    <a:pt x="2083" y="3283"/>
                    <a:pt x="2091" y="3253"/>
                  </a:cubicBezTo>
                  <a:cubicBezTo>
                    <a:pt x="2098" y="3230"/>
                    <a:pt x="2113" y="3230"/>
                    <a:pt x="2121" y="3215"/>
                  </a:cubicBezTo>
                  <a:cubicBezTo>
                    <a:pt x="2151" y="3185"/>
                    <a:pt x="2158" y="3163"/>
                    <a:pt x="2173" y="3125"/>
                  </a:cubicBezTo>
                  <a:cubicBezTo>
                    <a:pt x="2181" y="3118"/>
                    <a:pt x="2181" y="3110"/>
                    <a:pt x="2181" y="3103"/>
                  </a:cubicBezTo>
                  <a:cubicBezTo>
                    <a:pt x="2188" y="3088"/>
                    <a:pt x="2203" y="3088"/>
                    <a:pt x="2203" y="3073"/>
                  </a:cubicBezTo>
                  <a:cubicBezTo>
                    <a:pt x="2203" y="3065"/>
                    <a:pt x="2188" y="3058"/>
                    <a:pt x="2181" y="3050"/>
                  </a:cubicBezTo>
                  <a:cubicBezTo>
                    <a:pt x="2181" y="3035"/>
                    <a:pt x="2181" y="3028"/>
                    <a:pt x="2181" y="3013"/>
                  </a:cubicBezTo>
                  <a:cubicBezTo>
                    <a:pt x="2181" y="2990"/>
                    <a:pt x="2203" y="2975"/>
                    <a:pt x="2218" y="2953"/>
                  </a:cubicBezTo>
                  <a:lnTo>
                    <a:pt x="2218" y="2945"/>
                  </a:lnTo>
                  <a:cubicBezTo>
                    <a:pt x="2241" y="2915"/>
                    <a:pt x="2256" y="2900"/>
                    <a:pt x="2271" y="2870"/>
                  </a:cubicBezTo>
                  <a:cubicBezTo>
                    <a:pt x="2271" y="2863"/>
                    <a:pt x="2278" y="2855"/>
                    <a:pt x="2278" y="2848"/>
                  </a:cubicBezTo>
                  <a:cubicBezTo>
                    <a:pt x="2278" y="2840"/>
                    <a:pt x="2271" y="2840"/>
                    <a:pt x="2271" y="2833"/>
                  </a:cubicBezTo>
                  <a:cubicBezTo>
                    <a:pt x="2248" y="2840"/>
                    <a:pt x="2241" y="2848"/>
                    <a:pt x="2218" y="2855"/>
                  </a:cubicBezTo>
                  <a:cubicBezTo>
                    <a:pt x="2196" y="2863"/>
                    <a:pt x="2173" y="2855"/>
                    <a:pt x="2143" y="2870"/>
                  </a:cubicBezTo>
                  <a:cubicBezTo>
                    <a:pt x="2128" y="2885"/>
                    <a:pt x="2128" y="2893"/>
                    <a:pt x="2113" y="2908"/>
                  </a:cubicBezTo>
                  <a:cubicBezTo>
                    <a:pt x="2098" y="2930"/>
                    <a:pt x="2091" y="2945"/>
                    <a:pt x="2076" y="2975"/>
                  </a:cubicBezTo>
                  <a:cubicBezTo>
                    <a:pt x="2054" y="2968"/>
                    <a:pt x="2031" y="2960"/>
                    <a:pt x="2031" y="2938"/>
                  </a:cubicBezTo>
                  <a:cubicBezTo>
                    <a:pt x="2031" y="2923"/>
                    <a:pt x="2031" y="2915"/>
                    <a:pt x="2031" y="2900"/>
                  </a:cubicBezTo>
                  <a:cubicBezTo>
                    <a:pt x="2031" y="2885"/>
                    <a:pt x="2031" y="2885"/>
                    <a:pt x="2031" y="2885"/>
                  </a:cubicBezTo>
                  <a:cubicBezTo>
                    <a:pt x="2031" y="2900"/>
                    <a:pt x="2031" y="2900"/>
                    <a:pt x="2031" y="2900"/>
                  </a:cubicBezTo>
                  <a:cubicBezTo>
                    <a:pt x="2038" y="2885"/>
                    <a:pt x="2046" y="2870"/>
                    <a:pt x="2054" y="2863"/>
                  </a:cubicBezTo>
                  <a:cubicBezTo>
                    <a:pt x="2076" y="2848"/>
                    <a:pt x="2091" y="2840"/>
                    <a:pt x="2106" y="2826"/>
                  </a:cubicBezTo>
                  <a:cubicBezTo>
                    <a:pt x="2113" y="2810"/>
                    <a:pt x="2121" y="2803"/>
                    <a:pt x="2136" y="2796"/>
                  </a:cubicBezTo>
                  <a:cubicBezTo>
                    <a:pt x="2158" y="2780"/>
                    <a:pt x="2173" y="2766"/>
                    <a:pt x="2203" y="2750"/>
                  </a:cubicBezTo>
                  <a:cubicBezTo>
                    <a:pt x="2226" y="2736"/>
                    <a:pt x="2256" y="2728"/>
                    <a:pt x="2256" y="2706"/>
                  </a:cubicBezTo>
                  <a:cubicBezTo>
                    <a:pt x="2256" y="2683"/>
                    <a:pt x="2241" y="2676"/>
                    <a:pt x="2241" y="2661"/>
                  </a:cubicBezTo>
                  <a:cubicBezTo>
                    <a:pt x="2241" y="2646"/>
                    <a:pt x="2248" y="2638"/>
                    <a:pt x="2248" y="2631"/>
                  </a:cubicBezTo>
                  <a:cubicBezTo>
                    <a:pt x="2248" y="2608"/>
                    <a:pt x="2233" y="2601"/>
                    <a:pt x="2226" y="2586"/>
                  </a:cubicBezTo>
                  <a:cubicBezTo>
                    <a:pt x="2211" y="2556"/>
                    <a:pt x="2196" y="2541"/>
                    <a:pt x="2166" y="2533"/>
                  </a:cubicBezTo>
                  <a:cubicBezTo>
                    <a:pt x="2166" y="2518"/>
                    <a:pt x="2173" y="2518"/>
                    <a:pt x="2173" y="2503"/>
                  </a:cubicBezTo>
                  <a:cubicBezTo>
                    <a:pt x="2173" y="2496"/>
                    <a:pt x="2158" y="2496"/>
                    <a:pt x="2151" y="2488"/>
                  </a:cubicBezTo>
                  <a:cubicBezTo>
                    <a:pt x="2143" y="2488"/>
                    <a:pt x="2136" y="2481"/>
                    <a:pt x="2121" y="2481"/>
                  </a:cubicBezTo>
                  <a:cubicBezTo>
                    <a:pt x="2106" y="2473"/>
                    <a:pt x="2091" y="2458"/>
                    <a:pt x="2083" y="2443"/>
                  </a:cubicBezTo>
                  <a:cubicBezTo>
                    <a:pt x="2076" y="2421"/>
                    <a:pt x="2068" y="2413"/>
                    <a:pt x="2054" y="2391"/>
                  </a:cubicBezTo>
                  <a:cubicBezTo>
                    <a:pt x="2046" y="2383"/>
                    <a:pt x="2046" y="2376"/>
                    <a:pt x="2038" y="2368"/>
                  </a:cubicBezTo>
                  <a:cubicBezTo>
                    <a:pt x="2031" y="2361"/>
                    <a:pt x="2016" y="2353"/>
                    <a:pt x="2016" y="2346"/>
                  </a:cubicBezTo>
                  <a:cubicBezTo>
                    <a:pt x="2016" y="2316"/>
                    <a:pt x="2046" y="2308"/>
                    <a:pt x="2046" y="2286"/>
                  </a:cubicBezTo>
                  <a:cubicBezTo>
                    <a:pt x="2046" y="2256"/>
                    <a:pt x="2031" y="2241"/>
                    <a:pt x="2024" y="2218"/>
                  </a:cubicBezTo>
                  <a:cubicBezTo>
                    <a:pt x="2016" y="2218"/>
                    <a:pt x="2024" y="2211"/>
                    <a:pt x="2024" y="2211"/>
                  </a:cubicBezTo>
                  <a:cubicBezTo>
                    <a:pt x="2016" y="2181"/>
                    <a:pt x="1994" y="2173"/>
                    <a:pt x="1964" y="2166"/>
                  </a:cubicBezTo>
                  <a:cubicBezTo>
                    <a:pt x="1934" y="2158"/>
                    <a:pt x="1904" y="2166"/>
                    <a:pt x="1881" y="2136"/>
                  </a:cubicBezTo>
                  <a:cubicBezTo>
                    <a:pt x="1866" y="2121"/>
                    <a:pt x="1866" y="2098"/>
                    <a:pt x="1859" y="2076"/>
                  </a:cubicBezTo>
                  <a:cubicBezTo>
                    <a:pt x="1836" y="2091"/>
                    <a:pt x="1829" y="2106"/>
                    <a:pt x="1806" y="2128"/>
                  </a:cubicBezTo>
                  <a:cubicBezTo>
                    <a:pt x="1791" y="2144"/>
                    <a:pt x="1784" y="2151"/>
                    <a:pt x="1769" y="2166"/>
                  </a:cubicBezTo>
                  <a:cubicBezTo>
                    <a:pt x="1754" y="2173"/>
                    <a:pt x="1739" y="2173"/>
                    <a:pt x="1739" y="2188"/>
                  </a:cubicBezTo>
                  <a:cubicBezTo>
                    <a:pt x="1739" y="2203"/>
                    <a:pt x="1746" y="2211"/>
                    <a:pt x="1746" y="2218"/>
                  </a:cubicBezTo>
                  <a:cubicBezTo>
                    <a:pt x="1761" y="2248"/>
                    <a:pt x="1754" y="2263"/>
                    <a:pt x="1769" y="2293"/>
                  </a:cubicBezTo>
                  <a:cubicBezTo>
                    <a:pt x="1776" y="2316"/>
                    <a:pt x="1784" y="2331"/>
                    <a:pt x="1799" y="2353"/>
                  </a:cubicBezTo>
                  <a:cubicBezTo>
                    <a:pt x="1799" y="2368"/>
                    <a:pt x="1814" y="2368"/>
                    <a:pt x="1814" y="2383"/>
                  </a:cubicBezTo>
                  <a:cubicBezTo>
                    <a:pt x="1814" y="2413"/>
                    <a:pt x="1799" y="2428"/>
                    <a:pt x="1784" y="2443"/>
                  </a:cubicBezTo>
                  <a:cubicBezTo>
                    <a:pt x="1784" y="2451"/>
                    <a:pt x="1784" y="2458"/>
                    <a:pt x="1776" y="2458"/>
                  </a:cubicBezTo>
                  <a:cubicBezTo>
                    <a:pt x="1746" y="2473"/>
                    <a:pt x="1724" y="2481"/>
                    <a:pt x="1701" y="2496"/>
                  </a:cubicBezTo>
                  <a:cubicBezTo>
                    <a:pt x="1694" y="2503"/>
                    <a:pt x="1701" y="2511"/>
                    <a:pt x="1701" y="2511"/>
                  </a:cubicBezTo>
                  <a:cubicBezTo>
                    <a:pt x="1709" y="2518"/>
                    <a:pt x="1724" y="2518"/>
                    <a:pt x="1739" y="2518"/>
                  </a:cubicBezTo>
                  <a:cubicBezTo>
                    <a:pt x="1761" y="2526"/>
                    <a:pt x="1776" y="2541"/>
                    <a:pt x="1799" y="2541"/>
                  </a:cubicBezTo>
                  <a:cubicBezTo>
                    <a:pt x="1851" y="2541"/>
                    <a:pt x="1866" y="2503"/>
                    <a:pt x="1918" y="2503"/>
                  </a:cubicBezTo>
                  <a:cubicBezTo>
                    <a:pt x="1934" y="2503"/>
                    <a:pt x="1941" y="2518"/>
                    <a:pt x="1948" y="2526"/>
                  </a:cubicBezTo>
                  <a:cubicBezTo>
                    <a:pt x="1956" y="2541"/>
                    <a:pt x="1964" y="2548"/>
                    <a:pt x="1971" y="2563"/>
                  </a:cubicBezTo>
                  <a:cubicBezTo>
                    <a:pt x="1994" y="2593"/>
                    <a:pt x="2001" y="2616"/>
                    <a:pt x="2001" y="2646"/>
                  </a:cubicBezTo>
                  <a:cubicBezTo>
                    <a:pt x="2001" y="2683"/>
                    <a:pt x="1986" y="2698"/>
                    <a:pt x="1986" y="2728"/>
                  </a:cubicBezTo>
                  <a:cubicBezTo>
                    <a:pt x="1986" y="2743"/>
                    <a:pt x="1994" y="2750"/>
                    <a:pt x="1994" y="2766"/>
                  </a:cubicBezTo>
                  <a:cubicBezTo>
                    <a:pt x="1994" y="2788"/>
                    <a:pt x="1978" y="2796"/>
                    <a:pt x="1964" y="2796"/>
                  </a:cubicBezTo>
                  <a:cubicBezTo>
                    <a:pt x="1941" y="2803"/>
                    <a:pt x="1918" y="2796"/>
                    <a:pt x="1896" y="2803"/>
                  </a:cubicBezTo>
                  <a:cubicBezTo>
                    <a:pt x="1866" y="2810"/>
                    <a:pt x="1851" y="2826"/>
                    <a:pt x="1836" y="2848"/>
                  </a:cubicBezTo>
                  <a:cubicBezTo>
                    <a:pt x="1829" y="2863"/>
                    <a:pt x="1821" y="2878"/>
                    <a:pt x="1806" y="2878"/>
                  </a:cubicBezTo>
                  <a:cubicBezTo>
                    <a:pt x="1791" y="2878"/>
                    <a:pt x="1791" y="2863"/>
                    <a:pt x="1784" y="2855"/>
                  </a:cubicBezTo>
                  <a:cubicBezTo>
                    <a:pt x="1769" y="2848"/>
                    <a:pt x="1754" y="2848"/>
                    <a:pt x="1746" y="2840"/>
                  </a:cubicBezTo>
                  <a:cubicBezTo>
                    <a:pt x="1731" y="2833"/>
                    <a:pt x="1731" y="2810"/>
                    <a:pt x="1716" y="2803"/>
                  </a:cubicBezTo>
                  <a:cubicBezTo>
                    <a:pt x="1716" y="2796"/>
                    <a:pt x="1709" y="2796"/>
                    <a:pt x="1701" y="2796"/>
                  </a:cubicBezTo>
                  <a:cubicBezTo>
                    <a:pt x="1716" y="2788"/>
                    <a:pt x="1724" y="2780"/>
                    <a:pt x="1739" y="2773"/>
                  </a:cubicBezTo>
                  <a:cubicBezTo>
                    <a:pt x="1746" y="2766"/>
                    <a:pt x="1746" y="2758"/>
                    <a:pt x="1761" y="2743"/>
                  </a:cubicBezTo>
                  <a:cubicBezTo>
                    <a:pt x="1776" y="2736"/>
                    <a:pt x="1784" y="2720"/>
                    <a:pt x="1784" y="2698"/>
                  </a:cubicBezTo>
                  <a:cubicBezTo>
                    <a:pt x="1784" y="2690"/>
                    <a:pt x="1784" y="2683"/>
                    <a:pt x="1784" y="2676"/>
                  </a:cubicBezTo>
                  <a:cubicBezTo>
                    <a:pt x="1776" y="2668"/>
                    <a:pt x="1784" y="2661"/>
                    <a:pt x="1784" y="2653"/>
                  </a:cubicBezTo>
                  <a:cubicBezTo>
                    <a:pt x="1776" y="2646"/>
                    <a:pt x="1761" y="2638"/>
                    <a:pt x="1754" y="2638"/>
                  </a:cubicBezTo>
                  <a:cubicBezTo>
                    <a:pt x="1746" y="2631"/>
                    <a:pt x="1739" y="2631"/>
                    <a:pt x="1731" y="2631"/>
                  </a:cubicBezTo>
                  <a:cubicBezTo>
                    <a:pt x="1694" y="2631"/>
                    <a:pt x="1679" y="2638"/>
                    <a:pt x="1641" y="2653"/>
                  </a:cubicBezTo>
                  <a:cubicBezTo>
                    <a:pt x="1589" y="2661"/>
                    <a:pt x="1559" y="2676"/>
                    <a:pt x="1514" y="2713"/>
                  </a:cubicBezTo>
                  <a:cubicBezTo>
                    <a:pt x="1477" y="2750"/>
                    <a:pt x="1447" y="2766"/>
                    <a:pt x="1409" y="2818"/>
                  </a:cubicBezTo>
                  <a:cubicBezTo>
                    <a:pt x="1394" y="2833"/>
                    <a:pt x="1387" y="2855"/>
                    <a:pt x="1364" y="2870"/>
                  </a:cubicBezTo>
                  <a:cubicBezTo>
                    <a:pt x="1349" y="2878"/>
                    <a:pt x="1342" y="2893"/>
                    <a:pt x="1334" y="2908"/>
                  </a:cubicBezTo>
                  <a:cubicBezTo>
                    <a:pt x="1327" y="2915"/>
                    <a:pt x="1319" y="2930"/>
                    <a:pt x="1304" y="2930"/>
                  </a:cubicBezTo>
                  <a:lnTo>
                    <a:pt x="1297" y="2923"/>
                  </a:lnTo>
                  <a:cubicBezTo>
                    <a:pt x="1312" y="2893"/>
                    <a:pt x="1319" y="2870"/>
                    <a:pt x="1327" y="2840"/>
                  </a:cubicBezTo>
                  <a:cubicBezTo>
                    <a:pt x="1334" y="2818"/>
                    <a:pt x="1334" y="2803"/>
                    <a:pt x="1342" y="2780"/>
                  </a:cubicBezTo>
                  <a:cubicBezTo>
                    <a:pt x="1364" y="2766"/>
                    <a:pt x="1394" y="2766"/>
                    <a:pt x="1394" y="2743"/>
                  </a:cubicBezTo>
                  <a:cubicBezTo>
                    <a:pt x="1394" y="2720"/>
                    <a:pt x="1379" y="2713"/>
                    <a:pt x="1364" y="2698"/>
                  </a:cubicBezTo>
                  <a:cubicBezTo>
                    <a:pt x="1349" y="2690"/>
                    <a:pt x="1342" y="2676"/>
                    <a:pt x="1334" y="2668"/>
                  </a:cubicBezTo>
                  <a:cubicBezTo>
                    <a:pt x="1297" y="2631"/>
                    <a:pt x="1267" y="2623"/>
                    <a:pt x="1236" y="2586"/>
                  </a:cubicBezTo>
                  <a:cubicBezTo>
                    <a:pt x="1199" y="2548"/>
                    <a:pt x="1192" y="2518"/>
                    <a:pt x="1169" y="2481"/>
                  </a:cubicBezTo>
                  <a:cubicBezTo>
                    <a:pt x="1154" y="2443"/>
                    <a:pt x="1132" y="2428"/>
                    <a:pt x="1132" y="2398"/>
                  </a:cubicBezTo>
                  <a:cubicBezTo>
                    <a:pt x="1132" y="2376"/>
                    <a:pt x="1139" y="2361"/>
                    <a:pt x="1154" y="2338"/>
                  </a:cubicBezTo>
                  <a:cubicBezTo>
                    <a:pt x="1154" y="2323"/>
                    <a:pt x="1154" y="2316"/>
                    <a:pt x="1162" y="2301"/>
                  </a:cubicBezTo>
                  <a:cubicBezTo>
                    <a:pt x="1162" y="2278"/>
                    <a:pt x="1169" y="2263"/>
                    <a:pt x="1169" y="2241"/>
                  </a:cubicBezTo>
                  <a:cubicBezTo>
                    <a:pt x="1169" y="2233"/>
                    <a:pt x="1169" y="2226"/>
                    <a:pt x="1169" y="2218"/>
                  </a:cubicBezTo>
                  <a:cubicBezTo>
                    <a:pt x="1184" y="2218"/>
                    <a:pt x="1192" y="2218"/>
                    <a:pt x="1207" y="2218"/>
                  </a:cubicBezTo>
                  <a:cubicBezTo>
                    <a:pt x="1214" y="2218"/>
                    <a:pt x="1222" y="2211"/>
                    <a:pt x="1229" y="2211"/>
                  </a:cubicBezTo>
                  <a:cubicBezTo>
                    <a:pt x="1236" y="2211"/>
                    <a:pt x="1244" y="2218"/>
                    <a:pt x="1244" y="2226"/>
                  </a:cubicBezTo>
                  <a:cubicBezTo>
                    <a:pt x="1252" y="2233"/>
                    <a:pt x="1252" y="2241"/>
                    <a:pt x="1259" y="2248"/>
                  </a:cubicBezTo>
                  <a:cubicBezTo>
                    <a:pt x="1274" y="2263"/>
                    <a:pt x="1297" y="2256"/>
                    <a:pt x="1304" y="2278"/>
                  </a:cubicBezTo>
                  <a:cubicBezTo>
                    <a:pt x="1304" y="2293"/>
                    <a:pt x="1297" y="2308"/>
                    <a:pt x="1312" y="2316"/>
                  </a:cubicBezTo>
                  <a:cubicBezTo>
                    <a:pt x="1319" y="2323"/>
                    <a:pt x="1327" y="2331"/>
                    <a:pt x="1342" y="2331"/>
                  </a:cubicBezTo>
                  <a:cubicBezTo>
                    <a:pt x="1349" y="2338"/>
                    <a:pt x="1364" y="2338"/>
                    <a:pt x="1364" y="2353"/>
                  </a:cubicBezTo>
                  <a:cubicBezTo>
                    <a:pt x="1364" y="2368"/>
                    <a:pt x="1349" y="2376"/>
                    <a:pt x="1349" y="2391"/>
                  </a:cubicBezTo>
                  <a:cubicBezTo>
                    <a:pt x="1349" y="2398"/>
                    <a:pt x="1357" y="2406"/>
                    <a:pt x="1357" y="2413"/>
                  </a:cubicBezTo>
                  <a:cubicBezTo>
                    <a:pt x="1364" y="2428"/>
                    <a:pt x="1364" y="2443"/>
                    <a:pt x="1364" y="2458"/>
                  </a:cubicBezTo>
                  <a:cubicBezTo>
                    <a:pt x="1364" y="2473"/>
                    <a:pt x="1364" y="2481"/>
                    <a:pt x="1364" y="2496"/>
                  </a:cubicBezTo>
                  <a:cubicBezTo>
                    <a:pt x="1364" y="2503"/>
                    <a:pt x="1371" y="2511"/>
                    <a:pt x="1371" y="2518"/>
                  </a:cubicBezTo>
                  <a:cubicBezTo>
                    <a:pt x="1371" y="2526"/>
                    <a:pt x="1364" y="2533"/>
                    <a:pt x="1371" y="2533"/>
                  </a:cubicBezTo>
                  <a:cubicBezTo>
                    <a:pt x="1379" y="2533"/>
                    <a:pt x="1387" y="2533"/>
                    <a:pt x="1394" y="2526"/>
                  </a:cubicBezTo>
                  <a:cubicBezTo>
                    <a:pt x="1409" y="2518"/>
                    <a:pt x="1417" y="2511"/>
                    <a:pt x="1431" y="2496"/>
                  </a:cubicBezTo>
                  <a:cubicBezTo>
                    <a:pt x="1439" y="2488"/>
                    <a:pt x="1447" y="2488"/>
                    <a:pt x="1454" y="2481"/>
                  </a:cubicBezTo>
                  <a:cubicBezTo>
                    <a:pt x="1454" y="2481"/>
                    <a:pt x="1461" y="2473"/>
                    <a:pt x="1469" y="2473"/>
                  </a:cubicBezTo>
                  <a:cubicBezTo>
                    <a:pt x="1477" y="2473"/>
                    <a:pt x="1477" y="2473"/>
                    <a:pt x="1484" y="2473"/>
                  </a:cubicBezTo>
                  <a:cubicBezTo>
                    <a:pt x="1484" y="2451"/>
                    <a:pt x="1484" y="2451"/>
                    <a:pt x="1484" y="2451"/>
                  </a:cubicBezTo>
                  <a:cubicBezTo>
                    <a:pt x="1484" y="2443"/>
                    <a:pt x="1484" y="2443"/>
                    <a:pt x="1484" y="2436"/>
                  </a:cubicBezTo>
                  <a:cubicBezTo>
                    <a:pt x="1477" y="2421"/>
                    <a:pt x="1477" y="2413"/>
                    <a:pt x="1477" y="2398"/>
                  </a:cubicBezTo>
                  <a:cubicBezTo>
                    <a:pt x="1477" y="2383"/>
                    <a:pt x="1484" y="2368"/>
                    <a:pt x="1484" y="2353"/>
                  </a:cubicBezTo>
                  <a:cubicBezTo>
                    <a:pt x="1484" y="2338"/>
                    <a:pt x="1477" y="2331"/>
                    <a:pt x="1469" y="2316"/>
                  </a:cubicBezTo>
                  <a:cubicBezTo>
                    <a:pt x="1461" y="2308"/>
                    <a:pt x="1469" y="2293"/>
                    <a:pt x="1461" y="2278"/>
                  </a:cubicBezTo>
                  <a:cubicBezTo>
                    <a:pt x="1454" y="2263"/>
                    <a:pt x="1439" y="2271"/>
                    <a:pt x="1424" y="2271"/>
                  </a:cubicBezTo>
                  <a:cubicBezTo>
                    <a:pt x="1409" y="2263"/>
                    <a:pt x="1401" y="2263"/>
                    <a:pt x="1387" y="2263"/>
                  </a:cubicBezTo>
                  <a:cubicBezTo>
                    <a:pt x="1379" y="2263"/>
                    <a:pt x="1371" y="2256"/>
                    <a:pt x="1364" y="2256"/>
                  </a:cubicBezTo>
                  <a:cubicBezTo>
                    <a:pt x="1357" y="2256"/>
                    <a:pt x="1357" y="2256"/>
                    <a:pt x="1349" y="2256"/>
                  </a:cubicBezTo>
                  <a:cubicBezTo>
                    <a:pt x="1334" y="2248"/>
                    <a:pt x="1327" y="2248"/>
                    <a:pt x="1312" y="2248"/>
                  </a:cubicBezTo>
                  <a:cubicBezTo>
                    <a:pt x="1297" y="2248"/>
                    <a:pt x="1289" y="2248"/>
                    <a:pt x="1282" y="2241"/>
                  </a:cubicBezTo>
                  <a:cubicBezTo>
                    <a:pt x="1282" y="2241"/>
                    <a:pt x="1282" y="2233"/>
                    <a:pt x="1282" y="2226"/>
                  </a:cubicBezTo>
                  <a:cubicBezTo>
                    <a:pt x="1282" y="2218"/>
                    <a:pt x="1282" y="2203"/>
                    <a:pt x="1274" y="2196"/>
                  </a:cubicBezTo>
                  <a:cubicBezTo>
                    <a:pt x="1274" y="2196"/>
                    <a:pt x="1267" y="2196"/>
                    <a:pt x="1267" y="2188"/>
                  </a:cubicBezTo>
                  <a:cubicBezTo>
                    <a:pt x="1267" y="2181"/>
                    <a:pt x="1282" y="2173"/>
                    <a:pt x="1282" y="2166"/>
                  </a:cubicBezTo>
                  <a:cubicBezTo>
                    <a:pt x="1282" y="2158"/>
                    <a:pt x="1282" y="2158"/>
                    <a:pt x="1282" y="2151"/>
                  </a:cubicBezTo>
                  <a:cubicBezTo>
                    <a:pt x="1274" y="2151"/>
                    <a:pt x="1267" y="2151"/>
                    <a:pt x="1259" y="2151"/>
                  </a:cubicBezTo>
                  <a:cubicBezTo>
                    <a:pt x="1252" y="2151"/>
                    <a:pt x="1244" y="2158"/>
                    <a:pt x="1236" y="2158"/>
                  </a:cubicBezTo>
                  <a:cubicBezTo>
                    <a:pt x="1222" y="2166"/>
                    <a:pt x="1214" y="2166"/>
                    <a:pt x="1192" y="2173"/>
                  </a:cubicBezTo>
                  <a:cubicBezTo>
                    <a:pt x="1184" y="2181"/>
                    <a:pt x="1184" y="2188"/>
                    <a:pt x="1177" y="2188"/>
                  </a:cubicBezTo>
                  <a:cubicBezTo>
                    <a:pt x="1169" y="2188"/>
                    <a:pt x="1169" y="2181"/>
                    <a:pt x="1162" y="2181"/>
                  </a:cubicBezTo>
                  <a:close/>
                  <a:moveTo>
                    <a:pt x="1027" y="1904"/>
                  </a:moveTo>
                  <a:lnTo>
                    <a:pt x="1027" y="1904"/>
                  </a:lnTo>
                  <a:cubicBezTo>
                    <a:pt x="1034" y="1904"/>
                    <a:pt x="1034" y="1896"/>
                    <a:pt x="1034" y="1889"/>
                  </a:cubicBezTo>
                  <a:cubicBezTo>
                    <a:pt x="1049" y="1874"/>
                    <a:pt x="1057" y="1859"/>
                    <a:pt x="1064" y="1836"/>
                  </a:cubicBezTo>
                  <a:cubicBezTo>
                    <a:pt x="1064" y="1821"/>
                    <a:pt x="1064" y="1821"/>
                    <a:pt x="1064" y="1806"/>
                  </a:cubicBezTo>
                  <a:cubicBezTo>
                    <a:pt x="1064" y="1799"/>
                    <a:pt x="1072" y="1791"/>
                    <a:pt x="1064" y="1784"/>
                  </a:cubicBezTo>
                  <a:cubicBezTo>
                    <a:pt x="1057" y="1776"/>
                    <a:pt x="1057" y="1776"/>
                    <a:pt x="1049" y="1776"/>
                  </a:cubicBezTo>
                  <a:cubicBezTo>
                    <a:pt x="1042" y="1769"/>
                    <a:pt x="1042" y="1761"/>
                    <a:pt x="1034" y="1761"/>
                  </a:cubicBezTo>
                  <a:cubicBezTo>
                    <a:pt x="1027" y="1754"/>
                    <a:pt x="1019" y="1754"/>
                    <a:pt x="1019" y="1746"/>
                  </a:cubicBezTo>
                  <a:cubicBezTo>
                    <a:pt x="1019" y="1761"/>
                    <a:pt x="1019" y="1769"/>
                    <a:pt x="1019" y="1784"/>
                  </a:cubicBezTo>
                  <a:cubicBezTo>
                    <a:pt x="1012" y="1791"/>
                    <a:pt x="1012" y="1799"/>
                    <a:pt x="1012" y="1814"/>
                  </a:cubicBezTo>
                  <a:cubicBezTo>
                    <a:pt x="1004" y="1829"/>
                    <a:pt x="1004" y="1844"/>
                    <a:pt x="989" y="1851"/>
                  </a:cubicBezTo>
                  <a:cubicBezTo>
                    <a:pt x="982" y="1859"/>
                    <a:pt x="982" y="1859"/>
                    <a:pt x="974" y="1859"/>
                  </a:cubicBezTo>
                  <a:cubicBezTo>
                    <a:pt x="967" y="1859"/>
                    <a:pt x="967" y="1851"/>
                    <a:pt x="959" y="1844"/>
                  </a:cubicBezTo>
                  <a:cubicBezTo>
                    <a:pt x="959" y="1836"/>
                    <a:pt x="952" y="1829"/>
                    <a:pt x="944" y="1821"/>
                  </a:cubicBezTo>
                  <a:cubicBezTo>
                    <a:pt x="944" y="1814"/>
                    <a:pt x="937" y="1814"/>
                    <a:pt x="937" y="1806"/>
                  </a:cubicBezTo>
                  <a:cubicBezTo>
                    <a:pt x="929" y="1799"/>
                    <a:pt x="922" y="1791"/>
                    <a:pt x="922" y="1776"/>
                  </a:cubicBezTo>
                  <a:cubicBezTo>
                    <a:pt x="914" y="1791"/>
                    <a:pt x="914" y="1799"/>
                    <a:pt x="907" y="1814"/>
                  </a:cubicBezTo>
                  <a:cubicBezTo>
                    <a:pt x="899" y="1829"/>
                    <a:pt x="892" y="1829"/>
                    <a:pt x="892" y="1844"/>
                  </a:cubicBezTo>
                  <a:cubicBezTo>
                    <a:pt x="907" y="1851"/>
                    <a:pt x="914" y="1859"/>
                    <a:pt x="922" y="1866"/>
                  </a:cubicBezTo>
                  <a:cubicBezTo>
                    <a:pt x="922" y="1874"/>
                    <a:pt x="929" y="1881"/>
                    <a:pt x="929" y="1889"/>
                  </a:cubicBezTo>
                  <a:cubicBezTo>
                    <a:pt x="929" y="1896"/>
                    <a:pt x="922" y="1896"/>
                    <a:pt x="922" y="1904"/>
                  </a:cubicBezTo>
                  <a:cubicBezTo>
                    <a:pt x="914" y="1919"/>
                    <a:pt x="914" y="1926"/>
                    <a:pt x="907" y="1941"/>
                  </a:cubicBezTo>
                  <a:cubicBezTo>
                    <a:pt x="899" y="1956"/>
                    <a:pt x="892" y="1971"/>
                    <a:pt x="884" y="1986"/>
                  </a:cubicBezTo>
                  <a:cubicBezTo>
                    <a:pt x="877" y="1994"/>
                    <a:pt x="877" y="2001"/>
                    <a:pt x="869" y="2008"/>
                  </a:cubicBezTo>
                  <a:cubicBezTo>
                    <a:pt x="869" y="2016"/>
                    <a:pt x="869" y="2016"/>
                    <a:pt x="869" y="2024"/>
                  </a:cubicBezTo>
                  <a:cubicBezTo>
                    <a:pt x="862" y="2024"/>
                    <a:pt x="862" y="2024"/>
                    <a:pt x="854" y="2031"/>
                  </a:cubicBezTo>
                  <a:cubicBezTo>
                    <a:pt x="847" y="2031"/>
                    <a:pt x="839" y="2038"/>
                    <a:pt x="839" y="2046"/>
                  </a:cubicBezTo>
                  <a:cubicBezTo>
                    <a:pt x="832" y="2061"/>
                    <a:pt x="824" y="2061"/>
                    <a:pt x="824" y="2076"/>
                  </a:cubicBezTo>
                  <a:cubicBezTo>
                    <a:pt x="832" y="2076"/>
                    <a:pt x="847" y="2076"/>
                    <a:pt x="854" y="2076"/>
                  </a:cubicBezTo>
                  <a:cubicBezTo>
                    <a:pt x="862" y="2084"/>
                    <a:pt x="862" y="2084"/>
                    <a:pt x="862" y="2091"/>
                  </a:cubicBezTo>
                  <a:cubicBezTo>
                    <a:pt x="869" y="2098"/>
                    <a:pt x="877" y="2098"/>
                    <a:pt x="884" y="2098"/>
                  </a:cubicBezTo>
                  <a:cubicBezTo>
                    <a:pt x="892" y="2098"/>
                    <a:pt x="899" y="2091"/>
                    <a:pt x="907" y="2091"/>
                  </a:cubicBezTo>
                  <a:cubicBezTo>
                    <a:pt x="907" y="2091"/>
                    <a:pt x="914" y="2091"/>
                    <a:pt x="922" y="2091"/>
                  </a:cubicBezTo>
                  <a:cubicBezTo>
                    <a:pt x="929" y="2084"/>
                    <a:pt x="929" y="2068"/>
                    <a:pt x="937" y="2061"/>
                  </a:cubicBezTo>
                  <a:cubicBezTo>
                    <a:pt x="944" y="2038"/>
                    <a:pt x="959" y="2031"/>
                    <a:pt x="967" y="2016"/>
                  </a:cubicBezTo>
                  <a:cubicBezTo>
                    <a:pt x="974" y="2001"/>
                    <a:pt x="982" y="1994"/>
                    <a:pt x="989" y="1979"/>
                  </a:cubicBezTo>
                  <a:cubicBezTo>
                    <a:pt x="997" y="1971"/>
                    <a:pt x="997" y="1964"/>
                    <a:pt x="1004" y="1949"/>
                  </a:cubicBezTo>
                  <a:cubicBezTo>
                    <a:pt x="1012" y="1934"/>
                    <a:pt x="1019" y="1926"/>
                    <a:pt x="1027" y="1904"/>
                  </a:cubicBezTo>
                  <a:close/>
                  <a:moveTo>
                    <a:pt x="577" y="1941"/>
                  </a:moveTo>
                  <a:lnTo>
                    <a:pt x="577" y="1941"/>
                  </a:lnTo>
                  <a:cubicBezTo>
                    <a:pt x="570" y="1941"/>
                    <a:pt x="570" y="1941"/>
                    <a:pt x="562" y="1941"/>
                  </a:cubicBezTo>
                  <a:cubicBezTo>
                    <a:pt x="547" y="1949"/>
                    <a:pt x="547" y="1956"/>
                    <a:pt x="540" y="1956"/>
                  </a:cubicBezTo>
                  <a:cubicBezTo>
                    <a:pt x="525" y="1956"/>
                    <a:pt x="517" y="1964"/>
                    <a:pt x="510" y="1971"/>
                  </a:cubicBezTo>
                  <a:cubicBezTo>
                    <a:pt x="517" y="1979"/>
                    <a:pt x="525" y="1979"/>
                    <a:pt x="540" y="1986"/>
                  </a:cubicBezTo>
                  <a:cubicBezTo>
                    <a:pt x="547" y="1994"/>
                    <a:pt x="547" y="1994"/>
                    <a:pt x="555" y="1994"/>
                  </a:cubicBezTo>
                  <a:cubicBezTo>
                    <a:pt x="570" y="1994"/>
                    <a:pt x="577" y="1994"/>
                    <a:pt x="592" y="1979"/>
                  </a:cubicBezTo>
                  <a:lnTo>
                    <a:pt x="592" y="1979"/>
                  </a:lnTo>
                  <a:cubicBezTo>
                    <a:pt x="592" y="1964"/>
                    <a:pt x="585" y="1956"/>
                    <a:pt x="577" y="1941"/>
                  </a:cubicBezTo>
                  <a:close/>
                  <a:moveTo>
                    <a:pt x="397" y="2443"/>
                  </a:moveTo>
                  <a:lnTo>
                    <a:pt x="397" y="2443"/>
                  </a:lnTo>
                  <a:cubicBezTo>
                    <a:pt x="390" y="2443"/>
                    <a:pt x="390" y="2458"/>
                    <a:pt x="390" y="2466"/>
                  </a:cubicBezTo>
                  <a:cubicBezTo>
                    <a:pt x="390" y="2496"/>
                    <a:pt x="390" y="2496"/>
                    <a:pt x="390" y="2496"/>
                  </a:cubicBezTo>
                  <a:cubicBezTo>
                    <a:pt x="390" y="2503"/>
                    <a:pt x="382" y="2503"/>
                    <a:pt x="382" y="2511"/>
                  </a:cubicBezTo>
                  <a:cubicBezTo>
                    <a:pt x="390" y="2511"/>
                    <a:pt x="390" y="2511"/>
                    <a:pt x="397" y="2511"/>
                  </a:cubicBezTo>
                  <a:cubicBezTo>
                    <a:pt x="397" y="2511"/>
                    <a:pt x="405" y="2511"/>
                    <a:pt x="412" y="2511"/>
                  </a:cubicBezTo>
                  <a:cubicBezTo>
                    <a:pt x="420" y="2511"/>
                    <a:pt x="420" y="2518"/>
                    <a:pt x="427" y="2526"/>
                  </a:cubicBezTo>
                  <a:cubicBezTo>
                    <a:pt x="442" y="2518"/>
                    <a:pt x="442" y="2503"/>
                    <a:pt x="442" y="2488"/>
                  </a:cubicBezTo>
                  <a:cubicBezTo>
                    <a:pt x="442" y="2481"/>
                    <a:pt x="442" y="2481"/>
                    <a:pt x="442" y="2473"/>
                  </a:cubicBezTo>
                  <a:cubicBezTo>
                    <a:pt x="442" y="2466"/>
                    <a:pt x="442" y="2466"/>
                    <a:pt x="435" y="2466"/>
                  </a:cubicBezTo>
                  <a:cubicBezTo>
                    <a:pt x="427" y="2458"/>
                    <a:pt x="420" y="2458"/>
                    <a:pt x="412" y="2458"/>
                  </a:cubicBezTo>
                  <a:cubicBezTo>
                    <a:pt x="405" y="2451"/>
                    <a:pt x="405" y="2443"/>
                    <a:pt x="397" y="2443"/>
                  </a:cubicBezTo>
                  <a:close/>
                  <a:moveTo>
                    <a:pt x="555" y="2211"/>
                  </a:moveTo>
                  <a:lnTo>
                    <a:pt x="555" y="2211"/>
                  </a:lnTo>
                  <a:cubicBezTo>
                    <a:pt x="555" y="2218"/>
                    <a:pt x="562" y="2218"/>
                    <a:pt x="562" y="2218"/>
                  </a:cubicBezTo>
                  <a:cubicBezTo>
                    <a:pt x="562" y="2226"/>
                    <a:pt x="555" y="2233"/>
                    <a:pt x="555" y="2233"/>
                  </a:cubicBezTo>
                  <a:cubicBezTo>
                    <a:pt x="555" y="2256"/>
                    <a:pt x="555" y="2263"/>
                    <a:pt x="547" y="2286"/>
                  </a:cubicBezTo>
                  <a:cubicBezTo>
                    <a:pt x="547" y="2301"/>
                    <a:pt x="540" y="2308"/>
                    <a:pt x="540" y="2316"/>
                  </a:cubicBezTo>
                  <a:cubicBezTo>
                    <a:pt x="540" y="2331"/>
                    <a:pt x="525" y="2338"/>
                    <a:pt x="525" y="2353"/>
                  </a:cubicBezTo>
                  <a:cubicBezTo>
                    <a:pt x="525" y="2361"/>
                    <a:pt x="525" y="2361"/>
                    <a:pt x="525" y="2361"/>
                  </a:cubicBezTo>
                  <a:cubicBezTo>
                    <a:pt x="532" y="2368"/>
                    <a:pt x="540" y="2368"/>
                    <a:pt x="540" y="2368"/>
                  </a:cubicBezTo>
                  <a:cubicBezTo>
                    <a:pt x="562" y="2368"/>
                    <a:pt x="570" y="2361"/>
                    <a:pt x="592" y="2353"/>
                  </a:cubicBezTo>
                  <a:cubicBezTo>
                    <a:pt x="592" y="2353"/>
                    <a:pt x="600" y="2346"/>
                    <a:pt x="607" y="2346"/>
                  </a:cubicBezTo>
                  <a:cubicBezTo>
                    <a:pt x="615" y="2346"/>
                    <a:pt x="615" y="2346"/>
                    <a:pt x="615" y="2346"/>
                  </a:cubicBezTo>
                  <a:cubicBezTo>
                    <a:pt x="615" y="2353"/>
                    <a:pt x="615" y="2361"/>
                    <a:pt x="615" y="2361"/>
                  </a:cubicBezTo>
                  <a:cubicBezTo>
                    <a:pt x="615" y="2376"/>
                    <a:pt x="615" y="2391"/>
                    <a:pt x="600" y="2398"/>
                  </a:cubicBezTo>
                  <a:cubicBezTo>
                    <a:pt x="592" y="2406"/>
                    <a:pt x="592" y="2413"/>
                    <a:pt x="585" y="2413"/>
                  </a:cubicBezTo>
                  <a:cubicBezTo>
                    <a:pt x="570" y="2421"/>
                    <a:pt x="570" y="2421"/>
                    <a:pt x="555" y="2428"/>
                  </a:cubicBezTo>
                  <a:cubicBezTo>
                    <a:pt x="547" y="2436"/>
                    <a:pt x="540" y="2436"/>
                    <a:pt x="540" y="2443"/>
                  </a:cubicBezTo>
                  <a:cubicBezTo>
                    <a:pt x="532" y="2443"/>
                    <a:pt x="532" y="2451"/>
                    <a:pt x="532" y="2458"/>
                  </a:cubicBezTo>
                  <a:cubicBezTo>
                    <a:pt x="525" y="2473"/>
                    <a:pt x="517" y="2481"/>
                    <a:pt x="517" y="2496"/>
                  </a:cubicBezTo>
                  <a:cubicBezTo>
                    <a:pt x="517" y="2511"/>
                    <a:pt x="517" y="2518"/>
                    <a:pt x="517" y="2526"/>
                  </a:cubicBezTo>
                  <a:cubicBezTo>
                    <a:pt x="510" y="2533"/>
                    <a:pt x="502" y="2533"/>
                    <a:pt x="495" y="2533"/>
                  </a:cubicBezTo>
                  <a:cubicBezTo>
                    <a:pt x="487" y="2533"/>
                    <a:pt x="480" y="2533"/>
                    <a:pt x="480" y="2533"/>
                  </a:cubicBezTo>
                  <a:cubicBezTo>
                    <a:pt x="472" y="2526"/>
                    <a:pt x="472" y="2518"/>
                    <a:pt x="472" y="2511"/>
                  </a:cubicBezTo>
                  <a:cubicBezTo>
                    <a:pt x="472" y="2496"/>
                    <a:pt x="487" y="2488"/>
                    <a:pt x="487" y="2466"/>
                  </a:cubicBezTo>
                  <a:cubicBezTo>
                    <a:pt x="487" y="2451"/>
                    <a:pt x="472" y="2436"/>
                    <a:pt x="457" y="2428"/>
                  </a:cubicBezTo>
                  <a:cubicBezTo>
                    <a:pt x="457" y="2421"/>
                    <a:pt x="450" y="2413"/>
                    <a:pt x="450" y="2413"/>
                  </a:cubicBezTo>
                  <a:cubicBezTo>
                    <a:pt x="435" y="2413"/>
                    <a:pt x="427" y="2413"/>
                    <a:pt x="420" y="2406"/>
                  </a:cubicBezTo>
                  <a:cubicBezTo>
                    <a:pt x="427" y="2398"/>
                    <a:pt x="435" y="2391"/>
                    <a:pt x="442" y="2391"/>
                  </a:cubicBezTo>
                  <a:cubicBezTo>
                    <a:pt x="442" y="2383"/>
                    <a:pt x="450" y="2383"/>
                    <a:pt x="457" y="2383"/>
                  </a:cubicBezTo>
                  <a:cubicBezTo>
                    <a:pt x="465" y="2376"/>
                    <a:pt x="480" y="2368"/>
                    <a:pt x="480" y="2353"/>
                  </a:cubicBezTo>
                  <a:cubicBezTo>
                    <a:pt x="487" y="2331"/>
                    <a:pt x="480" y="2308"/>
                    <a:pt x="495" y="2286"/>
                  </a:cubicBezTo>
                  <a:cubicBezTo>
                    <a:pt x="502" y="2293"/>
                    <a:pt x="502" y="2301"/>
                    <a:pt x="510" y="2308"/>
                  </a:cubicBezTo>
                  <a:cubicBezTo>
                    <a:pt x="510" y="2301"/>
                    <a:pt x="510" y="2293"/>
                    <a:pt x="510" y="2278"/>
                  </a:cubicBezTo>
                  <a:cubicBezTo>
                    <a:pt x="517" y="2248"/>
                    <a:pt x="532" y="2241"/>
                    <a:pt x="555" y="2211"/>
                  </a:cubicBezTo>
                  <a:close/>
                  <a:moveTo>
                    <a:pt x="262" y="2556"/>
                  </a:moveTo>
                  <a:lnTo>
                    <a:pt x="262" y="2556"/>
                  </a:lnTo>
                  <a:cubicBezTo>
                    <a:pt x="255" y="2556"/>
                    <a:pt x="255" y="2563"/>
                    <a:pt x="247" y="2563"/>
                  </a:cubicBezTo>
                  <a:lnTo>
                    <a:pt x="247" y="2571"/>
                  </a:lnTo>
                  <a:cubicBezTo>
                    <a:pt x="247" y="2586"/>
                    <a:pt x="262" y="2593"/>
                    <a:pt x="262" y="2608"/>
                  </a:cubicBezTo>
                  <a:cubicBezTo>
                    <a:pt x="262" y="2616"/>
                    <a:pt x="255" y="2616"/>
                    <a:pt x="255" y="2623"/>
                  </a:cubicBezTo>
                  <a:cubicBezTo>
                    <a:pt x="255" y="2638"/>
                    <a:pt x="270" y="2638"/>
                    <a:pt x="285" y="2638"/>
                  </a:cubicBezTo>
                  <a:cubicBezTo>
                    <a:pt x="292" y="2638"/>
                    <a:pt x="292" y="2638"/>
                    <a:pt x="300" y="2638"/>
                  </a:cubicBezTo>
                  <a:cubicBezTo>
                    <a:pt x="300" y="2631"/>
                    <a:pt x="307" y="2623"/>
                    <a:pt x="307" y="2616"/>
                  </a:cubicBezTo>
                  <a:cubicBezTo>
                    <a:pt x="307" y="2608"/>
                    <a:pt x="307" y="2601"/>
                    <a:pt x="300" y="2586"/>
                  </a:cubicBezTo>
                  <a:cubicBezTo>
                    <a:pt x="300" y="2578"/>
                    <a:pt x="300" y="2571"/>
                    <a:pt x="300" y="2571"/>
                  </a:cubicBezTo>
                  <a:cubicBezTo>
                    <a:pt x="300" y="2563"/>
                    <a:pt x="292" y="2563"/>
                    <a:pt x="285" y="2563"/>
                  </a:cubicBezTo>
                  <a:cubicBezTo>
                    <a:pt x="277" y="2556"/>
                    <a:pt x="270" y="2556"/>
                    <a:pt x="262" y="2556"/>
                  </a:cubicBezTo>
                  <a:close/>
                  <a:moveTo>
                    <a:pt x="202" y="2623"/>
                  </a:moveTo>
                  <a:lnTo>
                    <a:pt x="202" y="2623"/>
                  </a:lnTo>
                  <a:cubicBezTo>
                    <a:pt x="202" y="2638"/>
                    <a:pt x="210" y="2646"/>
                    <a:pt x="218" y="2653"/>
                  </a:cubicBezTo>
                  <a:cubicBezTo>
                    <a:pt x="225" y="2668"/>
                    <a:pt x="232" y="2668"/>
                    <a:pt x="247" y="2676"/>
                  </a:cubicBezTo>
                  <a:cubicBezTo>
                    <a:pt x="255" y="2676"/>
                    <a:pt x="255" y="2676"/>
                    <a:pt x="255" y="2683"/>
                  </a:cubicBezTo>
                  <a:cubicBezTo>
                    <a:pt x="262" y="2690"/>
                    <a:pt x="255" y="2690"/>
                    <a:pt x="255" y="2698"/>
                  </a:cubicBezTo>
                  <a:cubicBezTo>
                    <a:pt x="255" y="2720"/>
                    <a:pt x="262" y="2736"/>
                    <a:pt x="262" y="2750"/>
                  </a:cubicBezTo>
                  <a:cubicBezTo>
                    <a:pt x="270" y="2758"/>
                    <a:pt x="270" y="2758"/>
                    <a:pt x="277" y="2766"/>
                  </a:cubicBezTo>
                  <a:cubicBezTo>
                    <a:pt x="285" y="2780"/>
                    <a:pt x="285" y="2788"/>
                    <a:pt x="292" y="2796"/>
                  </a:cubicBezTo>
                  <a:cubicBezTo>
                    <a:pt x="300" y="2803"/>
                    <a:pt x="307" y="2803"/>
                    <a:pt x="307" y="2810"/>
                  </a:cubicBezTo>
                  <a:cubicBezTo>
                    <a:pt x="307" y="2818"/>
                    <a:pt x="300" y="2818"/>
                    <a:pt x="292" y="2826"/>
                  </a:cubicBezTo>
                  <a:cubicBezTo>
                    <a:pt x="285" y="2826"/>
                    <a:pt x="285" y="2833"/>
                    <a:pt x="277" y="2833"/>
                  </a:cubicBezTo>
                  <a:cubicBezTo>
                    <a:pt x="255" y="2833"/>
                    <a:pt x="247" y="2833"/>
                    <a:pt x="232" y="2833"/>
                  </a:cubicBezTo>
                  <a:cubicBezTo>
                    <a:pt x="232" y="2833"/>
                    <a:pt x="225" y="2840"/>
                    <a:pt x="218" y="2840"/>
                  </a:cubicBezTo>
                  <a:cubicBezTo>
                    <a:pt x="210" y="2840"/>
                    <a:pt x="210" y="2840"/>
                    <a:pt x="210" y="2840"/>
                  </a:cubicBezTo>
                  <a:cubicBezTo>
                    <a:pt x="210" y="2826"/>
                    <a:pt x="210" y="2826"/>
                    <a:pt x="210" y="2810"/>
                  </a:cubicBezTo>
                  <a:cubicBezTo>
                    <a:pt x="195" y="2818"/>
                    <a:pt x="188" y="2818"/>
                    <a:pt x="180" y="2826"/>
                  </a:cubicBezTo>
                  <a:cubicBezTo>
                    <a:pt x="172" y="2833"/>
                    <a:pt x="172" y="2833"/>
                    <a:pt x="165" y="2833"/>
                  </a:cubicBezTo>
                  <a:cubicBezTo>
                    <a:pt x="165" y="2840"/>
                    <a:pt x="150" y="2840"/>
                    <a:pt x="150" y="2840"/>
                  </a:cubicBezTo>
                  <a:cubicBezTo>
                    <a:pt x="150" y="2855"/>
                    <a:pt x="158" y="2863"/>
                    <a:pt x="165" y="2870"/>
                  </a:cubicBezTo>
                  <a:cubicBezTo>
                    <a:pt x="172" y="2878"/>
                    <a:pt x="172" y="2885"/>
                    <a:pt x="180" y="2893"/>
                  </a:cubicBezTo>
                  <a:cubicBezTo>
                    <a:pt x="188" y="2893"/>
                    <a:pt x="188" y="2893"/>
                    <a:pt x="195" y="2900"/>
                  </a:cubicBezTo>
                  <a:cubicBezTo>
                    <a:pt x="188" y="2908"/>
                    <a:pt x="180" y="2908"/>
                    <a:pt x="172" y="2908"/>
                  </a:cubicBezTo>
                  <a:cubicBezTo>
                    <a:pt x="165" y="2908"/>
                    <a:pt x="158" y="2908"/>
                    <a:pt x="150" y="2908"/>
                  </a:cubicBezTo>
                  <a:lnTo>
                    <a:pt x="142" y="2908"/>
                  </a:lnTo>
                  <a:cubicBezTo>
                    <a:pt x="135" y="2908"/>
                    <a:pt x="142" y="2900"/>
                    <a:pt x="135" y="2893"/>
                  </a:cubicBezTo>
                  <a:cubicBezTo>
                    <a:pt x="128" y="2878"/>
                    <a:pt x="120" y="2878"/>
                    <a:pt x="105" y="2878"/>
                  </a:cubicBezTo>
                  <a:cubicBezTo>
                    <a:pt x="90" y="2878"/>
                    <a:pt x="82" y="2878"/>
                    <a:pt x="75" y="2878"/>
                  </a:cubicBezTo>
                  <a:cubicBezTo>
                    <a:pt x="60" y="2878"/>
                    <a:pt x="53" y="2878"/>
                    <a:pt x="45" y="2870"/>
                  </a:cubicBezTo>
                  <a:lnTo>
                    <a:pt x="38" y="2863"/>
                  </a:lnTo>
                  <a:cubicBezTo>
                    <a:pt x="23" y="2863"/>
                    <a:pt x="23" y="2870"/>
                    <a:pt x="8" y="2878"/>
                  </a:cubicBezTo>
                  <a:cubicBezTo>
                    <a:pt x="8" y="2878"/>
                    <a:pt x="8" y="2878"/>
                    <a:pt x="0" y="2878"/>
                  </a:cubicBezTo>
                  <a:cubicBezTo>
                    <a:pt x="0" y="2855"/>
                    <a:pt x="0" y="2848"/>
                    <a:pt x="0" y="2833"/>
                  </a:cubicBezTo>
                  <a:cubicBezTo>
                    <a:pt x="0" y="2826"/>
                    <a:pt x="0" y="2826"/>
                    <a:pt x="0" y="2826"/>
                  </a:cubicBezTo>
                  <a:lnTo>
                    <a:pt x="0" y="2818"/>
                  </a:lnTo>
                  <a:lnTo>
                    <a:pt x="0" y="2810"/>
                  </a:lnTo>
                  <a:cubicBezTo>
                    <a:pt x="8" y="2818"/>
                    <a:pt x="8" y="2818"/>
                    <a:pt x="15" y="2826"/>
                  </a:cubicBezTo>
                  <a:cubicBezTo>
                    <a:pt x="15" y="2818"/>
                    <a:pt x="15" y="2818"/>
                    <a:pt x="15" y="2810"/>
                  </a:cubicBezTo>
                  <a:cubicBezTo>
                    <a:pt x="23" y="2803"/>
                    <a:pt x="30" y="2803"/>
                    <a:pt x="38" y="2796"/>
                  </a:cubicBezTo>
                  <a:cubicBezTo>
                    <a:pt x="38" y="2788"/>
                    <a:pt x="38" y="2788"/>
                    <a:pt x="38" y="2780"/>
                  </a:cubicBezTo>
                  <a:cubicBezTo>
                    <a:pt x="38" y="2758"/>
                    <a:pt x="30" y="2743"/>
                    <a:pt x="30" y="2728"/>
                  </a:cubicBezTo>
                  <a:cubicBezTo>
                    <a:pt x="30" y="2706"/>
                    <a:pt x="38" y="2690"/>
                    <a:pt x="38" y="2668"/>
                  </a:cubicBezTo>
                  <a:cubicBezTo>
                    <a:pt x="38" y="2653"/>
                    <a:pt x="38" y="2646"/>
                    <a:pt x="45" y="2638"/>
                  </a:cubicBezTo>
                  <a:cubicBezTo>
                    <a:pt x="45" y="2638"/>
                    <a:pt x="45" y="2638"/>
                    <a:pt x="45" y="2631"/>
                  </a:cubicBezTo>
                  <a:cubicBezTo>
                    <a:pt x="53" y="2646"/>
                    <a:pt x="60" y="2646"/>
                    <a:pt x="60" y="2661"/>
                  </a:cubicBezTo>
                  <a:cubicBezTo>
                    <a:pt x="68" y="2668"/>
                    <a:pt x="75" y="2676"/>
                    <a:pt x="82" y="2683"/>
                  </a:cubicBezTo>
                  <a:cubicBezTo>
                    <a:pt x="98" y="2676"/>
                    <a:pt x="105" y="2668"/>
                    <a:pt x="128" y="2661"/>
                  </a:cubicBezTo>
                  <a:cubicBezTo>
                    <a:pt x="142" y="2661"/>
                    <a:pt x="150" y="2661"/>
                    <a:pt x="165" y="2653"/>
                  </a:cubicBezTo>
                  <a:cubicBezTo>
                    <a:pt x="180" y="2646"/>
                    <a:pt x="188" y="2638"/>
                    <a:pt x="202" y="2623"/>
                  </a:cubicBezTo>
                  <a:close/>
                  <a:moveTo>
                    <a:pt x="1207" y="1169"/>
                  </a:moveTo>
                  <a:lnTo>
                    <a:pt x="1207" y="1169"/>
                  </a:lnTo>
                  <a:cubicBezTo>
                    <a:pt x="1199" y="1177"/>
                    <a:pt x="1192" y="1177"/>
                    <a:pt x="1192" y="1192"/>
                  </a:cubicBezTo>
                  <a:cubicBezTo>
                    <a:pt x="1192" y="1199"/>
                    <a:pt x="1199" y="1207"/>
                    <a:pt x="1199" y="1222"/>
                  </a:cubicBezTo>
                  <a:cubicBezTo>
                    <a:pt x="1199" y="1229"/>
                    <a:pt x="1199" y="1229"/>
                    <a:pt x="1199" y="1237"/>
                  </a:cubicBezTo>
                  <a:lnTo>
                    <a:pt x="1199" y="1237"/>
                  </a:lnTo>
                  <a:cubicBezTo>
                    <a:pt x="1184" y="1237"/>
                    <a:pt x="1184" y="1229"/>
                    <a:pt x="1169" y="1229"/>
                  </a:cubicBezTo>
                  <a:cubicBezTo>
                    <a:pt x="1169" y="1229"/>
                    <a:pt x="1169" y="1229"/>
                    <a:pt x="1169" y="1237"/>
                  </a:cubicBezTo>
                  <a:cubicBezTo>
                    <a:pt x="1169" y="1244"/>
                    <a:pt x="1169" y="1244"/>
                    <a:pt x="1169" y="1252"/>
                  </a:cubicBezTo>
                  <a:cubicBezTo>
                    <a:pt x="1169" y="1259"/>
                    <a:pt x="1162" y="1259"/>
                    <a:pt x="1162" y="1267"/>
                  </a:cubicBezTo>
                  <a:cubicBezTo>
                    <a:pt x="1162" y="1274"/>
                    <a:pt x="1169" y="1274"/>
                    <a:pt x="1177" y="1274"/>
                  </a:cubicBezTo>
                  <a:cubicBezTo>
                    <a:pt x="1177" y="1282"/>
                    <a:pt x="1184" y="1289"/>
                    <a:pt x="1184" y="1297"/>
                  </a:cubicBezTo>
                  <a:cubicBezTo>
                    <a:pt x="1184" y="1304"/>
                    <a:pt x="1177" y="1304"/>
                    <a:pt x="1184" y="1312"/>
                  </a:cubicBezTo>
                  <a:cubicBezTo>
                    <a:pt x="1184" y="1312"/>
                    <a:pt x="1192" y="1312"/>
                    <a:pt x="1199" y="1319"/>
                  </a:cubicBezTo>
                  <a:cubicBezTo>
                    <a:pt x="1207" y="1319"/>
                    <a:pt x="1207" y="1327"/>
                    <a:pt x="1207" y="1327"/>
                  </a:cubicBezTo>
                  <a:cubicBezTo>
                    <a:pt x="1214" y="1349"/>
                    <a:pt x="1214" y="1357"/>
                    <a:pt x="1229" y="1372"/>
                  </a:cubicBezTo>
                  <a:cubicBezTo>
                    <a:pt x="1244" y="1357"/>
                    <a:pt x="1252" y="1334"/>
                    <a:pt x="1274" y="1327"/>
                  </a:cubicBezTo>
                  <a:cubicBezTo>
                    <a:pt x="1289" y="1327"/>
                    <a:pt x="1312" y="1327"/>
                    <a:pt x="1327" y="1304"/>
                  </a:cubicBezTo>
                  <a:cubicBezTo>
                    <a:pt x="1312" y="1304"/>
                    <a:pt x="1304" y="1297"/>
                    <a:pt x="1297" y="1289"/>
                  </a:cubicBezTo>
                  <a:cubicBezTo>
                    <a:pt x="1297" y="1282"/>
                    <a:pt x="1289" y="1274"/>
                    <a:pt x="1289" y="1267"/>
                  </a:cubicBezTo>
                  <a:cubicBezTo>
                    <a:pt x="1289" y="1252"/>
                    <a:pt x="1297" y="1252"/>
                    <a:pt x="1297" y="1237"/>
                  </a:cubicBezTo>
                  <a:cubicBezTo>
                    <a:pt x="1297" y="1237"/>
                    <a:pt x="1297" y="1229"/>
                    <a:pt x="1297" y="1222"/>
                  </a:cubicBezTo>
                  <a:cubicBezTo>
                    <a:pt x="1297" y="1214"/>
                    <a:pt x="1297" y="1207"/>
                    <a:pt x="1297" y="1199"/>
                  </a:cubicBezTo>
                  <a:cubicBezTo>
                    <a:pt x="1297" y="1192"/>
                    <a:pt x="1297" y="1192"/>
                    <a:pt x="1289" y="1192"/>
                  </a:cubicBezTo>
                  <a:cubicBezTo>
                    <a:pt x="1289" y="1192"/>
                    <a:pt x="1282" y="1192"/>
                    <a:pt x="1274" y="1192"/>
                  </a:cubicBezTo>
                  <a:cubicBezTo>
                    <a:pt x="1259" y="1184"/>
                    <a:pt x="1259" y="1184"/>
                    <a:pt x="1244" y="1177"/>
                  </a:cubicBezTo>
                  <a:lnTo>
                    <a:pt x="1236" y="1169"/>
                  </a:lnTo>
                  <a:cubicBezTo>
                    <a:pt x="1229" y="1169"/>
                    <a:pt x="1229" y="1169"/>
                    <a:pt x="1222" y="1169"/>
                  </a:cubicBezTo>
                  <a:cubicBezTo>
                    <a:pt x="1214" y="1169"/>
                    <a:pt x="1214" y="1169"/>
                    <a:pt x="1207" y="1169"/>
                  </a:cubicBezTo>
                  <a:close/>
                  <a:moveTo>
                    <a:pt x="832" y="83"/>
                  </a:moveTo>
                  <a:lnTo>
                    <a:pt x="832" y="83"/>
                  </a:lnTo>
                  <a:cubicBezTo>
                    <a:pt x="817" y="83"/>
                    <a:pt x="817" y="75"/>
                    <a:pt x="802" y="75"/>
                  </a:cubicBezTo>
                  <a:cubicBezTo>
                    <a:pt x="794" y="90"/>
                    <a:pt x="794" y="98"/>
                    <a:pt x="787" y="105"/>
                  </a:cubicBezTo>
                  <a:cubicBezTo>
                    <a:pt x="779" y="128"/>
                    <a:pt x="779" y="143"/>
                    <a:pt x="772" y="173"/>
                  </a:cubicBezTo>
                  <a:cubicBezTo>
                    <a:pt x="772" y="180"/>
                    <a:pt x="765" y="180"/>
                    <a:pt x="765" y="188"/>
                  </a:cubicBezTo>
                  <a:cubicBezTo>
                    <a:pt x="779" y="195"/>
                    <a:pt x="794" y="195"/>
                    <a:pt x="794" y="210"/>
                  </a:cubicBezTo>
                  <a:cubicBezTo>
                    <a:pt x="794" y="233"/>
                    <a:pt x="787" y="248"/>
                    <a:pt x="772" y="262"/>
                  </a:cubicBezTo>
                  <a:cubicBezTo>
                    <a:pt x="765" y="278"/>
                    <a:pt x="765" y="285"/>
                    <a:pt x="757" y="300"/>
                  </a:cubicBezTo>
                  <a:cubicBezTo>
                    <a:pt x="749" y="315"/>
                    <a:pt x="742" y="322"/>
                    <a:pt x="742" y="345"/>
                  </a:cubicBezTo>
                  <a:lnTo>
                    <a:pt x="749" y="345"/>
                  </a:lnTo>
                  <a:cubicBezTo>
                    <a:pt x="749" y="352"/>
                    <a:pt x="742" y="360"/>
                    <a:pt x="742" y="368"/>
                  </a:cubicBezTo>
                  <a:cubicBezTo>
                    <a:pt x="735" y="368"/>
                    <a:pt x="742" y="375"/>
                    <a:pt x="742" y="375"/>
                  </a:cubicBezTo>
                  <a:cubicBezTo>
                    <a:pt x="742" y="435"/>
                    <a:pt x="742" y="435"/>
                    <a:pt x="742" y="435"/>
                  </a:cubicBezTo>
                  <a:cubicBezTo>
                    <a:pt x="742" y="442"/>
                    <a:pt x="735" y="442"/>
                    <a:pt x="735" y="450"/>
                  </a:cubicBezTo>
                  <a:cubicBezTo>
                    <a:pt x="735" y="465"/>
                    <a:pt x="735" y="465"/>
                    <a:pt x="735" y="465"/>
                  </a:cubicBezTo>
                  <a:cubicBezTo>
                    <a:pt x="742" y="465"/>
                    <a:pt x="742" y="465"/>
                    <a:pt x="742" y="465"/>
                  </a:cubicBezTo>
                  <a:cubicBezTo>
                    <a:pt x="749" y="457"/>
                    <a:pt x="757" y="457"/>
                    <a:pt x="772" y="457"/>
                  </a:cubicBezTo>
                  <a:cubicBezTo>
                    <a:pt x="772" y="465"/>
                    <a:pt x="772" y="472"/>
                    <a:pt x="772" y="480"/>
                  </a:cubicBezTo>
                  <a:cubicBezTo>
                    <a:pt x="772" y="487"/>
                    <a:pt x="772" y="487"/>
                    <a:pt x="779" y="487"/>
                  </a:cubicBezTo>
                  <a:cubicBezTo>
                    <a:pt x="787" y="487"/>
                    <a:pt x="787" y="480"/>
                    <a:pt x="787" y="472"/>
                  </a:cubicBezTo>
                  <a:cubicBezTo>
                    <a:pt x="794" y="472"/>
                    <a:pt x="802" y="465"/>
                    <a:pt x="809" y="465"/>
                  </a:cubicBezTo>
                  <a:cubicBezTo>
                    <a:pt x="817" y="472"/>
                    <a:pt x="817" y="472"/>
                    <a:pt x="817" y="472"/>
                  </a:cubicBezTo>
                  <a:cubicBezTo>
                    <a:pt x="817" y="547"/>
                    <a:pt x="817" y="547"/>
                    <a:pt x="817" y="547"/>
                  </a:cubicBezTo>
                  <a:cubicBezTo>
                    <a:pt x="802" y="540"/>
                    <a:pt x="794" y="540"/>
                    <a:pt x="787" y="525"/>
                  </a:cubicBezTo>
                  <a:cubicBezTo>
                    <a:pt x="787" y="532"/>
                    <a:pt x="779" y="532"/>
                    <a:pt x="779" y="532"/>
                  </a:cubicBezTo>
                  <a:cubicBezTo>
                    <a:pt x="779" y="540"/>
                    <a:pt x="787" y="547"/>
                    <a:pt x="787" y="547"/>
                  </a:cubicBezTo>
                  <a:cubicBezTo>
                    <a:pt x="787" y="562"/>
                    <a:pt x="779" y="562"/>
                    <a:pt x="772" y="570"/>
                  </a:cubicBezTo>
                  <a:cubicBezTo>
                    <a:pt x="765" y="555"/>
                    <a:pt x="765" y="555"/>
                    <a:pt x="757" y="547"/>
                  </a:cubicBezTo>
                  <a:cubicBezTo>
                    <a:pt x="757" y="540"/>
                    <a:pt x="757" y="540"/>
                    <a:pt x="749" y="540"/>
                  </a:cubicBezTo>
                  <a:cubicBezTo>
                    <a:pt x="742" y="540"/>
                    <a:pt x="742" y="547"/>
                    <a:pt x="735" y="547"/>
                  </a:cubicBezTo>
                  <a:cubicBezTo>
                    <a:pt x="727" y="547"/>
                    <a:pt x="719" y="555"/>
                    <a:pt x="712" y="555"/>
                  </a:cubicBezTo>
                  <a:cubicBezTo>
                    <a:pt x="705" y="555"/>
                    <a:pt x="705" y="555"/>
                    <a:pt x="697" y="555"/>
                  </a:cubicBezTo>
                  <a:cubicBezTo>
                    <a:pt x="697" y="555"/>
                    <a:pt x="689" y="555"/>
                    <a:pt x="682" y="555"/>
                  </a:cubicBezTo>
                  <a:cubicBezTo>
                    <a:pt x="675" y="547"/>
                    <a:pt x="675" y="532"/>
                    <a:pt x="667" y="532"/>
                  </a:cubicBezTo>
                  <a:cubicBezTo>
                    <a:pt x="659" y="532"/>
                    <a:pt x="652" y="540"/>
                    <a:pt x="652" y="547"/>
                  </a:cubicBezTo>
                  <a:cubicBezTo>
                    <a:pt x="652" y="555"/>
                    <a:pt x="652" y="555"/>
                    <a:pt x="659" y="562"/>
                  </a:cubicBezTo>
                  <a:cubicBezTo>
                    <a:pt x="659" y="570"/>
                    <a:pt x="667" y="577"/>
                    <a:pt x="667" y="592"/>
                  </a:cubicBezTo>
                  <a:cubicBezTo>
                    <a:pt x="667" y="615"/>
                    <a:pt x="652" y="622"/>
                    <a:pt x="645" y="645"/>
                  </a:cubicBezTo>
                  <a:cubicBezTo>
                    <a:pt x="637" y="667"/>
                    <a:pt x="637" y="675"/>
                    <a:pt x="630" y="697"/>
                  </a:cubicBezTo>
                  <a:cubicBezTo>
                    <a:pt x="630" y="705"/>
                    <a:pt x="622" y="712"/>
                    <a:pt x="622" y="720"/>
                  </a:cubicBezTo>
                  <a:cubicBezTo>
                    <a:pt x="622" y="742"/>
                    <a:pt x="622" y="750"/>
                    <a:pt x="622" y="772"/>
                  </a:cubicBezTo>
                  <a:cubicBezTo>
                    <a:pt x="615" y="779"/>
                    <a:pt x="615" y="787"/>
                    <a:pt x="615" y="802"/>
                  </a:cubicBezTo>
                  <a:lnTo>
                    <a:pt x="622" y="809"/>
                  </a:lnTo>
                  <a:cubicBezTo>
                    <a:pt x="652" y="825"/>
                    <a:pt x="652" y="825"/>
                    <a:pt x="652" y="825"/>
                  </a:cubicBezTo>
                  <a:cubicBezTo>
                    <a:pt x="659" y="832"/>
                    <a:pt x="667" y="839"/>
                    <a:pt x="675" y="839"/>
                  </a:cubicBezTo>
                  <a:cubicBezTo>
                    <a:pt x="689" y="839"/>
                    <a:pt x="697" y="832"/>
                    <a:pt x="712" y="825"/>
                  </a:cubicBezTo>
                  <a:cubicBezTo>
                    <a:pt x="719" y="817"/>
                    <a:pt x="735" y="817"/>
                    <a:pt x="735" y="809"/>
                  </a:cubicBezTo>
                  <a:cubicBezTo>
                    <a:pt x="742" y="795"/>
                    <a:pt x="735" y="787"/>
                    <a:pt x="742" y="779"/>
                  </a:cubicBezTo>
                  <a:cubicBezTo>
                    <a:pt x="749" y="765"/>
                    <a:pt x="757" y="757"/>
                    <a:pt x="765" y="735"/>
                  </a:cubicBezTo>
                  <a:cubicBezTo>
                    <a:pt x="772" y="720"/>
                    <a:pt x="772" y="712"/>
                    <a:pt x="772" y="697"/>
                  </a:cubicBezTo>
                  <a:cubicBezTo>
                    <a:pt x="772" y="690"/>
                    <a:pt x="779" y="690"/>
                    <a:pt x="787" y="682"/>
                  </a:cubicBezTo>
                  <a:cubicBezTo>
                    <a:pt x="787" y="675"/>
                    <a:pt x="794" y="660"/>
                    <a:pt x="794" y="652"/>
                  </a:cubicBezTo>
                  <a:cubicBezTo>
                    <a:pt x="794" y="637"/>
                    <a:pt x="794" y="630"/>
                    <a:pt x="802" y="615"/>
                  </a:cubicBezTo>
                  <a:cubicBezTo>
                    <a:pt x="802" y="607"/>
                    <a:pt x="809" y="600"/>
                    <a:pt x="817" y="592"/>
                  </a:cubicBezTo>
                  <a:cubicBezTo>
                    <a:pt x="832" y="592"/>
                    <a:pt x="839" y="592"/>
                    <a:pt x="847" y="585"/>
                  </a:cubicBezTo>
                  <a:cubicBezTo>
                    <a:pt x="862" y="585"/>
                    <a:pt x="862" y="577"/>
                    <a:pt x="862" y="562"/>
                  </a:cubicBezTo>
                  <a:cubicBezTo>
                    <a:pt x="862" y="555"/>
                    <a:pt x="862" y="555"/>
                    <a:pt x="854" y="555"/>
                  </a:cubicBezTo>
                  <a:cubicBezTo>
                    <a:pt x="847" y="555"/>
                    <a:pt x="847" y="547"/>
                    <a:pt x="847" y="547"/>
                  </a:cubicBezTo>
                  <a:cubicBezTo>
                    <a:pt x="854" y="532"/>
                    <a:pt x="854" y="517"/>
                    <a:pt x="869" y="510"/>
                  </a:cubicBezTo>
                  <a:cubicBezTo>
                    <a:pt x="869" y="502"/>
                    <a:pt x="884" y="502"/>
                    <a:pt x="884" y="495"/>
                  </a:cubicBezTo>
                  <a:cubicBezTo>
                    <a:pt x="869" y="480"/>
                    <a:pt x="862" y="465"/>
                    <a:pt x="862" y="442"/>
                  </a:cubicBezTo>
                  <a:cubicBezTo>
                    <a:pt x="862" y="435"/>
                    <a:pt x="862" y="435"/>
                    <a:pt x="862" y="427"/>
                  </a:cubicBezTo>
                  <a:cubicBezTo>
                    <a:pt x="862" y="420"/>
                    <a:pt x="862" y="420"/>
                    <a:pt x="854" y="420"/>
                  </a:cubicBezTo>
                  <a:cubicBezTo>
                    <a:pt x="847" y="412"/>
                    <a:pt x="847" y="405"/>
                    <a:pt x="847" y="397"/>
                  </a:cubicBezTo>
                  <a:cubicBezTo>
                    <a:pt x="847" y="382"/>
                    <a:pt x="847" y="375"/>
                    <a:pt x="854" y="368"/>
                  </a:cubicBezTo>
                  <a:cubicBezTo>
                    <a:pt x="854" y="360"/>
                    <a:pt x="854" y="352"/>
                    <a:pt x="854" y="345"/>
                  </a:cubicBezTo>
                  <a:cubicBezTo>
                    <a:pt x="862" y="345"/>
                    <a:pt x="862" y="345"/>
                    <a:pt x="862" y="345"/>
                  </a:cubicBezTo>
                  <a:cubicBezTo>
                    <a:pt x="869" y="338"/>
                    <a:pt x="869" y="338"/>
                    <a:pt x="877" y="330"/>
                  </a:cubicBezTo>
                  <a:cubicBezTo>
                    <a:pt x="892" y="308"/>
                    <a:pt x="907" y="300"/>
                    <a:pt x="922" y="278"/>
                  </a:cubicBezTo>
                  <a:cubicBezTo>
                    <a:pt x="944" y="255"/>
                    <a:pt x="944" y="240"/>
                    <a:pt x="952" y="210"/>
                  </a:cubicBezTo>
                  <a:cubicBezTo>
                    <a:pt x="959" y="195"/>
                    <a:pt x="967" y="180"/>
                    <a:pt x="967" y="165"/>
                  </a:cubicBezTo>
                  <a:cubicBezTo>
                    <a:pt x="967" y="158"/>
                    <a:pt x="974" y="150"/>
                    <a:pt x="974" y="143"/>
                  </a:cubicBezTo>
                  <a:cubicBezTo>
                    <a:pt x="974" y="135"/>
                    <a:pt x="959" y="135"/>
                    <a:pt x="952" y="128"/>
                  </a:cubicBezTo>
                  <a:cubicBezTo>
                    <a:pt x="944" y="128"/>
                    <a:pt x="944" y="120"/>
                    <a:pt x="944" y="120"/>
                  </a:cubicBezTo>
                  <a:cubicBezTo>
                    <a:pt x="952" y="113"/>
                    <a:pt x="952" y="113"/>
                    <a:pt x="959" y="113"/>
                  </a:cubicBezTo>
                  <a:cubicBezTo>
                    <a:pt x="967" y="105"/>
                    <a:pt x="974" y="105"/>
                    <a:pt x="974" y="105"/>
                  </a:cubicBezTo>
                  <a:cubicBezTo>
                    <a:pt x="974" y="98"/>
                    <a:pt x="974" y="90"/>
                    <a:pt x="974" y="90"/>
                  </a:cubicBezTo>
                  <a:cubicBezTo>
                    <a:pt x="974" y="75"/>
                    <a:pt x="967" y="68"/>
                    <a:pt x="967" y="60"/>
                  </a:cubicBezTo>
                  <a:cubicBezTo>
                    <a:pt x="967" y="45"/>
                    <a:pt x="967" y="38"/>
                    <a:pt x="967" y="30"/>
                  </a:cubicBezTo>
                  <a:cubicBezTo>
                    <a:pt x="967" y="15"/>
                    <a:pt x="967" y="0"/>
                    <a:pt x="952" y="0"/>
                  </a:cubicBezTo>
                  <a:cubicBezTo>
                    <a:pt x="944" y="0"/>
                    <a:pt x="944" y="8"/>
                    <a:pt x="937" y="8"/>
                  </a:cubicBezTo>
                  <a:cubicBezTo>
                    <a:pt x="929" y="8"/>
                    <a:pt x="922" y="15"/>
                    <a:pt x="914" y="23"/>
                  </a:cubicBezTo>
                  <a:cubicBezTo>
                    <a:pt x="914" y="23"/>
                    <a:pt x="907" y="30"/>
                    <a:pt x="899" y="30"/>
                  </a:cubicBezTo>
                  <a:cubicBezTo>
                    <a:pt x="884" y="45"/>
                    <a:pt x="884" y="53"/>
                    <a:pt x="869" y="68"/>
                  </a:cubicBezTo>
                  <a:cubicBezTo>
                    <a:pt x="854" y="75"/>
                    <a:pt x="847" y="83"/>
                    <a:pt x="832" y="83"/>
                  </a:cubicBezTo>
                  <a:close/>
                </a:path>
              </a:pathLst>
            </a:custGeom>
            <a:solidFill>
              <a:schemeClr val="accent1"/>
            </a:solid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6" name="Freeform 132">
              <a:extLst>
                <a:ext uri="{FF2B5EF4-FFF2-40B4-BE49-F238E27FC236}">
                  <a16:creationId xmlns:a16="http://schemas.microsoft.com/office/drawing/2014/main" id="{A75B2973-C970-3E4B-AE71-CAF513D2190F}"/>
                </a:ext>
              </a:extLst>
            </p:cNvPr>
            <p:cNvSpPr>
              <a:spLocks noChangeArrowheads="1"/>
            </p:cNvSpPr>
            <p:nvPr/>
          </p:nvSpPr>
          <p:spPr bwMode="auto">
            <a:xfrm>
              <a:off x="3345969" y="8910011"/>
              <a:ext cx="1790855" cy="1507084"/>
            </a:xfrm>
            <a:custGeom>
              <a:avLst/>
              <a:gdLst>
                <a:gd name="T0" fmla="*/ 2615 w 4145"/>
                <a:gd name="T1" fmla="*/ 2848 h 3486"/>
                <a:gd name="T2" fmla="*/ 2586 w 4145"/>
                <a:gd name="T3" fmla="*/ 2825 h 3486"/>
                <a:gd name="T4" fmla="*/ 2556 w 4145"/>
                <a:gd name="T5" fmla="*/ 2885 h 3486"/>
                <a:gd name="T6" fmla="*/ 2428 w 4145"/>
                <a:gd name="T7" fmla="*/ 2908 h 3486"/>
                <a:gd name="T8" fmla="*/ 2473 w 4145"/>
                <a:gd name="T9" fmla="*/ 2975 h 3486"/>
                <a:gd name="T10" fmla="*/ 2301 w 4145"/>
                <a:gd name="T11" fmla="*/ 2923 h 3486"/>
                <a:gd name="T12" fmla="*/ 2331 w 4145"/>
                <a:gd name="T13" fmla="*/ 2945 h 3486"/>
                <a:gd name="T14" fmla="*/ 2211 w 4145"/>
                <a:gd name="T15" fmla="*/ 3028 h 3486"/>
                <a:gd name="T16" fmla="*/ 2083 w 4145"/>
                <a:gd name="T17" fmla="*/ 2983 h 3486"/>
                <a:gd name="T18" fmla="*/ 2121 w 4145"/>
                <a:gd name="T19" fmla="*/ 2998 h 3486"/>
                <a:gd name="T20" fmla="*/ 1851 w 4145"/>
                <a:gd name="T21" fmla="*/ 3088 h 3486"/>
                <a:gd name="T22" fmla="*/ 1926 w 4145"/>
                <a:gd name="T23" fmla="*/ 3125 h 3486"/>
                <a:gd name="T24" fmla="*/ 1836 w 4145"/>
                <a:gd name="T25" fmla="*/ 2975 h 3486"/>
                <a:gd name="T26" fmla="*/ 1754 w 4145"/>
                <a:gd name="T27" fmla="*/ 2975 h 3486"/>
                <a:gd name="T28" fmla="*/ 1791 w 4145"/>
                <a:gd name="T29" fmla="*/ 2863 h 3486"/>
                <a:gd name="T30" fmla="*/ 1514 w 4145"/>
                <a:gd name="T31" fmla="*/ 3425 h 3486"/>
                <a:gd name="T32" fmla="*/ 1709 w 4145"/>
                <a:gd name="T33" fmla="*/ 3387 h 3486"/>
                <a:gd name="T34" fmla="*/ 1626 w 4145"/>
                <a:gd name="T35" fmla="*/ 3372 h 3486"/>
                <a:gd name="T36" fmla="*/ 2503 w 4145"/>
                <a:gd name="T37" fmla="*/ 390 h 3486"/>
                <a:gd name="T38" fmla="*/ 2428 w 4145"/>
                <a:gd name="T39" fmla="*/ 337 h 3486"/>
                <a:gd name="T40" fmla="*/ 2466 w 4145"/>
                <a:gd name="T41" fmla="*/ 375 h 3486"/>
                <a:gd name="T42" fmla="*/ 2743 w 4145"/>
                <a:gd name="T43" fmla="*/ 0 h 3486"/>
                <a:gd name="T44" fmla="*/ 2735 w 4145"/>
                <a:gd name="T45" fmla="*/ 247 h 3486"/>
                <a:gd name="T46" fmla="*/ 2810 w 4145"/>
                <a:gd name="T47" fmla="*/ 68 h 3486"/>
                <a:gd name="T48" fmla="*/ 4002 w 4145"/>
                <a:gd name="T49" fmla="*/ 1611 h 3486"/>
                <a:gd name="T50" fmla="*/ 3882 w 4145"/>
                <a:gd name="T51" fmla="*/ 1836 h 3486"/>
                <a:gd name="T52" fmla="*/ 3875 w 4145"/>
                <a:gd name="T53" fmla="*/ 2121 h 3486"/>
                <a:gd name="T54" fmla="*/ 3927 w 4145"/>
                <a:gd name="T55" fmla="*/ 2278 h 3486"/>
                <a:gd name="T56" fmla="*/ 3650 w 4145"/>
                <a:gd name="T57" fmla="*/ 2451 h 3486"/>
                <a:gd name="T58" fmla="*/ 3575 w 4145"/>
                <a:gd name="T59" fmla="*/ 2488 h 3486"/>
                <a:gd name="T60" fmla="*/ 3305 w 4145"/>
                <a:gd name="T61" fmla="*/ 2615 h 3486"/>
                <a:gd name="T62" fmla="*/ 3065 w 4145"/>
                <a:gd name="T63" fmla="*/ 2623 h 3486"/>
                <a:gd name="T64" fmla="*/ 2855 w 4145"/>
                <a:gd name="T65" fmla="*/ 2735 h 3486"/>
                <a:gd name="T66" fmla="*/ 2593 w 4145"/>
                <a:gd name="T67" fmla="*/ 2750 h 3486"/>
                <a:gd name="T68" fmla="*/ 2316 w 4145"/>
                <a:gd name="T69" fmla="*/ 2818 h 3486"/>
                <a:gd name="T70" fmla="*/ 2023 w 4145"/>
                <a:gd name="T71" fmla="*/ 2975 h 3486"/>
                <a:gd name="T72" fmla="*/ 1851 w 4145"/>
                <a:gd name="T73" fmla="*/ 2788 h 3486"/>
                <a:gd name="T74" fmla="*/ 1656 w 4145"/>
                <a:gd name="T75" fmla="*/ 2885 h 3486"/>
                <a:gd name="T76" fmla="*/ 1544 w 4145"/>
                <a:gd name="T77" fmla="*/ 3013 h 3486"/>
                <a:gd name="T78" fmla="*/ 1439 w 4145"/>
                <a:gd name="T79" fmla="*/ 3432 h 3486"/>
                <a:gd name="T80" fmla="*/ 1042 w 4145"/>
                <a:gd name="T81" fmla="*/ 3200 h 3486"/>
                <a:gd name="T82" fmla="*/ 652 w 4145"/>
                <a:gd name="T83" fmla="*/ 3282 h 3486"/>
                <a:gd name="T84" fmla="*/ 277 w 4145"/>
                <a:gd name="T85" fmla="*/ 3237 h 3486"/>
                <a:gd name="T86" fmla="*/ 38 w 4145"/>
                <a:gd name="T87" fmla="*/ 3208 h 3486"/>
                <a:gd name="T88" fmla="*/ 15 w 4145"/>
                <a:gd name="T89" fmla="*/ 2878 h 3486"/>
                <a:gd name="T90" fmla="*/ 180 w 4145"/>
                <a:gd name="T91" fmla="*/ 2735 h 3486"/>
                <a:gd name="T92" fmla="*/ 307 w 4145"/>
                <a:gd name="T93" fmla="*/ 2735 h 3486"/>
                <a:gd name="T94" fmla="*/ 375 w 4145"/>
                <a:gd name="T95" fmla="*/ 2720 h 3486"/>
                <a:gd name="T96" fmla="*/ 667 w 4145"/>
                <a:gd name="T97" fmla="*/ 2548 h 3486"/>
                <a:gd name="T98" fmla="*/ 1049 w 4145"/>
                <a:gd name="T99" fmla="*/ 2323 h 3486"/>
                <a:gd name="T100" fmla="*/ 1304 w 4145"/>
                <a:gd name="T101" fmla="*/ 2076 h 3486"/>
                <a:gd name="T102" fmla="*/ 1626 w 4145"/>
                <a:gd name="T103" fmla="*/ 1814 h 3486"/>
                <a:gd name="T104" fmla="*/ 2023 w 4145"/>
                <a:gd name="T105" fmla="*/ 1432 h 3486"/>
                <a:gd name="T106" fmla="*/ 2128 w 4145"/>
                <a:gd name="T107" fmla="*/ 1229 h 3486"/>
                <a:gd name="T108" fmla="*/ 2526 w 4145"/>
                <a:gd name="T109" fmla="*/ 1064 h 3486"/>
                <a:gd name="T110" fmla="*/ 2818 w 4145"/>
                <a:gd name="T111" fmla="*/ 1259 h 3486"/>
                <a:gd name="T112" fmla="*/ 3148 w 4145"/>
                <a:gd name="T113" fmla="*/ 1162 h 3486"/>
                <a:gd name="T114" fmla="*/ 3740 w 4145"/>
                <a:gd name="T115" fmla="*/ 1124 h 3486"/>
                <a:gd name="T116" fmla="*/ 4010 w 4145"/>
                <a:gd name="T117" fmla="*/ 1049 h 3486"/>
                <a:gd name="T118" fmla="*/ 4099 w 4145"/>
                <a:gd name="T119" fmla="*/ 1289 h 3486"/>
                <a:gd name="T120" fmla="*/ 4099 w 4145"/>
                <a:gd name="T121" fmla="*/ 1536 h 3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145" h="3486">
                  <a:moveTo>
                    <a:pt x="2631" y="2795"/>
                  </a:moveTo>
                  <a:lnTo>
                    <a:pt x="2631" y="2795"/>
                  </a:lnTo>
                  <a:cubicBezTo>
                    <a:pt x="2623" y="2795"/>
                    <a:pt x="2623" y="2795"/>
                    <a:pt x="2623" y="2795"/>
                  </a:cubicBezTo>
                  <a:cubicBezTo>
                    <a:pt x="2600" y="2795"/>
                    <a:pt x="2600" y="2795"/>
                    <a:pt x="2600" y="2795"/>
                  </a:cubicBezTo>
                  <a:cubicBezTo>
                    <a:pt x="2600" y="2795"/>
                    <a:pt x="2600" y="2795"/>
                    <a:pt x="2600" y="2803"/>
                  </a:cubicBezTo>
                  <a:cubicBezTo>
                    <a:pt x="2600" y="2810"/>
                    <a:pt x="2600" y="2818"/>
                    <a:pt x="2608" y="2825"/>
                  </a:cubicBezTo>
                  <a:cubicBezTo>
                    <a:pt x="2608" y="2833"/>
                    <a:pt x="2608" y="2840"/>
                    <a:pt x="2615" y="2848"/>
                  </a:cubicBezTo>
                  <a:cubicBezTo>
                    <a:pt x="2623" y="2855"/>
                    <a:pt x="2631" y="2855"/>
                    <a:pt x="2631" y="2855"/>
                  </a:cubicBezTo>
                  <a:cubicBezTo>
                    <a:pt x="2645" y="2878"/>
                    <a:pt x="2638" y="2863"/>
                    <a:pt x="2645" y="2840"/>
                  </a:cubicBezTo>
                  <a:cubicBezTo>
                    <a:pt x="2653" y="2840"/>
                    <a:pt x="2661" y="2840"/>
                    <a:pt x="2661" y="2833"/>
                  </a:cubicBezTo>
                  <a:cubicBezTo>
                    <a:pt x="2661" y="2825"/>
                    <a:pt x="2653" y="2825"/>
                    <a:pt x="2653" y="2825"/>
                  </a:cubicBezTo>
                  <a:cubicBezTo>
                    <a:pt x="2645" y="2818"/>
                    <a:pt x="2645" y="2818"/>
                    <a:pt x="2645" y="2810"/>
                  </a:cubicBezTo>
                  <a:cubicBezTo>
                    <a:pt x="2645" y="2803"/>
                    <a:pt x="2638" y="2803"/>
                    <a:pt x="2631" y="2795"/>
                  </a:cubicBezTo>
                  <a:close/>
                  <a:moveTo>
                    <a:pt x="2586" y="2825"/>
                  </a:moveTo>
                  <a:lnTo>
                    <a:pt x="2586" y="2825"/>
                  </a:lnTo>
                  <a:cubicBezTo>
                    <a:pt x="2563" y="2840"/>
                    <a:pt x="2548" y="2840"/>
                    <a:pt x="2526" y="2840"/>
                  </a:cubicBezTo>
                  <a:cubicBezTo>
                    <a:pt x="2526" y="2855"/>
                    <a:pt x="2518" y="2855"/>
                    <a:pt x="2518" y="2870"/>
                  </a:cubicBezTo>
                  <a:cubicBezTo>
                    <a:pt x="2518" y="2885"/>
                    <a:pt x="2518" y="2893"/>
                    <a:pt x="2518" y="2908"/>
                  </a:cubicBezTo>
                  <a:cubicBezTo>
                    <a:pt x="2526" y="2908"/>
                    <a:pt x="2526" y="2908"/>
                    <a:pt x="2526" y="2908"/>
                  </a:cubicBezTo>
                  <a:cubicBezTo>
                    <a:pt x="2533" y="2900"/>
                    <a:pt x="2541" y="2900"/>
                    <a:pt x="2548" y="2893"/>
                  </a:cubicBezTo>
                  <a:cubicBezTo>
                    <a:pt x="2556" y="2893"/>
                    <a:pt x="2556" y="2885"/>
                    <a:pt x="2556" y="2885"/>
                  </a:cubicBezTo>
                  <a:cubicBezTo>
                    <a:pt x="2571" y="2878"/>
                    <a:pt x="2593" y="2870"/>
                    <a:pt x="2593" y="2855"/>
                  </a:cubicBezTo>
                  <a:cubicBezTo>
                    <a:pt x="2593" y="2848"/>
                    <a:pt x="2586" y="2840"/>
                    <a:pt x="2586" y="2825"/>
                  </a:cubicBezTo>
                  <a:close/>
                  <a:moveTo>
                    <a:pt x="2458" y="2863"/>
                  </a:moveTo>
                  <a:lnTo>
                    <a:pt x="2458" y="2863"/>
                  </a:lnTo>
                  <a:cubicBezTo>
                    <a:pt x="2451" y="2863"/>
                    <a:pt x="2451" y="2863"/>
                    <a:pt x="2451" y="2863"/>
                  </a:cubicBezTo>
                  <a:cubicBezTo>
                    <a:pt x="2436" y="2863"/>
                    <a:pt x="2421" y="2863"/>
                    <a:pt x="2421" y="2878"/>
                  </a:cubicBezTo>
                  <a:cubicBezTo>
                    <a:pt x="2421" y="2885"/>
                    <a:pt x="2428" y="2893"/>
                    <a:pt x="2428" y="2908"/>
                  </a:cubicBezTo>
                  <a:cubicBezTo>
                    <a:pt x="2428" y="2915"/>
                    <a:pt x="2428" y="2923"/>
                    <a:pt x="2421" y="2930"/>
                  </a:cubicBezTo>
                  <a:cubicBezTo>
                    <a:pt x="2421" y="2938"/>
                    <a:pt x="2413" y="2945"/>
                    <a:pt x="2406" y="2945"/>
                  </a:cubicBezTo>
                  <a:cubicBezTo>
                    <a:pt x="2391" y="2960"/>
                    <a:pt x="2376" y="2968"/>
                    <a:pt x="2376" y="2990"/>
                  </a:cubicBezTo>
                  <a:cubicBezTo>
                    <a:pt x="2376" y="2998"/>
                    <a:pt x="2383" y="2998"/>
                    <a:pt x="2383" y="2998"/>
                  </a:cubicBezTo>
                  <a:cubicBezTo>
                    <a:pt x="2391" y="2998"/>
                    <a:pt x="2391" y="2998"/>
                    <a:pt x="2398" y="2990"/>
                  </a:cubicBezTo>
                  <a:cubicBezTo>
                    <a:pt x="2406" y="2983"/>
                    <a:pt x="2413" y="2983"/>
                    <a:pt x="2428" y="2983"/>
                  </a:cubicBezTo>
                  <a:cubicBezTo>
                    <a:pt x="2451" y="2975"/>
                    <a:pt x="2458" y="2983"/>
                    <a:pt x="2473" y="2975"/>
                  </a:cubicBezTo>
                  <a:cubicBezTo>
                    <a:pt x="2473" y="2930"/>
                    <a:pt x="2473" y="2930"/>
                    <a:pt x="2473" y="2930"/>
                  </a:cubicBezTo>
                  <a:lnTo>
                    <a:pt x="2481" y="2923"/>
                  </a:lnTo>
                  <a:cubicBezTo>
                    <a:pt x="2481" y="2908"/>
                    <a:pt x="2473" y="2908"/>
                    <a:pt x="2473" y="2893"/>
                  </a:cubicBezTo>
                  <a:cubicBezTo>
                    <a:pt x="2466" y="2885"/>
                    <a:pt x="2458" y="2870"/>
                    <a:pt x="2458" y="2863"/>
                  </a:cubicBezTo>
                  <a:close/>
                  <a:moveTo>
                    <a:pt x="2353" y="2885"/>
                  </a:moveTo>
                  <a:lnTo>
                    <a:pt x="2353" y="2885"/>
                  </a:lnTo>
                  <a:cubicBezTo>
                    <a:pt x="2331" y="2900"/>
                    <a:pt x="2323" y="2915"/>
                    <a:pt x="2301" y="2923"/>
                  </a:cubicBezTo>
                  <a:cubicBezTo>
                    <a:pt x="2293" y="2923"/>
                    <a:pt x="2278" y="2923"/>
                    <a:pt x="2263" y="2930"/>
                  </a:cubicBezTo>
                  <a:cubicBezTo>
                    <a:pt x="2263" y="2938"/>
                    <a:pt x="2263" y="2945"/>
                    <a:pt x="2263" y="2953"/>
                  </a:cubicBezTo>
                  <a:cubicBezTo>
                    <a:pt x="2263" y="2960"/>
                    <a:pt x="2263" y="2960"/>
                    <a:pt x="2263" y="2968"/>
                  </a:cubicBezTo>
                  <a:cubicBezTo>
                    <a:pt x="2263" y="2975"/>
                    <a:pt x="2263" y="2975"/>
                    <a:pt x="2263" y="2975"/>
                  </a:cubicBezTo>
                  <a:cubicBezTo>
                    <a:pt x="2278" y="2975"/>
                    <a:pt x="2278" y="2975"/>
                    <a:pt x="2278" y="2975"/>
                  </a:cubicBezTo>
                  <a:cubicBezTo>
                    <a:pt x="2293" y="2975"/>
                    <a:pt x="2301" y="2975"/>
                    <a:pt x="2316" y="2968"/>
                  </a:cubicBezTo>
                  <a:cubicBezTo>
                    <a:pt x="2323" y="2968"/>
                    <a:pt x="2323" y="2960"/>
                    <a:pt x="2331" y="2945"/>
                  </a:cubicBezTo>
                  <a:cubicBezTo>
                    <a:pt x="2338" y="2945"/>
                    <a:pt x="2338" y="2938"/>
                    <a:pt x="2338" y="2938"/>
                  </a:cubicBezTo>
                  <a:cubicBezTo>
                    <a:pt x="2346" y="2915"/>
                    <a:pt x="2353" y="2908"/>
                    <a:pt x="2353" y="2885"/>
                  </a:cubicBezTo>
                  <a:close/>
                  <a:moveTo>
                    <a:pt x="2256" y="3005"/>
                  </a:moveTo>
                  <a:lnTo>
                    <a:pt x="2256" y="3005"/>
                  </a:lnTo>
                  <a:cubicBezTo>
                    <a:pt x="2248" y="3005"/>
                    <a:pt x="2241" y="3013"/>
                    <a:pt x="2233" y="3013"/>
                  </a:cubicBezTo>
                  <a:cubicBezTo>
                    <a:pt x="2226" y="3013"/>
                    <a:pt x="2218" y="3013"/>
                    <a:pt x="2218" y="3013"/>
                  </a:cubicBezTo>
                  <a:cubicBezTo>
                    <a:pt x="2211" y="3020"/>
                    <a:pt x="2211" y="3028"/>
                    <a:pt x="2211" y="3028"/>
                  </a:cubicBezTo>
                  <a:cubicBezTo>
                    <a:pt x="2211" y="3043"/>
                    <a:pt x="2211" y="3043"/>
                    <a:pt x="2211" y="3058"/>
                  </a:cubicBezTo>
                  <a:cubicBezTo>
                    <a:pt x="2233" y="3050"/>
                    <a:pt x="2241" y="3035"/>
                    <a:pt x="2263" y="3035"/>
                  </a:cubicBezTo>
                  <a:cubicBezTo>
                    <a:pt x="2263" y="3028"/>
                    <a:pt x="2263" y="3028"/>
                    <a:pt x="2263" y="3028"/>
                  </a:cubicBezTo>
                  <a:cubicBezTo>
                    <a:pt x="2263" y="3020"/>
                    <a:pt x="2256" y="3013"/>
                    <a:pt x="2256" y="3005"/>
                  </a:cubicBezTo>
                  <a:close/>
                  <a:moveTo>
                    <a:pt x="2091" y="2983"/>
                  </a:moveTo>
                  <a:lnTo>
                    <a:pt x="2091" y="2983"/>
                  </a:lnTo>
                  <a:lnTo>
                    <a:pt x="2083" y="2983"/>
                  </a:lnTo>
                  <a:cubicBezTo>
                    <a:pt x="2083" y="2990"/>
                    <a:pt x="2076" y="2998"/>
                    <a:pt x="2076" y="3005"/>
                  </a:cubicBezTo>
                  <a:cubicBezTo>
                    <a:pt x="2076" y="3013"/>
                    <a:pt x="2083" y="3013"/>
                    <a:pt x="2091" y="3013"/>
                  </a:cubicBezTo>
                  <a:cubicBezTo>
                    <a:pt x="2098" y="3020"/>
                    <a:pt x="2098" y="3020"/>
                    <a:pt x="2106" y="3028"/>
                  </a:cubicBezTo>
                  <a:cubicBezTo>
                    <a:pt x="2121" y="3028"/>
                    <a:pt x="2121" y="3035"/>
                    <a:pt x="2136" y="3035"/>
                  </a:cubicBezTo>
                  <a:cubicBezTo>
                    <a:pt x="2143" y="3035"/>
                    <a:pt x="2151" y="3028"/>
                    <a:pt x="2151" y="3013"/>
                  </a:cubicBezTo>
                  <a:cubicBezTo>
                    <a:pt x="2151" y="3005"/>
                    <a:pt x="2143" y="3005"/>
                    <a:pt x="2136" y="3005"/>
                  </a:cubicBezTo>
                  <a:cubicBezTo>
                    <a:pt x="2136" y="2998"/>
                    <a:pt x="2128" y="2998"/>
                    <a:pt x="2121" y="2998"/>
                  </a:cubicBezTo>
                  <a:cubicBezTo>
                    <a:pt x="2113" y="2990"/>
                    <a:pt x="2106" y="2990"/>
                    <a:pt x="2098" y="2983"/>
                  </a:cubicBezTo>
                  <a:cubicBezTo>
                    <a:pt x="2091" y="2983"/>
                    <a:pt x="2091" y="2983"/>
                    <a:pt x="2091" y="2983"/>
                  </a:cubicBezTo>
                  <a:close/>
                  <a:moveTo>
                    <a:pt x="1889" y="3005"/>
                  </a:moveTo>
                  <a:lnTo>
                    <a:pt x="1889" y="3005"/>
                  </a:lnTo>
                  <a:cubicBezTo>
                    <a:pt x="1874" y="3005"/>
                    <a:pt x="1866" y="3005"/>
                    <a:pt x="1859" y="3013"/>
                  </a:cubicBezTo>
                  <a:cubicBezTo>
                    <a:pt x="1851" y="3035"/>
                    <a:pt x="1859" y="3043"/>
                    <a:pt x="1859" y="3065"/>
                  </a:cubicBezTo>
                  <a:cubicBezTo>
                    <a:pt x="1859" y="3072"/>
                    <a:pt x="1859" y="3080"/>
                    <a:pt x="1851" y="3088"/>
                  </a:cubicBezTo>
                  <a:cubicBezTo>
                    <a:pt x="1851" y="3088"/>
                    <a:pt x="1844" y="3080"/>
                    <a:pt x="1844" y="3088"/>
                  </a:cubicBezTo>
                  <a:cubicBezTo>
                    <a:pt x="1829" y="3095"/>
                    <a:pt x="1821" y="3102"/>
                    <a:pt x="1821" y="3118"/>
                  </a:cubicBezTo>
                  <a:cubicBezTo>
                    <a:pt x="1821" y="3125"/>
                    <a:pt x="1829" y="3132"/>
                    <a:pt x="1829" y="3140"/>
                  </a:cubicBezTo>
                  <a:cubicBezTo>
                    <a:pt x="1836" y="3132"/>
                    <a:pt x="1844" y="3132"/>
                    <a:pt x="1851" y="3132"/>
                  </a:cubicBezTo>
                  <a:cubicBezTo>
                    <a:pt x="1874" y="3132"/>
                    <a:pt x="1889" y="3132"/>
                    <a:pt x="1911" y="3148"/>
                  </a:cubicBezTo>
                  <a:cubicBezTo>
                    <a:pt x="1919" y="3140"/>
                    <a:pt x="1919" y="3140"/>
                    <a:pt x="1919" y="3140"/>
                  </a:cubicBezTo>
                  <a:cubicBezTo>
                    <a:pt x="1919" y="3132"/>
                    <a:pt x="1926" y="3132"/>
                    <a:pt x="1926" y="3125"/>
                  </a:cubicBezTo>
                  <a:cubicBezTo>
                    <a:pt x="1926" y="3102"/>
                    <a:pt x="1889" y="3095"/>
                    <a:pt x="1889" y="3072"/>
                  </a:cubicBezTo>
                  <a:cubicBezTo>
                    <a:pt x="1889" y="3065"/>
                    <a:pt x="1896" y="3058"/>
                    <a:pt x="1896" y="3043"/>
                  </a:cubicBezTo>
                  <a:cubicBezTo>
                    <a:pt x="1896" y="3028"/>
                    <a:pt x="1889" y="3020"/>
                    <a:pt x="1889" y="3005"/>
                  </a:cubicBezTo>
                  <a:close/>
                  <a:moveTo>
                    <a:pt x="1844" y="2863"/>
                  </a:moveTo>
                  <a:lnTo>
                    <a:pt x="1844" y="2863"/>
                  </a:lnTo>
                  <a:cubicBezTo>
                    <a:pt x="1844" y="2878"/>
                    <a:pt x="1844" y="2893"/>
                    <a:pt x="1844" y="2900"/>
                  </a:cubicBezTo>
                  <a:cubicBezTo>
                    <a:pt x="1844" y="2930"/>
                    <a:pt x="1851" y="2953"/>
                    <a:pt x="1836" y="2975"/>
                  </a:cubicBezTo>
                  <a:cubicBezTo>
                    <a:pt x="1829" y="2990"/>
                    <a:pt x="1821" y="2998"/>
                    <a:pt x="1821" y="3013"/>
                  </a:cubicBezTo>
                  <a:cubicBezTo>
                    <a:pt x="1821" y="3035"/>
                    <a:pt x="1829" y="3050"/>
                    <a:pt x="1829" y="3065"/>
                  </a:cubicBezTo>
                  <a:cubicBezTo>
                    <a:pt x="1821" y="3072"/>
                    <a:pt x="1821" y="3072"/>
                    <a:pt x="1821" y="3072"/>
                  </a:cubicBezTo>
                  <a:cubicBezTo>
                    <a:pt x="1814" y="3065"/>
                    <a:pt x="1806" y="3065"/>
                    <a:pt x="1791" y="3058"/>
                  </a:cubicBezTo>
                  <a:cubicBezTo>
                    <a:pt x="1799" y="3035"/>
                    <a:pt x="1799" y="3035"/>
                    <a:pt x="1799" y="3035"/>
                  </a:cubicBezTo>
                  <a:cubicBezTo>
                    <a:pt x="1799" y="3013"/>
                    <a:pt x="1799" y="3005"/>
                    <a:pt x="1799" y="2983"/>
                  </a:cubicBezTo>
                  <a:cubicBezTo>
                    <a:pt x="1784" y="2983"/>
                    <a:pt x="1769" y="2990"/>
                    <a:pt x="1754" y="2975"/>
                  </a:cubicBezTo>
                  <a:cubicBezTo>
                    <a:pt x="1731" y="2960"/>
                    <a:pt x="1731" y="2938"/>
                    <a:pt x="1724" y="2908"/>
                  </a:cubicBezTo>
                  <a:cubicBezTo>
                    <a:pt x="1739" y="2915"/>
                    <a:pt x="1739" y="2915"/>
                    <a:pt x="1739" y="2915"/>
                  </a:cubicBezTo>
                  <a:cubicBezTo>
                    <a:pt x="1754" y="2923"/>
                    <a:pt x="1761" y="2923"/>
                    <a:pt x="1776" y="2930"/>
                  </a:cubicBezTo>
                  <a:cubicBezTo>
                    <a:pt x="1776" y="2938"/>
                    <a:pt x="1776" y="2938"/>
                    <a:pt x="1784" y="2945"/>
                  </a:cubicBezTo>
                  <a:cubicBezTo>
                    <a:pt x="1791" y="2953"/>
                    <a:pt x="1806" y="2960"/>
                    <a:pt x="1814" y="2968"/>
                  </a:cubicBezTo>
                  <a:cubicBezTo>
                    <a:pt x="1814" y="2945"/>
                    <a:pt x="1814" y="2938"/>
                    <a:pt x="1814" y="2915"/>
                  </a:cubicBezTo>
                  <a:cubicBezTo>
                    <a:pt x="1806" y="2900"/>
                    <a:pt x="1791" y="2885"/>
                    <a:pt x="1791" y="2863"/>
                  </a:cubicBezTo>
                  <a:cubicBezTo>
                    <a:pt x="1814" y="2870"/>
                    <a:pt x="1821" y="2870"/>
                    <a:pt x="1844" y="2863"/>
                  </a:cubicBezTo>
                  <a:close/>
                  <a:moveTo>
                    <a:pt x="1544" y="3320"/>
                  </a:moveTo>
                  <a:lnTo>
                    <a:pt x="1544" y="3320"/>
                  </a:lnTo>
                  <a:cubicBezTo>
                    <a:pt x="1536" y="3320"/>
                    <a:pt x="1529" y="3327"/>
                    <a:pt x="1521" y="3335"/>
                  </a:cubicBezTo>
                  <a:cubicBezTo>
                    <a:pt x="1514" y="3335"/>
                    <a:pt x="1506" y="3335"/>
                    <a:pt x="1499" y="3335"/>
                  </a:cubicBezTo>
                  <a:cubicBezTo>
                    <a:pt x="1499" y="3342"/>
                    <a:pt x="1492" y="3350"/>
                    <a:pt x="1492" y="3357"/>
                  </a:cubicBezTo>
                  <a:cubicBezTo>
                    <a:pt x="1492" y="3380"/>
                    <a:pt x="1506" y="3395"/>
                    <a:pt x="1514" y="3425"/>
                  </a:cubicBezTo>
                  <a:cubicBezTo>
                    <a:pt x="1521" y="3432"/>
                    <a:pt x="1521" y="3455"/>
                    <a:pt x="1536" y="3455"/>
                  </a:cubicBezTo>
                  <a:cubicBezTo>
                    <a:pt x="1574" y="3455"/>
                    <a:pt x="1581" y="3402"/>
                    <a:pt x="1619" y="3402"/>
                  </a:cubicBezTo>
                  <a:cubicBezTo>
                    <a:pt x="1641" y="3402"/>
                    <a:pt x="1649" y="3425"/>
                    <a:pt x="1664" y="3447"/>
                  </a:cubicBezTo>
                  <a:cubicBezTo>
                    <a:pt x="1679" y="3440"/>
                    <a:pt x="1679" y="3440"/>
                    <a:pt x="1679" y="3440"/>
                  </a:cubicBezTo>
                  <a:cubicBezTo>
                    <a:pt x="1679" y="3432"/>
                    <a:pt x="1679" y="3425"/>
                    <a:pt x="1679" y="3417"/>
                  </a:cubicBezTo>
                  <a:cubicBezTo>
                    <a:pt x="1679" y="3402"/>
                    <a:pt x="1694" y="3402"/>
                    <a:pt x="1701" y="3395"/>
                  </a:cubicBezTo>
                  <a:cubicBezTo>
                    <a:pt x="1709" y="3395"/>
                    <a:pt x="1701" y="3387"/>
                    <a:pt x="1709" y="3387"/>
                  </a:cubicBezTo>
                  <a:cubicBezTo>
                    <a:pt x="1716" y="3387"/>
                    <a:pt x="1716" y="3387"/>
                    <a:pt x="1724" y="3387"/>
                  </a:cubicBezTo>
                  <a:cubicBezTo>
                    <a:pt x="1746" y="3380"/>
                    <a:pt x="1761" y="3365"/>
                    <a:pt x="1776" y="3350"/>
                  </a:cubicBezTo>
                  <a:cubicBezTo>
                    <a:pt x="1769" y="3350"/>
                    <a:pt x="1769" y="3342"/>
                    <a:pt x="1761" y="3342"/>
                  </a:cubicBezTo>
                  <a:cubicBezTo>
                    <a:pt x="1731" y="3342"/>
                    <a:pt x="1716" y="3357"/>
                    <a:pt x="1701" y="3372"/>
                  </a:cubicBezTo>
                  <a:cubicBezTo>
                    <a:pt x="1686" y="3380"/>
                    <a:pt x="1686" y="3395"/>
                    <a:pt x="1671" y="3395"/>
                  </a:cubicBezTo>
                  <a:cubicBezTo>
                    <a:pt x="1664" y="3395"/>
                    <a:pt x="1664" y="3380"/>
                    <a:pt x="1656" y="3380"/>
                  </a:cubicBezTo>
                  <a:cubicBezTo>
                    <a:pt x="1649" y="3380"/>
                    <a:pt x="1634" y="3380"/>
                    <a:pt x="1626" y="3372"/>
                  </a:cubicBezTo>
                  <a:cubicBezTo>
                    <a:pt x="1619" y="3365"/>
                    <a:pt x="1619" y="3357"/>
                    <a:pt x="1611" y="3350"/>
                  </a:cubicBezTo>
                  <a:cubicBezTo>
                    <a:pt x="1596" y="3327"/>
                    <a:pt x="1574" y="3320"/>
                    <a:pt x="1544" y="3320"/>
                  </a:cubicBezTo>
                  <a:close/>
                  <a:moveTo>
                    <a:pt x="2563" y="330"/>
                  </a:moveTo>
                  <a:lnTo>
                    <a:pt x="2563" y="330"/>
                  </a:lnTo>
                  <a:cubicBezTo>
                    <a:pt x="2556" y="322"/>
                    <a:pt x="2548" y="322"/>
                    <a:pt x="2541" y="322"/>
                  </a:cubicBezTo>
                  <a:cubicBezTo>
                    <a:pt x="2518" y="322"/>
                    <a:pt x="2518" y="352"/>
                    <a:pt x="2518" y="382"/>
                  </a:cubicBezTo>
                  <a:cubicBezTo>
                    <a:pt x="2511" y="382"/>
                    <a:pt x="2511" y="390"/>
                    <a:pt x="2503" y="390"/>
                  </a:cubicBezTo>
                  <a:cubicBezTo>
                    <a:pt x="2503" y="405"/>
                    <a:pt x="2503" y="412"/>
                    <a:pt x="2503" y="420"/>
                  </a:cubicBezTo>
                  <a:cubicBezTo>
                    <a:pt x="2503" y="420"/>
                    <a:pt x="2503" y="427"/>
                    <a:pt x="2511" y="427"/>
                  </a:cubicBezTo>
                  <a:cubicBezTo>
                    <a:pt x="2526" y="427"/>
                    <a:pt x="2526" y="412"/>
                    <a:pt x="2533" y="405"/>
                  </a:cubicBezTo>
                  <a:cubicBezTo>
                    <a:pt x="2541" y="397"/>
                    <a:pt x="2548" y="382"/>
                    <a:pt x="2556" y="382"/>
                  </a:cubicBezTo>
                  <a:cubicBezTo>
                    <a:pt x="2563" y="382"/>
                    <a:pt x="2571" y="382"/>
                    <a:pt x="2578" y="382"/>
                  </a:cubicBezTo>
                  <a:cubicBezTo>
                    <a:pt x="2578" y="367"/>
                    <a:pt x="2563" y="352"/>
                    <a:pt x="2563" y="330"/>
                  </a:cubicBezTo>
                  <a:close/>
                  <a:moveTo>
                    <a:pt x="2428" y="337"/>
                  </a:moveTo>
                  <a:lnTo>
                    <a:pt x="2428" y="337"/>
                  </a:lnTo>
                  <a:cubicBezTo>
                    <a:pt x="2428" y="330"/>
                    <a:pt x="2436" y="330"/>
                    <a:pt x="2443" y="330"/>
                  </a:cubicBezTo>
                  <a:cubicBezTo>
                    <a:pt x="2443" y="322"/>
                    <a:pt x="2443" y="315"/>
                    <a:pt x="2451" y="307"/>
                  </a:cubicBezTo>
                  <a:cubicBezTo>
                    <a:pt x="2473" y="285"/>
                    <a:pt x="2496" y="292"/>
                    <a:pt x="2518" y="292"/>
                  </a:cubicBezTo>
                  <a:cubicBezTo>
                    <a:pt x="2503" y="307"/>
                    <a:pt x="2488" y="315"/>
                    <a:pt x="2481" y="337"/>
                  </a:cubicBezTo>
                  <a:cubicBezTo>
                    <a:pt x="2473" y="345"/>
                    <a:pt x="2481" y="352"/>
                    <a:pt x="2481" y="367"/>
                  </a:cubicBezTo>
                  <a:cubicBezTo>
                    <a:pt x="2473" y="367"/>
                    <a:pt x="2473" y="367"/>
                    <a:pt x="2466" y="375"/>
                  </a:cubicBezTo>
                  <a:cubicBezTo>
                    <a:pt x="2458" y="375"/>
                    <a:pt x="2458" y="367"/>
                    <a:pt x="2451" y="367"/>
                  </a:cubicBezTo>
                  <a:cubicBezTo>
                    <a:pt x="2428" y="367"/>
                    <a:pt x="2421" y="375"/>
                    <a:pt x="2406" y="390"/>
                  </a:cubicBezTo>
                  <a:cubicBezTo>
                    <a:pt x="2406" y="390"/>
                    <a:pt x="2406" y="397"/>
                    <a:pt x="2406" y="405"/>
                  </a:cubicBezTo>
                  <a:cubicBezTo>
                    <a:pt x="2398" y="405"/>
                    <a:pt x="2391" y="405"/>
                    <a:pt x="2391" y="405"/>
                  </a:cubicBezTo>
                  <a:cubicBezTo>
                    <a:pt x="2391" y="375"/>
                    <a:pt x="2391" y="360"/>
                    <a:pt x="2406" y="330"/>
                  </a:cubicBezTo>
                  <a:cubicBezTo>
                    <a:pt x="2428" y="337"/>
                    <a:pt x="2428" y="337"/>
                    <a:pt x="2428" y="337"/>
                  </a:cubicBezTo>
                  <a:close/>
                  <a:moveTo>
                    <a:pt x="2743" y="0"/>
                  </a:moveTo>
                  <a:lnTo>
                    <a:pt x="2743" y="0"/>
                  </a:lnTo>
                  <a:cubicBezTo>
                    <a:pt x="2728" y="8"/>
                    <a:pt x="2713" y="8"/>
                    <a:pt x="2691" y="23"/>
                  </a:cubicBezTo>
                  <a:cubicBezTo>
                    <a:pt x="2675" y="30"/>
                    <a:pt x="2668" y="45"/>
                    <a:pt x="2653" y="68"/>
                  </a:cubicBezTo>
                  <a:cubicBezTo>
                    <a:pt x="2645" y="90"/>
                    <a:pt x="2631" y="97"/>
                    <a:pt x="2631" y="120"/>
                  </a:cubicBezTo>
                  <a:cubicBezTo>
                    <a:pt x="2631" y="135"/>
                    <a:pt x="2638" y="143"/>
                    <a:pt x="2645" y="157"/>
                  </a:cubicBezTo>
                  <a:cubicBezTo>
                    <a:pt x="2653" y="173"/>
                    <a:pt x="2661" y="180"/>
                    <a:pt x="2675" y="195"/>
                  </a:cubicBezTo>
                  <a:cubicBezTo>
                    <a:pt x="2698" y="217"/>
                    <a:pt x="2705" y="247"/>
                    <a:pt x="2735" y="247"/>
                  </a:cubicBezTo>
                  <a:cubicBezTo>
                    <a:pt x="2743" y="247"/>
                    <a:pt x="2743" y="240"/>
                    <a:pt x="2751" y="240"/>
                  </a:cubicBezTo>
                  <a:cubicBezTo>
                    <a:pt x="2773" y="232"/>
                    <a:pt x="2788" y="240"/>
                    <a:pt x="2803" y="225"/>
                  </a:cubicBezTo>
                  <a:cubicBezTo>
                    <a:pt x="2810" y="217"/>
                    <a:pt x="2810" y="210"/>
                    <a:pt x="2818" y="203"/>
                  </a:cubicBezTo>
                  <a:cubicBezTo>
                    <a:pt x="2833" y="195"/>
                    <a:pt x="2848" y="187"/>
                    <a:pt x="2848" y="173"/>
                  </a:cubicBezTo>
                  <a:cubicBezTo>
                    <a:pt x="2848" y="165"/>
                    <a:pt x="2848" y="157"/>
                    <a:pt x="2840" y="150"/>
                  </a:cubicBezTo>
                  <a:cubicBezTo>
                    <a:pt x="2840" y="120"/>
                    <a:pt x="2848" y="105"/>
                    <a:pt x="2833" y="83"/>
                  </a:cubicBezTo>
                  <a:cubicBezTo>
                    <a:pt x="2833" y="75"/>
                    <a:pt x="2818" y="75"/>
                    <a:pt x="2810" y="68"/>
                  </a:cubicBezTo>
                  <a:cubicBezTo>
                    <a:pt x="2803" y="60"/>
                    <a:pt x="2795" y="53"/>
                    <a:pt x="2788" y="45"/>
                  </a:cubicBezTo>
                  <a:cubicBezTo>
                    <a:pt x="2773" y="30"/>
                    <a:pt x="2765" y="8"/>
                    <a:pt x="2743" y="0"/>
                  </a:cubicBezTo>
                  <a:close/>
                  <a:moveTo>
                    <a:pt x="4040" y="1544"/>
                  </a:moveTo>
                  <a:lnTo>
                    <a:pt x="4040" y="1544"/>
                  </a:lnTo>
                  <a:cubicBezTo>
                    <a:pt x="4032" y="1551"/>
                    <a:pt x="4024" y="1559"/>
                    <a:pt x="4017" y="1566"/>
                  </a:cubicBezTo>
                  <a:cubicBezTo>
                    <a:pt x="4010" y="1574"/>
                    <a:pt x="3994" y="1574"/>
                    <a:pt x="3994" y="1589"/>
                  </a:cubicBezTo>
                  <a:cubicBezTo>
                    <a:pt x="3994" y="1596"/>
                    <a:pt x="4002" y="1604"/>
                    <a:pt x="4002" y="1611"/>
                  </a:cubicBezTo>
                  <a:cubicBezTo>
                    <a:pt x="4032" y="1611"/>
                    <a:pt x="4032" y="1611"/>
                    <a:pt x="4032" y="1611"/>
                  </a:cubicBezTo>
                  <a:cubicBezTo>
                    <a:pt x="4032" y="1649"/>
                    <a:pt x="4032" y="1649"/>
                    <a:pt x="4032" y="1649"/>
                  </a:cubicBezTo>
                  <a:cubicBezTo>
                    <a:pt x="4017" y="1656"/>
                    <a:pt x="4010" y="1664"/>
                    <a:pt x="3994" y="1671"/>
                  </a:cubicBezTo>
                  <a:cubicBezTo>
                    <a:pt x="3972" y="1686"/>
                    <a:pt x="3972" y="1709"/>
                    <a:pt x="3957" y="1739"/>
                  </a:cubicBezTo>
                  <a:cubicBezTo>
                    <a:pt x="3950" y="1754"/>
                    <a:pt x="3934" y="1754"/>
                    <a:pt x="3920" y="1761"/>
                  </a:cubicBezTo>
                  <a:cubicBezTo>
                    <a:pt x="3904" y="1776"/>
                    <a:pt x="3890" y="1791"/>
                    <a:pt x="3882" y="1814"/>
                  </a:cubicBezTo>
                  <a:cubicBezTo>
                    <a:pt x="3882" y="1821"/>
                    <a:pt x="3882" y="1829"/>
                    <a:pt x="3882" y="1836"/>
                  </a:cubicBezTo>
                  <a:cubicBezTo>
                    <a:pt x="3882" y="1851"/>
                    <a:pt x="3875" y="1851"/>
                    <a:pt x="3875" y="1866"/>
                  </a:cubicBezTo>
                  <a:cubicBezTo>
                    <a:pt x="3875" y="1881"/>
                    <a:pt x="3875" y="1889"/>
                    <a:pt x="3875" y="1903"/>
                  </a:cubicBezTo>
                  <a:cubicBezTo>
                    <a:pt x="3875" y="1919"/>
                    <a:pt x="3867" y="1933"/>
                    <a:pt x="3867" y="1949"/>
                  </a:cubicBezTo>
                  <a:cubicBezTo>
                    <a:pt x="3867" y="1971"/>
                    <a:pt x="3890" y="1979"/>
                    <a:pt x="3890" y="2001"/>
                  </a:cubicBezTo>
                  <a:cubicBezTo>
                    <a:pt x="3890" y="2016"/>
                    <a:pt x="3875" y="2023"/>
                    <a:pt x="3875" y="2038"/>
                  </a:cubicBezTo>
                  <a:cubicBezTo>
                    <a:pt x="3860" y="2068"/>
                    <a:pt x="3860" y="2083"/>
                    <a:pt x="3860" y="2113"/>
                  </a:cubicBezTo>
                  <a:cubicBezTo>
                    <a:pt x="3860" y="2121"/>
                    <a:pt x="3867" y="2121"/>
                    <a:pt x="3875" y="2121"/>
                  </a:cubicBezTo>
                  <a:cubicBezTo>
                    <a:pt x="3890" y="2136"/>
                    <a:pt x="3897" y="2136"/>
                    <a:pt x="3912" y="2151"/>
                  </a:cubicBezTo>
                  <a:cubicBezTo>
                    <a:pt x="3912" y="2158"/>
                    <a:pt x="3920" y="2166"/>
                    <a:pt x="3927" y="2173"/>
                  </a:cubicBezTo>
                  <a:cubicBezTo>
                    <a:pt x="3927" y="2181"/>
                    <a:pt x="3942" y="2188"/>
                    <a:pt x="3942" y="2196"/>
                  </a:cubicBezTo>
                  <a:cubicBezTo>
                    <a:pt x="3942" y="2211"/>
                    <a:pt x="3934" y="2218"/>
                    <a:pt x="3934" y="2233"/>
                  </a:cubicBezTo>
                  <a:cubicBezTo>
                    <a:pt x="3934" y="2248"/>
                    <a:pt x="3934" y="2256"/>
                    <a:pt x="3942" y="2271"/>
                  </a:cubicBezTo>
                  <a:lnTo>
                    <a:pt x="3942" y="2271"/>
                  </a:lnTo>
                  <a:cubicBezTo>
                    <a:pt x="3934" y="2271"/>
                    <a:pt x="3927" y="2278"/>
                    <a:pt x="3927" y="2278"/>
                  </a:cubicBezTo>
                  <a:cubicBezTo>
                    <a:pt x="3920" y="2278"/>
                    <a:pt x="3920" y="2263"/>
                    <a:pt x="3912" y="2263"/>
                  </a:cubicBezTo>
                  <a:cubicBezTo>
                    <a:pt x="3882" y="2263"/>
                    <a:pt x="3875" y="2293"/>
                    <a:pt x="3845" y="2293"/>
                  </a:cubicBezTo>
                  <a:cubicBezTo>
                    <a:pt x="3822" y="2286"/>
                    <a:pt x="3830" y="2271"/>
                    <a:pt x="3830" y="2308"/>
                  </a:cubicBezTo>
                  <a:cubicBezTo>
                    <a:pt x="3830" y="2331"/>
                    <a:pt x="3807" y="2338"/>
                    <a:pt x="3792" y="2346"/>
                  </a:cubicBezTo>
                  <a:cubicBezTo>
                    <a:pt x="3770" y="2368"/>
                    <a:pt x="3762" y="2383"/>
                    <a:pt x="3747" y="2406"/>
                  </a:cubicBezTo>
                  <a:cubicBezTo>
                    <a:pt x="3717" y="2428"/>
                    <a:pt x="3702" y="2436"/>
                    <a:pt x="3665" y="2443"/>
                  </a:cubicBezTo>
                  <a:cubicBezTo>
                    <a:pt x="3657" y="2451"/>
                    <a:pt x="3657" y="2451"/>
                    <a:pt x="3650" y="2451"/>
                  </a:cubicBezTo>
                  <a:cubicBezTo>
                    <a:pt x="3635" y="2451"/>
                    <a:pt x="3620" y="2451"/>
                    <a:pt x="3605" y="2443"/>
                  </a:cubicBezTo>
                  <a:cubicBezTo>
                    <a:pt x="3590" y="2436"/>
                    <a:pt x="3582" y="2421"/>
                    <a:pt x="3567" y="2421"/>
                  </a:cubicBezTo>
                  <a:cubicBezTo>
                    <a:pt x="3522" y="2421"/>
                    <a:pt x="3470" y="2443"/>
                    <a:pt x="3470" y="2488"/>
                  </a:cubicBezTo>
                  <a:cubicBezTo>
                    <a:pt x="3470" y="2503"/>
                    <a:pt x="3470" y="2511"/>
                    <a:pt x="3477" y="2518"/>
                  </a:cubicBezTo>
                  <a:cubicBezTo>
                    <a:pt x="3500" y="2503"/>
                    <a:pt x="3515" y="2496"/>
                    <a:pt x="3530" y="2481"/>
                  </a:cubicBezTo>
                  <a:cubicBezTo>
                    <a:pt x="3537" y="2466"/>
                    <a:pt x="3537" y="2458"/>
                    <a:pt x="3545" y="2451"/>
                  </a:cubicBezTo>
                  <a:cubicBezTo>
                    <a:pt x="3560" y="2466"/>
                    <a:pt x="3575" y="2473"/>
                    <a:pt x="3575" y="2488"/>
                  </a:cubicBezTo>
                  <a:cubicBezTo>
                    <a:pt x="3575" y="2511"/>
                    <a:pt x="3567" y="2526"/>
                    <a:pt x="3560" y="2533"/>
                  </a:cubicBezTo>
                  <a:cubicBezTo>
                    <a:pt x="3545" y="2548"/>
                    <a:pt x="3530" y="2548"/>
                    <a:pt x="3522" y="2563"/>
                  </a:cubicBezTo>
                  <a:cubicBezTo>
                    <a:pt x="3507" y="2585"/>
                    <a:pt x="3515" y="2608"/>
                    <a:pt x="3492" y="2623"/>
                  </a:cubicBezTo>
                  <a:cubicBezTo>
                    <a:pt x="3485" y="2631"/>
                    <a:pt x="3477" y="2631"/>
                    <a:pt x="3470" y="2631"/>
                  </a:cubicBezTo>
                  <a:cubicBezTo>
                    <a:pt x="3447" y="2631"/>
                    <a:pt x="3440" y="2623"/>
                    <a:pt x="3417" y="2615"/>
                  </a:cubicBezTo>
                  <a:cubicBezTo>
                    <a:pt x="3395" y="2608"/>
                    <a:pt x="3372" y="2615"/>
                    <a:pt x="3342" y="2615"/>
                  </a:cubicBezTo>
                  <a:cubicBezTo>
                    <a:pt x="3328" y="2615"/>
                    <a:pt x="3320" y="2615"/>
                    <a:pt x="3305" y="2615"/>
                  </a:cubicBezTo>
                  <a:cubicBezTo>
                    <a:pt x="3298" y="2615"/>
                    <a:pt x="3298" y="2601"/>
                    <a:pt x="3290" y="2593"/>
                  </a:cubicBezTo>
                  <a:cubicBezTo>
                    <a:pt x="3290" y="2585"/>
                    <a:pt x="3282" y="2578"/>
                    <a:pt x="3275" y="2571"/>
                  </a:cubicBezTo>
                  <a:cubicBezTo>
                    <a:pt x="3260" y="2548"/>
                    <a:pt x="3238" y="2533"/>
                    <a:pt x="3208" y="2533"/>
                  </a:cubicBezTo>
                  <a:cubicBezTo>
                    <a:pt x="3178" y="2533"/>
                    <a:pt x="3163" y="2548"/>
                    <a:pt x="3148" y="2571"/>
                  </a:cubicBezTo>
                  <a:cubicBezTo>
                    <a:pt x="3133" y="2578"/>
                    <a:pt x="3118" y="2585"/>
                    <a:pt x="3110" y="2593"/>
                  </a:cubicBezTo>
                  <a:cubicBezTo>
                    <a:pt x="3103" y="2601"/>
                    <a:pt x="3095" y="2608"/>
                    <a:pt x="3088" y="2615"/>
                  </a:cubicBezTo>
                  <a:cubicBezTo>
                    <a:pt x="3080" y="2623"/>
                    <a:pt x="3073" y="2615"/>
                    <a:pt x="3065" y="2623"/>
                  </a:cubicBezTo>
                  <a:cubicBezTo>
                    <a:pt x="3035" y="2631"/>
                    <a:pt x="3020" y="2638"/>
                    <a:pt x="2990" y="2645"/>
                  </a:cubicBezTo>
                  <a:cubicBezTo>
                    <a:pt x="2975" y="2645"/>
                    <a:pt x="2975" y="2653"/>
                    <a:pt x="2960" y="2653"/>
                  </a:cubicBezTo>
                  <a:cubicBezTo>
                    <a:pt x="2945" y="2653"/>
                    <a:pt x="2945" y="2638"/>
                    <a:pt x="2938" y="2631"/>
                  </a:cubicBezTo>
                  <a:cubicBezTo>
                    <a:pt x="2938" y="2623"/>
                    <a:pt x="2930" y="2623"/>
                    <a:pt x="2923" y="2623"/>
                  </a:cubicBezTo>
                  <a:cubicBezTo>
                    <a:pt x="2915" y="2638"/>
                    <a:pt x="2908" y="2653"/>
                    <a:pt x="2893" y="2668"/>
                  </a:cubicBezTo>
                  <a:cubicBezTo>
                    <a:pt x="2878" y="2675"/>
                    <a:pt x="2870" y="2683"/>
                    <a:pt x="2863" y="2698"/>
                  </a:cubicBezTo>
                  <a:cubicBezTo>
                    <a:pt x="2855" y="2713"/>
                    <a:pt x="2855" y="2728"/>
                    <a:pt x="2855" y="2735"/>
                  </a:cubicBezTo>
                  <a:cubicBezTo>
                    <a:pt x="2848" y="2750"/>
                    <a:pt x="2833" y="2758"/>
                    <a:pt x="2818" y="2758"/>
                  </a:cubicBezTo>
                  <a:cubicBezTo>
                    <a:pt x="2788" y="2758"/>
                    <a:pt x="2773" y="2750"/>
                    <a:pt x="2743" y="2750"/>
                  </a:cubicBezTo>
                  <a:cubicBezTo>
                    <a:pt x="2728" y="2750"/>
                    <a:pt x="2713" y="2750"/>
                    <a:pt x="2705" y="2750"/>
                  </a:cubicBezTo>
                  <a:cubicBezTo>
                    <a:pt x="2691" y="2743"/>
                    <a:pt x="2683" y="2728"/>
                    <a:pt x="2668" y="2720"/>
                  </a:cubicBezTo>
                  <a:cubicBezTo>
                    <a:pt x="2668" y="2735"/>
                    <a:pt x="2661" y="2743"/>
                    <a:pt x="2653" y="2758"/>
                  </a:cubicBezTo>
                  <a:cubicBezTo>
                    <a:pt x="2653" y="2765"/>
                    <a:pt x="2653" y="2780"/>
                    <a:pt x="2638" y="2780"/>
                  </a:cubicBezTo>
                  <a:cubicBezTo>
                    <a:pt x="2615" y="2780"/>
                    <a:pt x="2600" y="2765"/>
                    <a:pt x="2593" y="2750"/>
                  </a:cubicBezTo>
                  <a:cubicBezTo>
                    <a:pt x="2578" y="2750"/>
                    <a:pt x="2578" y="2758"/>
                    <a:pt x="2563" y="2758"/>
                  </a:cubicBezTo>
                  <a:cubicBezTo>
                    <a:pt x="2556" y="2758"/>
                    <a:pt x="2548" y="2758"/>
                    <a:pt x="2541" y="2750"/>
                  </a:cubicBezTo>
                  <a:cubicBezTo>
                    <a:pt x="2533" y="2750"/>
                    <a:pt x="2533" y="2743"/>
                    <a:pt x="2526" y="2743"/>
                  </a:cubicBezTo>
                  <a:cubicBezTo>
                    <a:pt x="2503" y="2743"/>
                    <a:pt x="2503" y="2773"/>
                    <a:pt x="2496" y="2788"/>
                  </a:cubicBezTo>
                  <a:cubicBezTo>
                    <a:pt x="2481" y="2803"/>
                    <a:pt x="2466" y="2810"/>
                    <a:pt x="2443" y="2810"/>
                  </a:cubicBezTo>
                  <a:cubicBezTo>
                    <a:pt x="2421" y="2810"/>
                    <a:pt x="2406" y="2803"/>
                    <a:pt x="2383" y="2795"/>
                  </a:cubicBezTo>
                  <a:cubicBezTo>
                    <a:pt x="2361" y="2803"/>
                    <a:pt x="2346" y="2810"/>
                    <a:pt x="2316" y="2818"/>
                  </a:cubicBezTo>
                  <a:cubicBezTo>
                    <a:pt x="2301" y="2818"/>
                    <a:pt x="2293" y="2825"/>
                    <a:pt x="2278" y="2833"/>
                  </a:cubicBezTo>
                  <a:cubicBezTo>
                    <a:pt x="2263" y="2848"/>
                    <a:pt x="2256" y="2863"/>
                    <a:pt x="2233" y="2863"/>
                  </a:cubicBezTo>
                  <a:cubicBezTo>
                    <a:pt x="2218" y="2863"/>
                    <a:pt x="2218" y="2848"/>
                    <a:pt x="2203" y="2848"/>
                  </a:cubicBezTo>
                  <a:cubicBezTo>
                    <a:pt x="2196" y="2848"/>
                    <a:pt x="2196" y="2855"/>
                    <a:pt x="2196" y="2855"/>
                  </a:cubicBezTo>
                  <a:cubicBezTo>
                    <a:pt x="2158" y="2870"/>
                    <a:pt x="2158" y="2893"/>
                    <a:pt x="2136" y="2915"/>
                  </a:cubicBezTo>
                  <a:cubicBezTo>
                    <a:pt x="2106" y="2938"/>
                    <a:pt x="2091" y="2953"/>
                    <a:pt x="2061" y="2960"/>
                  </a:cubicBezTo>
                  <a:cubicBezTo>
                    <a:pt x="2046" y="2968"/>
                    <a:pt x="2039" y="2975"/>
                    <a:pt x="2023" y="2975"/>
                  </a:cubicBezTo>
                  <a:cubicBezTo>
                    <a:pt x="2009" y="2975"/>
                    <a:pt x="2001" y="2968"/>
                    <a:pt x="1986" y="2968"/>
                  </a:cubicBezTo>
                  <a:cubicBezTo>
                    <a:pt x="1963" y="2968"/>
                    <a:pt x="1956" y="2975"/>
                    <a:pt x="1933" y="2975"/>
                  </a:cubicBezTo>
                  <a:cubicBezTo>
                    <a:pt x="1911" y="2975"/>
                    <a:pt x="1911" y="2975"/>
                    <a:pt x="1911" y="2975"/>
                  </a:cubicBezTo>
                  <a:cubicBezTo>
                    <a:pt x="1911" y="2945"/>
                    <a:pt x="1911" y="2945"/>
                    <a:pt x="1911" y="2945"/>
                  </a:cubicBezTo>
                  <a:cubicBezTo>
                    <a:pt x="1926" y="2923"/>
                    <a:pt x="1926" y="2923"/>
                    <a:pt x="1926" y="2923"/>
                  </a:cubicBezTo>
                  <a:cubicBezTo>
                    <a:pt x="1903" y="2900"/>
                    <a:pt x="1881" y="2893"/>
                    <a:pt x="1874" y="2863"/>
                  </a:cubicBezTo>
                  <a:cubicBezTo>
                    <a:pt x="1859" y="2840"/>
                    <a:pt x="1866" y="2810"/>
                    <a:pt x="1851" y="2788"/>
                  </a:cubicBezTo>
                  <a:cubicBezTo>
                    <a:pt x="1829" y="2773"/>
                    <a:pt x="1814" y="2780"/>
                    <a:pt x="1784" y="2780"/>
                  </a:cubicBezTo>
                  <a:cubicBezTo>
                    <a:pt x="1761" y="2780"/>
                    <a:pt x="1746" y="2780"/>
                    <a:pt x="1724" y="2773"/>
                  </a:cubicBezTo>
                  <a:cubicBezTo>
                    <a:pt x="1716" y="2773"/>
                    <a:pt x="1716" y="2765"/>
                    <a:pt x="1709" y="2765"/>
                  </a:cubicBezTo>
                  <a:cubicBezTo>
                    <a:pt x="1686" y="2765"/>
                    <a:pt x="1671" y="2788"/>
                    <a:pt x="1656" y="2810"/>
                  </a:cubicBezTo>
                  <a:cubicBezTo>
                    <a:pt x="1634" y="2833"/>
                    <a:pt x="1619" y="2848"/>
                    <a:pt x="1604" y="2870"/>
                  </a:cubicBezTo>
                  <a:cubicBezTo>
                    <a:pt x="1619" y="2878"/>
                    <a:pt x="1626" y="2878"/>
                    <a:pt x="1641" y="2878"/>
                  </a:cubicBezTo>
                  <a:cubicBezTo>
                    <a:pt x="1649" y="2878"/>
                    <a:pt x="1649" y="2885"/>
                    <a:pt x="1656" y="2885"/>
                  </a:cubicBezTo>
                  <a:cubicBezTo>
                    <a:pt x="1641" y="2900"/>
                    <a:pt x="1626" y="2908"/>
                    <a:pt x="1611" y="2923"/>
                  </a:cubicBezTo>
                  <a:cubicBezTo>
                    <a:pt x="1604" y="2930"/>
                    <a:pt x="1604" y="2938"/>
                    <a:pt x="1596" y="2938"/>
                  </a:cubicBezTo>
                  <a:cubicBezTo>
                    <a:pt x="1596" y="2945"/>
                    <a:pt x="1589" y="2938"/>
                    <a:pt x="1581" y="2938"/>
                  </a:cubicBezTo>
                  <a:cubicBezTo>
                    <a:pt x="1581" y="2923"/>
                    <a:pt x="1581" y="2908"/>
                    <a:pt x="1581" y="2893"/>
                  </a:cubicBezTo>
                  <a:cubicBezTo>
                    <a:pt x="1574" y="2915"/>
                    <a:pt x="1566" y="2930"/>
                    <a:pt x="1559" y="2953"/>
                  </a:cubicBezTo>
                  <a:cubicBezTo>
                    <a:pt x="1551" y="2968"/>
                    <a:pt x="1536" y="2968"/>
                    <a:pt x="1536" y="2975"/>
                  </a:cubicBezTo>
                  <a:cubicBezTo>
                    <a:pt x="1536" y="2990"/>
                    <a:pt x="1544" y="2998"/>
                    <a:pt x="1544" y="3013"/>
                  </a:cubicBezTo>
                  <a:cubicBezTo>
                    <a:pt x="1544" y="3020"/>
                    <a:pt x="1559" y="3028"/>
                    <a:pt x="1559" y="3035"/>
                  </a:cubicBezTo>
                  <a:cubicBezTo>
                    <a:pt x="1559" y="3072"/>
                    <a:pt x="1514" y="3088"/>
                    <a:pt x="1514" y="3132"/>
                  </a:cubicBezTo>
                  <a:cubicBezTo>
                    <a:pt x="1514" y="3178"/>
                    <a:pt x="1529" y="3200"/>
                    <a:pt x="1529" y="3245"/>
                  </a:cubicBezTo>
                  <a:cubicBezTo>
                    <a:pt x="1529" y="3275"/>
                    <a:pt x="1506" y="3282"/>
                    <a:pt x="1492" y="3297"/>
                  </a:cubicBezTo>
                  <a:cubicBezTo>
                    <a:pt x="1476" y="3305"/>
                    <a:pt x="1476" y="3312"/>
                    <a:pt x="1469" y="3312"/>
                  </a:cubicBezTo>
                  <a:cubicBezTo>
                    <a:pt x="1454" y="3320"/>
                    <a:pt x="1446" y="3312"/>
                    <a:pt x="1439" y="3312"/>
                  </a:cubicBezTo>
                  <a:cubicBezTo>
                    <a:pt x="1439" y="3432"/>
                    <a:pt x="1439" y="3432"/>
                    <a:pt x="1439" y="3432"/>
                  </a:cubicBezTo>
                  <a:cubicBezTo>
                    <a:pt x="1439" y="3447"/>
                    <a:pt x="1446" y="3462"/>
                    <a:pt x="1446" y="3485"/>
                  </a:cubicBezTo>
                  <a:cubicBezTo>
                    <a:pt x="1409" y="3455"/>
                    <a:pt x="1402" y="3417"/>
                    <a:pt x="1364" y="3395"/>
                  </a:cubicBezTo>
                  <a:cubicBezTo>
                    <a:pt x="1342" y="3387"/>
                    <a:pt x="1319" y="3380"/>
                    <a:pt x="1297" y="3372"/>
                  </a:cubicBezTo>
                  <a:cubicBezTo>
                    <a:pt x="1274" y="3357"/>
                    <a:pt x="1274" y="3335"/>
                    <a:pt x="1252" y="3320"/>
                  </a:cubicBezTo>
                  <a:cubicBezTo>
                    <a:pt x="1214" y="3290"/>
                    <a:pt x="1184" y="3275"/>
                    <a:pt x="1139" y="3252"/>
                  </a:cubicBezTo>
                  <a:cubicBezTo>
                    <a:pt x="1109" y="3237"/>
                    <a:pt x="1094" y="3230"/>
                    <a:pt x="1064" y="3215"/>
                  </a:cubicBezTo>
                  <a:cubicBezTo>
                    <a:pt x="1057" y="3208"/>
                    <a:pt x="1049" y="3200"/>
                    <a:pt x="1042" y="3200"/>
                  </a:cubicBezTo>
                  <a:cubicBezTo>
                    <a:pt x="1034" y="3192"/>
                    <a:pt x="1034" y="3185"/>
                    <a:pt x="1027" y="3185"/>
                  </a:cubicBezTo>
                  <a:cubicBezTo>
                    <a:pt x="967" y="3185"/>
                    <a:pt x="967" y="3185"/>
                    <a:pt x="967" y="3185"/>
                  </a:cubicBezTo>
                  <a:cubicBezTo>
                    <a:pt x="952" y="3185"/>
                    <a:pt x="944" y="3192"/>
                    <a:pt x="937" y="3200"/>
                  </a:cubicBezTo>
                  <a:cubicBezTo>
                    <a:pt x="914" y="3200"/>
                    <a:pt x="899" y="3200"/>
                    <a:pt x="877" y="3215"/>
                  </a:cubicBezTo>
                  <a:cubicBezTo>
                    <a:pt x="839" y="3230"/>
                    <a:pt x="832" y="3275"/>
                    <a:pt x="794" y="3275"/>
                  </a:cubicBezTo>
                  <a:cubicBezTo>
                    <a:pt x="764" y="3275"/>
                    <a:pt x="750" y="3245"/>
                    <a:pt x="712" y="3245"/>
                  </a:cubicBezTo>
                  <a:cubicBezTo>
                    <a:pt x="690" y="3245"/>
                    <a:pt x="682" y="3282"/>
                    <a:pt x="652" y="3282"/>
                  </a:cubicBezTo>
                  <a:cubicBezTo>
                    <a:pt x="644" y="3282"/>
                    <a:pt x="637" y="3275"/>
                    <a:pt x="630" y="3267"/>
                  </a:cubicBezTo>
                  <a:cubicBezTo>
                    <a:pt x="615" y="3252"/>
                    <a:pt x="600" y="3252"/>
                    <a:pt x="592" y="3237"/>
                  </a:cubicBezTo>
                  <a:cubicBezTo>
                    <a:pt x="570" y="3252"/>
                    <a:pt x="562" y="3267"/>
                    <a:pt x="547" y="3290"/>
                  </a:cubicBezTo>
                  <a:cubicBezTo>
                    <a:pt x="517" y="3335"/>
                    <a:pt x="487" y="3365"/>
                    <a:pt x="435" y="3365"/>
                  </a:cubicBezTo>
                  <a:cubicBezTo>
                    <a:pt x="412" y="3365"/>
                    <a:pt x="397" y="3357"/>
                    <a:pt x="375" y="3350"/>
                  </a:cubicBezTo>
                  <a:cubicBezTo>
                    <a:pt x="352" y="3342"/>
                    <a:pt x="330" y="3320"/>
                    <a:pt x="330" y="3290"/>
                  </a:cubicBezTo>
                  <a:cubicBezTo>
                    <a:pt x="330" y="3260"/>
                    <a:pt x="307" y="3237"/>
                    <a:pt x="277" y="3237"/>
                  </a:cubicBezTo>
                  <a:cubicBezTo>
                    <a:pt x="255" y="3230"/>
                    <a:pt x="247" y="3230"/>
                    <a:pt x="232" y="3215"/>
                  </a:cubicBezTo>
                  <a:cubicBezTo>
                    <a:pt x="217" y="3208"/>
                    <a:pt x="217" y="3192"/>
                    <a:pt x="203" y="3192"/>
                  </a:cubicBezTo>
                  <a:cubicBezTo>
                    <a:pt x="173" y="3192"/>
                    <a:pt x="165" y="3230"/>
                    <a:pt x="143" y="3260"/>
                  </a:cubicBezTo>
                  <a:cubicBezTo>
                    <a:pt x="143" y="3260"/>
                    <a:pt x="135" y="3260"/>
                    <a:pt x="135" y="3267"/>
                  </a:cubicBezTo>
                  <a:cubicBezTo>
                    <a:pt x="105" y="3305"/>
                    <a:pt x="90" y="3327"/>
                    <a:pt x="60" y="3357"/>
                  </a:cubicBezTo>
                  <a:cubicBezTo>
                    <a:pt x="45" y="3327"/>
                    <a:pt x="38" y="3312"/>
                    <a:pt x="38" y="3282"/>
                  </a:cubicBezTo>
                  <a:cubicBezTo>
                    <a:pt x="38" y="3208"/>
                    <a:pt x="38" y="3208"/>
                    <a:pt x="38" y="3208"/>
                  </a:cubicBezTo>
                  <a:cubicBezTo>
                    <a:pt x="38" y="3170"/>
                    <a:pt x="38" y="3148"/>
                    <a:pt x="15" y="3118"/>
                  </a:cubicBezTo>
                  <a:cubicBezTo>
                    <a:pt x="8" y="3110"/>
                    <a:pt x="0" y="3110"/>
                    <a:pt x="0" y="3095"/>
                  </a:cubicBezTo>
                  <a:cubicBezTo>
                    <a:pt x="0" y="3072"/>
                    <a:pt x="15" y="3065"/>
                    <a:pt x="30" y="3050"/>
                  </a:cubicBezTo>
                  <a:cubicBezTo>
                    <a:pt x="45" y="3028"/>
                    <a:pt x="45" y="3013"/>
                    <a:pt x="60" y="2983"/>
                  </a:cubicBezTo>
                  <a:cubicBezTo>
                    <a:pt x="60" y="2975"/>
                    <a:pt x="75" y="2968"/>
                    <a:pt x="75" y="2953"/>
                  </a:cubicBezTo>
                  <a:cubicBezTo>
                    <a:pt x="75" y="2930"/>
                    <a:pt x="53" y="2915"/>
                    <a:pt x="38" y="2900"/>
                  </a:cubicBezTo>
                  <a:cubicBezTo>
                    <a:pt x="23" y="2893"/>
                    <a:pt x="15" y="2885"/>
                    <a:pt x="15" y="2878"/>
                  </a:cubicBezTo>
                  <a:cubicBezTo>
                    <a:pt x="15" y="2863"/>
                    <a:pt x="23" y="2863"/>
                    <a:pt x="23" y="2848"/>
                  </a:cubicBezTo>
                  <a:cubicBezTo>
                    <a:pt x="23" y="2833"/>
                    <a:pt x="8" y="2825"/>
                    <a:pt x="8" y="2810"/>
                  </a:cubicBezTo>
                  <a:cubicBezTo>
                    <a:pt x="8" y="2803"/>
                    <a:pt x="8" y="2795"/>
                    <a:pt x="8" y="2788"/>
                  </a:cubicBezTo>
                  <a:cubicBezTo>
                    <a:pt x="38" y="2788"/>
                    <a:pt x="60" y="2788"/>
                    <a:pt x="83" y="2773"/>
                  </a:cubicBezTo>
                  <a:cubicBezTo>
                    <a:pt x="90" y="2773"/>
                    <a:pt x="90" y="2765"/>
                    <a:pt x="97" y="2765"/>
                  </a:cubicBezTo>
                  <a:cubicBezTo>
                    <a:pt x="105" y="2758"/>
                    <a:pt x="113" y="2750"/>
                    <a:pt x="120" y="2750"/>
                  </a:cubicBezTo>
                  <a:cubicBezTo>
                    <a:pt x="143" y="2735"/>
                    <a:pt x="165" y="2750"/>
                    <a:pt x="180" y="2735"/>
                  </a:cubicBezTo>
                  <a:cubicBezTo>
                    <a:pt x="187" y="2735"/>
                    <a:pt x="180" y="2728"/>
                    <a:pt x="187" y="2720"/>
                  </a:cubicBezTo>
                  <a:cubicBezTo>
                    <a:pt x="165" y="2705"/>
                    <a:pt x="143" y="2705"/>
                    <a:pt x="120" y="2690"/>
                  </a:cubicBezTo>
                  <a:cubicBezTo>
                    <a:pt x="113" y="2690"/>
                    <a:pt x="165" y="2705"/>
                    <a:pt x="195" y="2705"/>
                  </a:cubicBezTo>
                  <a:cubicBezTo>
                    <a:pt x="210" y="2705"/>
                    <a:pt x="217" y="2698"/>
                    <a:pt x="232" y="2698"/>
                  </a:cubicBezTo>
                  <a:cubicBezTo>
                    <a:pt x="247" y="2698"/>
                    <a:pt x="255" y="2698"/>
                    <a:pt x="270" y="2713"/>
                  </a:cubicBezTo>
                  <a:cubicBezTo>
                    <a:pt x="270" y="2720"/>
                    <a:pt x="270" y="2728"/>
                    <a:pt x="277" y="2735"/>
                  </a:cubicBezTo>
                  <a:cubicBezTo>
                    <a:pt x="285" y="2735"/>
                    <a:pt x="292" y="2735"/>
                    <a:pt x="307" y="2735"/>
                  </a:cubicBezTo>
                  <a:cubicBezTo>
                    <a:pt x="315" y="2743"/>
                    <a:pt x="322" y="2750"/>
                    <a:pt x="330" y="2750"/>
                  </a:cubicBezTo>
                  <a:cubicBezTo>
                    <a:pt x="337" y="2750"/>
                    <a:pt x="345" y="2735"/>
                    <a:pt x="352" y="2728"/>
                  </a:cubicBezTo>
                  <a:cubicBezTo>
                    <a:pt x="352" y="2720"/>
                    <a:pt x="352" y="2713"/>
                    <a:pt x="352" y="2705"/>
                  </a:cubicBezTo>
                  <a:cubicBezTo>
                    <a:pt x="360" y="2698"/>
                    <a:pt x="360" y="2705"/>
                    <a:pt x="367" y="2698"/>
                  </a:cubicBezTo>
                  <a:cubicBezTo>
                    <a:pt x="382" y="2690"/>
                    <a:pt x="390" y="2690"/>
                    <a:pt x="405" y="2683"/>
                  </a:cubicBezTo>
                  <a:cubicBezTo>
                    <a:pt x="405" y="2698"/>
                    <a:pt x="405" y="2698"/>
                    <a:pt x="405" y="2698"/>
                  </a:cubicBezTo>
                  <a:cubicBezTo>
                    <a:pt x="390" y="2705"/>
                    <a:pt x="390" y="2713"/>
                    <a:pt x="375" y="2720"/>
                  </a:cubicBezTo>
                  <a:cubicBezTo>
                    <a:pt x="390" y="2735"/>
                    <a:pt x="412" y="2735"/>
                    <a:pt x="435" y="2735"/>
                  </a:cubicBezTo>
                  <a:cubicBezTo>
                    <a:pt x="472" y="2735"/>
                    <a:pt x="495" y="2720"/>
                    <a:pt x="525" y="2705"/>
                  </a:cubicBezTo>
                  <a:cubicBezTo>
                    <a:pt x="547" y="2698"/>
                    <a:pt x="562" y="2698"/>
                    <a:pt x="577" y="2690"/>
                  </a:cubicBezTo>
                  <a:cubicBezTo>
                    <a:pt x="592" y="2675"/>
                    <a:pt x="600" y="2668"/>
                    <a:pt x="615" y="2653"/>
                  </a:cubicBezTo>
                  <a:cubicBezTo>
                    <a:pt x="630" y="2638"/>
                    <a:pt x="644" y="2631"/>
                    <a:pt x="652" y="2615"/>
                  </a:cubicBezTo>
                  <a:cubicBezTo>
                    <a:pt x="667" y="2593"/>
                    <a:pt x="667" y="2578"/>
                    <a:pt x="667" y="2563"/>
                  </a:cubicBezTo>
                  <a:cubicBezTo>
                    <a:pt x="674" y="2555"/>
                    <a:pt x="667" y="2555"/>
                    <a:pt x="667" y="2548"/>
                  </a:cubicBezTo>
                  <a:cubicBezTo>
                    <a:pt x="682" y="2526"/>
                    <a:pt x="712" y="2533"/>
                    <a:pt x="734" y="2518"/>
                  </a:cubicBezTo>
                  <a:cubicBezTo>
                    <a:pt x="757" y="2496"/>
                    <a:pt x="764" y="2473"/>
                    <a:pt x="772" y="2443"/>
                  </a:cubicBezTo>
                  <a:cubicBezTo>
                    <a:pt x="779" y="2406"/>
                    <a:pt x="802" y="2383"/>
                    <a:pt x="839" y="2368"/>
                  </a:cubicBezTo>
                  <a:cubicBezTo>
                    <a:pt x="847" y="2368"/>
                    <a:pt x="854" y="2368"/>
                    <a:pt x="862" y="2368"/>
                  </a:cubicBezTo>
                  <a:cubicBezTo>
                    <a:pt x="877" y="2361"/>
                    <a:pt x="884" y="2346"/>
                    <a:pt x="899" y="2346"/>
                  </a:cubicBezTo>
                  <a:cubicBezTo>
                    <a:pt x="907" y="2346"/>
                    <a:pt x="914" y="2346"/>
                    <a:pt x="922" y="2346"/>
                  </a:cubicBezTo>
                  <a:cubicBezTo>
                    <a:pt x="967" y="2346"/>
                    <a:pt x="1004" y="2346"/>
                    <a:pt x="1049" y="2323"/>
                  </a:cubicBezTo>
                  <a:cubicBezTo>
                    <a:pt x="1064" y="2316"/>
                    <a:pt x="1072" y="2308"/>
                    <a:pt x="1087" y="2293"/>
                  </a:cubicBezTo>
                  <a:cubicBezTo>
                    <a:pt x="1102" y="2278"/>
                    <a:pt x="1117" y="2271"/>
                    <a:pt x="1124" y="2248"/>
                  </a:cubicBezTo>
                  <a:cubicBezTo>
                    <a:pt x="1132" y="2241"/>
                    <a:pt x="1124" y="2233"/>
                    <a:pt x="1132" y="2218"/>
                  </a:cubicBezTo>
                  <a:cubicBezTo>
                    <a:pt x="1139" y="2203"/>
                    <a:pt x="1147" y="2203"/>
                    <a:pt x="1162" y="2196"/>
                  </a:cubicBezTo>
                  <a:cubicBezTo>
                    <a:pt x="1177" y="2188"/>
                    <a:pt x="1192" y="2188"/>
                    <a:pt x="1199" y="2181"/>
                  </a:cubicBezTo>
                  <a:cubicBezTo>
                    <a:pt x="1214" y="2173"/>
                    <a:pt x="1214" y="2166"/>
                    <a:pt x="1222" y="2158"/>
                  </a:cubicBezTo>
                  <a:cubicBezTo>
                    <a:pt x="1244" y="2121"/>
                    <a:pt x="1267" y="2106"/>
                    <a:pt x="1304" y="2076"/>
                  </a:cubicBezTo>
                  <a:cubicBezTo>
                    <a:pt x="1327" y="2061"/>
                    <a:pt x="1334" y="2038"/>
                    <a:pt x="1356" y="2016"/>
                  </a:cubicBezTo>
                  <a:cubicBezTo>
                    <a:pt x="1379" y="1979"/>
                    <a:pt x="1409" y="1979"/>
                    <a:pt x="1432" y="1941"/>
                  </a:cubicBezTo>
                  <a:cubicBezTo>
                    <a:pt x="1439" y="1926"/>
                    <a:pt x="1454" y="1911"/>
                    <a:pt x="1462" y="1896"/>
                  </a:cubicBezTo>
                  <a:cubicBezTo>
                    <a:pt x="1476" y="1881"/>
                    <a:pt x="1492" y="1873"/>
                    <a:pt x="1514" y="1866"/>
                  </a:cubicBezTo>
                  <a:cubicBezTo>
                    <a:pt x="1536" y="1843"/>
                    <a:pt x="1559" y="1829"/>
                    <a:pt x="1589" y="1829"/>
                  </a:cubicBezTo>
                  <a:cubicBezTo>
                    <a:pt x="1596" y="1829"/>
                    <a:pt x="1596" y="1836"/>
                    <a:pt x="1604" y="1836"/>
                  </a:cubicBezTo>
                  <a:cubicBezTo>
                    <a:pt x="1619" y="1836"/>
                    <a:pt x="1626" y="1821"/>
                    <a:pt x="1626" y="1814"/>
                  </a:cubicBezTo>
                  <a:cubicBezTo>
                    <a:pt x="1634" y="1791"/>
                    <a:pt x="1641" y="1776"/>
                    <a:pt x="1649" y="1761"/>
                  </a:cubicBezTo>
                  <a:cubicBezTo>
                    <a:pt x="1656" y="1754"/>
                    <a:pt x="1664" y="1746"/>
                    <a:pt x="1679" y="1739"/>
                  </a:cubicBezTo>
                  <a:cubicBezTo>
                    <a:pt x="1694" y="1724"/>
                    <a:pt x="1701" y="1709"/>
                    <a:pt x="1716" y="1694"/>
                  </a:cubicBezTo>
                  <a:cubicBezTo>
                    <a:pt x="1739" y="1664"/>
                    <a:pt x="1746" y="1641"/>
                    <a:pt x="1769" y="1619"/>
                  </a:cubicBezTo>
                  <a:cubicBezTo>
                    <a:pt x="1784" y="1589"/>
                    <a:pt x="1806" y="1581"/>
                    <a:pt x="1829" y="1566"/>
                  </a:cubicBezTo>
                  <a:cubicBezTo>
                    <a:pt x="1889" y="1536"/>
                    <a:pt x="1919" y="1506"/>
                    <a:pt x="1971" y="1476"/>
                  </a:cubicBezTo>
                  <a:cubicBezTo>
                    <a:pt x="1993" y="1461"/>
                    <a:pt x="2009" y="1454"/>
                    <a:pt x="2023" y="1432"/>
                  </a:cubicBezTo>
                  <a:cubicBezTo>
                    <a:pt x="2046" y="1402"/>
                    <a:pt x="2061" y="1386"/>
                    <a:pt x="2061" y="1349"/>
                  </a:cubicBezTo>
                  <a:cubicBezTo>
                    <a:pt x="2061" y="1334"/>
                    <a:pt x="2061" y="1326"/>
                    <a:pt x="2053" y="1319"/>
                  </a:cubicBezTo>
                  <a:cubicBezTo>
                    <a:pt x="2039" y="1304"/>
                    <a:pt x="2023" y="1297"/>
                    <a:pt x="2009" y="1282"/>
                  </a:cubicBezTo>
                  <a:cubicBezTo>
                    <a:pt x="2016" y="1282"/>
                    <a:pt x="2016" y="1274"/>
                    <a:pt x="2023" y="1274"/>
                  </a:cubicBezTo>
                  <a:cubicBezTo>
                    <a:pt x="2031" y="1274"/>
                    <a:pt x="2039" y="1282"/>
                    <a:pt x="2053" y="1282"/>
                  </a:cubicBezTo>
                  <a:cubicBezTo>
                    <a:pt x="2076" y="1282"/>
                    <a:pt x="2091" y="1282"/>
                    <a:pt x="2106" y="1267"/>
                  </a:cubicBezTo>
                  <a:cubicBezTo>
                    <a:pt x="2121" y="1259"/>
                    <a:pt x="2121" y="1244"/>
                    <a:pt x="2128" y="1229"/>
                  </a:cubicBezTo>
                  <a:cubicBezTo>
                    <a:pt x="2136" y="1214"/>
                    <a:pt x="2143" y="1207"/>
                    <a:pt x="2158" y="1199"/>
                  </a:cubicBezTo>
                  <a:cubicBezTo>
                    <a:pt x="2196" y="1184"/>
                    <a:pt x="2218" y="1177"/>
                    <a:pt x="2248" y="1169"/>
                  </a:cubicBezTo>
                  <a:cubicBezTo>
                    <a:pt x="2263" y="1169"/>
                    <a:pt x="2271" y="1162"/>
                    <a:pt x="2278" y="1162"/>
                  </a:cubicBezTo>
                  <a:cubicBezTo>
                    <a:pt x="2353" y="1162"/>
                    <a:pt x="2353" y="1162"/>
                    <a:pt x="2353" y="1162"/>
                  </a:cubicBezTo>
                  <a:cubicBezTo>
                    <a:pt x="2361" y="1162"/>
                    <a:pt x="2368" y="1162"/>
                    <a:pt x="2376" y="1154"/>
                  </a:cubicBezTo>
                  <a:cubicBezTo>
                    <a:pt x="2391" y="1154"/>
                    <a:pt x="2398" y="1147"/>
                    <a:pt x="2413" y="1147"/>
                  </a:cubicBezTo>
                  <a:cubicBezTo>
                    <a:pt x="2466" y="1124"/>
                    <a:pt x="2488" y="1094"/>
                    <a:pt x="2526" y="1064"/>
                  </a:cubicBezTo>
                  <a:cubicBezTo>
                    <a:pt x="2548" y="1087"/>
                    <a:pt x="2578" y="1087"/>
                    <a:pt x="2615" y="1087"/>
                  </a:cubicBezTo>
                  <a:cubicBezTo>
                    <a:pt x="2645" y="1087"/>
                    <a:pt x="2661" y="1079"/>
                    <a:pt x="2691" y="1079"/>
                  </a:cubicBezTo>
                  <a:cubicBezTo>
                    <a:pt x="2713" y="1079"/>
                    <a:pt x="2728" y="1079"/>
                    <a:pt x="2758" y="1072"/>
                  </a:cubicBezTo>
                  <a:cubicBezTo>
                    <a:pt x="2735" y="1102"/>
                    <a:pt x="2713" y="1117"/>
                    <a:pt x="2713" y="1154"/>
                  </a:cubicBezTo>
                  <a:cubicBezTo>
                    <a:pt x="2713" y="1177"/>
                    <a:pt x="2720" y="1192"/>
                    <a:pt x="2735" y="1214"/>
                  </a:cubicBezTo>
                  <a:cubicBezTo>
                    <a:pt x="2751" y="1229"/>
                    <a:pt x="2758" y="1229"/>
                    <a:pt x="2765" y="1244"/>
                  </a:cubicBezTo>
                  <a:cubicBezTo>
                    <a:pt x="2788" y="1252"/>
                    <a:pt x="2795" y="1259"/>
                    <a:pt x="2818" y="1259"/>
                  </a:cubicBezTo>
                  <a:cubicBezTo>
                    <a:pt x="2833" y="1259"/>
                    <a:pt x="2840" y="1252"/>
                    <a:pt x="2855" y="1244"/>
                  </a:cubicBezTo>
                  <a:cubicBezTo>
                    <a:pt x="2878" y="1229"/>
                    <a:pt x="2893" y="1214"/>
                    <a:pt x="2915" y="1192"/>
                  </a:cubicBezTo>
                  <a:cubicBezTo>
                    <a:pt x="2938" y="1169"/>
                    <a:pt x="2945" y="1162"/>
                    <a:pt x="2960" y="1139"/>
                  </a:cubicBezTo>
                  <a:cubicBezTo>
                    <a:pt x="2975" y="1124"/>
                    <a:pt x="2983" y="1109"/>
                    <a:pt x="2998" y="1109"/>
                  </a:cubicBezTo>
                  <a:cubicBezTo>
                    <a:pt x="3013" y="1109"/>
                    <a:pt x="3013" y="1117"/>
                    <a:pt x="3020" y="1117"/>
                  </a:cubicBezTo>
                  <a:cubicBezTo>
                    <a:pt x="3028" y="1124"/>
                    <a:pt x="3035" y="1124"/>
                    <a:pt x="3043" y="1132"/>
                  </a:cubicBezTo>
                  <a:cubicBezTo>
                    <a:pt x="3080" y="1147"/>
                    <a:pt x="3103" y="1147"/>
                    <a:pt x="3148" y="1162"/>
                  </a:cubicBezTo>
                  <a:cubicBezTo>
                    <a:pt x="3170" y="1162"/>
                    <a:pt x="3185" y="1169"/>
                    <a:pt x="3208" y="1169"/>
                  </a:cubicBezTo>
                  <a:cubicBezTo>
                    <a:pt x="3238" y="1177"/>
                    <a:pt x="3260" y="1184"/>
                    <a:pt x="3290" y="1184"/>
                  </a:cubicBezTo>
                  <a:cubicBezTo>
                    <a:pt x="3335" y="1184"/>
                    <a:pt x="3365" y="1184"/>
                    <a:pt x="3410" y="1177"/>
                  </a:cubicBezTo>
                  <a:cubicBezTo>
                    <a:pt x="3440" y="1169"/>
                    <a:pt x="3455" y="1154"/>
                    <a:pt x="3485" y="1147"/>
                  </a:cubicBezTo>
                  <a:cubicBezTo>
                    <a:pt x="3507" y="1147"/>
                    <a:pt x="3522" y="1147"/>
                    <a:pt x="3552" y="1147"/>
                  </a:cubicBezTo>
                  <a:cubicBezTo>
                    <a:pt x="3605" y="1147"/>
                    <a:pt x="3635" y="1139"/>
                    <a:pt x="3687" y="1132"/>
                  </a:cubicBezTo>
                  <a:cubicBezTo>
                    <a:pt x="3710" y="1132"/>
                    <a:pt x="3725" y="1124"/>
                    <a:pt x="3740" y="1124"/>
                  </a:cubicBezTo>
                  <a:cubicBezTo>
                    <a:pt x="3792" y="1109"/>
                    <a:pt x="3822" y="1109"/>
                    <a:pt x="3867" y="1087"/>
                  </a:cubicBezTo>
                  <a:cubicBezTo>
                    <a:pt x="3875" y="1087"/>
                    <a:pt x="3882" y="1079"/>
                    <a:pt x="3890" y="1072"/>
                  </a:cubicBezTo>
                  <a:cubicBezTo>
                    <a:pt x="3920" y="1057"/>
                    <a:pt x="3934" y="1057"/>
                    <a:pt x="3957" y="1042"/>
                  </a:cubicBezTo>
                  <a:cubicBezTo>
                    <a:pt x="3972" y="1034"/>
                    <a:pt x="3972" y="1027"/>
                    <a:pt x="3987" y="1019"/>
                  </a:cubicBezTo>
                  <a:lnTo>
                    <a:pt x="3987" y="1019"/>
                  </a:lnTo>
                  <a:lnTo>
                    <a:pt x="3987" y="1019"/>
                  </a:lnTo>
                  <a:cubicBezTo>
                    <a:pt x="3994" y="1034"/>
                    <a:pt x="4002" y="1042"/>
                    <a:pt x="4010" y="1049"/>
                  </a:cubicBezTo>
                  <a:cubicBezTo>
                    <a:pt x="4024" y="1064"/>
                    <a:pt x="4032" y="1057"/>
                    <a:pt x="4040" y="1072"/>
                  </a:cubicBezTo>
                  <a:cubicBezTo>
                    <a:pt x="4047" y="1087"/>
                    <a:pt x="4040" y="1102"/>
                    <a:pt x="4047" y="1124"/>
                  </a:cubicBezTo>
                  <a:cubicBezTo>
                    <a:pt x="4032" y="1162"/>
                    <a:pt x="4032" y="1162"/>
                    <a:pt x="4032" y="1162"/>
                  </a:cubicBezTo>
                  <a:cubicBezTo>
                    <a:pt x="4047" y="1192"/>
                    <a:pt x="4054" y="1207"/>
                    <a:pt x="4062" y="1237"/>
                  </a:cubicBezTo>
                  <a:cubicBezTo>
                    <a:pt x="4062" y="1244"/>
                    <a:pt x="4062" y="1252"/>
                    <a:pt x="4069" y="1259"/>
                  </a:cubicBezTo>
                  <a:cubicBezTo>
                    <a:pt x="4077" y="1267"/>
                    <a:pt x="4099" y="1259"/>
                    <a:pt x="4107" y="1274"/>
                  </a:cubicBezTo>
                  <a:cubicBezTo>
                    <a:pt x="4107" y="1282"/>
                    <a:pt x="4099" y="1282"/>
                    <a:pt x="4099" y="1289"/>
                  </a:cubicBezTo>
                  <a:cubicBezTo>
                    <a:pt x="4099" y="1334"/>
                    <a:pt x="4099" y="1334"/>
                    <a:pt x="4099" y="1334"/>
                  </a:cubicBezTo>
                  <a:cubicBezTo>
                    <a:pt x="4099" y="1349"/>
                    <a:pt x="4114" y="1356"/>
                    <a:pt x="4122" y="1372"/>
                  </a:cubicBezTo>
                  <a:cubicBezTo>
                    <a:pt x="4129" y="1379"/>
                    <a:pt x="4129" y="1394"/>
                    <a:pt x="4129" y="1409"/>
                  </a:cubicBezTo>
                  <a:cubicBezTo>
                    <a:pt x="4129" y="1439"/>
                    <a:pt x="4144" y="1454"/>
                    <a:pt x="4144" y="1484"/>
                  </a:cubicBezTo>
                  <a:lnTo>
                    <a:pt x="4137" y="1491"/>
                  </a:lnTo>
                  <a:cubicBezTo>
                    <a:pt x="4129" y="1506"/>
                    <a:pt x="4122" y="1521"/>
                    <a:pt x="4107" y="1529"/>
                  </a:cubicBezTo>
                  <a:cubicBezTo>
                    <a:pt x="4107" y="1536"/>
                    <a:pt x="4099" y="1536"/>
                    <a:pt x="4099" y="1536"/>
                  </a:cubicBezTo>
                  <a:cubicBezTo>
                    <a:pt x="4084" y="1544"/>
                    <a:pt x="4077" y="1559"/>
                    <a:pt x="4062" y="1566"/>
                  </a:cubicBezTo>
                  <a:cubicBezTo>
                    <a:pt x="4047" y="1559"/>
                    <a:pt x="4047" y="1551"/>
                    <a:pt x="4040" y="1544"/>
                  </a:cubicBezTo>
                  <a:close/>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7" name="Freeform 133">
              <a:extLst>
                <a:ext uri="{FF2B5EF4-FFF2-40B4-BE49-F238E27FC236}">
                  <a16:creationId xmlns:a16="http://schemas.microsoft.com/office/drawing/2014/main" id="{40F4CD31-A125-0344-BC18-160695C149B9}"/>
                </a:ext>
              </a:extLst>
            </p:cNvPr>
            <p:cNvSpPr>
              <a:spLocks noChangeArrowheads="1"/>
            </p:cNvSpPr>
            <p:nvPr/>
          </p:nvSpPr>
          <p:spPr bwMode="auto">
            <a:xfrm>
              <a:off x="3909898" y="9988403"/>
              <a:ext cx="1341235" cy="1084110"/>
            </a:xfrm>
            <a:custGeom>
              <a:avLst/>
              <a:gdLst>
                <a:gd name="T0" fmla="*/ 1207 w 3104"/>
                <a:gd name="T1" fmla="*/ 472 h 2511"/>
                <a:gd name="T2" fmla="*/ 1259 w 3104"/>
                <a:gd name="T3" fmla="*/ 479 h 2511"/>
                <a:gd name="T4" fmla="*/ 1207 w 3104"/>
                <a:gd name="T5" fmla="*/ 524 h 2511"/>
                <a:gd name="T6" fmla="*/ 1169 w 3104"/>
                <a:gd name="T7" fmla="*/ 554 h 2511"/>
                <a:gd name="T8" fmla="*/ 1237 w 3104"/>
                <a:gd name="T9" fmla="*/ 539 h 2511"/>
                <a:gd name="T10" fmla="*/ 675 w 3104"/>
                <a:gd name="T11" fmla="*/ 779 h 2511"/>
                <a:gd name="T12" fmla="*/ 757 w 3104"/>
                <a:gd name="T13" fmla="*/ 966 h 2511"/>
                <a:gd name="T14" fmla="*/ 929 w 3104"/>
                <a:gd name="T15" fmla="*/ 734 h 2511"/>
                <a:gd name="T16" fmla="*/ 1079 w 3104"/>
                <a:gd name="T17" fmla="*/ 614 h 2511"/>
                <a:gd name="T18" fmla="*/ 1222 w 3104"/>
                <a:gd name="T19" fmla="*/ 824 h 2511"/>
                <a:gd name="T20" fmla="*/ 1521 w 3104"/>
                <a:gd name="T21" fmla="*/ 786 h 2511"/>
                <a:gd name="T22" fmla="*/ 1769 w 3104"/>
                <a:gd name="T23" fmla="*/ 786 h 2511"/>
                <a:gd name="T24" fmla="*/ 1844 w 3104"/>
                <a:gd name="T25" fmla="*/ 532 h 2511"/>
                <a:gd name="T26" fmla="*/ 2001 w 3104"/>
                <a:gd name="T27" fmla="*/ 382 h 2511"/>
                <a:gd name="T28" fmla="*/ 2256 w 3104"/>
                <a:gd name="T29" fmla="*/ 254 h 2511"/>
                <a:gd name="T30" fmla="*/ 2436 w 3104"/>
                <a:gd name="T31" fmla="*/ 232 h 2511"/>
                <a:gd name="T32" fmla="*/ 2533 w 3104"/>
                <a:gd name="T33" fmla="*/ 292 h 2511"/>
                <a:gd name="T34" fmla="*/ 2646 w 3104"/>
                <a:gd name="T35" fmla="*/ 389 h 2511"/>
                <a:gd name="T36" fmla="*/ 2855 w 3104"/>
                <a:gd name="T37" fmla="*/ 457 h 2511"/>
                <a:gd name="T38" fmla="*/ 2960 w 3104"/>
                <a:gd name="T39" fmla="*/ 569 h 2511"/>
                <a:gd name="T40" fmla="*/ 2945 w 3104"/>
                <a:gd name="T41" fmla="*/ 756 h 2511"/>
                <a:gd name="T42" fmla="*/ 3043 w 3104"/>
                <a:gd name="T43" fmla="*/ 846 h 2511"/>
                <a:gd name="T44" fmla="*/ 3103 w 3104"/>
                <a:gd name="T45" fmla="*/ 1011 h 2511"/>
                <a:gd name="T46" fmla="*/ 2878 w 3104"/>
                <a:gd name="T47" fmla="*/ 1161 h 2511"/>
                <a:gd name="T48" fmla="*/ 2586 w 3104"/>
                <a:gd name="T49" fmla="*/ 1461 h 2511"/>
                <a:gd name="T50" fmla="*/ 2428 w 3104"/>
                <a:gd name="T51" fmla="*/ 1761 h 2511"/>
                <a:gd name="T52" fmla="*/ 2361 w 3104"/>
                <a:gd name="T53" fmla="*/ 1701 h 2511"/>
                <a:gd name="T54" fmla="*/ 2226 w 3104"/>
                <a:gd name="T55" fmla="*/ 1536 h 2511"/>
                <a:gd name="T56" fmla="*/ 2083 w 3104"/>
                <a:gd name="T57" fmla="*/ 1446 h 2511"/>
                <a:gd name="T58" fmla="*/ 1694 w 3104"/>
                <a:gd name="T59" fmla="*/ 1491 h 2511"/>
                <a:gd name="T60" fmla="*/ 1514 w 3104"/>
                <a:gd name="T61" fmla="*/ 1596 h 2511"/>
                <a:gd name="T62" fmla="*/ 1401 w 3104"/>
                <a:gd name="T63" fmla="*/ 1746 h 2511"/>
                <a:gd name="T64" fmla="*/ 1357 w 3104"/>
                <a:gd name="T65" fmla="*/ 1918 h 2511"/>
                <a:gd name="T66" fmla="*/ 1274 w 3104"/>
                <a:gd name="T67" fmla="*/ 2038 h 2511"/>
                <a:gd name="T68" fmla="*/ 1139 w 3104"/>
                <a:gd name="T69" fmla="*/ 2165 h 2511"/>
                <a:gd name="T70" fmla="*/ 1132 w 3104"/>
                <a:gd name="T71" fmla="*/ 2315 h 2511"/>
                <a:gd name="T72" fmla="*/ 1124 w 3104"/>
                <a:gd name="T73" fmla="*/ 2473 h 2511"/>
                <a:gd name="T74" fmla="*/ 1064 w 3104"/>
                <a:gd name="T75" fmla="*/ 2450 h 2511"/>
                <a:gd name="T76" fmla="*/ 862 w 3104"/>
                <a:gd name="T77" fmla="*/ 2487 h 2511"/>
                <a:gd name="T78" fmla="*/ 712 w 3104"/>
                <a:gd name="T79" fmla="*/ 2450 h 2511"/>
                <a:gd name="T80" fmla="*/ 645 w 3104"/>
                <a:gd name="T81" fmla="*/ 2255 h 2511"/>
                <a:gd name="T82" fmla="*/ 547 w 3104"/>
                <a:gd name="T83" fmla="*/ 2203 h 2511"/>
                <a:gd name="T84" fmla="*/ 502 w 3104"/>
                <a:gd name="T85" fmla="*/ 2068 h 2511"/>
                <a:gd name="T86" fmla="*/ 525 w 3104"/>
                <a:gd name="T87" fmla="*/ 1985 h 2511"/>
                <a:gd name="T88" fmla="*/ 502 w 3104"/>
                <a:gd name="T89" fmla="*/ 1911 h 2511"/>
                <a:gd name="T90" fmla="*/ 585 w 3104"/>
                <a:gd name="T91" fmla="*/ 1821 h 2511"/>
                <a:gd name="T92" fmla="*/ 532 w 3104"/>
                <a:gd name="T93" fmla="*/ 1761 h 2511"/>
                <a:gd name="T94" fmla="*/ 427 w 3104"/>
                <a:gd name="T95" fmla="*/ 1716 h 2511"/>
                <a:gd name="T96" fmla="*/ 427 w 3104"/>
                <a:gd name="T97" fmla="*/ 1566 h 2511"/>
                <a:gd name="T98" fmla="*/ 240 w 3104"/>
                <a:gd name="T99" fmla="*/ 1558 h 2511"/>
                <a:gd name="T100" fmla="*/ 105 w 3104"/>
                <a:gd name="T101" fmla="*/ 1618 h 2511"/>
                <a:gd name="T102" fmla="*/ 225 w 3104"/>
                <a:gd name="T103" fmla="*/ 1521 h 2511"/>
                <a:gd name="T104" fmla="*/ 450 w 3104"/>
                <a:gd name="T105" fmla="*/ 1386 h 2511"/>
                <a:gd name="T106" fmla="*/ 712 w 3104"/>
                <a:gd name="T107" fmla="*/ 1191 h 2511"/>
                <a:gd name="T108" fmla="*/ 757 w 3104"/>
                <a:gd name="T109" fmla="*/ 966 h 2511"/>
                <a:gd name="T110" fmla="*/ 2443 w 3104"/>
                <a:gd name="T111" fmla="*/ 105 h 2511"/>
                <a:gd name="T112" fmla="*/ 2526 w 3104"/>
                <a:gd name="T113" fmla="*/ 187 h 2511"/>
                <a:gd name="T114" fmla="*/ 2608 w 3104"/>
                <a:gd name="T115" fmla="*/ 157 h 2511"/>
                <a:gd name="T116" fmla="*/ 2660 w 3104"/>
                <a:gd name="T117" fmla="*/ 45 h 2511"/>
                <a:gd name="T118" fmla="*/ 2593 w 3104"/>
                <a:gd name="T119" fmla="*/ 7 h 2511"/>
                <a:gd name="T120" fmla="*/ 2458 w 3104"/>
                <a:gd name="T121" fmla="*/ 52 h 2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04" h="2511">
                  <a:moveTo>
                    <a:pt x="1237" y="449"/>
                  </a:moveTo>
                  <a:lnTo>
                    <a:pt x="1237" y="449"/>
                  </a:lnTo>
                  <a:cubicBezTo>
                    <a:pt x="1207" y="449"/>
                    <a:pt x="1207" y="449"/>
                    <a:pt x="1207" y="449"/>
                  </a:cubicBezTo>
                  <a:cubicBezTo>
                    <a:pt x="1207" y="457"/>
                    <a:pt x="1207" y="464"/>
                    <a:pt x="1207" y="472"/>
                  </a:cubicBezTo>
                  <a:cubicBezTo>
                    <a:pt x="1207" y="479"/>
                    <a:pt x="1207" y="487"/>
                    <a:pt x="1214" y="487"/>
                  </a:cubicBezTo>
                  <a:cubicBezTo>
                    <a:pt x="1222" y="494"/>
                    <a:pt x="1222" y="502"/>
                    <a:pt x="1229" y="502"/>
                  </a:cubicBezTo>
                  <a:cubicBezTo>
                    <a:pt x="1259" y="502"/>
                    <a:pt x="1259" y="502"/>
                    <a:pt x="1259" y="502"/>
                  </a:cubicBezTo>
                  <a:cubicBezTo>
                    <a:pt x="1259" y="494"/>
                    <a:pt x="1259" y="487"/>
                    <a:pt x="1259" y="479"/>
                  </a:cubicBezTo>
                  <a:cubicBezTo>
                    <a:pt x="1259" y="472"/>
                    <a:pt x="1252" y="472"/>
                    <a:pt x="1252" y="464"/>
                  </a:cubicBezTo>
                  <a:cubicBezTo>
                    <a:pt x="1244" y="457"/>
                    <a:pt x="1244" y="457"/>
                    <a:pt x="1237" y="449"/>
                  </a:cubicBezTo>
                  <a:close/>
                  <a:moveTo>
                    <a:pt x="1207" y="524"/>
                  </a:moveTo>
                  <a:lnTo>
                    <a:pt x="1207" y="524"/>
                  </a:lnTo>
                  <a:cubicBezTo>
                    <a:pt x="1207" y="517"/>
                    <a:pt x="1207" y="509"/>
                    <a:pt x="1199" y="502"/>
                  </a:cubicBezTo>
                  <a:cubicBezTo>
                    <a:pt x="1192" y="509"/>
                    <a:pt x="1184" y="509"/>
                    <a:pt x="1177" y="509"/>
                  </a:cubicBezTo>
                  <a:cubicBezTo>
                    <a:pt x="1169" y="517"/>
                    <a:pt x="1154" y="517"/>
                    <a:pt x="1154" y="524"/>
                  </a:cubicBezTo>
                  <a:cubicBezTo>
                    <a:pt x="1154" y="532"/>
                    <a:pt x="1169" y="539"/>
                    <a:pt x="1169" y="554"/>
                  </a:cubicBezTo>
                  <a:cubicBezTo>
                    <a:pt x="1169" y="562"/>
                    <a:pt x="1154" y="562"/>
                    <a:pt x="1154" y="576"/>
                  </a:cubicBezTo>
                  <a:cubicBezTo>
                    <a:pt x="1154" y="592"/>
                    <a:pt x="1154" y="592"/>
                    <a:pt x="1162" y="606"/>
                  </a:cubicBezTo>
                  <a:cubicBezTo>
                    <a:pt x="1177" y="599"/>
                    <a:pt x="1192" y="592"/>
                    <a:pt x="1207" y="569"/>
                  </a:cubicBezTo>
                  <a:cubicBezTo>
                    <a:pt x="1214" y="562"/>
                    <a:pt x="1229" y="554"/>
                    <a:pt x="1237" y="539"/>
                  </a:cubicBezTo>
                  <a:cubicBezTo>
                    <a:pt x="1222" y="539"/>
                    <a:pt x="1214" y="532"/>
                    <a:pt x="1207" y="524"/>
                  </a:cubicBezTo>
                  <a:close/>
                  <a:moveTo>
                    <a:pt x="705" y="771"/>
                  </a:moveTo>
                  <a:lnTo>
                    <a:pt x="705" y="771"/>
                  </a:lnTo>
                  <a:cubicBezTo>
                    <a:pt x="697" y="771"/>
                    <a:pt x="682" y="771"/>
                    <a:pt x="675" y="779"/>
                  </a:cubicBezTo>
                  <a:cubicBezTo>
                    <a:pt x="659" y="794"/>
                    <a:pt x="659" y="809"/>
                    <a:pt x="645" y="824"/>
                  </a:cubicBezTo>
                  <a:cubicBezTo>
                    <a:pt x="667" y="831"/>
                    <a:pt x="682" y="831"/>
                    <a:pt x="705" y="824"/>
                  </a:cubicBezTo>
                  <a:cubicBezTo>
                    <a:pt x="705" y="809"/>
                    <a:pt x="705" y="794"/>
                    <a:pt x="705" y="771"/>
                  </a:cubicBezTo>
                  <a:close/>
                  <a:moveTo>
                    <a:pt x="757" y="966"/>
                  </a:moveTo>
                  <a:lnTo>
                    <a:pt x="757" y="966"/>
                  </a:lnTo>
                  <a:cubicBezTo>
                    <a:pt x="757" y="936"/>
                    <a:pt x="787" y="944"/>
                    <a:pt x="809" y="921"/>
                  </a:cubicBezTo>
                  <a:cubicBezTo>
                    <a:pt x="824" y="906"/>
                    <a:pt x="824" y="884"/>
                    <a:pt x="832" y="861"/>
                  </a:cubicBezTo>
                  <a:cubicBezTo>
                    <a:pt x="847" y="794"/>
                    <a:pt x="892" y="779"/>
                    <a:pt x="929" y="734"/>
                  </a:cubicBezTo>
                  <a:cubicBezTo>
                    <a:pt x="967" y="696"/>
                    <a:pt x="1027" y="712"/>
                    <a:pt x="1049" y="666"/>
                  </a:cubicBezTo>
                  <a:cubicBezTo>
                    <a:pt x="1057" y="644"/>
                    <a:pt x="1049" y="629"/>
                    <a:pt x="1064" y="614"/>
                  </a:cubicBezTo>
                  <a:cubicBezTo>
                    <a:pt x="1064" y="614"/>
                    <a:pt x="1064" y="606"/>
                    <a:pt x="1064" y="599"/>
                  </a:cubicBezTo>
                  <a:cubicBezTo>
                    <a:pt x="1072" y="599"/>
                    <a:pt x="1079" y="606"/>
                    <a:pt x="1079" y="614"/>
                  </a:cubicBezTo>
                  <a:cubicBezTo>
                    <a:pt x="1094" y="622"/>
                    <a:pt x="1109" y="622"/>
                    <a:pt x="1117" y="636"/>
                  </a:cubicBezTo>
                  <a:cubicBezTo>
                    <a:pt x="1132" y="644"/>
                    <a:pt x="1132" y="659"/>
                    <a:pt x="1139" y="674"/>
                  </a:cubicBezTo>
                  <a:cubicBezTo>
                    <a:pt x="1162" y="712"/>
                    <a:pt x="1162" y="734"/>
                    <a:pt x="1177" y="771"/>
                  </a:cubicBezTo>
                  <a:cubicBezTo>
                    <a:pt x="1192" y="794"/>
                    <a:pt x="1207" y="809"/>
                    <a:pt x="1222" y="824"/>
                  </a:cubicBezTo>
                  <a:cubicBezTo>
                    <a:pt x="1237" y="831"/>
                    <a:pt x="1252" y="846"/>
                    <a:pt x="1267" y="846"/>
                  </a:cubicBezTo>
                  <a:cubicBezTo>
                    <a:pt x="1311" y="861"/>
                    <a:pt x="1349" y="861"/>
                    <a:pt x="1394" y="839"/>
                  </a:cubicBezTo>
                  <a:cubicBezTo>
                    <a:pt x="1416" y="824"/>
                    <a:pt x="1431" y="809"/>
                    <a:pt x="1454" y="801"/>
                  </a:cubicBezTo>
                  <a:cubicBezTo>
                    <a:pt x="1476" y="794"/>
                    <a:pt x="1491" y="786"/>
                    <a:pt x="1521" y="786"/>
                  </a:cubicBezTo>
                  <a:cubicBezTo>
                    <a:pt x="1581" y="786"/>
                    <a:pt x="1581" y="786"/>
                    <a:pt x="1581" y="786"/>
                  </a:cubicBezTo>
                  <a:cubicBezTo>
                    <a:pt x="1619" y="786"/>
                    <a:pt x="1634" y="809"/>
                    <a:pt x="1671" y="809"/>
                  </a:cubicBezTo>
                  <a:cubicBezTo>
                    <a:pt x="1686" y="809"/>
                    <a:pt x="1701" y="794"/>
                    <a:pt x="1716" y="794"/>
                  </a:cubicBezTo>
                  <a:cubicBezTo>
                    <a:pt x="1739" y="786"/>
                    <a:pt x="1746" y="794"/>
                    <a:pt x="1769" y="786"/>
                  </a:cubicBezTo>
                  <a:cubicBezTo>
                    <a:pt x="1784" y="786"/>
                    <a:pt x="1784" y="771"/>
                    <a:pt x="1791" y="771"/>
                  </a:cubicBezTo>
                  <a:cubicBezTo>
                    <a:pt x="1806" y="764"/>
                    <a:pt x="1814" y="756"/>
                    <a:pt x="1821" y="749"/>
                  </a:cubicBezTo>
                  <a:cubicBezTo>
                    <a:pt x="1844" y="704"/>
                    <a:pt x="1851" y="674"/>
                    <a:pt x="1851" y="622"/>
                  </a:cubicBezTo>
                  <a:cubicBezTo>
                    <a:pt x="1851" y="584"/>
                    <a:pt x="1844" y="569"/>
                    <a:pt x="1844" y="532"/>
                  </a:cubicBezTo>
                  <a:cubicBezTo>
                    <a:pt x="1844" y="509"/>
                    <a:pt x="1851" y="502"/>
                    <a:pt x="1859" y="479"/>
                  </a:cubicBezTo>
                  <a:cubicBezTo>
                    <a:pt x="1874" y="457"/>
                    <a:pt x="1888" y="442"/>
                    <a:pt x="1911" y="427"/>
                  </a:cubicBezTo>
                  <a:cubicBezTo>
                    <a:pt x="1926" y="419"/>
                    <a:pt x="1941" y="419"/>
                    <a:pt x="1964" y="404"/>
                  </a:cubicBezTo>
                  <a:cubicBezTo>
                    <a:pt x="1978" y="397"/>
                    <a:pt x="1986" y="389"/>
                    <a:pt x="2001" y="382"/>
                  </a:cubicBezTo>
                  <a:cubicBezTo>
                    <a:pt x="2016" y="374"/>
                    <a:pt x="2024" y="359"/>
                    <a:pt x="2038" y="352"/>
                  </a:cubicBezTo>
                  <a:cubicBezTo>
                    <a:pt x="2076" y="337"/>
                    <a:pt x="2106" y="337"/>
                    <a:pt x="2143" y="322"/>
                  </a:cubicBezTo>
                  <a:cubicBezTo>
                    <a:pt x="2166" y="314"/>
                    <a:pt x="2158" y="284"/>
                    <a:pt x="2158" y="254"/>
                  </a:cubicBezTo>
                  <a:cubicBezTo>
                    <a:pt x="2256" y="254"/>
                    <a:pt x="2256" y="254"/>
                    <a:pt x="2256" y="254"/>
                  </a:cubicBezTo>
                  <a:cubicBezTo>
                    <a:pt x="2286" y="254"/>
                    <a:pt x="2301" y="269"/>
                    <a:pt x="2331" y="269"/>
                  </a:cubicBezTo>
                  <a:cubicBezTo>
                    <a:pt x="2353" y="269"/>
                    <a:pt x="2368" y="262"/>
                    <a:pt x="2391" y="254"/>
                  </a:cubicBezTo>
                  <a:cubicBezTo>
                    <a:pt x="2398" y="247"/>
                    <a:pt x="2406" y="232"/>
                    <a:pt x="2413" y="232"/>
                  </a:cubicBezTo>
                  <a:cubicBezTo>
                    <a:pt x="2436" y="232"/>
                    <a:pt x="2436" y="232"/>
                    <a:pt x="2436" y="232"/>
                  </a:cubicBezTo>
                  <a:cubicBezTo>
                    <a:pt x="2436" y="262"/>
                    <a:pt x="2436" y="277"/>
                    <a:pt x="2436" y="299"/>
                  </a:cubicBezTo>
                  <a:cubicBezTo>
                    <a:pt x="2458" y="299"/>
                    <a:pt x="2473" y="307"/>
                    <a:pt x="2496" y="307"/>
                  </a:cubicBezTo>
                  <a:cubicBezTo>
                    <a:pt x="2511" y="307"/>
                    <a:pt x="2511" y="292"/>
                    <a:pt x="2518" y="292"/>
                  </a:cubicBezTo>
                  <a:cubicBezTo>
                    <a:pt x="2518" y="284"/>
                    <a:pt x="2526" y="292"/>
                    <a:pt x="2533" y="292"/>
                  </a:cubicBezTo>
                  <a:cubicBezTo>
                    <a:pt x="2533" y="299"/>
                    <a:pt x="2533" y="307"/>
                    <a:pt x="2541" y="314"/>
                  </a:cubicBezTo>
                  <a:cubicBezTo>
                    <a:pt x="2541" y="322"/>
                    <a:pt x="2541" y="329"/>
                    <a:pt x="2548" y="337"/>
                  </a:cubicBezTo>
                  <a:cubicBezTo>
                    <a:pt x="2548" y="344"/>
                    <a:pt x="2563" y="344"/>
                    <a:pt x="2571" y="344"/>
                  </a:cubicBezTo>
                  <a:cubicBezTo>
                    <a:pt x="2600" y="352"/>
                    <a:pt x="2623" y="367"/>
                    <a:pt x="2646" y="389"/>
                  </a:cubicBezTo>
                  <a:cubicBezTo>
                    <a:pt x="2668" y="412"/>
                    <a:pt x="2690" y="419"/>
                    <a:pt x="2720" y="427"/>
                  </a:cubicBezTo>
                  <a:cubicBezTo>
                    <a:pt x="2758" y="427"/>
                    <a:pt x="2765" y="472"/>
                    <a:pt x="2803" y="472"/>
                  </a:cubicBezTo>
                  <a:cubicBezTo>
                    <a:pt x="2818" y="472"/>
                    <a:pt x="2825" y="472"/>
                    <a:pt x="2840" y="464"/>
                  </a:cubicBezTo>
                  <a:cubicBezTo>
                    <a:pt x="2848" y="464"/>
                    <a:pt x="2848" y="457"/>
                    <a:pt x="2855" y="457"/>
                  </a:cubicBezTo>
                  <a:cubicBezTo>
                    <a:pt x="2953" y="457"/>
                    <a:pt x="2953" y="457"/>
                    <a:pt x="2953" y="457"/>
                  </a:cubicBezTo>
                  <a:cubicBezTo>
                    <a:pt x="2960" y="464"/>
                    <a:pt x="2960" y="472"/>
                    <a:pt x="2960" y="479"/>
                  </a:cubicBezTo>
                  <a:cubicBezTo>
                    <a:pt x="2960" y="494"/>
                    <a:pt x="2953" y="502"/>
                    <a:pt x="2953" y="517"/>
                  </a:cubicBezTo>
                  <a:cubicBezTo>
                    <a:pt x="2953" y="539"/>
                    <a:pt x="2953" y="547"/>
                    <a:pt x="2960" y="569"/>
                  </a:cubicBezTo>
                  <a:cubicBezTo>
                    <a:pt x="2960" y="576"/>
                    <a:pt x="2968" y="584"/>
                    <a:pt x="2968" y="599"/>
                  </a:cubicBezTo>
                  <a:cubicBezTo>
                    <a:pt x="2968" y="614"/>
                    <a:pt x="2960" y="629"/>
                    <a:pt x="2953" y="644"/>
                  </a:cubicBezTo>
                  <a:cubicBezTo>
                    <a:pt x="2953" y="666"/>
                    <a:pt x="2960" y="674"/>
                    <a:pt x="2953" y="696"/>
                  </a:cubicBezTo>
                  <a:cubicBezTo>
                    <a:pt x="2953" y="719"/>
                    <a:pt x="2945" y="734"/>
                    <a:pt x="2945" y="756"/>
                  </a:cubicBezTo>
                  <a:cubicBezTo>
                    <a:pt x="2945" y="771"/>
                    <a:pt x="2945" y="801"/>
                    <a:pt x="2968" y="801"/>
                  </a:cubicBezTo>
                  <a:cubicBezTo>
                    <a:pt x="2983" y="801"/>
                    <a:pt x="2983" y="779"/>
                    <a:pt x="3005" y="779"/>
                  </a:cubicBezTo>
                  <a:cubicBezTo>
                    <a:pt x="3020" y="779"/>
                    <a:pt x="3020" y="809"/>
                    <a:pt x="3028" y="824"/>
                  </a:cubicBezTo>
                  <a:cubicBezTo>
                    <a:pt x="3028" y="831"/>
                    <a:pt x="3035" y="839"/>
                    <a:pt x="3043" y="846"/>
                  </a:cubicBezTo>
                  <a:cubicBezTo>
                    <a:pt x="3043" y="854"/>
                    <a:pt x="3058" y="861"/>
                    <a:pt x="3058" y="869"/>
                  </a:cubicBezTo>
                  <a:cubicBezTo>
                    <a:pt x="3058" y="914"/>
                    <a:pt x="2998" y="929"/>
                    <a:pt x="2998" y="974"/>
                  </a:cubicBezTo>
                  <a:cubicBezTo>
                    <a:pt x="2998" y="989"/>
                    <a:pt x="3020" y="981"/>
                    <a:pt x="3043" y="989"/>
                  </a:cubicBezTo>
                  <a:cubicBezTo>
                    <a:pt x="3065" y="996"/>
                    <a:pt x="3080" y="1004"/>
                    <a:pt x="3103" y="1011"/>
                  </a:cubicBezTo>
                  <a:cubicBezTo>
                    <a:pt x="3080" y="1026"/>
                    <a:pt x="3065" y="1034"/>
                    <a:pt x="3043" y="1049"/>
                  </a:cubicBezTo>
                  <a:cubicBezTo>
                    <a:pt x="3035" y="1056"/>
                    <a:pt x="3035" y="1056"/>
                    <a:pt x="3028" y="1064"/>
                  </a:cubicBezTo>
                  <a:cubicBezTo>
                    <a:pt x="2990" y="1094"/>
                    <a:pt x="2960" y="1109"/>
                    <a:pt x="2915" y="1139"/>
                  </a:cubicBezTo>
                  <a:cubicBezTo>
                    <a:pt x="2908" y="1146"/>
                    <a:pt x="2893" y="1154"/>
                    <a:pt x="2878" y="1161"/>
                  </a:cubicBezTo>
                  <a:cubicBezTo>
                    <a:pt x="2863" y="1176"/>
                    <a:pt x="2855" y="1191"/>
                    <a:pt x="2833" y="1206"/>
                  </a:cubicBezTo>
                  <a:cubicBezTo>
                    <a:pt x="2803" y="1236"/>
                    <a:pt x="2773" y="1244"/>
                    <a:pt x="2743" y="1274"/>
                  </a:cubicBezTo>
                  <a:cubicBezTo>
                    <a:pt x="2713" y="1304"/>
                    <a:pt x="2698" y="1318"/>
                    <a:pt x="2668" y="1341"/>
                  </a:cubicBezTo>
                  <a:cubicBezTo>
                    <a:pt x="2616" y="1371"/>
                    <a:pt x="2608" y="1408"/>
                    <a:pt x="2586" y="1461"/>
                  </a:cubicBezTo>
                  <a:cubicBezTo>
                    <a:pt x="2563" y="1498"/>
                    <a:pt x="2541" y="1521"/>
                    <a:pt x="2533" y="1558"/>
                  </a:cubicBezTo>
                  <a:cubicBezTo>
                    <a:pt x="2526" y="1581"/>
                    <a:pt x="2518" y="1588"/>
                    <a:pt x="2511" y="1611"/>
                  </a:cubicBezTo>
                  <a:cubicBezTo>
                    <a:pt x="2488" y="1686"/>
                    <a:pt x="2473" y="1731"/>
                    <a:pt x="2458" y="1805"/>
                  </a:cubicBezTo>
                  <a:cubicBezTo>
                    <a:pt x="2443" y="1791"/>
                    <a:pt x="2443" y="1776"/>
                    <a:pt x="2428" y="1761"/>
                  </a:cubicBezTo>
                  <a:cubicBezTo>
                    <a:pt x="2421" y="1746"/>
                    <a:pt x="2413" y="1738"/>
                    <a:pt x="2406" y="1738"/>
                  </a:cubicBezTo>
                  <a:cubicBezTo>
                    <a:pt x="2398" y="1731"/>
                    <a:pt x="2383" y="1738"/>
                    <a:pt x="2376" y="1731"/>
                  </a:cubicBezTo>
                  <a:cubicBezTo>
                    <a:pt x="2368" y="1723"/>
                    <a:pt x="2376" y="1716"/>
                    <a:pt x="2368" y="1708"/>
                  </a:cubicBezTo>
                  <a:cubicBezTo>
                    <a:pt x="2368" y="1701"/>
                    <a:pt x="2361" y="1701"/>
                    <a:pt x="2361" y="1701"/>
                  </a:cubicBezTo>
                  <a:cubicBezTo>
                    <a:pt x="2353" y="1686"/>
                    <a:pt x="2353" y="1678"/>
                    <a:pt x="2346" y="1671"/>
                  </a:cubicBezTo>
                  <a:cubicBezTo>
                    <a:pt x="2323" y="1641"/>
                    <a:pt x="2301" y="1633"/>
                    <a:pt x="2286" y="1603"/>
                  </a:cubicBezTo>
                  <a:cubicBezTo>
                    <a:pt x="2286" y="1596"/>
                    <a:pt x="2286" y="1581"/>
                    <a:pt x="2286" y="1573"/>
                  </a:cubicBezTo>
                  <a:cubicBezTo>
                    <a:pt x="2271" y="1551"/>
                    <a:pt x="2248" y="1543"/>
                    <a:pt x="2226" y="1536"/>
                  </a:cubicBezTo>
                  <a:cubicBezTo>
                    <a:pt x="2211" y="1528"/>
                    <a:pt x="2196" y="1528"/>
                    <a:pt x="2188" y="1521"/>
                  </a:cubicBezTo>
                  <a:cubicBezTo>
                    <a:pt x="2181" y="1506"/>
                    <a:pt x="2181" y="1491"/>
                    <a:pt x="2173" y="1483"/>
                  </a:cubicBezTo>
                  <a:cubicBezTo>
                    <a:pt x="2158" y="1461"/>
                    <a:pt x="2136" y="1468"/>
                    <a:pt x="2113" y="1453"/>
                  </a:cubicBezTo>
                  <a:cubicBezTo>
                    <a:pt x="2098" y="1453"/>
                    <a:pt x="2091" y="1446"/>
                    <a:pt x="2083" y="1446"/>
                  </a:cubicBezTo>
                  <a:cubicBezTo>
                    <a:pt x="2068" y="1438"/>
                    <a:pt x="2053" y="1431"/>
                    <a:pt x="2038" y="1431"/>
                  </a:cubicBezTo>
                  <a:cubicBezTo>
                    <a:pt x="1986" y="1416"/>
                    <a:pt x="1956" y="1416"/>
                    <a:pt x="1904" y="1416"/>
                  </a:cubicBezTo>
                  <a:cubicBezTo>
                    <a:pt x="1859" y="1416"/>
                    <a:pt x="1836" y="1408"/>
                    <a:pt x="1799" y="1423"/>
                  </a:cubicBezTo>
                  <a:cubicBezTo>
                    <a:pt x="1754" y="1446"/>
                    <a:pt x="1739" y="1476"/>
                    <a:pt x="1694" y="1491"/>
                  </a:cubicBezTo>
                  <a:cubicBezTo>
                    <a:pt x="1679" y="1498"/>
                    <a:pt x="1664" y="1506"/>
                    <a:pt x="1649" y="1513"/>
                  </a:cubicBezTo>
                  <a:cubicBezTo>
                    <a:pt x="1626" y="1521"/>
                    <a:pt x="1611" y="1521"/>
                    <a:pt x="1596" y="1528"/>
                  </a:cubicBezTo>
                  <a:cubicBezTo>
                    <a:pt x="1574" y="1536"/>
                    <a:pt x="1559" y="1543"/>
                    <a:pt x="1544" y="1558"/>
                  </a:cubicBezTo>
                  <a:cubicBezTo>
                    <a:pt x="1529" y="1573"/>
                    <a:pt x="1521" y="1581"/>
                    <a:pt x="1514" y="1596"/>
                  </a:cubicBezTo>
                  <a:cubicBezTo>
                    <a:pt x="1506" y="1611"/>
                    <a:pt x="1506" y="1626"/>
                    <a:pt x="1499" y="1626"/>
                  </a:cubicBezTo>
                  <a:cubicBezTo>
                    <a:pt x="1484" y="1626"/>
                    <a:pt x="1476" y="1611"/>
                    <a:pt x="1461" y="1611"/>
                  </a:cubicBezTo>
                  <a:cubicBezTo>
                    <a:pt x="1454" y="1611"/>
                    <a:pt x="1447" y="1611"/>
                    <a:pt x="1439" y="1611"/>
                  </a:cubicBezTo>
                  <a:cubicBezTo>
                    <a:pt x="1439" y="1663"/>
                    <a:pt x="1401" y="1693"/>
                    <a:pt x="1401" y="1746"/>
                  </a:cubicBezTo>
                  <a:cubicBezTo>
                    <a:pt x="1401" y="1776"/>
                    <a:pt x="1416" y="1791"/>
                    <a:pt x="1416" y="1828"/>
                  </a:cubicBezTo>
                  <a:cubicBezTo>
                    <a:pt x="1416" y="1851"/>
                    <a:pt x="1401" y="1858"/>
                    <a:pt x="1387" y="1873"/>
                  </a:cubicBezTo>
                  <a:cubicBezTo>
                    <a:pt x="1379" y="1888"/>
                    <a:pt x="1387" y="1903"/>
                    <a:pt x="1379" y="1911"/>
                  </a:cubicBezTo>
                  <a:cubicBezTo>
                    <a:pt x="1371" y="1918"/>
                    <a:pt x="1364" y="1918"/>
                    <a:pt x="1357" y="1918"/>
                  </a:cubicBezTo>
                  <a:cubicBezTo>
                    <a:pt x="1349" y="1918"/>
                    <a:pt x="1349" y="1911"/>
                    <a:pt x="1341" y="1903"/>
                  </a:cubicBezTo>
                  <a:cubicBezTo>
                    <a:pt x="1334" y="1948"/>
                    <a:pt x="1319" y="1970"/>
                    <a:pt x="1296" y="2008"/>
                  </a:cubicBezTo>
                  <a:cubicBezTo>
                    <a:pt x="1296" y="2015"/>
                    <a:pt x="1289" y="2023"/>
                    <a:pt x="1289" y="2030"/>
                  </a:cubicBezTo>
                  <a:cubicBezTo>
                    <a:pt x="1282" y="2038"/>
                    <a:pt x="1274" y="2038"/>
                    <a:pt x="1274" y="2038"/>
                  </a:cubicBezTo>
                  <a:cubicBezTo>
                    <a:pt x="1252" y="2068"/>
                    <a:pt x="1237" y="2083"/>
                    <a:pt x="1214" y="2113"/>
                  </a:cubicBezTo>
                  <a:cubicBezTo>
                    <a:pt x="1207" y="2105"/>
                    <a:pt x="1199" y="2098"/>
                    <a:pt x="1177" y="2098"/>
                  </a:cubicBezTo>
                  <a:cubicBezTo>
                    <a:pt x="1169" y="2098"/>
                    <a:pt x="1169" y="2105"/>
                    <a:pt x="1162" y="2113"/>
                  </a:cubicBezTo>
                  <a:cubicBezTo>
                    <a:pt x="1147" y="2135"/>
                    <a:pt x="1147" y="2143"/>
                    <a:pt x="1139" y="2165"/>
                  </a:cubicBezTo>
                  <a:cubicBezTo>
                    <a:pt x="1132" y="2180"/>
                    <a:pt x="1132" y="2188"/>
                    <a:pt x="1132" y="2203"/>
                  </a:cubicBezTo>
                  <a:cubicBezTo>
                    <a:pt x="1132" y="2218"/>
                    <a:pt x="1124" y="2225"/>
                    <a:pt x="1124" y="2240"/>
                  </a:cubicBezTo>
                  <a:cubicBezTo>
                    <a:pt x="1124" y="2263"/>
                    <a:pt x="1139" y="2270"/>
                    <a:pt x="1139" y="2293"/>
                  </a:cubicBezTo>
                  <a:cubicBezTo>
                    <a:pt x="1139" y="2300"/>
                    <a:pt x="1132" y="2308"/>
                    <a:pt x="1132" y="2315"/>
                  </a:cubicBezTo>
                  <a:cubicBezTo>
                    <a:pt x="1117" y="2315"/>
                    <a:pt x="1102" y="2323"/>
                    <a:pt x="1087" y="2315"/>
                  </a:cubicBezTo>
                  <a:cubicBezTo>
                    <a:pt x="1087" y="2345"/>
                    <a:pt x="1079" y="2360"/>
                    <a:pt x="1079" y="2390"/>
                  </a:cubicBezTo>
                  <a:cubicBezTo>
                    <a:pt x="1079" y="2413"/>
                    <a:pt x="1109" y="2413"/>
                    <a:pt x="1117" y="2435"/>
                  </a:cubicBezTo>
                  <a:cubicBezTo>
                    <a:pt x="1124" y="2450"/>
                    <a:pt x="1124" y="2458"/>
                    <a:pt x="1124" y="2473"/>
                  </a:cubicBezTo>
                  <a:cubicBezTo>
                    <a:pt x="1132" y="2487"/>
                    <a:pt x="1139" y="2487"/>
                    <a:pt x="1139" y="2503"/>
                  </a:cubicBezTo>
                  <a:lnTo>
                    <a:pt x="1132" y="2510"/>
                  </a:lnTo>
                  <a:cubicBezTo>
                    <a:pt x="1117" y="2503"/>
                    <a:pt x="1102" y="2503"/>
                    <a:pt x="1094" y="2487"/>
                  </a:cubicBezTo>
                  <a:cubicBezTo>
                    <a:pt x="1079" y="2480"/>
                    <a:pt x="1079" y="2458"/>
                    <a:pt x="1064" y="2450"/>
                  </a:cubicBezTo>
                  <a:cubicBezTo>
                    <a:pt x="1049" y="2443"/>
                    <a:pt x="1034" y="2443"/>
                    <a:pt x="1012" y="2443"/>
                  </a:cubicBezTo>
                  <a:cubicBezTo>
                    <a:pt x="974" y="2443"/>
                    <a:pt x="944" y="2450"/>
                    <a:pt x="914" y="2473"/>
                  </a:cubicBezTo>
                  <a:cubicBezTo>
                    <a:pt x="899" y="2480"/>
                    <a:pt x="892" y="2487"/>
                    <a:pt x="877" y="2487"/>
                  </a:cubicBezTo>
                  <a:cubicBezTo>
                    <a:pt x="869" y="2487"/>
                    <a:pt x="869" y="2487"/>
                    <a:pt x="862" y="2487"/>
                  </a:cubicBezTo>
                  <a:cubicBezTo>
                    <a:pt x="839" y="2473"/>
                    <a:pt x="832" y="2465"/>
                    <a:pt x="817" y="2450"/>
                  </a:cubicBezTo>
                  <a:cubicBezTo>
                    <a:pt x="817" y="2450"/>
                    <a:pt x="809" y="2450"/>
                    <a:pt x="802" y="2450"/>
                  </a:cubicBezTo>
                  <a:cubicBezTo>
                    <a:pt x="794" y="2443"/>
                    <a:pt x="794" y="2420"/>
                    <a:pt x="787" y="2420"/>
                  </a:cubicBezTo>
                  <a:cubicBezTo>
                    <a:pt x="757" y="2420"/>
                    <a:pt x="742" y="2450"/>
                    <a:pt x="712" y="2450"/>
                  </a:cubicBezTo>
                  <a:cubicBezTo>
                    <a:pt x="705" y="2450"/>
                    <a:pt x="705" y="2443"/>
                    <a:pt x="697" y="2443"/>
                  </a:cubicBezTo>
                  <a:cubicBezTo>
                    <a:pt x="742" y="2383"/>
                    <a:pt x="742" y="2338"/>
                    <a:pt x="787" y="2278"/>
                  </a:cubicBezTo>
                  <a:cubicBezTo>
                    <a:pt x="772" y="2263"/>
                    <a:pt x="757" y="2255"/>
                    <a:pt x="742" y="2255"/>
                  </a:cubicBezTo>
                  <a:cubicBezTo>
                    <a:pt x="645" y="2255"/>
                    <a:pt x="645" y="2255"/>
                    <a:pt x="645" y="2255"/>
                  </a:cubicBezTo>
                  <a:cubicBezTo>
                    <a:pt x="629" y="2248"/>
                    <a:pt x="622" y="2233"/>
                    <a:pt x="607" y="2225"/>
                  </a:cubicBezTo>
                  <a:cubicBezTo>
                    <a:pt x="599" y="2225"/>
                    <a:pt x="599" y="2218"/>
                    <a:pt x="592" y="2218"/>
                  </a:cubicBezTo>
                  <a:cubicBezTo>
                    <a:pt x="577" y="2218"/>
                    <a:pt x="562" y="2225"/>
                    <a:pt x="555" y="2218"/>
                  </a:cubicBezTo>
                  <a:cubicBezTo>
                    <a:pt x="547" y="2218"/>
                    <a:pt x="555" y="2210"/>
                    <a:pt x="547" y="2203"/>
                  </a:cubicBezTo>
                  <a:cubicBezTo>
                    <a:pt x="547" y="2203"/>
                    <a:pt x="540" y="2203"/>
                    <a:pt x="540" y="2195"/>
                  </a:cubicBezTo>
                  <a:cubicBezTo>
                    <a:pt x="540" y="2188"/>
                    <a:pt x="547" y="2188"/>
                    <a:pt x="547" y="2180"/>
                  </a:cubicBezTo>
                  <a:cubicBezTo>
                    <a:pt x="570" y="2180"/>
                    <a:pt x="570" y="2180"/>
                    <a:pt x="570" y="2180"/>
                  </a:cubicBezTo>
                  <a:cubicBezTo>
                    <a:pt x="547" y="2135"/>
                    <a:pt x="532" y="2113"/>
                    <a:pt x="502" y="2068"/>
                  </a:cubicBezTo>
                  <a:cubicBezTo>
                    <a:pt x="510" y="2068"/>
                    <a:pt x="517" y="2060"/>
                    <a:pt x="525" y="2053"/>
                  </a:cubicBezTo>
                  <a:cubicBezTo>
                    <a:pt x="517" y="2053"/>
                    <a:pt x="510" y="2053"/>
                    <a:pt x="510" y="2045"/>
                  </a:cubicBezTo>
                  <a:cubicBezTo>
                    <a:pt x="510" y="2030"/>
                    <a:pt x="517" y="2023"/>
                    <a:pt x="525" y="2008"/>
                  </a:cubicBezTo>
                  <a:cubicBezTo>
                    <a:pt x="525" y="2000"/>
                    <a:pt x="525" y="1993"/>
                    <a:pt x="525" y="1985"/>
                  </a:cubicBezTo>
                  <a:cubicBezTo>
                    <a:pt x="525" y="1978"/>
                    <a:pt x="540" y="1978"/>
                    <a:pt x="540" y="1970"/>
                  </a:cubicBezTo>
                  <a:cubicBezTo>
                    <a:pt x="540" y="1955"/>
                    <a:pt x="510" y="1948"/>
                    <a:pt x="487" y="1948"/>
                  </a:cubicBezTo>
                  <a:cubicBezTo>
                    <a:pt x="495" y="1948"/>
                    <a:pt x="487" y="1941"/>
                    <a:pt x="487" y="1941"/>
                  </a:cubicBezTo>
                  <a:cubicBezTo>
                    <a:pt x="495" y="1933"/>
                    <a:pt x="502" y="1925"/>
                    <a:pt x="502" y="1911"/>
                  </a:cubicBezTo>
                  <a:cubicBezTo>
                    <a:pt x="502" y="1903"/>
                    <a:pt x="502" y="1895"/>
                    <a:pt x="495" y="1888"/>
                  </a:cubicBezTo>
                  <a:cubicBezTo>
                    <a:pt x="517" y="1895"/>
                    <a:pt x="532" y="1903"/>
                    <a:pt x="555" y="1911"/>
                  </a:cubicBezTo>
                  <a:cubicBezTo>
                    <a:pt x="562" y="1895"/>
                    <a:pt x="555" y="1881"/>
                    <a:pt x="555" y="1865"/>
                  </a:cubicBezTo>
                  <a:cubicBezTo>
                    <a:pt x="562" y="1843"/>
                    <a:pt x="585" y="1835"/>
                    <a:pt x="585" y="1821"/>
                  </a:cubicBezTo>
                  <a:cubicBezTo>
                    <a:pt x="585" y="1813"/>
                    <a:pt x="585" y="1805"/>
                    <a:pt x="585" y="1805"/>
                  </a:cubicBezTo>
                  <a:cubicBezTo>
                    <a:pt x="577" y="1798"/>
                    <a:pt x="570" y="1805"/>
                    <a:pt x="570" y="1798"/>
                  </a:cubicBezTo>
                  <a:cubicBezTo>
                    <a:pt x="562" y="1791"/>
                    <a:pt x="562" y="1783"/>
                    <a:pt x="555" y="1776"/>
                  </a:cubicBezTo>
                  <a:cubicBezTo>
                    <a:pt x="547" y="1768"/>
                    <a:pt x="540" y="1768"/>
                    <a:pt x="532" y="1761"/>
                  </a:cubicBezTo>
                  <a:cubicBezTo>
                    <a:pt x="540" y="1746"/>
                    <a:pt x="547" y="1738"/>
                    <a:pt x="547" y="1723"/>
                  </a:cubicBezTo>
                  <a:cubicBezTo>
                    <a:pt x="540" y="1723"/>
                    <a:pt x="532" y="1716"/>
                    <a:pt x="525" y="1716"/>
                  </a:cubicBezTo>
                  <a:cubicBezTo>
                    <a:pt x="510" y="1716"/>
                    <a:pt x="502" y="1723"/>
                    <a:pt x="487" y="1723"/>
                  </a:cubicBezTo>
                  <a:cubicBezTo>
                    <a:pt x="465" y="1723"/>
                    <a:pt x="450" y="1716"/>
                    <a:pt x="427" y="1716"/>
                  </a:cubicBezTo>
                  <a:cubicBezTo>
                    <a:pt x="427" y="1678"/>
                    <a:pt x="427" y="1678"/>
                    <a:pt x="427" y="1678"/>
                  </a:cubicBezTo>
                  <a:cubicBezTo>
                    <a:pt x="427" y="1663"/>
                    <a:pt x="435" y="1648"/>
                    <a:pt x="450" y="1633"/>
                  </a:cubicBezTo>
                  <a:cubicBezTo>
                    <a:pt x="435" y="1633"/>
                    <a:pt x="420" y="1626"/>
                    <a:pt x="420" y="1611"/>
                  </a:cubicBezTo>
                  <a:cubicBezTo>
                    <a:pt x="420" y="1596"/>
                    <a:pt x="427" y="1581"/>
                    <a:pt x="427" y="1566"/>
                  </a:cubicBezTo>
                  <a:cubicBezTo>
                    <a:pt x="427" y="1543"/>
                    <a:pt x="412" y="1536"/>
                    <a:pt x="412" y="1513"/>
                  </a:cubicBezTo>
                  <a:cubicBezTo>
                    <a:pt x="360" y="1513"/>
                    <a:pt x="360" y="1513"/>
                    <a:pt x="360" y="1513"/>
                  </a:cubicBezTo>
                  <a:cubicBezTo>
                    <a:pt x="345" y="1513"/>
                    <a:pt x="330" y="1521"/>
                    <a:pt x="307" y="1528"/>
                  </a:cubicBezTo>
                  <a:cubicBezTo>
                    <a:pt x="285" y="1536"/>
                    <a:pt x="262" y="1543"/>
                    <a:pt x="240" y="1558"/>
                  </a:cubicBezTo>
                  <a:cubicBezTo>
                    <a:pt x="225" y="1566"/>
                    <a:pt x="210" y="1573"/>
                    <a:pt x="195" y="1588"/>
                  </a:cubicBezTo>
                  <a:cubicBezTo>
                    <a:pt x="180" y="1596"/>
                    <a:pt x="172" y="1596"/>
                    <a:pt x="158" y="1611"/>
                  </a:cubicBezTo>
                  <a:cubicBezTo>
                    <a:pt x="142" y="1611"/>
                    <a:pt x="142" y="1626"/>
                    <a:pt x="128" y="1626"/>
                  </a:cubicBezTo>
                  <a:cubicBezTo>
                    <a:pt x="120" y="1626"/>
                    <a:pt x="120" y="1618"/>
                    <a:pt x="105" y="1618"/>
                  </a:cubicBezTo>
                  <a:cubicBezTo>
                    <a:pt x="90" y="1618"/>
                    <a:pt x="82" y="1626"/>
                    <a:pt x="68" y="1633"/>
                  </a:cubicBezTo>
                  <a:cubicBezTo>
                    <a:pt x="52" y="1641"/>
                    <a:pt x="0" y="1663"/>
                    <a:pt x="23" y="1633"/>
                  </a:cubicBezTo>
                  <a:cubicBezTo>
                    <a:pt x="45" y="1603"/>
                    <a:pt x="68" y="1596"/>
                    <a:pt x="105" y="1581"/>
                  </a:cubicBezTo>
                  <a:cubicBezTo>
                    <a:pt x="150" y="1551"/>
                    <a:pt x="180" y="1536"/>
                    <a:pt x="225" y="1521"/>
                  </a:cubicBezTo>
                  <a:cubicBezTo>
                    <a:pt x="262" y="1506"/>
                    <a:pt x="285" y="1491"/>
                    <a:pt x="315" y="1476"/>
                  </a:cubicBezTo>
                  <a:cubicBezTo>
                    <a:pt x="345" y="1461"/>
                    <a:pt x="367" y="1453"/>
                    <a:pt x="405" y="1438"/>
                  </a:cubicBezTo>
                  <a:cubicBezTo>
                    <a:pt x="405" y="1431"/>
                    <a:pt x="412" y="1423"/>
                    <a:pt x="412" y="1423"/>
                  </a:cubicBezTo>
                  <a:cubicBezTo>
                    <a:pt x="427" y="1408"/>
                    <a:pt x="435" y="1401"/>
                    <a:pt x="450" y="1386"/>
                  </a:cubicBezTo>
                  <a:cubicBezTo>
                    <a:pt x="465" y="1371"/>
                    <a:pt x="480" y="1364"/>
                    <a:pt x="495" y="1341"/>
                  </a:cubicBezTo>
                  <a:cubicBezTo>
                    <a:pt x="510" y="1318"/>
                    <a:pt x="517" y="1311"/>
                    <a:pt x="540" y="1296"/>
                  </a:cubicBezTo>
                  <a:cubicBezTo>
                    <a:pt x="585" y="1274"/>
                    <a:pt x="615" y="1266"/>
                    <a:pt x="652" y="1236"/>
                  </a:cubicBezTo>
                  <a:cubicBezTo>
                    <a:pt x="675" y="1221"/>
                    <a:pt x="689" y="1214"/>
                    <a:pt x="712" y="1191"/>
                  </a:cubicBezTo>
                  <a:cubicBezTo>
                    <a:pt x="727" y="1161"/>
                    <a:pt x="742" y="1154"/>
                    <a:pt x="757" y="1124"/>
                  </a:cubicBezTo>
                  <a:cubicBezTo>
                    <a:pt x="757" y="1109"/>
                    <a:pt x="757" y="1094"/>
                    <a:pt x="757" y="1071"/>
                  </a:cubicBezTo>
                  <a:cubicBezTo>
                    <a:pt x="764" y="1049"/>
                    <a:pt x="764" y="1041"/>
                    <a:pt x="764" y="1019"/>
                  </a:cubicBezTo>
                  <a:cubicBezTo>
                    <a:pt x="764" y="996"/>
                    <a:pt x="757" y="989"/>
                    <a:pt x="757" y="966"/>
                  </a:cubicBezTo>
                  <a:close/>
                  <a:moveTo>
                    <a:pt x="2458" y="52"/>
                  </a:moveTo>
                  <a:lnTo>
                    <a:pt x="2458" y="52"/>
                  </a:lnTo>
                  <a:cubicBezTo>
                    <a:pt x="2458" y="59"/>
                    <a:pt x="2466" y="59"/>
                    <a:pt x="2466" y="67"/>
                  </a:cubicBezTo>
                  <a:cubicBezTo>
                    <a:pt x="2466" y="82"/>
                    <a:pt x="2451" y="89"/>
                    <a:pt x="2443" y="105"/>
                  </a:cubicBezTo>
                  <a:cubicBezTo>
                    <a:pt x="2458" y="105"/>
                    <a:pt x="2466" y="97"/>
                    <a:pt x="2481" y="97"/>
                  </a:cubicBezTo>
                  <a:cubicBezTo>
                    <a:pt x="2496" y="97"/>
                    <a:pt x="2518" y="105"/>
                    <a:pt x="2518" y="119"/>
                  </a:cubicBezTo>
                  <a:cubicBezTo>
                    <a:pt x="2518" y="142"/>
                    <a:pt x="2518" y="157"/>
                    <a:pt x="2518" y="187"/>
                  </a:cubicBezTo>
                  <a:cubicBezTo>
                    <a:pt x="2526" y="187"/>
                    <a:pt x="2526" y="187"/>
                    <a:pt x="2526" y="187"/>
                  </a:cubicBezTo>
                  <a:cubicBezTo>
                    <a:pt x="2533" y="157"/>
                    <a:pt x="2541" y="142"/>
                    <a:pt x="2571" y="127"/>
                  </a:cubicBezTo>
                  <a:cubicBezTo>
                    <a:pt x="2578" y="127"/>
                    <a:pt x="2578" y="119"/>
                    <a:pt x="2586" y="119"/>
                  </a:cubicBezTo>
                  <a:cubicBezTo>
                    <a:pt x="2593" y="119"/>
                    <a:pt x="2600" y="127"/>
                    <a:pt x="2608" y="135"/>
                  </a:cubicBezTo>
                  <a:cubicBezTo>
                    <a:pt x="2608" y="142"/>
                    <a:pt x="2608" y="149"/>
                    <a:pt x="2608" y="157"/>
                  </a:cubicBezTo>
                  <a:cubicBezTo>
                    <a:pt x="2616" y="165"/>
                    <a:pt x="2616" y="172"/>
                    <a:pt x="2630" y="172"/>
                  </a:cubicBezTo>
                  <a:cubicBezTo>
                    <a:pt x="2630" y="172"/>
                    <a:pt x="2630" y="172"/>
                    <a:pt x="2638" y="172"/>
                  </a:cubicBezTo>
                  <a:cubicBezTo>
                    <a:pt x="2638" y="135"/>
                    <a:pt x="2646" y="119"/>
                    <a:pt x="2653" y="82"/>
                  </a:cubicBezTo>
                  <a:cubicBezTo>
                    <a:pt x="2653" y="67"/>
                    <a:pt x="2660" y="59"/>
                    <a:pt x="2660" y="45"/>
                  </a:cubicBezTo>
                  <a:cubicBezTo>
                    <a:pt x="2660" y="30"/>
                    <a:pt x="2660" y="30"/>
                    <a:pt x="2653" y="15"/>
                  </a:cubicBezTo>
                  <a:lnTo>
                    <a:pt x="2653" y="7"/>
                  </a:lnTo>
                  <a:cubicBezTo>
                    <a:pt x="2646" y="0"/>
                    <a:pt x="2646" y="0"/>
                    <a:pt x="2638" y="0"/>
                  </a:cubicBezTo>
                  <a:cubicBezTo>
                    <a:pt x="2616" y="0"/>
                    <a:pt x="2608" y="7"/>
                    <a:pt x="2593" y="7"/>
                  </a:cubicBezTo>
                  <a:cubicBezTo>
                    <a:pt x="2586" y="15"/>
                    <a:pt x="2578" y="15"/>
                    <a:pt x="2571" y="15"/>
                  </a:cubicBezTo>
                  <a:cubicBezTo>
                    <a:pt x="2548" y="22"/>
                    <a:pt x="2533" y="22"/>
                    <a:pt x="2518" y="30"/>
                  </a:cubicBezTo>
                  <a:cubicBezTo>
                    <a:pt x="2503" y="37"/>
                    <a:pt x="2496" y="45"/>
                    <a:pt x="2481" y="45"/>
                  </a:cubicBezTo>
                  <a:cubicBezTo>
                    <a:pt x="2473" y="45"/>
                    <a:pt x="2458" y="45"/>
                    <a:pt x="2458" y="52"/>
                  </a:cubicBezTo>
                  <a:close/>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8" name="Freeform 134">
              <a:extLst>
                <a:ext uri="{FF2B5EF4-FFF2-40B4-BE49-F238E27FC236}">
                  <a16:creationId xmlns:a16="http://schemas.microsoft.com/office/drawing/2014/main" id="{085856BD-8898-7B4D-86E7-9C4429624DC3}"/>
                </a:ext>
              </a:extLst>
            </p:cNvPr>
            <p:cNvSpPr>
              <a:spLocks noChangeArrowheads="1"/>
            </p:cNvSpPr>
            <p:nvPr/>
          </p:nvSpPr>
          <p:spPr bwMode="auto">
            <a:xfrm>
              <a:off x="5012988" y="9262490"/>
              <a:ext cx="1305038" cy="1375618"/>
            </a:xfrm>
            <a:custGeom>
              <a:avLst/>
              <a:gdLst>
                <a:gd name="T0" fmla="*/ 472 w 3021"/>
                <a:gd name="T1" fmla="*/ 2076 h 3186"/>
                <a:gd name="T2" fmla="*/ 554 w 3021"/>
                <a:gd name="T3" fmla="*/ 2188 h 3186"/>
                <a:gd name="T4" fmla="*/ 786 w 3021"/>
                <a:gd name="T5" fmla="*/ 2076 h 3186"/>
                <a:gd name="T6" fmla="*/ 749 w 3021"/>
                <a:gd name="T7" fmla="*/ 1896 h 3186"/>
                <a:gd name="T8" fmla="*/ 846 w 3021"/>
                <a:gd name="T9" fmla="*/ 1724 h 3186"/>
                <a:gd name="T10" fmla="*/ 779 w 3021"/>
                <a:gd name="T11" fmla="*/ 1686 h 3186"/>
                <a:gd name="T12" fmla="*/ 621 w 3021"/>
                <a:gd name="T13" fmla="*/ 1828 h 3186"/>
                <a:gd name="T14" fmla="*/ 487 w 3021"/>
                <a:gd name="T15" fmla="*/ 2001 h 3186"/>
                <a:gd name="T16" fmla="*/ 292 w 3021"/>
                <a:gd name="T17" fmla="*/ 157 h 3186"/>
                <a:gd name="T18" fmla="*/ 584 w 3021"/>
                <a:gd name="T19" fmla="*/ 127 h 3186"/>
                <a:gd name="T20" fmla="*/ 824 w 3021"/>
                <a:gd name="T21" fmla="*/ 120 h 3186"/>
                <a:gd name="T22" fmla="*/ 1041 w 3021"/>
                <a:gd name="T23" fmla="*/ 15 h 3186"/>
                <a:gd name="T24" fmla="*/ 1056 w 3021"/>
                <a:gd name="T25" fmla="*/ 307 h 3186"/>
                <a:gd name="T26" fmla="*/ 1289 w 3021"/>
                <a:gd name="T27" fmla="*/ 292 h 3186"/>
                <a:gd name="T28" fmla="*/ 1378 w 3021"/>
                <a:gd name="T29" fmla="*/ 427 h 3186"/>
                <a:gd name="T30" fmla="*/ 1611 w 3021"/>
                <a:gd name="T31" fmla="*/ 577 h 3186"/>
                <a:gd name="T32" fmla="*/ 1806 w 3021"/>
                <a:gd name="T33" fmla="*/ 480 h 3186"/>
                <a:gd name="T34" fmla="*/ 1896 w 3021"/>
                <a:gd name="T35" fmla="*/ 375 h 3186"/>
                <a:gd name="T36" fmla="*/ 2038 w 3021"/>
                <a:gd name="T37" fmla="*/ 330 h 3186"/>
                <a:gd name="T38" fmla="*/ 2210 w 3021"/>
                <a:gd name="T39" fmla="*/ 217 h 3186"/>
                <a:gd name="T40" fmla="*/ 2263 w 3021"/>
                <a:gd name="T41" fmla="*/ 127 h 3186"/>
                <a:gd name="T42" fmla="*/ 2353 w 3021"/>
                <a:gd name="T43" fmla="*/ 225 h 3186"/>
                <a:gd name="T44" fmla="*/ 2458 w 3021"/>
                <a:gd name="T45" fmla="*/ 465 h 3186"/>
                <a:gd name="T46" fmla="*/ 2458 w 3021"/>
                <a:gd name="T47" fmla="*/ 734 h 3186"/>
                <a:gd name="T48" fmla="*/ 2668 w 3021"/>
                <a:gd name="T49" fmla="*/ 817 h 3186"/>
                <a:gd name="T50" fmla="*/ 2810 w 3021"/>
                <a:gd name="T51" fmla="*/ 967 h 3186"/>
                <a:gd name="T52" fmla="*/ 2757 w 3021"/>
                <a:gd name="T53" fmla="*/ 1034 h 3186"/>
                <a:gd name="T54" fmla="*/ 2570 w 3021"/>
                <a:gd name="T55" fmla="*/ 1461 h 3186"/>
                <a:gd name="T56" fmla="*/ 2765 w 3021"/>
                <a:gd name="T57" fmla="*/ 1671 h 3186"/>
                <a:gd name="T58" fmla="*/ 3012 w 3021"/>
                <a:gd name="T59" fmla="*/ 1933 h 3186"/>
                <a:gd name="T60" fmla="*/ 2922 w 3021"/>
                <a:gd name="T61" fmla="*/ 2038 h 3186"/>
                <a:gd name="T62" fmla="*/ 2585 w 3021"/>
                <a:gd name="T63" fmla="*/ 2091 h 3186"/>
                <a:gd name="T64" fmla="*/ 2360 w 3021"/>
                <a:gd name="T65" fmla="*/ 2203 h 3186"/>
                <a:gd name="T66" fmla="*/ 2240 w 3021"/>
                <a:gd name="T67" fmla="*/ 2323 h 3186"/>
                <a:gd name="T68" fmla="*/ 2210 w 3021"/>
                <a:gd name="T69" fmla="*/ 2533 h 3186"/>
                <a:gd name="T70" fmla="*/ 2023 w 3021"/>
                <a:gd name="T71" fmla="*/ 2773 h 3186"/>
                <a:gd name="T72" fmla="*/ 1806 w 3021"/>
                <a:gd name="T73" fmla="*/ 3117 h 3186"/>
                <a:gd name="T74" fmla="*/ 1349 w 3021"/>
                <a:gd name="T75" fmla="*/ 3043 h 3186"/>
                <a:gd name="T76" fmla="*/ 1311 w 3021"/>
                <a:gd name="T77" fmla="*/ 2848 h 3186"/>
                <a:gd name="T78" fmla="*/ 981 w 3021"/>
                <a:gd name="T79" fmla="*/ 2600 h 3186"/>
                <a:gd name="T80" fmla="*/ 959 w 3021"/>
                <a:gd name="T81" fmla="*/ 2345 h 3186"/>
                <a:gd name="T82" fmla="*/ 944 w 3021"/>
                <a:gd name="T83" fmla="*/ 2083 h 3186"/>
                <a:gd name="T84" fmla="*/ 1236 w 3021"/>
                <a:gd name="T85" fmla="*/ 1821 h 3186"/>
                <a:gd name="T86" fmla="*/ 1296 w 3021"/>
                <a:gd name="T87" fmla="*/ 1521 h 3186"/>
                <a:gd name="T88" fmla="*/ 959 w 3021"/>
                <a:gd name="T89" fmla="*/ 1574 h 3186"/>
                <a:gd name="T90" fmla="*/ 727 w 3021"/>
                <a:gd name="T91" fmla="*/ 1506 h 3186"/>
                <a:gd name="T92" fmla="*/ 329 w 3021"/>
                <a:gd name="T93" fmla="*/ 1379 h 3186"/>
                <a:gd name="T94" fmla="*/ 82 w 3021"/>
                <a:gd name="T95" fmla="*/ 1454 h 3186"/>
                <a:gd name="T96" fmla="*/ 15 w 3021"/>
                <a:gd name="T97" fmla="*/ 1304 h 3186"/>
                <a:gd name="T98" fmla="*/ 15 w 3021"/>
                <a:gd name="T99" fmla="*/ 1049 h 3186"/>
                <a:gd name="T100" fmla="*/ 172 w 3021"/>
                <a:gd name="T101" fmla="*/ 832 h 3186"/>
                <a:gd name="T102" fmla="*/ 180 w 3021"/>
                <a:gd name="T103" fmla="*/ 727 h 3186"/>
                <a:gd name="T104" fmla="*/ 269 w 3021"/>
                <a:gd name="T105" fmla="*/ 592 h 3186"/>
                <a:gd name="T106" fmla="*/ 202 w 3021"/>
                <a:gd name="T107" fmla="*/ 420 h 3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21" h="3186">
                  <a:moveTo>
                    <a:pt x="472" y="2016"/>
                  </a:moveTo>
                  <a:lnTo>
                    <a:pt x="472" y="2016"/>
                  </a:lnTo>
                  <a:cubicBezTo>
                    <a:pt x="479" y="2023"/>
                    <a:pt x="479" y="2023"/>
                    <a:pt x="479" y="2023"/>
                  </a:cubicBezTo>
                  <a:cubicBezTo>
                    <a:pt x="472" y="2038"/>
                    <a:pt x="464" y="2046"/>
                    <a:pt x="464" y="2053"/>
                  </a:cubicBezTo>
                  <a:lnTo>
                    <a:pt x="464" y="2061"/>
                  </a:lnTo>
                  <a:cubicBezTo>
                    <a:pt x="464" y="2068"/>
                    <a:pt x="464" y="2068"/>
                    <a:pt x="472" y="2076"/>
                  </a:cubicBezTo>
                  <a:cubicBezTo>
                    <a:pt x="479" y="2083"/>
                    <a:pt x="479" y="2091"/>
                    <a:pt x="487" y="2106"/>
                  </a:cubicBezTo>
                  <a:cubicBezTo>
                    <a:pt x="494" y="2113"/>
                    <a:pt x="502" y="2121"/>
                    <a:pt x="509" y="2136"/>
                  </a:cubicBezTo>
                  <a:cubicBezTo>
                    <a:pt x="517" y="2143"/>
                    <a:pt x="517" y="2143"/>
                    <a:pt x="524" y="2151"/>
                  </a:cubicBezTo>
                  <a:cubicBezTo>
                    <a:pt x="524" y="2158"/>
                    <a:pt x="532" y="2166"/>
                    <a:pt x="539" y="2173"/>
                  </a:cubicBezTo>
                  <a:cubicBezTo>
                    <a:pt x="547" y="2173"/>
                    <a:pt x="547" y="2181"/>
                    <a:pt x="547" y="2188"/>
                  </a:cubicBezTo>
                  <a:cubicBezTo>
                    <a:pt x="554" y="2188"/>
                    <a:pt x="554" y="2188"/>
                    <a:pt x="554" y="2188"/>
                  </a:cubicBezTo>
                  <a:cubicBezTo>
                    <a:pt x="577" y="2188"/>
                    <a:pt x="592" y="2181"/>
                    <a:pt x="614" y="2173"/>
                  </a:cubicBezTo>
                  <a:cubicBezTo>
                    <a:pt x="629" y="2173"/>
                    <a:pt x="637" y="2166"/>
                    <a:pt x="651" y="2158"/>
                  </a:cubicBezTo>
                  <a:cubicBezTo>
                    <a:pt x="659" y="2151"/>
                    <a:pt x="667" y="2151"/>
                    <a:pt x="674" y="2143"/>
                  </a:cubicBezTo>
                  <a:cubicBezTo>
                    <a:pt x="689" y="2128"/>
                    <a:pt x="711" y="2121"/>
                    <a:pt x="734" y="2113"/>
                  </a:cubicBezTo>
                  <a:cubicBezTo>
                    <a:pt x="741" y="2106"/>
                    <a:pt x="741" y="2106"/>
                    <a:pt x="756" y="2098"/>
                  </a:cubicBezTo>
                  <a:cubicBezTo>
                    <a:pt x="771" y="2091"/>
                    <a:pt x="779" y="2091"/>
                    <a:pt x="786" y="2076"/>
                  </a:cubicBezTo>
                  <a:cubicBezTo>
                    <a:pt x="779" y="2076"/>
                    <a:pt x="771" y="2068"/>
                    <a:pt x="771" y="2053"/>
                  </a:cubicBezTo>
                  <a:cubicBezTo>
                    <a:pt x="764" y="2038"/>
                    <a:pt x="756" y="2031"/>
                    <a:pt x="756" y="2016"/>
                  </a:cubicBezTo>
                  <a:cubicBezTo>
                    <a:pt x="749" y="2001"/>
                    <a:pt x="749" y="1993"/>
                    <a:pt x="749" y="1978"/>
                  </a:cubicBezTo>
                  <a:cubicBezTo>
                    <a:pt x="741" y="1971"/>
                    <a:pt x="741" y="1963"/>
                    <a:pt x="741" y="1948"/>
                  </a:cubicBezTo>
                  <a:cubicBezTo>
                    <a:pt x="741" y="1918"/>
                    <a:pt x="741" y="1918"/>
                    <a:pt x="741" y="1918"/>
                  </a:cubicBezTo>
                  <a:cubicBezTo>
                    <a:pt x="741" y="1903"/>
                    <a:pt x="741" y="1903"/>
                    <a:pt x="749" y="1896"/>
                  </a:cubicBezTo>
                  <a:cubicBezTo>
                    <a:pt x="749" y="1888"/>
                    <a:pt x="749" y="1881"/>
                    <a:pt x="756" y="1881"/>
                  </a:cubicBezTo>
                  <a:cubicBezTo>
                    <a:pt x="756" y="1866"/>
                    <a:pt x="756" y="1858"/>
                    <a:pt x="764" y="1851"/>
                  </a:cubicBezTo>
                  <a:cubicBezTo>
                    <a:pt x="771" y="1844"/>
                    <a:pt x="779" y="1844"/>
                    <a:pt x="786" y="1836"/>
                  </a:cubicBezTo>
                  <a:cubicBezTo>
                    <a:pt x="801" y="1821"/>
                    <a:pt x="809" y="1806"/>
                    <a:pt x="816" y="1791"/>
                  </a:cubicBezTo>
                  <a:cubicBezTo>
                    <a:pt x="824" y="1776"/>
                    <a:pt x="831" y="1768"/>
                    <a:pt x="839" y="1754"/>
                  </a:cubicBezTo>
                  <a:cubicBezTo>
                    <a:pt x="846" y="1738"/>
                    <a:pt x="846" y="1731"/>
                    <a:pt x="846" y="1724"/>
                  </a:cubicBezTo>
                  <a:cubicBezTo>
                    <a:pt x="854" y="1701"/>
                    <a:pt x="861" y="1694"/>
                    <a:pt x="869" y="1679"/>
                  </a:cubicBezTo>
                  <a:cubicBezTo>
                    <a:pt x="876" y="1679"/>
                    <a:pt x="876" y="1671"/>
                    <a:pt x="876" y="1664"/>
                  </a:cubicBezTo>
                  <a:cubicBezTo>
                    <a:pt x="876" y="1656"/>
                    <a:pt x="869" y="1649"/>
                    <a:pt x="861" y="1634"/>
                  </a:cubicBezTo>
                  <a:cubicBezTo>
                    <a:pt x="854" y="1626"/>
                    <a:pt x="839" y="1619"/>
                    <a:pt x="831" y="1626"/>
                  </a:cubicBezTo>
                  <a:cubicBezTo>
                    <a:pt x="824" y="1634"/>
                    <a:pt x="824" y="1641"/>
                    <a:pt x="816" y="1649"/>
                  </a:cubicBezTo>
                  <a:cubicBezTo>
                    <a:pt x="801" y="1664"/>
                    <a:pt x="794" y="1671"/>
                    <a:pt x="779" y="1686"/>
                  </a:cubicBezTo>
                  <a:cubicBezTo>
                    <a:pt x="771" y="1694"/>
                    <a:pt x="764" y="1701"/>
                    <a:pt x="756" y="1709"/>
                  </a:cubicBezTo>
                  <a:cubicBezTo>
                    <a:pt x="741" y="1724"/>
                    <a:pt x="734" y="1731"/>
                    <a:pt x="711" y="1746"/>
                  </a:cubicBezTo>
                  <a:lnTo>
                    <a:pt x="704" y="1754"/>
                  </a:lnTo>
                  <a:cubicBezTo>
                    <a:pt x="681" y="1768"/>
                    <a:pt x="681" y="1784"/>
                    <a:pt x="659" y="1798"/>
                  </a:cubicBezTo>
                  <a:cubicBezTo>
                    <a:pt x="651" y="1806"/>
                    <a:pt x="644" y="1806"/>
                    <a:pt x="629" y="1814"/>
                  </a:cubicBezTo>
                  <a:cubicBezTo>
                    <a:pt x="621" y="1814"/>
                    <a:pt x="621" y="1821"/>
                    <a:pt x="621" y="1828"/>
                  </a:cubicBezTo>
                  <a:cubicBezTo>
                    <a:pt x="614" y="1844"/>
                    <a:pt x="607" y="1851"/>
                    <a:pt x="599" y="1866"/>
                  </a:cubicBezTo>
                  <a:cubicBezTo>
                    <a:pt x="584" y="1888"/>
                    <a:pt x="577" y="1896"/>
                    <a:pt x="569" y="1911"/>
                  </a:cubicBezTo>
                  <a:cubicBezTo>
                    <a:pt x="554" y="1941"/>
                    <a:pt x="554" y="1956"/>
                    <a:pt x="532" y="1978"/>
                  </a:cubicBezTo>
                  <a:cubicBezTo>
                    <a:pt x="532" y="1986"/>
                    <a:pt x="524" y="1993"/>
                    <a:pt x="517" y="1993"/>
                  </a:cubicBezTo>
                  <a:cubicBezTo>
                    <a:pt x="509" y="2001"/>
                    <a:pt x="509" y="2008"/>
                    <a:pt x="502" y="2008"/>
                  </a:cubicBezTo>
                  <a:cubicBezTo>
                    <a:pt x="494" y="2008"/>
                    <a:pt x="494" y="2001"/>
                    <a:pt x="487" y="2001"/>
                  </a:cubicBezTo>
                  <a:cubicBezTo>
                    <a:pt x="479" y="2008"/>
                    <a:pt x="479" y="2008"/>
                    <a:pt x="472" y="2016"/>
                  </a:cubicBezTo>
                  <a:close/>
                  <a:moveTo>
                    <a:pt x="127" y="202"/>
                  </a:moveTo>
                  <a:lnTo>
                    <a:pt x="127" y="202"/>
                  </a:lnTo>
                  <a:cubicBezTo>
                    <a:pt x="157" y="195"/>
                    <a:pt x="180" y="187"/>
                    <a:pt x="209" y="187"/>
                  </a:cubicBezTo>
                  <a:cubicBezTo>
                    <a:pt x="232" y="180"/>
                    <a:pt x="239" y="172"/>
                    <a:pt x="262" y="165"/>
                  </a:cubicBezTo>
                  <a:cubicBezTo>
                    <a:pt x="277" y="165"/>
                    <a:pt x="284" y="157"/>
                    <a:pt x="292" y="157"/>
                  </a:cubicBezTo>
                  <a:cubicBezTo>
                    <a:pt x="307" y="157"/>
                    <a:pt x="322" y="165"/>
                    <a:pt x="337" y="165"/>
                  </a:cubicBezTo>
                  <a:cubicBezTo>
                    <a:pt x="352" y="165"/>
                    <a:pt x="359" y="165"/>
                    <a:pt x="374" y="165"/>
                  </a:cubicBezTo>
                  <a:cubicBezTo>
                    <a:pt x="389" y="165"/>
                    <a:pt x="397" y="172"/>
                    <a:pt x="412" y="172"/>
                  </a:cubicBezTo>
                  <a:cubicBezTo>
                    <a:pt x="419" y="172"/>
                    <a:pt x="419" y="165"/>
                    <a:pt x="427" y="165"/>
                  </a:cubicBezTo>
                  <a:cubicBezTo>
                    <a:pt x="442" y="157"/>
                    <a:pt x="457" y="157"/>
                    <a:pt x="472" y="150"/>
                  </a:cubicBezTo>
                  <a:cubicBezTo>
                    <a:pt x="517" y="135"/>
                    <a:pt x="539" y="127"/>
                    <a:pt x="584" y="127"/>
                  </a:cubicBezTo>
                  <a:cubicBezTo>
                    <a:pt x="621" y="127"/>
                    <a:pt x="637" y="150"/>
                    <a:pt x="667" y="165"/>
                  </a:cubicBezTo>
                  <a:cubicBezTo>
                    <a:pt x="697" y="180"/>
                    <a:pt x="719" y="180"/>
                    <a:pt x="741" y="202"/>
                  </a:cubicBezTo>
                  <a:cubicBezTo>
                    <a:pt x="749" y="195"/>
                    <a:pt x="749" y="195"/>
                    <a:pt x="756" y="187"/>
                  </a:cubicBezTo>
                  <a:cubicBezTo>
                    <a:pt x="756" y="187"/>
                    <a:pt x="749" y="180"/>
                    <a:pt x="756" y="180"/>
                  </a:cubicBezTo>
                  <a:cubicBezTo>
                    <a:pt x="756" y="165"/>
                    <a:pt x="771" y="165"/>
                    <a:pt x="779" y="157"/>
                  </a:cubicBezTo>
                  <a:cubicBezTo>
                    <a:pt x="794" y="142"/>
                    <a:pt x="809" y="135"/>
                    <a:pt x="824" y="120"/>
                  </a:cubicBezTo>
                  <a:cubicBezTo>
                    <a:pt x="839" y="105"/>
                    <a:pt x="839" y="97"/>
                    <a:pt x="854" y="90"/>
                  </a:cubicBezTo>
                  <a:cubicBezTo>
                    <a:pt x="861" y="90"/>
                    <a:pt x="876" y="97"/>
                    <a:pt x="891" y="97"/>
                  </a:cubicBezTo>
                  <a:cubicBezTo>
                    <a:pt x="906" y="97"/>
                    <a:pt x="906" y="75"/>
                    <a:pt x="921" y="60"/>
                  </a:cubicBezTo>
                  <a:cubicBezTo>
                    <a:pt x="929" y="60"/>
                    <a:pt x="936" y="52"/>
                    <a:pt x="944" y="45"/>
                  </a:cubicBezTo>
                  <a:cubicBezTo>
                    <a:pt x="951" y="37"/>
                    <a:pt x="959" y="30"/>
                    <a:pt x="966" y="22"/>
                  </a:cubicBezTo>
                  <a:cubicBezTo>
                    <a:pt x="989" y="15"/>
                    <a:pt x="1011" y="22"/>
                    <a:pt x="1041" y="15"/>
                  </a:cubicBezTo>
                  <a:cubicBezTo>
                    <a:pt x="1071" y="15"/>
                    <a:pt x="1086" y="0"/>
                    <a:pt x="1109" y="0"/>
                  </a:cubicBezTo>
                  <a:cubicBezTo>
                    <a:pt x="1131" y="0"/>
                    <a:pt x="1139" y="15"/>
                    <a:pt x="1146" y="30"/>
                  </a:cubicBezTo>
                  <a:cubicBezTo>
                    <a:pt x="1161" y="52"/>
                    <a:pt x="1176" y="67"/>
                    <a:pt x="1176" y="97"/>
                  </a:cubicBezTo>
                  <a:cubicBezTo>
                    <a:pt x="1176" y="120"/>
                    <a:pt x="1154" y="135"/>
                    <a:pt x="1146" y="157"/>
                  </a:cubicBezTo>
                  <a:cubicBezTo>
                    <a:pt x="1116" y="217"/>
                    <a:pt x="1086" y="247"/>
                    <a:pt x="1041" y="307"/>
                  </a:cubicBezTo>
                  <a:cubicBezTo>
                    <a:pt x="1049" y="307"/>
                    <a:pt x="1049" y="307"/>
                    <a:pt x="1056" y="307"/>
                  </a:cubicBezTo>
                  <a:cubicBezTo>
                    <a:pt x="1079" y="307"/>
                    <a:pt x="1079" y="285"/>
                    <a:pt x="1101" y="270"/>
                  </a:cubicBezTo>
                  <a:cubicBezTo>
                    <a:pt x="1109" y="262"/>
                    <a:pt x="1124" y="270"/>
                    <a:pt x="1139" y="270"/>
                  </a:cubicBezTo>
                  <a:cubicBezTo>
                    <a:pt x="1139" y="292"/>
                    <a:pt x="1124" y="337"/>
                    <a:pt x="1154" y="337"/>
                  </a:cubicBezTo>
                  <a:cubicBezTo>
                    <a:pt x="1214" y="337"/>
                    <a:pt x="1214" y="337"/>
                    <a:pt x="1214" y="337"/>
                  </a:cubicBezTo>
                  <a:cubicBezTo>
                    <a:pt x="1229" y="337"/>
                    <a:pt x="1236" y="330"/>
                    <a:pt x="1244" y="322"/>
                  </a:cubicBezTo>
                  <a:cubicBezTo>
                    <a:pt x="1259" y="307"/>
                    <a:pt x="1274" y="300"/>
                    <a:pt x="1289" y="292"/>
                  </a:cubicBezTo>
                  <a:cubicBezTo>
                    <a:pt x="1319" y="285"/>
                    <a:pt x="1333" y="277"/>
                    <a:pt x="1356" y="262"/>
                  </a:cubicBezTo>
                  <a:cubicBezTo>
                    <a:pt x="1356" y="262"/>
                    <a:pt x="1356" y="270"/>
                    <a:pt x="1363" y="277"/>
                  </a:cubicBezTo>
                  <a:lnTo>
                    <a:pt x="1363" y="277"/>
                  </a:lnTo>
                  <a:cubicBezTo>
                    <a:pt x="1356" y="300"/>
                    <a:pt x="1349" y="315"/>
                    <a:pt x="1349" y="337"/>
                  </a:cubicBezTo>
                  <a:cubicBezTo>
                    <a:pt x="1349" y="360"/>
                    <a:pt x="1363" y="367"/>
                    <a:pt x="1371" y="390"/>
                  </a:cubicBezTo>
                  <a:cubicBezTo>
                    <a:pt x="1371" y="405"/>
                    <a:pt x="1371" y="412"/>
                    <a:pt x="1378" y="427"/>
                  </a:cubicBezTo>
                  <a:cubicBezTo>
                    <a:pt x="1386" y="442"/>
                    <a:pt x="1401" y="442"/>
                    <a:pt x="1401" y="457"/>
                  </a:cubicBezTo>
                  <a:cubicBezTo>
                    <a:pt x="1401" y="480"/>
                    <a:pt x="1393" y="502"/>
                    <a:pt x="1386" y="525"/>
                  </a:cubicBezTo>
                  <a:cubicBezTo>
                    <a:pt x="1386" y="547"/>
                    <a:pt x="1386" y="547"/>
                    <a:pt x="1386" y="547"/>
                  </a:cubicBezTo>
                  <a:cubicBezTo>
                    <a:pt x="1416" y="547"/>
                    <a:pt x="1431" y="539"/>
                    <a:pt x="1461" y="539"/>
                  </a:cubicBezTo>
                  <a:cubicBezTo>
                    <a:pt x="1498" y="539"/>
                    <a:pt x="1528" y="539"/>
                    <a:pt x="1558" y="555"/>
                  </a:cubicBezTo>
                  <a:cubicBezTo>
                    <a:pt x="1581" y="562"/>
                    <a:pt x="1588" y="577"/>
                    <a:pt x="1611" y="577"/>
                  </a:cubicBezTo>
                  <a:cubicBezTo>
                    <a:pt x="1648" y="585"/>
                    <a:pt x="1686" y="569"/>
                    <a:pt x="1723" y="569"/>
                  </a:cubicBezTo>
                  <a:lnTo>
                    <a:pt x="1723" y="569"/>
                  </a:lnTo>
                  <a:cubicBezTo>
                    <a:pt x="1731" y="555"/>
                    <a:pt x="1738" y="539"/>
                    <a:pt x="1753" y="517"/>
                  </a:cubicBezTo>
                  <a:cubicBezTo>
                    <a:pt x="1753" y="502"/>
                    <a:pt x="1753" y="495"/>
                    <a:pt x="1768" y="480"/>
                  </a:cubicBezTo>
                  <a:cubicBezTo>
                    <a:pt x="1776" y="480"/>
                    <a:pt x="1776" y="487"/>
                    <a:pt x="1783" y="480"/>
                  </a:cubicBezTo>
                  <a:cubicBezTo>
                    <a:pt x="1791" y="480"/>
                    <a:pt x="1798" y="480"/>
                    <a:pt x="1806" y="480"/>
                  </a:cubicBezTo>
                  <a:cubicBezTo>
                    <a:pt x="1813" y="480"/>
                    <a:pt x="1813" y="495"/>
                    <a:pt x="1821" y="502"/>
                  </a:cubicBezTo>
                  <a:cubicBezTo>
                    <a:pt x="1828" y="509"/>
                    <a:pt x="1836" y="509"/>
                    <a:pt x="1843" y="509"/>
                  </a:cubicBezTo>
                  <a:cubicBezTo>
                    <a:pt x="1851" y="509"/>
                    <a:pt x="1851" y="502"/>
                    <a:pt x="1858" y="502"/>
                  </a:cubicBezTo>
                  <a:cubicBezTo>
                    <a:pt x="1866" y="487"/>
                    <a:pt x="1873" y="472"/>
                    <a:pt x="1880" y="465"/>
                  </a:cubicBezTo>
                  <a:cubicBezTo>
                    <a:pt x="1880" y="397"/>
                    <a:pt x="1880" y="397"/>
                    <a:pt x="1880" y="397"/>
                  </a:cubicBezTo>
                  <a:cubicBezTo>
                    <a:pt x="1880" y="390"/>
                    <a:pt x="1896" y="382"/>
                    <a:pt x="1896" y="375"/>
                  </a:cubicBezTo>
                  <a:cubicBezTo>
                    <a:pt x="1903" y="360"/>
                    <a:pt x="1903" y="352"/>
                    <a:pt x="1903" y="337"/>
                  </a:cubicBezTo>
                  <a:cubicBezTo>
                    <a:pt x="1910" y="352"/>
                    <a:pt x="1918" y="360"/>
                    <a:pt x="1933" y="367"/>
                  </a:cubicBezTo>
                  <a:cubicBezTo>
                    <a:pt x="1940" y="375"/>
                    <a:pt x="1948" y="390"/>
                    <a:pt x="1956" y="390"/>
                  </a:cubicBezTo>
                  <a:cubicBezTo>
                    <a:pt x="1978" y="390"/>
                    <a:pt x="1993" y="367"/>
                    <a:pt x="2008" y="352"/>
                  </a:cubicBezTo>
                  <a:cubicBezTo>
                    <a:pt x="2008" y="345"/>
                    <a:pt x="2008" y="345"/>
                    <a:pt x="2016" y="337"/>
                  </a:cubicBezTo>
                  <a:cubicBezTo>
                    <a:pt x="2023" y="337"/>
                    <a:pt x="2030" y="337"/>
                    <a:pt x="2038" y="330"/>
                  </a:cubicBezTo>
                  <a:cubicBezTo>
                    <a:pt x="2045" y="330"/>
                    <a:pt x="2053" y="330"/>
                    <a:pt x="2060" y="322"/>
                  </a:cubicBezTo>
                  <a:cubicBezTo>
                    <a:pt x="2075" y="322"/>
                    <a:pt x="2083" y="322"/>
                    <a:pt x="2090" y="315"/>
                  </a:cubicBezTo>
                  <a:cubicBezTo>
                    <a:pt x="2098" y="307"/>
                    <a:pt x="2090" y="292"/>
                    <a:pt x="2090" y="285"/>
                  </a:cubicBezTo>
                  <a:cubicBezTo>
                    <a:pt x="2113" y="285"/>
                    <a:pt x="2120" y="277"/>
                    <a:pt x="2143" y="270"/>
                  </a:cubicBezTo>
                  <a:cubicBezTo>
                    <a:pt x="2173" y="255"/>
                    <a:pt x="2195" y="255"/>
                    <a:pt x="2210" y="232"/>
                  </a:cubicBezTo>
                  <a:cubicBezTo>
                    <a:pt x="2210" y="232"/>
                    <a:pt x="2210" y="225"/>
                    <a:pt x="2210" y="217"/>
                  </a:cubicBezTo>
                  <a:cubicBezTo>
                    <a:pt x="2195" y="210"/>
                    <a:pt x="2180" y="210"/>
                    <a:pt x="2173" y="195"/>
                  </a:cubicBezTo>
                  <a:cubicBezTo>
                    <a:pt x="2165" y="180"/>
                    <a:pt x="2165" y="172"/>
                    <a:pt x="2158" y="157"/>
                  </a:cubicBezTo>
                  <a:cubicBezTo>
                    <a:pt x="2158" y="142"/>
                    <a:pt x="2150" y="135"/>
                    <a:pt x="2150" y="120"/>
                  </a:cubicBezTo>
                  <a:cubicBezTo>
                    <a:pt x="2150" y="112"/>
                    <a:pt x="2158" y="112"/>
                    <a:pt x="2158" y="112"/>
                  </a:cubicBezTo>
                  <a:cubicBezTo>
                    <a:pt x="2173" y="105"/>
                    <a:pt x="2180" y="97"/>
                    <a:pt x="2188" y="97"/>
                  </a:cubicBezTo>
                  <a:cubicBezTo>
                    <a:pt x="2218" y="97"/>
                    <a:pt x="2233" y="127"/>
                    <a:pt x="2263" y="127"/>
                  </a:cubicBezTo>
                  <a:cubicBezTo>
                    <a:pt x="2278" y="127"/>
                    <a:pt x="2285" y="120"/>
                    <a:pt x="2300" y="120"/>
                  </a:cubicBezTo>
                  <a:lnTo>
                    <a:pt x="2308" y="135"/>
                  </a:lnTo>
                  <a:lnTo>
                    <a:pt x="2308" y="135"/>
                  </a:lnTo>
                  <a:cubicBezTo>
                    <a:pt x="2308" y="157"/>
                    <a:pt x="2308" y="172"/>
                    <a:pt x="2315" y="195"/>
                  </a:cubicBezTo>
                  <a:cubicBezTo>
                    <a:pt x="2330" y="195"/>
                    <a:pt x="2338" y="195"/>
                    <a:pt x="2360" y="195"/>
                  </a:cubicBezTo>
                  <a:cubicBezTo>
                    <a:pt x="2353" y="202"/>
                    <a:pt x="2353" y="210"/>
                    <a:pt x="2353" y="225"/>
                  </a:cubicBezTo>
                  <a:cubicBezTo>
                    <a:pt x="2353" y="255"/>
                    <a:pt x="2360" y="285"/>
                    <a:pt x="2383" y="307"/>
                  </a:cubicBezTo>
                  <a:cubicBezTo>
                    <a:pt x="2390" y="300"/>
                    <a:pt x="2398" y="292"/>
                    <a:pt x="2398" y="285"/>
                  </a:cubicBezTo>
                  <a:cubicBezTo>
                    <a:pt x="2413" y="300"/>
                    <a:pt x="2435" y="307"/>
                    <a:pt x="2435" y="330"/>
                  </a:cubicBezTo>
                  <a:cubicBezTo>
                    <a:pt x="2435" y="345"/>
                    <a:pt x="2420" y="352"/>
                    <a:pt x="2420" y="367"/>
                  </a:cubicBezTo>
                  <a:cubicBezTo>
                    <a:pt x="2420" y="397"/>
                    <a:pt x="2465" y="405"/>
                    <a:pt x="2465" y="435"/>
                  </a:cubicBezTo>
                  <a:cubicBezTo>
                    <a:pt x="2465" y="442"/>
                    <a:pt x="2458" y="450"/>
                    <a:pt x="2458" y="465"/>
                  </a:cubicBezTo>
                  <a:cubicBezTo>
                    <a:pt x="2458" y="480"/>
                    <a:pt x="2465" y="487"/>
                    <a:pt x="2465" y="509"/>
                  </a:cubicBezTo>
                  <a:cubicBezTo>
                    <a:pt x="2465" y="525"/>
                    <a:pt x="2458" y="539"/>
                    <a:pt x="2458" y="555"/>
                  </a:cubicBezTo>
                  <a:cubicBezTo>
                    <a:pt x="2450" y="585"/>
                    <a:pt x="2465" y="599"/>
                    <a:pt x="2458" y="622"/>
                  </a:cubicBezTo>
                  <a:cubicBezTo>
                    <a:pt x="2450" y="637"/>
                    <a:pt x="2435" y="644"/>
                    <a:pt x="2428" y="652"/>
                  </a:cubicBezTo>
                  <a:cubicBezTo>
                    <a:pt x="2443" y="682"/>
                    <a:pt x="2458" y="704"/>
                    <a:pt x="2458" y="734"/>
                  </a:cubicBezTo>
                  <a:lnTo>
                    <a:pt x="2458" y="734"/>
                  </a:lnTo>
                  <a:cubicBezTo>
                    <a:pt x="2495" y="734"/>
                    <a:pt x="2518" y="734"/>
                    <a:pt x="2548" y="749"/>
                  </a:cubicBezTo>
                  <a:cubicBezTo>
                    <a:pt x="2555" y="742"/>
                    <a:pt x="2555" y="742"/>
                    <a:pt x="2563" y="742"/>
                  </a:cubicBezTo>
                  <a:cubicBezTo>
                    <a:pt x="2563" y="727"/>
                    <a:pt x="2563" y="719"/>
                    <a:pt x="2570" y="712"/>
                  </a:cubicBezTo>
                  <a:cubicBezTo>
                    <a:pt x="2585" y="712"/>
                    <a:pt x="2592" y="712"/>
                    <a:pt x="2600" y="712"/>
                  </a:cubicBezTo>
                  <a:cubicBezTo>
                    <a:pt x="2608" y="734"/>
                    <a:pt x="2615" y="749"/>
                    <a:pt x="2630" y="772"/>
                  </a:cubicBezTo>
                  <a:cubicBezTo>
                    <a:pt x="2638" y="794"/>
                    <a:pt x="2660" y="794"/>
                    <a:pt x="2668" y="817"/>
                  </a:cubicBezTo>
                  <a:cubicBezTo>
                    <a:pt x="2675" y="824"/>
                    <a:pt x="2675" y="839"/>
                    <a:pt x="2682" y="847"/>
                  </a:cubicBezTo>
                  <a:cubicBezTo>
                    <a:pt x="2682" y="847"/>
                    <a:pt x="2698" y="847"/>
                    <a:pt x="2705" y="847"/>
                  </a:cubicBezTo>
                  <a:cubicBezTo>
                    <a:pt x="2728" y="847"/>
                    <a:pt x="2742" y="862"/>
                    <a:pt x="2765" y="877"/>
                  </a:cubicBezTo>
                  <a:lnTo>
                    <a:pt x="2765" y="877"/>
                  </a:lnTo>
                  <a:cubicBezTo>
                    <a:pt x="2780" y="899"/>
                    <a:pt x="2787" y="907"/>
                    <a:pt x="2802" y="929"/>
                  </a:cubicBezTo>
                  <a:cubicBezTo>
                    <a:pt x="2802" y="944"/>
                    <a:pt x="2802" y="952"/>
                    <a:pt x="2810" y="967"/>
                  </a:cubicBezTo>
                  <a:cubicBezTo>
                    <a:pt x="2817" y="967"/>
                    <a:pt x="2817" y="967"/>
                    <a:pt x="2825" y="974"/>
                  </a:cubicBezTo>
                  <a:cubicBezTo>
                    <a:pt x="2832" y="989"/>
                    <a:pt x="2840" y="1012"/>
                    <a:pt x="2847" y="1019"/>
                  </a:cubicBezTo>
                  <a:lnTo>
                    <a:pt x="2847" y="1019"/>
                  </a:lnTo>
                  <a:cubicBezTo>
                    <a:pt x="2840" y="1026"/>
                    <a:pt x="2832" y="1026"/>
                    <a:pt x="2817" y="1034"/>
                  </a:cubicBezTo>
                  <a:cubicBezTo>
                    <a:pt x="2802" y="1042"/>
                    <a:pt x="2795" y="1049"/>
                    <a:pt x="2772" y="1049"/>
                  </a:cubicBezTo>
                  <a:cubicBezTo>
                    <a:pt x="2765" y="1049"/>
                    <a:pt x="2765" y="1042"/>
                    <a:pt x="2757" y="1034"/>
                  </a:cubicBezTo>
                  <a:cubicBezTo>
                    <a:pt x="2750" y="1072"/>
                    <a:pt x="2742" y="1094"/>
                    <a:pt x="2742" y="1132"/>
                  </a:cubicBezTo>
                  <a:cubicBezTo>
                    <a:pt x="2735" y="1162"/>
                    <a:pt x="2735" y="1176"/>
                    <a:pt x="2728" y="1199"/>
                  </a:cubicBezTo>
                  <a:cubicBezTo>
                    <a:pt x="2720" y="1214"/>
                    <a:pt x="2720" y="1229"/>
                    <a:pt x="2705" y="1251"/>
                  </a:cubicBezTo>
                  <a:cubicBezTo>
                    <a:pt x="2690" y="1296"/>
                    <a:pt x="2668" y="1311"/>
                    <a:pt x="2645" y="1356"/>
                  </a:cubicBezTo>
                  <a:cubicBezTo>
                    <a:pt x="2622" y="1379"/>
                    <a:pt x="2615" y="1394"/>
                    <a:pt x="2600" y="1416"/>
                  </a:cubicBezTo>
                  <a:cubicBezTo>
                    <a:pt x="2585" y="1431"/>
                    <a:pt x="2578" y="1439"/>
                    <a:pt x="2570" y="1461"/>
                  </a:cubicBezTo>
                  <a:cubicBezTo>
                    <a:pt x="2608" y="1566"/>
                    <a:pt x="2608" y="1566"/>
                    <a:pt x="2608" y="1566"/>
                  </a:cubicBezTo>
                  <a:cubicBezTo>
                    <a:pt x="2585" y="1604"/>
                    <a:pt x="2585" y="1604"/>
                    <a:pt x="2585" y="1604"/>
                  </a:cubicBezTo>
                  <a:cubicBezTo>
                    <a:pt x="2608" y="1611"/>
                    <a:pt x="2622" y="1619"/>
                    <a:pt x="2645" y="1619"/>
                  </a:cubicBezTo>
                  <a:cubicBezTo>
                    <a:pt x="2668" y="1619"/>
                    <a:pt x="2682" y="1619"/>
                    <a:pt x="2705" y="1626"/>
                  </a:cubicBezTo>
                  <a:cubicBezTo>
                    <a:pt x="2712" y="1634"/>
                    <a:pt x="2712" y="1649"/>
                    <a:pt x="2720" y="1649"/>
                  </a:cubicBezTo>
                  <a:cubicBezTo>
                    <a:pt x="2735" y="1656"/>
                    <a:pt x="2750" y="1664"/>
                    <a:pt x="2765" y="1671"/>
                  </a:cubicBezTo>
                  <a:cubicBezTo>
                    <a:pt x="2787" y="1686"/>
                    <a:pt x="2802" y="1701"/>
                    <a:pt x="2825" y="1709"/>
                  </a:cubicBezTo>
                  <a:cubicBezTo>
                    <a:pt x="2862" y="1724"/>
                    <a:pt x="2877" y="1731"/>
                    <a:pt x="2915" y="1738"/>
                  </a:cubicBezTo>
                  <a:cubicBezTo>
                    <a:pt x="2945" y="1754"/>
                    <a:pt x="2967" y="1754"/>
                    <a:pt x="2990" y="1776"/>
                  </a:cubicBezTo>
                  <a:cubicBezTo>
                    <a:pt x="2997" y="1791"/>
                    <a:pt x="2997" y="1798"/>
                    <a:pt x="3005" y="1806"/>
                  </a:cubicBezTo>
                  <a:cubicBezTo>
                    <a:pt x="3012" y="1828"/>
                    <a:pt x="3020" y="1844"/>
                    <a:pt x="3020" y="1866"/>
                  </a:cubicBezTo>
                  <a:cubicBezTo>
                    <a:pt x="3020" y="1896"/>
                    <a:pt x="3020" y="1911"/>
                    <a:pt x="3012" y="1933"/>
                  </a:cubicBezTo>
                  <a:cubicBezTo>
                    <a:pt x="3005" y="1948"/>
                    <a:pt x="2990" y="1948"/>
                    <a:pt x="2990" y="1956"/>
                  </a:cubicBezTo>
                  <a:cubicBezTo>
                    <a:pt x="2982" y="1963"/>
                    <a:pt x="2982" y="1971"/>
                    <a:pt x="2982" y="1986"/>
                  </a:cubicBezTo>
                  <a:cubicBezTo>
                    <a:pt x="2982" y="2016"/>
                    <a:pt x="2990" y="2031"/>
                    <a:pt x="3005" y="2061"/>
                  </a:cubicBezTo>
                  <a:cubicBezTo>
                    <a:pt x="2975" y="2076"/>
                    <a:pt x="2952" y="2083"/>
                    <a:pt x="2915" y="2083"/>
                  </a:cubicBezTo>
                  <a:cubicBezTo>
                    <a:pt x="2907" y="2083"/>
                    <a:pt x="2907" y="2083"/>
                    <a:pt x="2900" y="2076"/>
                  </a:cubicBezTo>
                  <a:cubicBezTo>
                    <a:pt x="2907" y="2061"/>
                    <a:pt x="2922" y="2053"/>
                    <a:pt x="2922" y="2038"/>
                  </a:cubicBezTo>
                  <a:cubicBezTo>
                    <a:pt x="2870" y="2031"/>
                    <a:pt x="2840" y="2023"/>
                    <a:pt x="2787" y="2023"/>
                  </a:cubicBezTo>
                  <a:cubicBezTo>
                    <a:pt x="2780" y="2023"/>
                    <a:pt x="2772" y="2031"/>
                    <a:pt x="2765" y="2031"/>
                  </a:cubicBezTo>
                  <a:cubicBezTo>
                    <a:pt x="2772" y="2016"/>
                    <a:pt x="2772" y="2008"/>
                    <a:pt x="2765" y="1993"/>
                  </a:cubicBezTo>
                  <a:cubicBezTo>
                    <a:pt x="2705" y="2016"/>
                    <a:pt x="2690" y="2076"/>
                    <a:pt x="2630" y="2091"/>
                  </a:cubicBezTo>
                  <a:cubicBezTo>
                    <a:pt x="2622" y="2068"/>
                    <a:pt x="2622" y="2068"/>
                    <a:pt x="2622" y="2068"/>
                  </a:cubicBezTo>
                  <a:cubicBezTo>
                    <a:pt x="2608" y="2076"/>
                    <a:pt x="2600" y="2076"/>
                    <a:pt x="2585" y="2091"/>
                  </a:cubicBezTo>
                  <a:cubicBezTo>
                    <a:pt x="2578" y="2098"/>
                    <a:pt x="2578" y="2113"/>
                    <a:pt x="2570" y="2113"/>
                  </a:cubicBezTo>
                  <a:cubicBezTo>
                    <a:pt x="2548" y="2121"/>
                    <a:pt x="2540" y="2113"/>
                    <a:pt x="2518" y="2113"/>
                  </a:cubicBezTo>
                  <a:cubicBezTo>
                    <a:pt x="2480" y="2113"/>
                    <a:pt x="2473" y="2136"/>
                    <a:pt x="2443" y="2151"/>
                  </a:cubicBezTo>
                  <a:cubicBezTo>
                    <a:pt x="2428" y="2158"/>
                    <a:pt x="2420" y="2166"/>
                    <a:pt x="2405" y="2173"/>
                  </a:cubicBezTo>
                  <a:cubicBezTo>
                    <a:pt x="2383" y="2166"/>
                    <a:pt x="2383" y="2166"/>
                    <a:pt x="2383" y="2166"/>
                  </a:cubicBezTo>
                  <a:cubicBezTo>
                    <a:pt x="2368" y="2181"/>
                    <a:pt x="2360" y="2188"/>
                    <a:pt x="2360" y="2203"/>
                  </a:cubicBezTo>
                  <a:cubicBezTo>
                    <a:pt x="2353" y="2218"/>
                    <a:pt x="2360" y="2233"/>
                    <a:pt x="2353" y="2241"/>
                  </a:cubicBezTo>
                  <a:cubicBezTo>
                    <a:pt x="2345" y="2263"/>
                    <a:pt x="2330" y="2271"/>
                    <a:pt x="2323" y="2293"/>
                  </a:cubicBezTo>
                  <a:cubicBezTo>
                    <a:pt x="2323" y="2301"/>
                    <a:pt x="2323" y="2315"/>
                    <a:pt x="2315" y="2315"/>
                  </a:cubicBezTo>
                  <a:cubicBezTo>
                    <a:pt x="2308" y="2323"/>
                    <a:pt x="2300" y="2331"/>
                    <a:pt x="2285" y="2331"/>
                  </a:cubicBezTo>
                  <a:cubicBezTo>
                    <a:pt x="2278" y="2331"/>
                    <a:pt x="2270" y="2315"/>
                    <a:pt x="2263" y="2315"/>
                  </a:cubicBezTo>
                  <a:cubicBezTo>
                    <a:pt x="2255" y="2315"/>
                    <a:pt x="2248" y="2323"/>
                    <a:pt x="2240" y="2323"/>
                  </a:cubicBezTo>
                  <a:cubicBezTo>
                    <a:pt x="2240" y="2345"/>
                    <a:pt x="2240" y="2345"/>
                    <a:pt x="2240" y="2345"/>
                  </a:cubicBezTo>
                  <a:cubicBezTo>
                    <a:pt x="2240" y="2361"/>
                    <a:pt x="2255" y="2368"/>
                    <a:pt x="2263" y="2383"/>
                  </a:cubicBezTo>
                  <a:cubicBezTo>
                    <a:pt x="2278" y="2420"/>
                    <a:pt x="2278" y="2435"/>
                    <a:pt x="2285" y="2473"/>
                  </a:cubicBezTo>
                  <a:cubicBezTo>
                    <a:pt x="2278" y="2473"/>
                    <a:pt x="2278" y="2480"/>
                    <a:pt x="2270" y="2480"/>
                  </a:cubicBezTo>
                  <a:cubicBezTo>
                    <a:pt x="2263" y="2480"/>
                    <a:pt x="2255" y="2473"/>
                    <a:pt x="2248" y="2473"/>
                  </a:cubicBezTo>
                  <a:cubicBezTo>
                    <a:pt x="2240" y="2495"/>
                    <a:pt x="2233" y="2510"/>
                    <a:pt x="2210" y="2533"/>
                  </a:cubicBezTo>
                  <a:cubicBezTo>
                    <a:pt x="2203" y="2540"/>
                    <a:pt x="2203" y="2555"/>
                    <a:pt x="2188" y="2563"/>
                  </a:cubicBezTo>
                  <a:cubicBezTo>
                    <a:pt x="2180" y="2563"/>
                    <a:pt x="2165" y="2555"/>
                    <a:pt x="2150" y="2563"/>
                  </a:cubicBezTo>
                  <a:cubicBezTo>
                    <a:pt x="2143" y="2570"/>
                    <a:pt x="2143" y="2578"/>
                    <a:pt x="2135" y="2585"/>
                  </a:cubicBezTo>
                  <a:cubicBezTo>
                    <a:pt x="2128" y="2593"/>
                    <a:pt x="2128" y="2593"/>
                    <a:pt x="2120" y="2593"/>
                  </a:cubicBezTo>
                  <a:cubicBezTo>
                    <a:pt x="2090" y="2615"/>
                    <a:pt x="2090" y="2645"/>
                    <a:pt x="2075" y="2675"/>
                  </a:cubicBezTo>
                  <a:cubicBezTo>
                    <a:pt x="2045" y="2705"/>
                    <a:pt x="2038" y="2728"/>
                    <a:pt x="2023" y="2773"/>
                  </a:cubicBezTo>
                  <a:cubicBezTo>
                    <a:pt x="2016" y="2795"/>
                    <a:pt x="2000" y="2810"/>
                    <a:pt x="1993" y="2833"/>
                  </a:cubicBezTo>
                  <a:cubicBezTo>
                    <a:pt x="1978" y="2855"/>
                    <a:pt x="1978" y="2870"/>
                    <a:pt x="1970" y="2893"/>
                  </a:cubicBezTo>
                  <a:cubicBezTo>
                    <a:pt x="1963" y="2908"/>
                    <a:pt x="1956" y="2915"/>
                    <a:pt x="1948" y="2930"/>
                  </a:cubicBezTo>
                  <a:cubicBezTo>
                    <a:pt x="1933" y="2967"/>
                    <a:pt x="1926" y="2990"/>
                    <a:pt x="1918" y="3020"/>
                  </a:cubicBezTo>
                  <a:cubicBezTo>
                    <a:pt x="1903" y="3057"/>
                    <a:pt x="1880" y="3080"/>
                    <a:pt x="1843" y="3095"/>
                  </a:cubicBezTo>
                  <a:cubicBezTo>
                    <a:pt x="1836" y="3102"/>
                    <a:pt x="1821" y="3110"/>
                    <a:pt x="1806" y="3117"/>
                  </a:cubicBezTo>
                  <a:cubicBezTo>
                    <a:pt x="1798" y="3125"/>
                    <a:pt x="1783" y="3132"/>
                    <a:pt x="1776" y="3140"/>
                  </a:cubicBezTo>
                  <a:cubicBezTo>
                    <a:pt x="1768" y="3147"/>
                    <a:pt x="1768" y="3162"/>
                    <a:pt x="1761" y="3170"/>
                  </a:cubicBezTo>
                  <a:cubicBezTo>
                    <a:pt x="1738" y="3185"/>
                    <a:pt x="1723" y="3155"/>
                    <a:pt x="1701" y="3147"/>
                  </a:cubicBezTo>
                  <a:cubicBezTo>
                    <a:pt x="1678" y="3140"/>
                    <a:pt x="1671" y="3140"/>
                    <a:pt x="1648" y="3132"/>
                  </a:cubicBezTo>
                  <a:cubicBezTo>
                    <a:pt x="1596" y="3117"/>
                    <a:pt x="1566" y="3117"/>
                    <a:pt x="1513" y="3102"/>
                  </a:cubicBezTo>
                  <a:cubicBezTo>
                    <a:pt x="1446" y="3087"/>
                    <a:pt x="1416" y="3073"/>
                    <a:pt x="1349" y="3043"/>
                  </a:cubicBezTo>
                  <a:cubicBezTo>
                    <a:pt x="1319" y="3035"/>
                    <a:pt x="1289" y="3020"/>
                    <a:pt x="1281" y="2990"/>
                  </a:cubicBezTo>
                  <a:cubicBezTo>
                    <a:pt x="1281" y="2967"/>
                    <a:pt x="1289" y="2953"/>
                    <a:pt x="1274" y="2937"/>
                  </a:cubicBezTo>
                  <a:cubicBezTo>
                    <a:pt x="1266" y="2930"/>
                    <a:pt x="1259" y="2937"/>
                    <a:pt x="1251" y="2930"/>
                  </a:cubicBezTo>
                  <a:cubicBezTo>
                    <a:pt x="1244" y="2930"/>
                    <a:pt x="1244" y="2923"/>
                    <a:pt x="1236" y="2923"/>
                  </a:cubicBezTo>
                  <a:cubicBezTo>
                    <a:pt x="1244" y="2900"/>
                    <a:pt x="1236" y="2885"/>
                    <a:pt x="1244" y="2863"/>
                  </a:cubicBezTo>
                  <a:cubicBezTo>
                    <a:pt x="1266" y="2863"/>
                    <a:pt x="1289" y="2863"/>
                    <a:pt x="1311" y="2848"/>
                  </a:cubicBezTo>
                  <a:cubicBezTo>
                    <a:pt x="1281" y="2810"/>
                    <a:pt x="1244" y="2803"/>
                    <a:pt x="1199" y="2788"/>
                  </a:cubicBezTo>
                  <a:cubicBezTo>
                    <a:pt x="1176" y="2773"/>
                    <a:pt x="1161" y="2765"/>
                    <a:pt x="1139" y="2750"/>
                  </a:cubicBezTo>
                  <a:cubicBezTo>
                    <a:pt x="1101" y="2728"/>
                    <a:pt x="1086" y="2713"/>
                    <a:pt x="1049" y="2690"/>
                  </a:cubicBezTo>
                  <a:cubicBezTo>
                    <a:pt x="1034" y="2683"/>
                    <a:pt x="1019" y="2675"/>
                    <a:pt x="1011" y="2660"/>
                  </a:cubicBezTo>
                  <a:cubicBezTo>
                    <a:pt x="1004" y="2638"/>
                    <a:pt x="1004" y="2623"/>
                    <a:pt x="1004" y="2600"/>
                  </a:cubicBezTo>
                  <a:cubicBezTo>
                    <a:pt x="981" y="2600"/>
                    <a:pt x="981" y="2600"/>
                    <a:pt x="981" y="2600"/>
                  </a:cubicBezTo>
                  <a:cubicBezTo>
                    <a:pt x="959" y="2600"/>
                    <a:pt x="951" y="2608"/>
                    <a:pt x="929" y="2615"/>
                  </a:cubicBezTo>
                  <a:cubicBezTo>
                    <a:pt x="929" y="2608"/>
                    <a:pt x="921" y="2600"/>
                    <a:pt x="921" y="2593"/>
                  </a:cubicBezTo>
                  <a:cubicBezTo>
                    <a:pt x="921" y="2563"/>
                    <a:pt x="929" y="2548"/>
                    <a:pt x="936" y="2518"/>
                  </a:cubicBezTo>
                  <a:cubicBezTo>
                    <a:pt x="936" y="2510"/>
                    <a:pt x="944" y="2503"/>
                    <a:pt x="944" y="2495"/>
                  </a:cubicBezTo>
                  <a:cubicBezTo>
                    <a:pt x="944" y="2473"/>
                    <a:pt x="921" y="2465"/>
                    <a:pt x="921" y="2443"/>
                  </a:cubicBezTo>
                  <a:cubicBezTo>
                    <a:pt x="921" y="2405"/>
                    <a:pt x="944" y="2383"/>
                    <a:pt x="959" y="2345"/>
                  </a:cubicBezTo>
                  <a:cubicBezTo>
                    <a:pt x="974" y="2301"/>
                    <a:pt x="989" y="2263"/>
                    <a:pt x="1034" y="2248"/>
                  </a:cubicBezTo>
                  <a:cubicBezTo>
                    <a:pt x="1026" y="2233"/>
                    <a:pt x="1019" y="2218"/>
                    <a:pt x="1019" y="2203"/>
                  </a:cubicBezTo>
                  <a:cubicBezTo>
                    <a:pt x="1019" y="2196"/>
                    <a:pt x="1019" y="2196"/>
                    <a:pt x="1019" y="2196"/>
                  </a:cubicBezTo>
                  <a:cubicBezTo>
                    <a:pt x="1019" y="2181"/>
                    <a:pt x="1026" y="2181"/>
                    <a:pt x="1026" y="2166"/>
                  </a:cubicBezTo>
                  <a:cubicBezTo>
                    <a:pt x="1026" y="2136"/>
                    <a:pt x="996" y="2121"/>
                    <a:pt x="966" y="2106"/>
                  </a:cubicBezTo>
                  <a:cubicBezTo>
                    <a:pt x="959" y="2106"/>
                    <a:pt x="959" y="2091"/>
                    <a:pt x="944" y="2083"/>
                  </a:cubicBezTo>
                  <a:cubicBezTo>
                    <a:pt x="929" y="2083"/>
                    <a:pt x="921" y="2076"/>
                    <a:pt x="914" y="2068"/>
                  </a:cubicBezTo>
                  <a:cubicBezTo>
                    <a:pt x="929" y="2038"/>
                    <a:pt x="959" y="2038"/>
                    <a:pt x="996" y="2023"/>
                  </a:cubicBezTo>
                  <a:cubicBezTo>
                    <a:pt x="1011" y="2016"/>
                    <a:pt x="1026" y="2008"/>
                    <a:pt x="1041" y="1993"/>
                  </a:cubicBezTo>
                  <a:cubicBezTo>
                    <a:pt x="1064" y="1986"/>
                    <a:pt x="1079" y="1978"/>
                    <a:pt x="1094" y="1963"/>
                  </a:cubicBezTo>
                  <a:cubicBezTo>
                    <a:pt x="1131" y="1941"/>
                    <a:pt x="1154" y="1926"/>
                    <a:pt x="1176" y="1896"/>
                  </a:cubicBezTo>
                  <a:cubicBezTo>
                    <a:pt x="1199" y="1866"/>
                    <a:pt x="1221" y="1851"/>
                    <a:pt x="1236" y="1821"/>
                  </a:cubicBezTo>
                  <a:cubicBezTo>
                    <a:pt x="1251" y="1798"/>
                    <a:pt x="1251" y="1791"/>
                    <a:pt x="1266" y="1768"/>
                  </a:cubicBezTo>
                  <a:cubicBezTo>
                    <a:pt x="1281" y="1746"/>
                    <a:pt x="1296" y="1738"/>
                    <a:pt x="1311" y="1709"/>
                  </a:cubicBezTo>
                  <a:cubicBezTo>
                    <a:pt x="1326" y="1671"/>
                    <a:pt x="1333" y="1649"/>
                    <a:pt x="1333" y="1611"/>
                  </a:cubicBezTo>
                  <a:cubicBezTo>
                    <a:pt x="1333" y="1596"/>
                    <a:pt x="1326" y="1581"/>
                    <a:pt x="1311" y="1566"/>
                  </a:cubicBezTo>
                  <a:cubicBezTo>
                    <a:pt x="1311" y="1559"/>
                    <a:pt x="1304" y="1566"/>
                    <a:pt x="1304" y="1559"/>
                  </a:cubicBezTo>
                  <a:cubicBezTo>
                    <a:pt x="1304" y="1544"/>
                    <a:pt x="1304" y="1536"/>
                    <a:pt x="1296" y="1521"/>
                  </a:cubicBezTo>
                  <a:cubicBezTo>
                    <a:pt x="1289" y="1506"/>
                    <a:pt x="1274" y="1506"/>
                    <a:pt x="1259" y="1499"/>
                  </a:cubicBezTo>
                  <a:cubicBezTo>
                    <a:pt x="1244" y="1499"/>
                    <a:pt x="1236" y="1491"/>
                    <a:pt x="1221" y="1491"/>
                  </a:cubicBezTo>
                  <a:cubicBezTo>
                    <a:pt x="1191" y="1499"/>
                    <a:pt x="1176" y="1506"/>
                    <a:pt x="1139" y="1514"/>
                  </a:cubicBezTo>
                  <a:cubicBezTo>
                    <a:pt x="1124" y="1514"/>
                    <a:pt x="1109" y="1514"/>
                    <a:pt x="1094" y="1529"/>
                  </a:cubicBezTo>
                  <a:cubicBezTo>
                    <a:pt x="1071" y="1536"/>
                    <a:pt x="1056" y="1544"/>
                    <a:pt x="1026" y="1551"/>
                  </a:cubicBezTo>
                  <a:cubicBezTo>
                    <a:pt x="1004" y="1559"/>
                    <a:pt x="989" y="1574"/>
                    <a:pt x="959" y="1574"/>
                  </a:cubicBezTo>
                  <a:cubicBezTo>
                    <a:pt x="921" y="1574"/>
                    <a:pt x="899" y="1566"/>
                    <a:pt x="869" y="1559"/>
                  </a:cubicBezTo>
                  <a:cubicBezTo>
                    <a:pt x="839" y="1559"/>
                    <a:pt x="824" y="1551"/>
                    <a:pt x="801" y="1544"/>
                  </a:cubicBezTo>
                  <a:lnTo>
                    <a:pt x="794" y="1536"/>
                  </a:lnTo>
                  <a:cubicBezTo>
                    <a:pt x="779" y="1529"/>
                    <a:pt x="771" y="1536"/>
                    <a:pt x="764" y="1529"/>
                  </a:cubicBezTo>
                  <a:cubicBezTo>
                    <a:pt x="756" y="1529"/>
                    <a:pt x="756" y="1521"/>
                    <a:pt x="749" y="1514"/>
                  </a:cubicBezTo>
                  <a:cubicBezTo>
                    <a:pt x="741" y="1514"/>
                    <a:pt x="734" y="1506"/>
                    <a:pt x="727" y="1506"/>
                  </a:cubicBezTo>
                  <a:cubicBezTo>
                    <a:pt x="674" y="1476"/>
                    <a:pt x="659" y="1431"/>
                    <a:pt x="599" y="1416"/>
                  </a:cubicBezTo>
                  <a:cubicBezTo>
                    <a:pt x="577" y="1401"/>
                    <a:pt x="562" y="1401"/>
                    <a:pt x="539" y="1394"/>
                  </a:cubicBezTo>
                  <a:cubicBezTo>
                    <a:pt x="524" y="1386"/>
                    <a:pt x="509" y="1386"/>
                    <a:pt x="502" y="1379"/>
                  </a:cubicBezTo>
                  <a:cubicBezTo>
                    <a:pt x="494" y="1371"/>
                    <a:pt x="487" y="1356"/>
                    <a:pt x="472" y="1356"/>
                  </a:cubicBezTo>
                  <a:cubicBezTo>
                    <a:pt x="449" y="1356"/>
                    <a:pt x="434" y="1379"/>
                    <a:pt x="412" y="1379"/>
                  </a:cubicBezTo>
                  <a:cubicBezTo>
                    <a:pt x="382" y="1386"/>
                    <a:pt x="359" y="1379"/>
                    <a:pt x="329" y="1379"/>
                  </a:cubicBezTo>
                  <a:cubicBezTo>
                    <a:pt x="299" y="1379"/>
                    <a:pt x="277" y="1386"/>
                    <a:pt x="239" y="1394"/>
                  </a:cubicBezTo>
                  <a:cubicBezTo>
                    <a:pt x="232" y="1401"/>
                    <a:pt x="217" y="1409"/>
                    <a:pt x="202" y="1416"/>
                  </a:cubicBezTo>
                  <a:cubicBezTo>
                    <a:pt x="194" y="1416"/>
                    <a:pt x="194" y="1424"/>
                    <a:pt x="187" y="1424"/>
                  </a:cubicBezTo>
                  <a:cubicBezTo>
                    <a:pt x="172" y="1424"/>
                    <a:pt x="172" y="1416"/>
                    <a:pt x="157" y="1416"/>
                  </a:cubicBezTo>
                  <a:cubicBezTo>
                    <a:pt x="127" y="1416"/>
                    <a:pt x="112" y="1431"/>
                    <a:pt x="90" y="1446"/>
                  </a:cubicBezTo>
                  <a:cubicBezTo>
                    <a:pt x="90" y="1446"/>
                    <a:pt x="82" y="1446"/>
                    <a:pt x="82" y="1454"/>
                  </a:cubicBezTo>
                  <a:lnTo>
                    <a:pt x="82" y="1454"/>
                  </a:lnTo>
                  <a:cubicBezTo>
                    <a:pt x="74" y="1439"/>
                    <a:pt x="74" y="1431"/>
                    <a:pt x="74" y="1416"/>
                  </a:cubicBezTo>
                  <a:cubicBezTo>
                    <a:pt x="74" y="1401"/>
                    <a:pt x="82" y="1394"/>
                    <a:pt x="82" y="1379"/>
                  </a:cubicBezTo>
                  <a:cubicBezTo>
                    <a:pt x="82" y="1371"/>
                    <a:pt x="67" y="1364"/>
                    <a:pt x="67" y="1356"/>
                  </a:cubicBezTo>
                  <a:cubicBezTo>
                    <a:pt x="60" y="1349"/>
                    <a:pt x="52" y="1341"/>
                    <a:pt x="52" y="1334"/>
                  </a:cubicBezTo>
                  <a:cubicBezTo>
                    <a:pt x="37" y="1319"/>
                    <a:pt x="30" y="1319"/>
                    <a:pt x="15" y="1304"/>
                  </a:cubicBezTo>
                  <a:cubicBezTo>
                    <a:pt x="7" y="1304"/>
                    <a:pt x="0" y="1304"/>
                    <a:pt x="0" y="1296"/>
                  </a:cubicBezTo>
                  <a:cubicBezTo>
                    <a:pt x="0" y="1266"/>
                    <a:pt x="0" y="1251"/>
                    <a:pt x="15" y="1221"/>
                  </a:cubicBezTo>
                  <a:cubicBezTo>
                    <a:pt x="15" y="1206"/>
                    <a:pt x="30" y="1199"/>
                    <a:pt x="30" y="1184"/>
                  </a:cubicBezTo>
                  <a:cubicBezTo>
                    <a:pt x="30" y="1162"/>
                    <a:pt x="7" y="1154"/>
                    <a:pt x="7" y="1132"/>
                  </a:cubicBezTo>
                  <a:cubicBezTo>
                    <a:pt x="7" y="1116"/>
                    <a:pt x="15" y="1102"/>
                    <a:pt x="15" y="1086"/>
                  </a:cubicBezTo>
                  <a:cubicBezTo>
                    <a:pt x="15" y="1072"/>
                    <a:pt x="15" y="1064"/>
                    <a:pt x="15" y="1049"/>
                  </a:cubicBezTo>
                  <a:cubicBezTo>
                    <a:pt x="15" y="1034"/>
                    <a:pt x="22" y="1034"/>
                    <a:pt x="22" y="1019"/>
                  </a:cubicBezTo>
                  <a:cubicBezTo>
                    <a:pt x="22" y="1012"/>
                    <a:pt x="22" y="1004"/>
                    <a:pt x="22" y="997"/>
                  </a:cubicBezTo>
                  <a:cubicBezTo>
                    <a:pt x="30" y="974"/>
                    <a:pt x="44" y="959"/>
                    <a:pt x="60" y="944"/>
                  </a:cubicBezTo>
                  <a:cubicBezTo>
                    <a:pt x="74" y="937"/>
                    <a:pt x="90" y="937"/>
                    <a:pt x="97" y="922"/>
                  </a:cubicBezTo>
                  <a:cubicBezTo>
                    <a:pt x="112" y="892"/>
                    <a:pt x="112" y="869"/>
                    <a:pt x="134" y="854"/>
                  </a:cubicBezTo>
                  <a:cubicBezTo>
                    <a:pt x="150" y="847"/>
                    <a:pt x="157" y="839"/>
                    <a:pt x="172" y="832"/>
                  </a:cubicBezTo>
                  <a:cubicBezTo>
                    <a:pt x="172" y="794"/>
                    <a:pt x="172" y="794"/>
                    <a:pt x="172" y="794"/>
                  </a:cubicBezTo>
                  <a:cubicBezTo>
                    <a:pt x="142" y="794"/>
                    <a:pt x="142" y="794"/>
                    <a:pt x="142" y="794"/>
                  </a:cubicBezTo>
                  <a:cubicBezTo>
                    <a:pt x="142" y="787"/>
                    <a:pt x="134" y="779"/>
                    <a:pt x="134" y="772"/>
                  </a:cubicBezTo>
                  <a:cubicBezTo>
                    <a:pt x="134" y="757"/>
                    <a:pt x="150" y="757"/>
                    <a:pt x="157" y="749"/>
                  </a:cubicBezTo>
                  <a:cubicBezTo>
                    <a:pt x="164" y="742"/>
                    <a:pt x="172" y="734"/>
                    <a:pt x="180" y="727"/>
                  </a:cubicBezTo>
                  <a:lnTo>
                    <a:pt x="180" y="727"/>
                  </a:lnTo>
                  <a:cubicBezTo>
                    <a:pt x="187" y="734"/>
                    <a:pt x="187" y="742"/>
                    <a:pt x="202" y="749"/>
                  </a:cubicBezTo>
                  <a:cubicBezTo>
                    <a:pt x="217" y="742"/>
                    <a:pt x="224" y="727"/>
                    <a:pt x="239" y="719"/>
                  </a:cubicBezTo>
                  <a:cubicBezTo>
                    <a:pt x="239" y="719"/>
                    <a:pt x="247" y="719"/>
                    <a:pt x="247" y="712"/>
                  </a:cubicBezTo>
                  <a:cubicBezTo>
                    <a:pt x="262" y="704"/>
                    <a:pt x="269" y="689"/>
                    <a:pt x="277" y="674"/>
                  </a:cubicBezTo>
                  <a:lnTo>
                    <a:pt x="284" y="667"/>
                  </a:lnTo>
                  <a:cubicBezTo>
                    <a:pt x="284" y="637"/>
                    <a:pt x="269" y="622"/>
                    <a:pt x="269" y="592"/>
                  </a:cubicBezTo>
                  <a:cubicBezTo>
                    <a:pt x="269" y="577"/>
                    <a:pt x="269" y="562"/>
                    <a:pt x="262" y="555"/>
                  </a:cubicBezTo>
                  <a:cubicBezTo>
                    <a:pt x="254" y="539"/>
                    <a:pt x="239" y="532"/>
                    <a:pt x="239" y="517"/>
                  </a:cubicBezTo>
                  <a:cubicBezTo>
                    <a:pt x="239" y="472"/>
                    <a:pt x="239" y="472"/>
                    <a:pt x="239" y="472"/>
                  </a:cubicBezTo>
                  <a:cubicBezTo>
                    <a:pt x="239" y="465"/>
                    <a:pt x="247" y="465"/>
                    <a:pt x="247" y="457"/>
                  </a:cubicBezTo>
                  <a:cubicBezTo>
                    <a:pt x="239" y="442"/>
                    <a:pt x="217" y="450"/>
                    <a:pt x="209" y="442"/>
                  </a:cubicBezTo>
                  <a:cubicBezTo>
                    <a:pt x="202" y="435"/>
                    <a:pt x="202" y="427"/>
                    <a:pt x="202" y="420"/>
                  </a:cubicBezTo>
                  <a:cubicBezTo>
                    <a:pt x="194" y="390"/>
                    <a:pt x="187" y="375"/>
                    <a:pt x="172" y="345"/>
                  </a:cubicBezTo>
                  <a:cubicBezTo>
                    <a:pt x="187" y="307"/>
                    <a:pt x="187" y="307"/>
                    <a:pt x="187" y="307"/>
                  </a:cubicBezTo>
                  <a:cubicBezTo>
                    <a:pt x="180" y="285"/>
                    <a:pt x="187" y="270"/>
                    <a:pt x="180" y="255"/>
                  </a:cubicBezTo>
                  <a:cubicBezTo>
                    <a:pt x="172" y="240"/>
                    <a:pt x="164" y="247"/>
                    <a:pt x="150" y="232"/>
                  </a:cubicBezTo>
                  <a:cubicBezTo>
                    <a:pt x="142" y="225"/>
                    <a:pt x="134" y="217"/>
                    <a:pt x="127" y="202"/>
                  </a:cubicBezTo>
                  <a:close/>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9" name="Freeform 135">
              <a:extLst>
                <a:ext uri="{FF2B5EF4-FFF2-40B4-BE49-F238E27FC236}">
                  <a16:creationId xmlns:a16="http://schemas.microsoft.com/office/drawing/2014/main" id="{58EE2961-7117-594C-8047-647A10B26183}"/>
                </a:ext>
              </a:extLst>
            </p:cNvPr>
            <p:cNvSpPr>
              <a:spLocks noChangeArrowheads="1"/>
            </p:cNvSpPr>
            <p:nvPr/>
          </p:nvSpPr>
          <p:spPr bwMode="auto">
            <a:xfrm>
              <a:off x="5595968" y="7534392"/>
              <a:ext cx="2194749" cy="2440675"/>
            </a:xfrm>
            <a:custGeom>
              <a:avLst/>
              <a:gdLst>
                <a:gd name="T0" fmla="*/ 3221 w 5080"/>
                <a:gd name="T1" fmla="*/ 1018 h 5651"/>
                <a:gd name="T2" fmla="*/ 3468 w 5080"/>
                <a:gd name="T3" fmla="*/ 951 h 5651"/>
                <a:gd name="T4" fmla="*/ 3491 w 5080"/>
                <a:gd name="T5" fmla="*/ 412 h 5651"/>
                <a:gd name="T6" fmla="*/ 3228 w 5080"/>
                <a:gd name="T7" fmla="*/ 644 h 5651"/>
                <a:gd name="T8" fmla="*/ 37 w 5080"/>
                <a:gd name="T9" fmla="*/ 4526 h 5651"/>
                <a:gd name="T10" fmla="*/ 164 w 5080"/>
                <a:gd name="T11" fmla="*/ 4383 h 5651"/>
                <a:gd name="T12" fmla="*/ 397 w 5080"/>
                <a:gd name="T13" fmla="*/ 4323 h 5651"/>
                <a:gd name="T14" fmla="*/ 554 w 5080"/>
                <a:gd name="T15" fmla="*/ 4211 h 5651"/>
                <a:gd name="T16" fmla="*/ 741 w 5080"/>
                <a:gd name="T17" fmla="*/ 4046 h 5651"/>
                <a:gd name="T18" fmla="*/ 659 w 5080"/>
                <a:gd name="T19" fmla="*/ 3604 h 5651"/>
                <a:gd name="T20" fmla="*/ 1019 w 5080"/>
                <a:gd name="T21" fmla="*/ 3154 h 5651"/>
                <a:gd name="T22" fmla="*/ 1438 w 5080"/>
                <a:gd name="T23" fmla="*/ 2570 h 5651"/>
                <a:gd name="T24" fmla="*/ 1408 w 5080"/>
                <a:gd name="T25" fmla="*/ 2015 h 5651"/>
                <a:gd name="T26" fmla="*/ 1618 w 5080"/>
                <a:gd name="T27" fmla="*/ 1663 h 5651"/>
                <a:gd name="T28" fmla="*/ 2149 w 5080"/>
                <a:gd name="T29" fmla="*/ 1520 h 5651"/>
                <a:gd name="T30" fmla="*/ 2067 w 5080"/>
                <a:gd name="T31" fmla="*/ 1775 h 5651"/>
                <a:gd name="T32" fmla="*/ 1663 w 5080"/>
                <a:gd name="T33" fmla="*/ 1970 h 5651"/>
                <a:gd name="T34" fmla="*/ 1693 w 5080"/>
                <a:gd name="T35" fmla="*/ 2098 h 5651"/>
                <a:gd name="T36" fmla="*/ 2082 w 5080"/>
                <a:gd name="T37" fmla="*/ 2599 h 5651"/>
                <a:gd name="T38" fmla="*/ 2929 w 5080"/>
                <a:gd name="T39" fmla="*/ 2060 h 5651"/>
                <a:gd name="T40" fmla="*/ 3491 w 5080"/>
                <a:gd name="T41" fmla="*/ 1753 h 5651"/>
                <a:gd name="T42" fmla="*/ 3910 w 5080"/>
                <a:gd name="T43" fmla="*/ 1056 h 5651"/>
                <a:gd name="T44" fmla="*/ 4540 w 5080"/>
                <a:gd name="T45" fmla="*/ 531 h 5651"/>
                <a:gd name="T46" fmla="*/ 4727 w 5080"/>
                <a:gd name="T47" fmla="*/ 38 h 5651"/>
                <a:gd name="T48" fmla="*/ 4952 w 5080"/>
                <a:gd name="T49" fmla="*/ 300 h 5651"/>
                <a:gd name="T50" fmla="*/ 4825 w 5080"/>
                <a:gd name="T51" fmla="*/ 689 h 5651"/>
                <a:gd name="T52" fmla="*/ 4840 w 5080"/>
                <a:gd name="T53" fmla="*/ 1026 h 5651"/>
                <a:gd name="T54" fmla="*/ 4780 w 5080"/>
                <a:gd name="T55" fmla="*/ 1243 h 5651"/>
                <a:gd name="T56" fmla="*/ 4667 w 5080"/>
                <a:gd name="T57" fmla="*/ 1505 h 5651"/>
                <a:gd name="T58" fmla="*/ 4345 w 5080"/>
                <a:gd name="T59" fmla="*/ 1610 h 5651"/>
                <a:gd name="T60" fmla="*/ 4270 w 5080"/>
                <a:gd name="T61" fmla="*/ 1963 h 5651"/>
                <a:gd name="T62" fmla="*/ 4345 w 5080"/>
                <a:gd name="T63" fmla="*/ 2232 h 5651"/>
                <a:gd name="T64" fmla="*/ 4240 w 5080"/>
                <a:gd name="T65" fmla="*/ 2232 h 5651"/>
                <a:gd name="T66" fmla="*/ 4023 w 5080"/>
                <a:gd name="T67" fmla="*/ 2405 h 5651"/>
                <a:gd name="T68" fmla="*/ 3716 w 5080"/>
                <a:gd name="T69" fmla="*/ 2629 h 5651"/>
                <a:gd name="T70" fmla="*/ 3461 w 5080"/>
                <a:gd name="T71" fmla="*/ 2764 h 5651"/>
                <a:gd name="T72" fmla="*/ 3648 w 5080"/>
                <a:gd name="T73" fmla="*/ 3079 h 5651"/>
                <a:gd name="T74" fmla="*/ 3611 w 5080"/>
                <a:gd name="T75" fmla="*/ 3476 h 5651"/>
                <a:gd name="T76" fmla="*/ 3753 w 5080"/>
                <a:gd name="T77" fmla="*/ 3791 h 5651"/>
                <a:gd name="T78" fmla="*/ 4143 w 5080"/>
                <a:gd name="T79" fmla="*/ 4106 h 5651"/>
                <a:gd name="T80" fmla="*/ 4113 w 5080"/>
                <a:gd name="T81" fmla="*/ 4368 h 5651"/>
                <a:gd name="T82" fmla="*/ 4000 w 5080"/>
                <a:gd name="T83" fmla="*/ 4526 h 5651"/>
                <a:gd name="T84" fmla="*/ 4165 w 5080"/>
                <a:gd name="T85" fmla="*/ 4885 h 5651"/>
                <a:gd name="T86" fmla="*/ 4180 w 5080"/>
                <a:gd name="T87" fmla="*/ 5245 h 5651"/>
                <a:gd name="T88" fmla="*/ 3820 w 5080"/>
                <a:gd name="T89" fmla="*/ 5545 h 5651"/>
                <a:gd name="T90" fmla="*/ 3806 w 5080"/>
                <a:gd name="T91" fmla="*/ 5035 h 5651"/>
                <a:gd name="T92" fmla="*/ 3716 w 5080"/>
                <a:gd name="T93" fmla="*/ 4900 h 5651"/>
                <a:gd name="T94" fmla="*/ 3333 w 5080"/>
                <a:gd name="T95" fmla="*/ 5207 h 5651"/>
                <a:gd name="T96" fmla="*/ 2921 w 5080"/>
                <a:gd name="T97" fmla="*/ 5537 h 5651"/>
                <a:gd name="T98" fmla="*/ 2209 w 5080"/>
                <a:gd name="T99" fmla="*/ 5560 h 5651"/>
                <a:gd name="T100" fmla="*/ 1955 w 5080"/>
                <a:gd name="T101" fmla="*/ 5545 h 5651"/>
                <a:gd name="T102" fmla="*/ 1866 w 5080"/>
                <a:gd name="T103" fmla="*/ 5372 h 5651"/>
                <a:gd name="T104" fmla="*/ 1738 w 5080"/>
                <a:gd name="T105" fmla="*/ 5462 h 5651"/>
                <a:gd name="T106" fmla="*/ 1528 w 5080"/>
                <a:gd name="T107" fmla="*/ 5013 h 5651"/>
                <a:gd name="T108" fmla="*/ 1333 w 5080"/>
                <a:gd name="T109" fmla="*/ 4848 h 5651"/>
                <a:gd name="T110" fmla="*/ 1079 w 5080"/>
                <a:gd name="T111" fmla="*/ 4653 h 5651"/>
                <a:gd name="T112" fmla="*/ 1034 w 5080"/>
                <a:gd name="T113" fmla="*/ 4308 h 5651"/>
                <a:gd name="T114" fmla="*/ 809 w 5080"/>
                <a:gd name="T115" fmla="*/ 4113 h 5651"/>
                <a:gd name="T116" fmla="*/ 711 w 5080"/>
                <a:gd name="T117" fmla="*/ 4323 h 5651"/>
                <a:gd name="T118" fmla="*/ 531 w 5080"/>
                <a:gd name="T119" fmla="*/ 4466 h 5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080" h="5651">
                  <a:moveTo>
                    <a:pt x="3184" y="719"/>
                  </a:moveTo>
                  <a:lnTo>
                    <a:pt x="3184" y="719"/>
                  </a:lnTo>
                  <a:cubicBezTo>
                    <a:pt x="3184" y="726"/>
                    <a:pt x="3184" y="734"/>
                    <a:pt x="3184" y="749"/>
                  </a:cubicBezTo>
                  <a:cubicBezTo>
                    <a:pt x="3184" y="786"/>
                    <a:pt x="3184" y="816"/>
                    <a:pt x="3184" y="853"/>
                  </a:cubicBezTo>
                  <a:cubicBezTo>
                    <a:pt x="3221" y="839"/>
                    <a:pt x="3228" y="816"/>
                    <a:pt x="3258" y="794"/>
                  </a:cubicBezTo>
                  <a:cubicBezTo>
                    <a:pt x="3273" y="816"/>
                    <a:pt x="3296" y="823"/>
                    <a:pt x="3296" y="853"/>
                  </a:cubicBezTo>
                  <a:cubicBezTo>
                    <a:pt x="3296" y="883"/>
                    <a:pt x="3258" y="883"/>
                    <a:pt x="3243" y="906"/>
                  </a:cubicBezTo>
                  <a:cubicBezTo>
                    <a:pt x="3236" y="921"/>
                    <a:pt x="3236" y="943"/>
                    <a:pt x="3236" y="966"/>
                  </a:cubicBezTo>
                  <a:cubicBezTo>
                    <a:pt x="3236" y="988"/>
                    <a:pt x="3236" y="1003"/>
                    <a:pt x="3221" y="1018"/>
                  </a:cubicBezTo>
                  <a:cubicBezTo>
                    <a:pt x="3214" y="1026"/>
                    <a:pt x="3198" y="1026"/>
                    <a:pt x="3184" y="1026"/>
                  </a:cubicBezTo>
                  <a:cubicBezTo>
                    <a:pt x="3176" y="1033"/>
                    <a:pt x="3168" y="1041"/>
                    <a:pt x="3161" y="1048"/>
                  </a:cubicBezTo>
                  <a:cubicBezTo>
                    <a:pt x="3161" y="1086"/>
                    <a:pt x="3161" y="1086"/>
                    <a:pt x="3161" y="1086"/>
                  </a:cubicBezTo>
                  <a:cubicBezTo>
                    <a:pt x="3168" y="1086"/>
                    <a:pt x="3176" y="1086"/>
                    <a:pt x="3184" y="1086"/>
                  </a:cubicBezTo>
                  <a:cubicBezTo>
                    <a:pt x="3206" y="1086"/>
                    <a:pt x="3206" y="1071"/>
                    <a:pt x="3221" y="1071"/>
                  </a:cubicBezTo>
                  <a:cubicBezTo>
                    <a:pt x="3258" y="1056"/>
                    <a:pt x="3273" y="1041"/>
                    <a:pt x="3311" y="1033"/>
                  </a:cubicBezTo>
                  <a:cubicBezTo>
                    <a:pt x="3333" y="1026"/>
                    <a:pt x="3356" y="1026"/>
                    <a:pt x="3378" y="1018"/>
                  </a:cubicBezTo>
                  <a:cubicBezTo>
                    <a:pt x="3401" y="1003"/>
                    <a:pt x="3408" y="988"/>
                    <a:pt x="3431" y="973"/>
                  </a:cubicBezTo>
                  <a:cubicBezTo>
                    <a:pt x="3446" y="966"/>
                    <a:pt x="3461" y="966"/>
                    <a:pt x="3468" y="951"/>
                  </a:cubicBezTo>
                  <a:cubicBezTo>
                    <a:pt x="3498" y="921"/>
                    <a:pt x="3498" y="899"/>
                    <a:pt x="3513" y="861"/>
                  </a:cubicBezTo>
                  <a:cubicBezTo>
                    <a:pt x="3528" y="808"/>
                    <a:pt x="3543" y="779"/>
                    <a:pt x="3566" y="726"/>
                  </a:cubicBezTo>
                  <a:cubicBezTo>
                    <a:pt x="3558" y="704"/>
                    <a:pt x="3558" y="704"/>
                    <a:pt x="3558" y="704"/>
                  </a:cubicBezTo>
                  <a:cubicBezTo>
                    <a:pt x="3378" y="704"/>
                    <a:pt x="3378" y="704"/>
                    <a:pt x="3378" y="704"/>
                  </a:cubicBezTo>
                  <a:cubicBezTo>
                    <a:pt x="3378" y="704"/>
                    <a:pt x="3378" y="696"/>
                    <a:pt x="3378" y="689"/>
                  </a:cubicBezTo>
                  <a:cubicBezTo>
                    <a:pt x="3378" y="681"/>
                    <a:pt x="3378" y="674"/>
                    <a:pt x="3386" y="666"/>
                  </a:cubicBezTo>
                  <a:cubicBezTo>
                    <a:pt x="3401" y="629"/>
                    <a:pt x="3423" y="614"/>
                    <a:pt x="3446" y="591"/>
                  </a:cubicBezTo>
                  <a:cubicBezTo>
                    <a:pt x="3468" y="569"/>
                    <a:pt x="3476" y="546"/>
                    <a:pt x="3476" y="516"/>
                  </a:cubicBezTo>
                  <a:cubicBezTo>
                    <a:pt x="3483" y="471"/>
                    <a:pt x="3483" y="449"/>
                    <a:pt x="3491" y="412"/>
                  </a:cubicBezTo>
                  <a:cubicBezTo>
                    <a:pt x="3498" y="390"/>
                    <a:pt x="3506" y="375"/>
                    <a:pt x="3506" y="352"/>
                  </a:cubicBezTo>
                  <a:cubicBezTo>
                    <a:pt x="3506" y="345"/>
                    <a:pt x="3491" y="345"/>
                    <a:pt x="3491" y="345"/>
                  </a:cubicBezTo>
                  <a:cubicBezTo>
                    <a:pt x="3476" y="337"/>
                    <a:pt x="3461" y="337"/>
                    <a:pt x="3453" y="345"/>
                  </a:cubicBezTo>
                  <a:cubicBezTo>
                    <a:pt x="3438" y="345"/>
                    <a:pt x="3431" y="352"/>
                    <a:pt x="3431" y="360"/>
                  </a:cubicBezTo>
                  <a:cubicBezTo>
                    <a:pt x="3423" y="375"/>
                    <a:pt x="3431" y="390"/>
                    <a:pt x="3423" y="397"/>
                  </a:cubicBezTo>
                  <a:cubicBezTo>
                    <a:pt x="3416" y="426"/>
                    <a:pt x="3393" y="441"/>
                    <a:pt x="3363" y="449"/>
                  </a:cubicBezTo>
                  <a:cubicBezTo>
                    <a:pt x="3348" y="449"/>
                    <a:pt x="3341" y="464"/>
                    <a:pt x="3333" y="479"/>
                  </a:cubicBezTo>
                  <a:cubicBezTo>
                    <a:pt x="3303" y="524"/>
                    <a:pt x="3266" y="546"/>
                    <a:pt x="3243" y="599"/>
                  </a:cubicBezTo>
                  <a:cubicBezTo>
                    <a:pt x="3236" y="614"/>
                    <a:pt x="3236" y="629"/>
                    <a:pt x="3228" y="644"/>
                  </a:cubicBezTo>
                  <a:cubicBezTo>
                    <a:pt x="3214" y="674"/>
                    <a:pt x="3184" y="681"/>
                    <a:pt x="3184" y="719"/>
                  </a:cubicBezTo>
                  <a:close/>
                  <a:moveTo>
                    <a:pt x="374" y="4570"/>
                  </a:moveTo>
                  <a:lnTo>
                    <a:pt x="374" y="4570"/>
                  </a:lnTo>
                  <a:lnTo>
                    <a:pt x="374" y="4570"/>
                  </a:lnTo>
                  <a:cubicBezTo>
                    <a:pt x="337" y="4570"/>
                    <a:pt x="299" y="4586"/>
                    <a:pt x="262" y="4578"/>
                  </a:cubicBezTo>
                  <a:cubicBezTo>
                    <a:pt x="239" y="4578"/>
                    <a:pt x="232" y="4563"/>
                    <a:pt x="209" y="4556"/>
                  </a:cubicBezTo>
                  <a:cubicBezTo>
                    <a:pt x="179" y="4540"/>
                    <a:pt x="149" y="4540"/>
                    <a:pt x="112" y="4540"/>
                  </a:cubicBezTo>
                  <a:cubicBezTo>
                    <a:pt x="82" y="4540"/>
                    <a:pt x="67" y="4548"/>
                    <a:pt x="37" y="4548"/>
                  </a:cubicBezTo>
                  <a:cubicBezTo>
                    <a:pt x="37" y="4526"/>
                    <a:pt x="37" y="4526"/>
                    <a:pt x="37" y="4526"/>
                  </a:cubicBezTo>
                  <a:cubicBezTo>
                    <a:pt x="44" y="4503"/>
                    <a:pt x="52" y="4481"/>
                    <a:pt x="52" y="4458"/>
                  </a:cubicBezTo>
                  <a:cubicBezTo>
                    <a:pt x="52" y="4443"/>
                    <a:pt x="37" y="4443"/>
                    <a:pt x="29" y="4428"/>
                  </a:cubicBezTo>
                  <a:cubicBezTo>
                    <a:pt x="22" y="4413"/>
                    <a:pt x="22" y="4406"/>
                    <a:pt x="22" y="4391"/>
                  </a:cubicBezTo>
                  <a:cubicBezTo>
                    <a:pt x="14" y="4368"/>
                    <a:pt x="0" y="4361"/>
                    <a:pt x="0" y="4338"/>
                  </a:cubicBezTo>
                  <a:cubicBezTo>
                    <a:pt x="0" y="4316"/>
                    <a:pt x="7" y="4301"/>
                    <a:pt x="14" y="4278"/>
                  </a:cubicBezTo>
                  <a:lnTo>
                    <a:pt x="14" y="4278"/>
                  </a:lnTo>
                  <a:cubicBezTo>
                    <a:pt x="22" y="4293"/>
                    <a:pt x="22" y="4308"/>
                    <a:pt x="37" y="4323"/>
                  </a:cubicBezTo>
                  <a:cubicBezTo>
                    <a:pt x="60" y="4346"/>
                    <a:pt x="82" y="4338"/>
                    <a:pt x="112" y="4346"/>
                  </a:cubicBezTo>
                  <a:cubicBezTo>
                    <a:pt x="134" y="4353"/>
                    <a:pt x="142" y="4376"/>
                    <a:pt x="164" y="4383"/>
                  </a:cubicBezTo>
                  <a:cubicBezTo>
                    <a:pt x="179" y="4391"/>
                    <a:pt x="187" y="4391"/>
                    <a:pt x="202" y="4398"/>
                  </a:cubicBezTo>
                  <a:cubicBezTo>
                    <a:pt x="209" y="4376"/>
                    <a:pt x="209" y="4353"/>
                    <a:pt x="217" y="4331"/>
                  </a:cubicBezTo>
                  <a:cubicBezTo>
                    <a:pt x="232" y="4331"/>
                    <a:pt x="232" y="4331"/>
                    <a:pt x="232" y="4331"/>
                  </a:cubicBezTo>
                  <a:cubicBezTo>
                    <a:pt x="239" y="4353"/>
                    <a:pt x="247" y="4383"/>
                    <a:pt x="277" y="4383"/>
                  </a:cubicBezTo>
                  <a:cubicBezTo>
                    <a:pt x="284" y="4383"/>
                    <a:pt x="284" y="4376"/>
                    <a:pt x="284" y="4376"/>
                  </a:cubicBezTo>
                  <a:cubicBezTo>
                    <a:pt x="307" y="4368"/>
                    <a:pt x="329" y="4361"/>
                    <a:pt x="337" y="4338"/>
                  </a:cubicBezTo>
                  <a:cubicBezTo>
                    <a:pt x="322" y="4308"/>
                    <a:pt x="322" y="4308"/>
                    <a:pt x="322" y="4308"/>
                  </a:cubicBezTo>
                  <a:lnTo>
                    <a:pt x="329" y="4301"/>
                  </a:lnTo>
                  <a:cubicBezTo>
                    <a:pt x="359" y="4308"/>
                    <a:pt x="367" y="4323"/>
                    <a:pt x="397" y="4323"/>
                  </a:cubicBezTo>
                  <a:cubicBezTo>
                    <a:pt x="404" y="4323"/>
                    <a:pt x="412" y="4308"/>
                    <a:pt x="419" y="4301"/>
                  </a:cubicBezTo>
                  <a:cubicBezTo>
                    <a:pt x="419" y="4301"/>
                    <a:pt x="427" y="4301"/>
                    <a:pt x="427" y="4293"/>
                  </a:cubicBezTo>
                  <a:cubicBezTo>
                    <a:pt x="442" y="4278"/>
                    <a:pt x="442" y="4263"/>
                    <a:pt x="442" y="4241"/>
                  </a:cubicBezTo>
                  <a:cubicBezTo>
                    <a:pt x="449" y="4226"/>
                    <a:pt x="457" y="4218"/>
                    <a:pt x="464" y="4203"/>
                  </a:cubicBezTo>
                  <a:cubicBezTo>
                    <a:pt x="464" y="4211"/>
                    <a:pt x="472" y="4203"/>
                    <a:pt x="479" y="4211"/>
                  </a:cubicBezTo>
                  <a:cubicBezTo>
                    <a:pt x="487" y="4233"/>
                    <a:pt x="479" y="4248"/>
                    <a:pt x="479" y="4271"/>
                  </a:cubicBezTo>
                  <a:cubicBezTo>
                    <a:pt x="487" y="4278"/>
                    <a:pt x="487" y="4286"/>
                    <a:pt x="494" y="4286"/>
                  </a:cubicBezTo>
                  <a:cubicBezTo>
                    <a:pt x="502" y="4271"/>
                    <a:pt x="509" y="4256"/>
                    <a:pt x="517" y="4233"/>
                  </a:cubicBezTo>
                  <a:cubicBezTo>
                    <a:pt x="524" y="4218"/>
                    <a:pt x="539" y="4218"/>
                    <a:pt x="554" y="4211"/>
                  </a:cubicBezTo>
                  <a:cubicBezTo>
                    <a:pt x="584" y="4196"/>
                    <a:pt x="614" y="4188"/>
                    <a:pt x="614" y="4158"/>
                  </a:cubicBezTo>
                  <a:cubicBezTo>
                    <a:pt x="614" y="4121"/>
                    <a:pt x="599" y="4098"/>
                    <a:pt x="599" y="4068"/>
                  </a:cubicBezTo>
                  <a:cubicBezTo>
                    <a:pt x="599" y="4061"/>
                    <a:pt x="607" y="4061"/>
                    <a:pt x="614" y="4061"/>
                  </a:cubicBezTo>
                  <a:cubicBezTo>
                    <a:pt x="621" y="4046"/>
                    <a:pt x="637" y="4046"/>
                    <a:pt x="651" y="4046"/>
                  </a:cubicBezTo>
                  <a:cubicBezTo>
                    <a:pt x="651" y="4046"/>
                    <a:pt x="659" y="4046"/>
                    <a:pt x="659" y="4053"/>
                  </a:cubicBezTo>
                  <a:cubicBezTo>
                    <a:pt x="659" y="4061"/>
                    <a:pt x="651" y="4068"/>
                    <a:pt x="651" y="4083"/>
                  </a:cubicBezTo>
                  <a:cubicBezTo>
                    <a:pt x="651" y="4098"/>
                    <a:pt x="667" y="4113"/>
                    <a:pt x="667" y="4128"/>
                  </a:cubicBezTo>
                  <a:cubicBezTo>
                    <a:pt x="674" y="4143"/>
                    <a:pt x="681" y="4158"/>
                    <a:pt x="689" y="4166"/>
                  </a:cubicBezTo>
                  <a:cubicBezTo>
                    <a:pt x="726" y="4128"/>
                    <a:pt x="741" y="4098"/>
                    <a:pt x="741" y="4046"/>
                  </a:cubicBezTo>
                  <a:cubicBezTo>
                    <a:pt x="741" y="4031"/>
                    <a:pt x="734" y="4023"/>
                    <a:pt x="726" y="4016"/>
                  </a:cubicBezTo>
                  <a:cubicBezTo>
                    <a:pt x="719" y="3993"/>
                    <a:pt x="719" y="3978"/>
                    <a:pt x="711" y="3948"/>
                  </a:cubicBezTo>
                  <a:cubicBezTo>
                    <a:pt x="704" y="3934"/>
                    <a:pt x="704" y="3918"/>
                    <a:pt x="696" y="3904"/>
                  </a:cubicBezTo>
                  <a:cubicBezTo>
                    <a:pt x="689" y="3888"/>
                    <a:pt x="689" y="3874"/>
                    <a:pt x="681" y="3866"/>
                  </a:cubicBezTo>
                  <a:cubicBezTo>
                    <a:pt x="674" y="3851"/>
                    <a:pt x="667" y="3851"/>
                    <a:pt x="659" y="3844"/>
                  </a:cubicBezTo>
                  <a:cubicBezTo>
                    <a:pt x="637" y="3814"/>
                    <a:pt x="629" y="3798"/>
                    <a:pt x="621" y="3761"/>
                  </a:cubicBezTo>
                  <a:cubicBezTo>
                    <a:pt x="607" y="3739"/>
                    <a:pt x="591" y="3724"/>
                    <a:pt x="591" y="3694"/>
                  </a:cubicBezTo>
                  <a:cubicBezTo>
                    <a:pt x="591" y="3671"/>
                    <a:pt x="621" y="3671"/>
                    <a:pt x="637" y="3656"/>
                  </a:cubicBezTo>
                  <a:cubicBezTo>
                    <a:pt x="651" y="3641"/>
                    <a:pt x="651" y="3626"/>
                    <a:pt x="659" y="3604"/>
                  </a:cubicBezTo>
                  <a:cubicBezTo>
                    <a:pt x="674" y="3574"/>
                    <a:pt x="674" y="3551"/>
                    <a:pt x="696" y="3514"/>
                  </a:cubicBezTo>
                  <a:cubicBezTo>
                    <a:pt x="704" y="3491"/>
                    <a:pt x="719" y="3476"/>
                    <a:pt x="734" y="3454"/>
                  </a:cubicBezTo>
                  <a:cubicBezTo>
                    <a:pt x="741" y="3439"/>
                    <a:pt x="741" y="3431"/>
                    <a:pt x="741" y="3416"/>
                  </a:cubicBezTo>
                  <a:cubicBezTo>
                    <a:pt x="749" y="3387"/>
                    <a:pt x="756" y="3371"/>
                    <a:pt x="764" y="3341"/>
                  </a:cubicBezTo>
                  <a:cubicBezTo>
                    <a:pt x="794" y="3334"/>
                    <a:pt x="809" y="3327"/>
                    <a:pt x="831" y="3311"/>
                  </a:cubicBezTo>
                  <a:cubicBezTo>
                    <a:pt x="861" y="3289"/>
                    <a:pt x="869" y="3281"/>
                    <a:pt x="891" y="3259"/>
                  </a:cubicBezTo>
                  <a:cubicBezTo>
                    <a:pt x="906" y="3244"/>
                    <a:pt x="921" y="3244"/>
                    <a:pt x="929" y="3229"/>
                  </a:cubicBezTo>
                  <a:cubicBezTo>
                    <a:pt x="944" y="3207"/>
                    <a:pt x="951" y="3192"/>
                    <a:pt x="966" y="3177"/>
                  </a:cubicBezTo>
                  <a:cubicBezTo>
                    <a:pt x="981" y="3169"/>
                    <a:pt x="996" y="3162"/>
                    <a:pt x="1019" y="3154"/>
                  </a:cubicBezTo>
                  <a:cubicBezTo>
                    <a:pt x="1041" y="3147"/>
                    <a:pt x="1056" y="3132"/>
                    <a:pt x="1079" y="3109"/>
                  </a:cubicBezTo>
                  <a:cubicBezTo>
                    <a:pt x="1086" y="3102"/>
                    <a:pt x="1101" y="3094"/>
                    <a:pt x="1116" y="3087"/>
                  </a:cubicBezTo>
                  <a:cubicBezTo>
                    <a:pt x="1131" y="3064"/>
                    <a:pt x="1139" y="3057"/>
                    <a:pt x="1154" y="3034"/>
                  </a:cubicBezTo>
                  <a:cubicBezTo>
                    <a:pt x="1169" y="3012"/>
                    <a:pt x="1176" y="2997"/>
                    <a:pt x="1191" y="2982"/>
                  </a:cubicBezTo>
                  <a:cubicBezTo>
                    <a:pt x="1199" y="2974"/>
                    <a:pt x="1206" y="2974"/>
                    <a:pt x="1206" y="2974"/>
                  </a:cubicBezTo>
                  <a:cubicBezTo>
                    <a:pt x="1214" y="2952"/>
                    <a:pt x="1221" y="2937"/>
                    <a:pt x="1236" y="2922"/>
                  </a:cubicBezTo>
                  <a:cubicBezTo>
                    <a:pt x="1273" y="2862"/>
                    <a:pt x="1289" y="2824"/>
                    <a:pt x="1326" y="2757"/>
                  </a:cubicBezTo>
                  <a:cubicBezTo>
                    <a:pt x="1349" y="2712"/>
                    <a:pt x="1379" y="2682"/>
                    <a:pt x="1401" y="2637"/>
                  </a:cubicBezTo>
                  <a:cubicBezTo>
                    <a:pt x="1416" y="2615"/>
                    <a:pt x="1423" y="2592"/>
                    <a:pt x="1438" y="2570"/>
                  </a:cubicBezTo>
                  <a:cubicBezTo>
                    <a:pt x="1446" y="2555"/>
                    <a:pt x="1453" y="2547"/>
                    <a:pt x="1468" y="2532"/>
                  </a:cubicBezTo>
                  <a:cubicBezTo>
                    <a:pt x="1476" y="2510"/>
                    <a:pt x="1483" y="2495"/>
                    <a:pt x="1491" y="2465"/>
                  </a:cubicBezTo>
                  <a:cubicBezTo>
                    <a:pt x="1506" y="2435"/>
                    <a:pt x="1513" y="2412"/>
                    <a:pt x="1513" y="2375"/>
                  </a:cubicBezTo>
                  <a:cubicBezTo>
                    <a:pt x="1513" y="2322"/>
                    <a:pt x="1513" y="2292"/>
                    <a:pt x="1513" y="2240"/>
                  </a:cubicBezTo>
                  <a:cubicBezTo>
                    <a:pt x="1513" y="2225"/>
                    <a:pt x="1506" y="2217"/>
                    <a:pt x="1506" y="2202"/>
                  </a:cubicBezTo>
                  <a:cubicBezTo>
                    <a:pt x="1491" y="2142"/>
                    <a:pt x="1476" y="2105"/>
                    <a:pt x="1461" y="2038"/>
                  </a:cubicBezTo>
                  <a:cubicBezTo>
                    <a:pt x="1446" y="2045"/>
                    <a:pt x="1438" y="2045"/>
                    <a:pt x="1423" y="2052"/>
                  </a:cubicBezTo>
                  <a:cubicBezTo>
                    <a:pt x="1408" y="2045"/>
                    <a:pt x="1408" y="2045"/>
                    <a:pt x="1408" y="2045"/>
                  </a:cubicBezTo>
                  <a:cubicBezTo>
                    <a:pt x="1408" y="2038"/>
                    <a:pt x="1408" y="2030"/>
                    <a:pt x="1408" y="2015"/>
                  </a:cubicBezTo>
                  <a:cubicBezTo>
                    <a:pt x="1408" y="1985"/>
                    <a:pt x="1408" y="1963"/>
                    <a:pt x="1423" y="1933"/>
                  </a:cubicBezTo>
                  <a:cubicBezTo>
                    <a:pt x="1423" y="1925"/>
                    <a:pt x="1423" y="1925"/>
                    <a:pt x="1423" y="1918"/>
                  </a:cubicBezTo>
                  <a:cubicBezTo>
                    <a:pt x="1431" y="1910"/>
                    <a:pt x="1438" y="1903"/>
                    <a:pt x="1446" y="1895"/>
                  </a:cubicBezTo>
                  <a:cubicBezTo>
                    <a:pt x="1453" y="1888"/>
                    <a:pt x="1461" y="1873"/>
                    <a:pt x="1461" y="1858"/>
                  </a:cubicBezTo>
                  <a:cubicBezTo>
                    <a:pt x="1468" y="1835"/>
                    <a:pt x="1476" y="1828"/>
                    <a:pt x="1476" y="1805"/>
                  </a:cubicBezTo>
                  <a:cubicBezTo>
                    <a:pt x="1476" y="1738"/>
                    <a:pt x="1476" y="1738"/>
                    <a:pt x="1476" y="1738"/>
                  </a:cubicBezTo>
                  <a:cubicBezTo>
                    <a:pt x="1476" y="1723"/>
                    <a:pt x="1498" y="1723"/>
                    <a:pt x="1506" y="1715"/>
                  </a:cubicBezTo>
                  <a:cubicBezTo>
                    <a:pt x="1521" y="1708"/>
                    <a:pt x="1536" y="1700"/>
                    <a:pt x="1543" y="1700"/>
                  </a:cubicBezTo>
                  <a:cubicBezTo>
                    <a:pt x="1573" y="1685"/>
                    <a:pt x="1588" y="1663"/>
                    <a:pt x="1618" y="1663"/>
                  </a:cubicBezTo>
                  <a:cubicBezTo>
                    <a:pt x="1641" y="1663"/>
                    <a:pt x="1648" y="1693"/>
                    <a:pt x="1678" y="1693"/>
                  </a:cubicBezTo>
                  <a:cubicBezTo>
                    <a:pt x="1693" y="1693"/>
                    <a:pt x="1701" y="1678"/>
                    <a:pt x="1708" y="1678"/>
                  </a:cubicBezTo>
                  <a:cubicBezTo>
                    <a:pt x="1723" y="1663"/>
                    <a:pt x="1731" y="1655"/>
                    <a:pt x="1746" y="1648"/>
                  </a:cubicBezTo>
                  <a:cubicBezTo>
                    <a:pt x="1761" y="1633"/>
                    <a:pt x="1776" y="1625"/>
                    <a:pt x="1791" y="1618"/>
                  </a:cubicBezTo>
                  <a:cubicBezTo>
                    <a:pt x="1836" y="1595"/>
                    <a:pt x="1858" y="1573"/>
                    <a:pt x="1896" y="1550"/>
                  </a:cubicBezTo>
                  <a:cubicBezTo>
                    <a:pt x="1926" y="1528"/>
                    <a:pt x="1948" y="1513"/>
                    <a:pt x="1985" y="1505"/>
                  </a:cubicBezTo>
                  <a:cubicBezTo>
                    <a:pt x="2000" y="1505"/>
                    <a:pt x="2008" y="1505"/>
                    <a:pt x="2023" y="1505"/>
                  </a:cubicBezTo>
                  <a:cubicBezTo>
                    <a:pt x="2059" y="1498"/>
                    <a:pt x="2074" y="1490"/>
                    <a:pt x="2112" y="1490"/>
                  </a:cubicBezTo>
                  <a:cubicBezTo>
                    <a:pt x="2127" y="1490"/>
                    <a:pt x="2142" y="1505"/>
                    <a:pt x="2149" y="1520"/>
                  </a:cubicBezTo>
                  <a:cubicBezTo>
                    <a:pt x="2157" y="1528"/>
                    <a:pt x="2149" y="1535"/>
                    <a:pt x="2157" y="1543"/>
                  </a:cubicBezTo>
                  <a:cubicBezTo>
                    <a:pt x="2157" y="1565"/>
                    <a:pt x="2172" y="1573"/>
                    <a:pt x="2172" y="1588"/>
                  </a:cubicBezTo>
                  <a:cubicBezTo>
                    <a:pt x="2172" y="1603"/>
                    <a:pt x="2164" y="1610"/>
                    <a:pt x="2149" y="1618"/>
                  </a:cubicBezTo>
                  <a:cubicBezTo>
                    <a:pt x="2127" y="1618"/>
                    <a:pt x="2112" y="1610"/>
                    <a:pt x="2089" y="1618"/>
                  </a:cubicBezTo>
                  <a:cubicBezTo>
                    <a:pt x="2074" y="1625"/>
                    <a:pt x="2074" y="1640"/>
                    <a:pt x="2067" y="1655"/>
                  </a:cubicBezTo>
                  <a:cubicBezTo>
                    <a:pt x="2059" y="1670"/>
                    <a:pt x="2052" y="1678"/>
                    <a:pt x="2052" y="1700"/>
                  </a:cubicBezTo>
                  <a:cubicBezTo>
                    <a:pt x="2052" y="1708"/>
                    <a:pt x="2052" y="1708"/>
                    <a:pt x="2059" y="1715"/>
                  </a:cubicBezTo>
                  <a:cubicBezTo>
                    <a:pt x="2059" y="1738"/>
                    <a:pt x="2059" y="1745"/>
                    <a:pt x="2059" y="1768"/>
                  </a:cubicBezTo>
                  <a:cubicBezTo>
                    <a:pt x="2067" y="1768"/>
                    <a:pt x="2067" y="1775"/>
                    <a:pt x="2067" y="1775"/>
                  </a:cubicBezTo>
                  <a:cubicBezTo>
                    <a:pt x="2067" y="1790"/>
                    <a:pt x="2052" y="1805"/>
                    <a:pt x="2044" y="1805"/>
                  </a:cubicBezTo>
                  <a:cubicBezTo>
                    <a:pt x="2023" y="1813"/>
                    <a:pt x="2008" y="1813"/>
                    <a:pt x="1993" y="1813"/>
                  </a:cubicBezTo>
                  <a:cubicBezTo>
                    <a:pt x="1970" y="1820"/>
                    <a:pt x="1963" y="1828"/>
                    <a:pt x="1940" y="1835"/>
                  </a:cubicBezTo>
                  <a:cubicBezTo>
                    <a:pt x="1926" y="1843"/>
                    <a:pt x="1910" y="1850"/>
                    <a:pt x="1903" y="1865"/>
                  </a:cubicBezTo>
                  <a:cubicBezTo>
                    <a:pt x="1888" y="1895"/>
                    <a:pt x="1888" y="1933"/>
                    <a:pt x="1850" y="1955"/>
                  </a:cubicBezTo>
                  <a:cubicBezTo>
                    <a:pt x="1828" y="1970"/>
                    <a:pt x="1806" y="1978"/>
                    <a:pt x="1776" y="1978"/>
                  </a:cubicBezTo>
                  <a:cubicBezTo>
                    <a:pt x="1738" y="1978"/>
                    <a:pt x="1738" y="1910"/>
                    <a:pt x="1701" y="1910"/>
                  </a:cubicBezTo>
                  <a:cubicBezTo>
                    <a:pt x="1693" y="1910"/>
                    <a:pt x="1693" y="1925"/>
                    <a:pt x="1686" y="1940"/>
                  </a:cubicBezTo>
                  <a:cubicBezTo>
                    <a:pt x="1678" y="1955"/>
                    <a:pt x="1678" y="1963"/>
                    <a:pt x="1663" y="1970"/>
                  </a:cubicBezTo>
                  <a:cubicBezTo>
                    <a:pt x="1648" y="1985"/>
                    <a:pt x="1633" y="1985"/>
                    <a:pt x="1626" y="2000"/>
                  </a:cubicBezTo>
                  <a:cubicBezTo>
                    <a:pt x="1618" y="2000"/>
                    <a:pt x="1618" y="2008"/>
                    <a:pt x="1618" y="2015"/>
                  </a:cubicBezTo>
                  <a:cubicBezTo>
                    <a:pt x="1641" y="2030"/>
                    <a:pt x="1656" y="2045"/>
                    <a:pt x="1671" y="2068"/>
                  </a:cubicBezTo>
                  <a:cubicBezTo>
                    <a:pt x="1701" y="2052"/>
                    <a:pt x="1716" y="2023"/>
                    <a:pt x="1753" y="2023"/>
                  </a:cubicBezTo>
                  <a:cubicBezTo>
                    <a:pt x="1761" y="2023"/>
                    <a:pt x="1761" y="2038"/>
                    <a:pt x="1768" y="2038"/>
                  </a:cubicBezTo>
                  <a:cubicBezTo>
                    <a:pt x="1791" y="2038"/>
                    <a:pt x="1798" y="2030"/>
                    <a:pt x="1820" y="2023"/>
                  </a:cubicBezTo>
                  <a:cubicBezTo>
                    <a:pt x="1828" y="2038"/>
                    <a:pt x="1828" y="2038"/>
                    <a:pt x="1828" y="2038"/>
                  </a:cubicBezTo>
                  <a:cubicBezTo>
                    <a:pt x="1806" y="2068"/>
                    <a:pt x="1783" y="2075"/>
                    <a:pt x="1746" y="2090"/>
                  </a:cubicBezTo>
                  <a:cubicBezTo>
                    <a:pt x="1723" y="2098"/>
                    <a:pt x="1716" y="2105"/>
                    <a:pt x="1693" y="2098"/>
                  </a:cubicBezTo>
                  <a:cubicBezTo>
                    <a:pt x="1686" y="2112"/>
                    <a:pt x="1686" y="2112"/>
                    <a:pt x="1686" y="2112"/>
                  </a:cubicBezTo>
                  <a:cubicBezTo>
                    <a:pt x="1708" y="2135"/>
                    <a:pt x="1716" y="2158"/>
                    <a:pt x="1746" y="2172"/>
                  </a:cubicBezTo>
                  <a:cubicBezTo>
                    <a:pt x="1820" y="2090"/>
                    <a:pt x="1820" y="2090"/>
                    <a:pt x="1820" y="2090"/>
                  </a:cubicBezTo>
                  <a:cubicBezTo>
                    <a:pt x="1850" y="2165"/>
                    <a:pt x="1850" y="2165"/>
                    <a:pt x="1850" y="2165"/>
                  </a:cubicBezTo>
                  <a:cubicBezTo>
                    <a:pt x="1768" y="2442"/>
                    <a:pt x="1768" y="2442"/>
                    <a:pt x="1768" y="2442"/>
                  </a:cubicBezTo>
                  <a:cubicBezTo>
                    <a:pt x="1768" y="2472"/>
                    <a:pt x="1791" y="2487"/>
                    <a:pt x="1813" y="2510"/>
                  </a:cubicBezTo>
                  <a:cubicBezTo>
                    <a:pt x="1843" y="2540"/>
                    <a:pt x="1873" y="2555"/>
                    <a:pt x="1918" y="2570"/>
                  </a:cubicBezTo>
                  <a:cubicBezTo>
                    <a:pt x="1963" y="2592"/>
                    <a:pt x="2000" y="2585"/>
                    <a:pt x="2052" y="2592"/>
                  </a:cubicBezTo>
                  <a:cubicBezTo>
                    <a:pt x="2059" y="2592"/>
                    <a:pt x="2067" y="2599"/>
                    <a:pt x="2082" y="2599"/>
                  </a:cubicBezTo>
                  <a:cubicBezTo>
                    <a:pt x="2119" y="2599"/>
                    <a:pt x="2134" y="2585"/>
                    <a:pt x="2164" y="2562"/>
                  </a:cubicBezTo>
                  <a:cubicBezTo>
                    <a:pt x="2194" y="2540"/>
                    <a:pt x="2217" y="2525"/>
                    <a:pt x="2232" y="2487"/>
                  </a:cubicBezTo>
                  <a:cubicBezTo>
                    <a:pt x="2247" y="2427"/>
                    <a:pt x="2239" y="2367"/>
                    <a:pt x="2299" y="2345"/>
                  </a:cubicBezTo>
                  <a:cubicBezTo>
                    <a:pt x="2359" y="2315"/>
                    <a:pt x="2389" y="2300"/>
                    <a:pt x="2449" y="2270"/>
                  </a:cubicBezTo>
                  <a:cubicBezTo>
                    <a:pt x="2464" y="2270"/>
                    <a:pt x="2479" y="2262"/>
                    <a:pt x="2494" y="2255"/>
                  </a:cubicBezTo>
                  <a:cubicBezTo>
                    <a:pt x="2539" y="2240"/>
                    <a:pt x="2569" y="2240"/>
                    <a:pt x="2614" y="2225"/>
                  </a:cubicBezTo>
                  <a:cubicBezTo>
                    <a:pt x="2659" y="2195"/>
                    <a:pt x="2704" y="2195"/>
                    <a:pt x="2756" y="2172"/>
                  </a:cubicBezTo>
                  <a:cubicBezTo>
                    <a:pt x="2786" y="2158"/>
                    <a:pt x="2801" y="2150"/>
                    <a:pt x="2831" y="2128"/>
                  </a:cubicBezTo>
                  <a:cubicBezTo>
                    <a:pt x="2869" y="2098"/>
                    <a:pt x="2891" y="2090"/>
                    <a:pt x="2929" y="2060"/>
                  </a:cubicBezTo>
                  <a:cubicBezTo>
                    <a:pt x="2966" y="2038"/>
                    <a:pt x="2981" y="2008"/>
                    <a:pt x="3026" y="2008"/>
                  </a:cubicBezTo>
                  <a:cubicBezTo>
                    <a:pt x="3041" y="2008"/>
                    <a:pt x="3049" y="2015"/>
                    <a:pt x="3064" y="2015"/>
                  </a:cubicBezTo>
                  <a:cubicBezTo>
                    <a:pt x="3078" y="2015"/>
                    <a:pt x="3086" y="2008"/>
                    <a:pt x="3101" y="2000"/>
                  </a:cubicBezTo>
                  <a:cubicBezTo>
                    <a:pt x="3116" y="2000"/>
                    <a:pt x="3124" y="2000"/>
                    <a:pt x="3138" y="2000"/>
                  </a:cubicBezTo>
                  <a:cubicBezTo>
                    <a:pt x="3191" y="1978"/>
                    <a:pt x="3214" y="1955"/>
                    <a:pt x="3251" y="1918"/>
                  </a:cubicBezTo>
                  <a:cubicBezTo>
                    <a:pt x="3273" y="1903"/>
                    <a:pt x="3296" y="1895"/>
                    <a:pt x="3318" y="1873"/>
                  </a:cubicBezTo>
                  <a:cubicBezTo>
                    <a:pt x="3341" y="1850"/>
                    <a:pt x="3363" y="1843"/>
                    <a:pt x="3393" y="1828"/>
                  </a:cubicBezTo>
                  <a:cubicBezTo>
                    <a:pt x="3423" y="1813"/>
                    <a:pt x="3438" y="1790"/>
                    <a:pt x="3461" y="1768"/>
                  </a:cubicBezTo>
                  <a:cubicBezTo>
                    <a:pt x="3468" y="1760"/>
                    <a:pt x="3476" y="1760"/>
                    <a:pt x="3491" y="1753"/>
                  </a:cubicBezTo>
                  <a:cubicBezTo>
                    <a:pt x="3521" y="1723"/>
                    <a:pt x="3528" y="1708"/>
                    <a:pt x="3551" y="1678"/>
                  </a:cubicBezTo>
                  <a:cubicBezTo>
                    <a:pt x="3573" y="1648"/>
                    <a:pt x="3588" y="1640"/>
                    <a:pt x="3603" y="1618"/>
                  </a:cubicBezTo>
                  <a:cubicBezTo>
                    <a:pt x="3626" y="1580"/>
                    <a:pt x="3633" y="1550"/>
                    <a:pt x="3648" y="1513"/>
                  </a:cubicBezTo>
                  <a:cubicBezTo>
                    <a:pt x="3671" y="1476"/>
                    <a:pt x="3701" y="1468"/>
                    <a:pt x="3723" y="1430"/>
                  </a:cubicBezTo>
                  <a:cubicBezTo>
                    <a:pt x="3746" y="1400"/>
                    <a:pt x="3761" y="1386"/>
                    <a:pt x="3776" y="1348"/>
                  </a:cubicBezTo>
                  <a:cubicBezTo>
                    <a:pt x="3776" y="1333"/>
                    <a:pt x="3776" y="1326"/>
                    <a:pt x="3776" y="1311"/>
                  </a:cubicBezTo>
                  <a:cubicBezTo>
                    <a:pt x="3798" y="1251"/>
                    <a:pt x="3806" y="1221"/>
                    <a:pt x="3820" y="1161"/>
                  </a:cubicBezTo>
                  <a:cubicBezTo>
                    <a:pt x="3828" y="1131"/>
                    <a:pt x="3828" y="1108"/>
                    <a:pt x="3858" y="1086"/>
                  </a:cubicBezTo>
                  <a:cubicBezTo>
                    <a:pt x="3873" y="1078"/>
                    <a:pt x="3888" y="1071"/>
                    <a:pt x="3910" y="1056"/>
                  </a:cubicBezTo>
                  <a:cubicBezTo>
                    <a:pt x="3933" y="1048"/>
                    <a:pt x="3940" y="1041"/>
                    <a:pt x="3963" y="1026"/>
                  </a:cubicBezTo>
                  <a:cubicBezTo>
                    <a:pt x="3993" y="1003"/>
                    <a:pt x="4000" y="981"/>
                    <a:pt x="4030" y="958"/>
                  </a:cubicBezTo>
                  <a:cubicBezTo>
                    <a:pt x="4053" y="951"/>
                    <a:pt x="4060" y="943"/>
                    <a:pt x="4083" y="936"/>
                  </a:cubicBezTo>
                  <a:cubicBezTo>
                    <a:pt x="4165" y="899"/>
                    <a:pt x="4225" y="899"/>
                    <a:pt x="4300" y="846"/>
                  </a:cubicBezTo>
                  <a:cubicBezTo>
                    <a:pt x="4330" y="831"/>
                    <a:pt x="4345" y="808"/>
                    <a:pt x="4367" y="786"/>
                  </a:cubicBezTo>
                  <a:cubicBezTo>
                    <a:pt x="4413" y="756"/>
                    <a:pt x="4443" y="741"/>
                    <a:pt x="4465" y="696"/>
                  </a:cubicBezTo>
                  <a:cubicBezTo>
                    <a:pt x="4480" y="666"/>
                    <a:pt x="4487" y="651"/>
                    <a:pt x="4502" y="621"/>
                  </a:cubicBezTo>
                  <a:cubicBezTo>
                    <a:pt x="4510" y="606"/>
                    <a:pt x="4510" y="599"/>
                    <a:pt x="4517" y="584"/>
                  </a:cubicBezTo>
                  <a:cubicBezTo>
                    <a:pt x="4532" y="561"/>
                    <a:pt x="4540" y="554"/>
                    <a:pt x="4540" y="531"/>
                  </a:cubicBezTo>
                  <a:cubicBezTo>
                    <a:pt x="4547" y="494"/>
                    <a:pt x="4547" y="471"/>
                    <a:pt x="4547" y="434"/>
                  </a:cubicBezTo>
                  <a:cubicBezTo>
                    <a:pt x="4555" y="405"/>
                    <a:pt x="4562" y="390"/>
                    <a:pt x="4562" y="360"/>
                  </a:cubicBezTo>
                  <a:cubicBezTo>
                    <a:pt x="4562" y="277"/>
                    <a:pt x="4562" y="277"/>
                    <a:pt x="4562" y="277"/>
                  </a:cubicBezTo>
                  <a:cubicBezTo>
                    <a:pt x="4562" y="225"/>
                    <a:pt x="4585" y="202"/>
                    <a:pt x="4607" y="150"/>
                  </a:cubicBezTo>
                  <a:cubicBezTo>
                    <a:pt x="4637" y="105"/>
                    <a:pt x="4630" y="68"/>
                    <a:pt x="4660" y="15"/>
                  </a:cubicBezTo>
                  <a:cubicBezTo>
                    <a:pt x="4660" y="8"/>
                    <a:pt x="4667" y="8"/>
                    <a:pt x="4667" y="0"/>
                  </a:cubicBezTo>
                  <a:lnTo>
                    <a:pt x="4667" y="0"/>
                  </a:lnTo>
                  <a:cubicBezTo>
                    <a:pt x="4675" y="8"/>
                    <a:pt x="4682" y="30"/>
                    <a:pt x="4697" y="38"/>
                  </a:cubicBezTo>
                  <a:cubicBezTo>
                    <a:pt x="4705" y="38"/>
                    <a:pt x="4720" y="38"/>
                    <a:pt x="4727" y="38"/>
                  </a:cubicBezTo>
                  <a:cubicBezTo>
                    <a:pt x="4742" y="45"/>
                    <a:pt x="4757" y="60"/>
                    <a:pt x="4772" y="68"/>
                  </a:cubicBezTo>
                  <a:cubicBezTo>
                    <a:pt x="4795" y="75"/>
                    <a:pt x="4810" y="75"/>
                    <a:pt x="4825" y="83"/>
                  </a:cubicBezTo>
                  <a:cubicBezTo>
                    <a:pt x="4840" y="83"/>
                    <a:pt x="4855" y="83"/>
                    <a:pt x="4862" y="98"/>
                  </a:cubicBezTo>
                  <a:cubicBezTo>
                    <a:pt x="4870" y="105"/>
                    <a:pt x="4862" y="113"/>
                    <a:pt x="4862" y="120"/>
                  </a:cubicBezTo>
                  <a:cubicBezTo>
                    <a:pt x="4870" y="158"/>
                    <a:pt x="4877" y="172"/>
                    <a:pt x="4877" y="210"/>
                  </a:cubicBezTo>
                  <a:cubicBezTo>
                    <a:pt x="4877" y="218"/>
                    <a:pt x="4870" y="218"/>
                    <a:pt x="4870" y="225"/>
                  </a:cubicBezTo>
                  <a:cubicBezTo>
                    <a:pt x="4870" y="240"/>
                    <a:pt x="4877" y="248"/>
                    <a:pt x="4885" y="255"/>
                  </a:cubicBezTo>
                  <a:cubicBezTo>
                    <a:pt x="4892" y="270"/>
                    <a:pt x="4892" y="277"/>
                    <a:pt x="4892" y="292"/>
                  </a:cubicBezTo>
                  <a:cubicBezTo>
                    <a:pt x="4915" y="292"/>
                    <a:pt x="4930" y="300"/>
                    <a:pt x="4952" y="300"/>
                  </a:cubicBezTo>
                  <a:cubicBezTo>
                    <a:pt x="4975" y="307"/>
                    <a:pt x="4990" y="300"/>
                    <a:pt x="5005" y="307"/>
                  </a:cubicBezTo>
                  <a:cubicBezTo>
                    <a:pt x="5027" y="315"/>
                    <a:pt x="5027" y="337"/>
                    <a:pt x="5042" y="352"/>
                  </a:cubicBezTo>
                  <a:cubicBezTo>
                    <a:pt x="5057" y="375"/>
                    <a:pt x="5079" y="390"/>
                    <a:pt x="5079" y="419"/>
                  </a:cubicBezTo>
                  <a:cubicBezTo>
                    <a:pt x="5079" y="426"/>
                    <a:pt x="5072" y="426"/>
                    <a:pt x="5065" y="426"/>
                  </a:cubicBezTo>
                  <a:cubicBezTo>
                    <a:pt x="5065" y="434"/>
                    <a:pt x="5065" y="434"/>
                    <a:pt x="5057" y="441"/>
                  </a:cubicBezTo>
                  <a:cubicBezTo>
                    <a:pt x="5050" y="471"/>
                    <a:pt x="5027" y="486"/>
                    <a:pt x="4997" y="494"/>
                  </a:cubicBezTo>
                  <a:cubicBezTo>
                    <a:pt x="4967" y="509"/>
                    <a:pt x="4952" y="531"/>
                    <a:pt x="4922" y="531"/>
                  </a:cubicBezTo>
                  <a:cubicBezTo>
                    <a:pt x="4892" y="531"/>
                    <a:pt x="4877" y="524"/>
                    <a:pt x="4855" y="524"/>
                  </a:cubicBezTo>
                  <a:cubicBezTo>
                    <a:pt x="4825" y="689"/>
                    <a:pt x="4825" y="689"/>
                    <a:pt x="4825" y="689"/>
                  </a:cubicBezTo>
                  <a:cubicBezTo>
                    <a:pt x="4840" y="696"/>
                    <a:pt x="4847" y="696"/>
                    <a:pt x="4847" y="704"/>
                  </a:cubicBezTo>
                  <a:cubicBezTo>
                    <a:pt x="4847" y="719"/>
                    <a:pt x="4840" y="726"/>
                    <a:pt x="4840" y="734"/>
                  </a:cubicBezTo>
                  <a:cubicBezTo>
                    <a:pt x="4832" y="741"/>
                    <a:pt x="4832" y="749"/>
                    <a:pt x="4825" y="756"/>
                  </a:cubicBezTo>
                  <a:cubicBezTo>
                    <a:pt x="4825" y="764"/>
                    <a:pt x="4810" y="764"/>
                    <a:pt x="4810" y="779"/>
                  </a:cubicBezTo>
                  <a:cubicBezTo>
                    <a:pt x="4795" y="794"/>
                    <a:pt x="4802" y="808"/>
                    <a:pt x="4795" y="823"/>
                  </a:cubicBezTo>
                  <a:cubicBezTo>
                    <a:pt x="4780" y="869"/>
                    <a:pt x="4780" y="899"/>
                    <a:pt x="4780" y="951"/>
                  </a:cubicBezTo>
                  <a:cubicBezTo>
                    <a:pt x="4780" y="966"/>
                    <a:pt x="4780" y="981"/>
                    <a:pt x="4795" y="988"/>
                  </a:cubicBezTo>
                  <a:cubicBezTo>
                    <a:pt x="4802" y="996"/>
                    <a:pt x="4810" y="996"/>
                    <a:pt x="4817" y="1003"/>
                  </a:cubicBezTo>
                  <a:cubicBezTo>
                    <a:pt x="4825" y="1011"/>
                    <a:pt x="4832" y="1018"/>
                    <a:pt x="4840" y="1026"/>
                  </a:cubicBezTo>
                  <a:cubicBezTo>
                    <a:pt x="4855" y="1026"/>
                    <a:pt x="4870" y="1018"/>
                    <a:pt x="4877" y="1026"/>
                  </a:cubicBezTo>
                  <a:cubicBezTo>
                    <a:pt x="4885" y="1033"/>
                    <a:pt x="4885" y="1041"/>
                    <a:pt x="4885" y="1048"/>
                  </a:cubicBezTo>
                  <a:cubicBezTo>
                    <a:pt x="4892" y="1063"/>
                    <a:pt x="4900" y="1063"/>
                    <a:pt x="4907" y="1071"/>
                  </a:cubicBezTo>
                  <a:lnTo>
                    <a:pt x="4907" y="1071"/>
                  </a:lnTo>
                  <a:cubicBezTo>
                    <a:pt x="4892" y="1093"/>
                    <a:pt x="4885" y="1108"/>
                    <a:pt x="4862" y="1131"/>
                  </a:cubicBezTo>
                  <a:cubicBezTo>
                    <a:pt x="4847" y="1138"/>
                    <a:pt x="4840" y="1138"/>
                    <a:pt x="4832" y="1146"/>
                  </a:cubicBezTo>
                  <a:cubicBezTo>
                    <a:pt x="4817" y="1168"/>
                    <a:pt x="4817" y="1191"/>
                    <a:pt x="4795" y="1213"/>
                  </a:cubicBezTo>
                  <a:cubicBezTo>
                    <a:pt x="4795" y="1213"/>
                    <a:pt x="4787" y="1213"/>
                    <a:pt x="4787" y="1221"/>
                  </a:cubicBezTo>
                  <a:cubicBezTo>
                    <a:pt x="4780" y="1228"/>
                    <a:pt x="4780" y="1236"/>
                    <a:pt x="4780" y="1243"/>
                  </a:cubicBezTo>
                  <a:cubicBezTo>
                    <a:pt x="4772" y="1258"/>
                    <a:pt x="4765" y="1266"/>
                    <a:pt x="4750" y="1281"/>
                  </a:cubicBezTo>
                  <a:cubicBezTo>
                    <a:pt x="4742" y="1281"/>
                    <a:pt x="4735" y="1288"/>
                    <a:pt x="4727" y="1296"/>
                  </a:cubicBezTo>
                  <a:cubicBezTo>
                    <a:pt x="4712" y="1311"/>
                    <a:pt x="4690" y="1318"/>
                    <a:pt x="4690" y="1333"/>
                  </a:cubicBezTo>
                  <a:cubicBezTo>
                    <a:pt x="4690" y="1370"/>
                    <a:pt x="4697" y="1393"/>
                    <a:pt x="4705" y="1423"/>
                  </a:cubicBezTo>
                  <a:cubicBezTo>
                    <a:pt x="4705" y="1446"/>
                    <a:pt x="4697" y="1460"/>
                    <a:pt x="4705" y="1476"/>
                  </a:cubicBezTo>
                  <a:cubicBezTo>
                    <a:pt x="4705" y="1483"/>
                    <a:pt x="4720" y="1476"/>
                    <a:pt x="4720" y="1483"/>
                  </a:cubicBezTo>
                  <a:cubicBezTo>
                    <a:pt x="4720" y="1490"/>
                    <a:pt x="4727" y="1498"/>
                    <a:pt x="4727" y="1505"/>
                  </a:cubicBezTo>
                  <a:cubicBezTo>
                    <a:pt x="4727" y="1520"/>
                    <a:pt x="4712" y="1520"/>
                    <a:pt x="4705" y="1520"/>
                  </a:cubicBezTo>
                  <a:cubicBezTo>
                    <a:pt x="4690" y="1520"/>
                    <a:pt x="4682" y="1505"/>
                    <a:pt x="4667" y="1505"/>
                  </a:cubicBezTo>
                  <a:cubicBezTo>
                    <a:pt x="4645" y="1505"/>
                    <a:pt x="4637" y="1528"/>
                    <a:pt x="4615" y="1528"/>
                  </a:cubicBezTo>
                  <a:cubicBezTo>
                    <a:pt x="4600" y="1528"/>
                    <a:pt x="4592" y="1513"/>
                    <a:pt x="4577" y="1513"/>
                  </a:cubicBezTo>
                  <a:cubicBezTo>
                    <a:pt x="4570" y="1513"/>
                    <a:pt x="4570" y="1520"/>
                    <a:pt x="4562" y="1520"/>
                  </a:cubicBezTo>
                  <a:cubicBezTo>
                    <a:pt x="4540" y="1528"/>
                    <a:pt x="4532" y="1528"/>
                    <a:pt x="4510" y="1528"/>
                  </a:cubicBezTo>
                  <a:cubicBezTo>
                    <a:pt x="4517" y="1535"/>
                    <a:pt x="4525" y="1543"/>
                    <a:pt x="4525" y="1550"/>
                  </a:cubicBezTo>
                  <a:cubicBezTo>
                    <a:pt x="4525" y="1580"/>
                    <a:pt x="4525" y="1580"/>
                    <a:pt x="4525" y="1580"/>
                  </a:cubicBezTo>
                  <a:cubicBezTo>
                    <a:pt x="4495" y="1580"/>
                    <a:pt x="4480" y="1580"/>
                    <a:pt x="4457" y="1588"/>
                  </a:cubicBezTo>
                  <a:cubicBezTo>
                    <a:pt x="4443" y="1595"/>
                    <a:pt x="4427" y="1603"/>
                    <a:pt x="4405" y="1610"/>
                  </a:cubicBezTo>
                  <a:cubicBezTo>
                    <a:pt x="4383" y="1610"/>
                    <a:pt x="4367" y="1610"/>
                    <a:pt x="4345" y="1610"/>
                  </a:cubicBezTo>
                  <a:cubicBezTo>
                    <a:pt x="4323" y="1618"/>
                    <a:pt x="4300" y="1610"/>
                    <a:pt x="4300" y="1633"/>
                  </a:cubicBezTo>
                  <a:cubicBezTo>
                    <a:pt x="4300" y="1640"/>
                    <a:pt x="4308" y="1640"/>
                    <a:pt x="4308" y="1648"/>
                  </a:cubicBezTo>
                  <a:cubicBezTo>
                    <a:pt x="4308" y="1663"/>
                    <a:pt x="4308" y="1678"/>
                    <a:pt x="4300" y="1678"/>
                  </a:cubicBezTo>
                  <a:cubicBezTo>
                    <a:pt x="4315" y="1685"/>
                    <a:pt x="4330" y="1685"/>
                    <a:pt x="4330" y="1700"/>
                  </a:cubicBezTo>
                  <a:cubicBezTo>
                    <a:pt x="4330" y="1708"/>
                    <a:pt x="4323" y="1723"/>
                    <a:pt x="4323" y="1738"/>
                  </a:cubicBezTo>
                  <a:cubicBezTo>
                    <a:pt x="4315" y="1760"/>
                    <a:pt x="4308" y="1783"/>
                    <a:pt x="4308" y="1813"/>
                  </a:cubicBezTo>
                  <a:cubicBezTo>
                    <a:pt x="4300" y="1850"/>
                    <a:pt x="4263" y="1865"/>
                    <a:pt x="4263" y="1910"/>
                  </a:cubicBezTo>
                  <a:cubicBezTo>
                    <a:pt x="4263" y="1918"/>
                    <a:pt x="4270" y="1918"/>
                    <a:pt x="4270" y="1925"/>
                  </a:cubicBezTo>
                  <a:cubicBezTo>
                    <a:pt x="4270" y="1933"/>
                    <a:pt x="4270" y="1948"/>
                    <a:pt x="4270" y="1963"/>
                  </a:cubicBezTo>
                  <a:cubicBezTo>
                    <a:pt x="4293" y="1963"/>
                    <a:pt x="4315" y="1955"/>
                    <a:pt x="4330" y="1970"/>
                  </a:cubicBezTo>
                  <a:cubicBezTo>
                    <a:pt x="4345" y="1985"/>
                    <a:pt x="4338" y="2000"/>
                    <a:pt x="4338" y="2023"/>
                  </a:cubicBezTo>
                  <a:cubicBezTo>
                    <a:pt x="4338" y="2038"/>
                    <a:pt x="4338" y="2045"/>
                    <a:pt x="4338" y="2060"/>
                  </a:cubicBezTo>
                  <a:cubicBezTo>
                    <a:pt x="4338" y="2060"/>
                    <a:pt x="4323" y="2060"/>
                    <a:pt x="4323" y="2068"/>
                  </a:cubicBezTo>
                  <a:lnTo>
                    <a:pt x="4323" y="2075"/>
                  </a:lnTo>
                  <a:cubicBezTo>
                    <a:pt x="4323" y="2098"/>
                    <a:pt x="4330" y="2112"/>
                    <a:pt x="4330" y="2128"/>
                  </a:cubicBezTo>
                  <a:cubicBezTo>
                    <a:pt x="4338" y="2135"/>
                    <a:pt x="4330" y="2142"/>
                    <a:pt x="4338" y="2158"/>
                  </a:cubicBezTo>
                  <a:cubicBezTo>
                    <a:pt x="4345" y="2172"/>
                    <a:pt x="4360" y="2172"/>
                    <a:pt x="4360" y="2195"/>
                  </a:cubicBezTo>
                  <a:cubicBezTo>
                    <a:pt x="4360" y="2210"/>
                    <a:pt x="4353" y="2217"/>
                    <a:pt x="4345" y="2232"/>
                  </a:cubicBezTo>
                  <a:cubicBezTo>
                    <a:pt x="4338" y="2247"/>
                    <a:pt x="4345" y="2262"/>
                    <a:pt x="4345" y="2277"/>
                  </a:cubicBezTo>
                  <a:cubicBezTo>
                    <a:pt x="4345" y="2292"/>
                    <a:pt x="4338" y="2292"/>
                    <a:pt x="4338" y="2307"/>
                  </a:cubicBezTo>
                  <a:cubicBezTo>
                    <a:pt x="4330" y="2315"/>
                    <a:pt x="4338" y="2330"/>
                    <a:pt x="4330" y="2345"/>
                  </a:cubicBezTo>
                  <a:lnTo>
                    <a:pt x="4330" y="2345"/>
                  </a:lnTo>
                  <a:cubicBezTo>
                    <a:pt x="4315" y="2345"/>
                    <a:pt x="4315" y="2345"/>
                    <a:pt x="4315" y="2345"/>
                  </a:cubicBezTo>
                  <a:cubicBezTo>
                    <a:pt x="4308" y="2330"/>
                    <a:pt x="4315" y="2315"/>
                    <a:pt x="4300" y="2307"/>
                  </a:cubicBezTo>
                  <a:cubicBezTo>
                    <a:pt x="4293" y="2292"/>
                    <a:pt x="4278" y="2307"/>
                    <a:pt x="4263" y="2292"/>
                  </a:cubicBezTo>
                  <a:cubicBezTo>
                    <a:pt x="4255" y="2292"/>
                    <a:pt x="4263" y="2277"/>
                    <a:pt x="4255" y="2270"/>
                  </a:cubicBezTo>
                  <a:cubicBezTo>
                    <a:pt x="4255" y="2255"/>
                    <a:pt x="4248" y="2247"/>
                    <a:pt x="4240" y="2232"/>
                  </a:cubicBezTo>
                  <a:cubicBezTo>
                    <a:pt x="4233" y="2217"/>
                    <a:pt x="4218" y="2217"/>
                    <a:pt x="4203" y="2210"/>
                  </a:cubicBezTo>
                  <a:cubicBezTo>
                    <a:pt x="4188" y="2202"/>
                    <a:pt x="4180" y="2187"/>
                    <a:pt x="4173" y="2172"/>
                  </a:cubicBezTo>
                  <a:cubicBezTo>
                    <a:pt x="4165" y="2202"/>
                    <a:pt x="4158" y="2225"/>
                    <a:pt x="4143" y="2247"/>
                  </a:cubicBezTo>
                  <a:cubicBezTo>
                    <a:pt x="4135" y="2255"/>
                    <a:pt x="4128" y="2247"/>
                    <a:pt x="4128" y="2255"/>
                  </a:cubicBezTo>
                  <a:cubicBezTo>
                    <a:pt x="4113" y="2270"/>
                    <a:pt x="4098" y="2270"/>
                    <a:pt x="4075" y="2270"/>
                  </a:cubicBezTo>
                  <a:cubicBezTo>
                    <a:pt x="4053" y="2270"/>
                    <a:pt x="4045" y="2270"/>
                    <a:pt x="4023" y="2270"/>
                  </a:cubicBezTo>
                  <a:cubicBezTo>
                    <a:pt x="4023" y="2285"/>
                    <a:pt x="4023" y="2292"/>
                    <a:pt x="4023" y="2300"/>
                  </a:cubicBezTo>
                  <a:cubicBezTo>
                    <a:pt x="4023" y="2337"/>
                    <a:pt x="4030" y="2352"/>
                    <a:pt x="4030" y="2390"/>
                  </a:cubicBezTo>
                  <a:cubicBezTo>
                    <a:pt x="4030" y="2397"/>
                    <a:pt x="4030" y="2397"/>
                    <a:pt x="4023" y="2405"/>
                  </a:cubicBezTo>
                  <a:cubicBezTo>
                    <a:pt x="3963" y="2405"/>
                    <a:pt x="3963" y="2405"/>
                    <a:pt x="3963" y="2405"/>
                  </a:cubicBezTo>
                  <a:cubicBezTo>
                    <a:pt x="3970" y="2442"/>
                    <a:pt x="3978" y="2480"/>
                    <a:pt x="3948" y="2495"/>
                  </a:cubicBezTo>
                  <a:cubicBezTo>
                    <a:pt x="3918" y="2517"/>
                    <a:pt x="3896" y="2525"/>
                    <a:pt x="3858" y="2532"/>
                  </a:cubicBezTo>
                  <a:cubicBezTo>
                    <a:pt x="3858" y="2547"/>
                    <a:pt x="3858" y="2555"/>
                    <a:pt x="3858" y="2570"/>
                  </a:cubicBezTo>
                  <a:cubicBezTo>
                    <a:pt x="3858" y="2577"/>
                    <a:pt x="3843" y="2585"/>
                    <a:pt x="3836" y="2592"/>
                  </a:cubicBezTo>
                  <a:cubicBezTo>
                    <a:pt x="3828" y="2599"/>
                    <a:pt x="3820" y="2615"/>
                    <a:pt x="3813" y="2615"/>
                  </a:cubicBezTo>
                  <a:cubicBezTo>
                    <a:pt x="3798" y="2615"/>
                    <a:pt x="3790" y="2607"/>
                    <a:pt x="3776" y="2607"/>
                  </a:cubicBezTo>
                  <a:cubicBezTo>
                    <a:pt x="3768" y="2599"/>
                    <a:pt x="3768" y="2592"/>
                    <a:pt x="3753" y="2592"/>
                  </a:cubicBezTo>
                  <a:cubicBezTo>
                    <a:pt x="3738" y="2592"/>
                    <a:pt x="3723" y="2615"/>
                    <a:pt x="3716" y="2629"/>
                  </a:cubicBezTo>
                  <a:lnTo>
                    <a:pt x="3716" y="2629"/>
                  </a:lnTo>
                  <a:cubicBezTo>
                    <a:pt x="3701" y="2637"/>
                    <a:pt x="3693" y="2629"/>
                    <a:pt x="3678" y="2637"/>
                  </a:cubicBezTo>
                  <a:cubicBezTo>
                    <a:pt x="3656" y="2645"/>
                    <a:pt x="3641" y="2659"/>
                    <a:pt x="3618" y="2659"/>
                  </a:cubicBezTo>
                  <a:cubicBezTo>
                    <a:pt x="3603" y="2659"/>
                    <a:pt x="3603" y="2659"/>
                    <a:pt x="3588" y="2659"/>
                  </a:cubicBezTo>
                  <a:cubicBezTo>
                    <a:pt x="3566" y="2667"/>
                    <a:pt x="3543" y="2675"/>
                    <a:pt x="3513" y="2675"/>
                  </a:cubicBezTo>
                  <a:cubicBezTo>
                    <a:pt x="3513" y="2682"/>
                    <a:pt x="3513" y="2689"/>
                    <a:pt x="3513" y="2689"/>
                  </a:cubicBezTo>
                  <a:cubicBezTo>
                    <a:pt x="3513" y="2712"/>
                    <a:pt x="3528" y="2727"/>
                    <a:pt x="3528" y="2749"/>
                  </a:cubicBezTo>
                  <a:cubicBezTo>
                    <a:pt x="3528" y="2757"/>
                    <a:pt x="3521" y="2757"/>
                    <a:pt x="3513" y="2757"/>
                  </a:cubicBezTo>
                  <a:cubicBezTo>
                    <a:pt x="3491" y="2764"/>
                    <a:pt x="3476" y="2757"/>
                    <a:pt x="3461" y="2764"/>
                  </a:cubicBezTo>
                  <a:cubicBezTo>
                    <a:pt x="3446" y="2772"/>
                    <a:pt x="3446" y="2794"/>
                    <a:pt x="3438" y="2809"/>
                  </a:cubicBezTo>
                  <a:cubicBezTo>
                    <a:pt x="3431" y="2817"/>
                    <a:pt x="3423" y="2824"/>
                    <a:pt x="3416" y="2832"/>
                  </a:cubicBezTo>
                  <a:cubicBezTo>
                    <a:pt x="3401" y="2854"/>
                    <a:pt x="3408" y="2869"/>
                    <a:pt x="3393" y="2899"/>
                  </a:cubicBezTo>
                  <a:cubicBezTo>
                    <a:pt x="3386" y="2929"/>
                    <a:pt x="3378" y="2944"/>
                    <a:pt x="3378" y="2974"/>
                  </a:cubicBezTo>
                  <a:cubicBezTo>
                    <a:pt x="3378" y="2997"/>
                    <a:pt x="3378" y="3012"/>
                    <a:pt x="3386" y="3034"/>
                  </a:cubicBezTo>
                  <a:cubicBezTo>
                    <a:pt x="3393" y="3057"/>
                    <a:pt x="3401" y="3072"/>
                    <a:pt x="3423" y="3079"/>
                  </a:cubicBezTo>
                  <a:cubicBezTo>
                    <a:pt x="3461" y="3087"/>
                    <a:pt x="3476" y="3087"/>
                    <a:pt x="3513" y="3087"/>
                  </a:cubicBezTo>
                  <a:cubicBezTo>
                    <a:pt x="3536" y="3087"/>
                    <a:pt x="3551" y="3079"/>
                    <a:pt x="3573" y="3079"/>
                  </a:cubicBezTo>
                  <a:cubicBezTo>
                    <a:pt x="3603" y="3079"/>
                    <a:pt x="3618" y="3079"/>
                    <a:pt x="3648" y="3079"/>
                  </a:cubicBezTo>
                  <a:cubicBezTo>
                    <a:pt x="3648" y="3154"/>
                    <a:pt x="3648" y="3154"/>
                    <a:pt x="3648" y="3154"/>
                  </a:cubicBezTo>
                  <a:cubicBezTo>
                    <a:pt x="3648" y="3184"/>
                    <a:pt x="3663" y="3199"/>
                    <a:pt x="3663" y="3229"/>
                  </a:cubicBezTo>
                  <a:cubicBezTo>
                    <a:pt x="3663" y="3252"/>
                    <a:pt x="3641" y="3259"/>
                    <a:pt x="3626" y="3281"/>
                  </a:cubicBezTo>
                  <a:cubicBezTo>
                    <a:pt x="3626" y="3281"/>
                    <a:pt x="3611" y="3281"/>
                    <a:pt x="3611" y="3289"/>
                  </a:cubicBezTo>
                  <a:cubicBezTo>
                    <a:pt x="3611" y="3297"/>
                    <a:pt x="3618" y="3304"/>
                    <a:pt x="3626" y="3311"/>
                  </a:cubicBezTo>
                  <a:cubicBezTo>
                    <a:pt x="3633" y="3341"/>
                    <a:pt x="3633" y="3364"/>
                    <a:pt x="3633" y="3401"/>
                  </a:cubicBezTo>
                  <a:cubicBezTo>
                    <a:pt x="3633" y="3409"/>
                    <a:pt x="3633" y="3416"/>
                    <a:pt x="3633" y="3424"/>
                  </a:cubicBezTo>
                  <a:cubicBezTo>
                    <a:pt x="3618" y="3424"/>
                    <a:pt x="3603" y="3431"/>
                    <a:pt x="3588" y="3424"/>
                  </a:cubicBezTo>
                  <a:cubicBezTo>
                    <a:pt x="3596" y="3446"/>
                    <a:pt x="3596" y="3469"/>
                    <a:pt x="3611" y="3476"/>
                  </a:cubicBezTo>
                  <a:cubicBezTo>
                    <a:pt x="3618" y="3484"/>
                    <a:pt x="3626" y="3476"/>
                    <a:pt x="3633" y="3484"/>
                  </a:cubicBezTo>
                  <a:cubicBezTo>
                    <a:pt x="3656" y="3506"/>
                    <a:pt x="3641" y="3529"/>
                    <a:pt x="3648" y="3559"/>
                  </a:cubicBezTo>
                  <a:cubicBezTo>
                    <a:pt x="3648" y="3581"/>
                    <a:pt x="3648" y="3604"/>
                    <a:pt x="3656" y="3626"/>
                  </a:cubicBezTo>
                  <a:cubicBezTo>
                    <a:pt x="3678" y="3656"/>
                    <a:pt x="3701" y="3656"/>
                    <a:pt x="3723" y="3686"/>
                  </a:cubicBezTo>
                  <a:lnTo>
                    <a:pt x="3723" y="3686"/>
                  </a:lnTo>
                  <a:cubicBezTo>
                    <a:pt x="3723" y="3694"/>
                    <a:pt x="3723" y="3701"/>
                    <a:pt x="3731" y="3709"/>
                  </a:cubicBezTo>
                  <a:cubicBezTo>
                    <a:pt x="3738" y="3739"/>
                    <a:pt x="3768" y="3746"/>
                    <a:pt x="3768" y="3776"/>
                  </a:cubicBezTo>
                  <a:cubicBezTo>
                    <a:pt x="3768" y="3784"/>
                    <a:pt x="3761" y="3784"/>
                    <a:pt x="3753" y="3791"/>
                  </a:cubicBezTo>
                  <a:lnTo>
                    <a:pt x="3753" y="3791"/>
                  </a:lnTo>
                  <a:cubicBezTo>
                    <a:pt x="3783" y="3806"/>
                    <a:pt x="3798" y="3806"/>
                    <a:pt x="3828" y="3806"/>
                  </a:cubicBezTo>
                  <a:cubicBezTo>
                    <a:pt x="3828" y="3821"/>
                    <a:pt x="3828" y="3836"/>
                    <a:pt x="3836" y="3844"/>
                  </a:cubicBezTo>
                  <a:cubicBezTo>
                    <a:pt x="3843" y="3851"/>
                    <a:pt x="3850" y="3844"/>
                    <a:pt x="3858" y="3851"/>
                  </a:cubicBezTo>
                  <a:cubicBezTo>
                    <a:pt x="3873" y="3851"/>
                    <a:pt x="3880" y="3866"/>
                    <a:pt x="3896" y="3874"/>
                  </a:cubicBezTo>
                  <a:cubicBezTo>
                    <a:pt x="3918" y="3881"/>
                    <a:pt x="3933" y="3874"/>
                    <a:pt x="3963" y="3874"/>
                  </a:cubicBezTo>
                  <a:cubicBezTo>
                    <a:pt x="4000" y="3881"/>
                    <a:pt x="4000" y="3881"/>
                    <a:pt x="4000" y="3881"/>
                  </a:cubicBezTo>
                  <a:lnTo>
                    <a:pt x="4000" y="3881"/>
                  </a:lnTo>
                  <a:cubicBezTo>
                    <a:pt x="4038" y="3941"/>
                    <a:pt x="4030" y="3993"/>
                    <a:pt x="4075" y="4046"/>
                  </a:cubicBezTo>
                  <a:cubicBezTo>
                    <a:pt x="4098" y="4068"/>
                    <a:pt x="4113" y="4091"/>
                    <a:pt x="4143" y="4106"/>
                  </a:cubicBezTo>
                  <a:cubicBezTo>
                    <a:pt x="4173" y="4121"/>
                    <a:pt x="4188" y="4128"/>
                    <a:pt x="4210" y="4143"/>
                  </a:cubicBezTo>
                  <a:cubicBezTo>
                    <a:pt x="4218" y="4151"/>
                    <a:pt x="4218" y="4158"/>
                    <a:pt x="4225" y="4166"/>
                  </a:cubicBezTo>
                  <a:lnTo>
                    <a:pt x="4225" y="4166"/>
                  </a:lnTo>
                  <a:cubicBezTo>
                    <a:pt x="4210" y="4181"/>
                    <a:pt x="4188" y="4173"/>
                    <a:pt x="4188" y="4196"/>
                  </a:cubicBezTo>
                  <a:cubicBezTo>
                    <a:pt x="4188" y="4226"/>
                    <a:pt x="4203" y="4241"/>
                    <a:pt x="4203" y="4271"/>
                  </a:cubicBezTo>
                  <a:cubicBezTo>
                    <a:pt x="4203" y="4286"/>
                    <a:pt x="4195" y="4301"/>
                    <a:pt x="4188" y="4316"/>
                  </a:cubicBezTo>
                  <a:cubicBezTo>
                    <a:pt x="4180" y="4331"/>
                    <a:pt x="4180" y="4338"/>
                    <a:pt x="4173" y="4346"/>
                  </a:cubicBezTo>
                  <a:cubicBezTo>
                    <a:pt x="4158" y="4361"/>
                    <a:pt x="4143" y="4361"/>
                    <a:pt x="4120" y="4368"/>
                  </a:cubicBezTo>
                  <a:lnTo>
                    <a:pt x="4113" y="4368"/>
                  </a:lnTo>
                  <a:cubicBezTo>
                    <a:pt x="4105" y="4376"/>
                    <a:pt x="4105" y="4383"/>
                    <a:pt x="4105" y="4383"/>
                  </a:cubicBezTo>
                  <a:cubicBezTo>
                    <a:pt x="4098" y="4391"/>
                    <a:pt x="4098" y="4398"/>
                    <a:pt x="4083" y="4406"/>
                  </a:cubicBezTo>
                  <a:cubicBezTo>
                    <a:pt x="4068" y="4421"/>
                    <a:pt x="4045" y="4406"/>
                    <a:pt x="4023" y="4421"/>
                  </a:cubicBezTo>
                  <a:cubicBezTo>
                    <a:pt x="4015" y="4421"/>
                    <a:pt x="4015" y="4428"/>
                    <a:pt x="4008" y="4428"/>
                  </a:cubicBezTo>
                  <a:cubicBezTo>
                    <a:pt x="4000" y="4436"/>
                    <a:pt x="3985" y="4443"/>
                    <a:pt x="3978" y="4458"/>
                  </a:cubicBezTo>
                  <a:lnTo>
                    <a:pt x="3978" y="4466"/>
                  </a:lnTo>
                  <a:cubicBezTo>
                    <a:pt x="3978" y="4488"/>
                    <a:pt x="3978" y="4503"/>
                    <a:pt x="3963" y="4518"/>
                  </a:cubicBezTo>
                  <a:lnTo>
                    <a:pt x="3963" y="4518"/>
                  </a:lnTo>
                  <a:cubicBezTo>
                    <a:pt x="3978" y="4518"/>
                    <a:pt x="3985" y="4526"/>
                    <a:pt x="4000" y="4526"/>
                  </a:cubicBezTo>
                  <a:cubicBezTo>
                    <a:pt x="4008" y="4526"/>
                    <a:pt x="4015" y="4518"/>
                    <a:pt x="4023" y="4518"/>
                  </a:cubicBezTo>
                  <a:cubicBezTo>
                    <a:pt x="4038" y="4518"/>
                    <a:pt x="4045" y="4518"/>
                    <a:pt x="4053" y="4526"/>
                  </a:cubicBezTo>
                  <a:cubicBezTo>
                    <a:pt x="4060" y="4548"/>
                    <a:pt x="4068" y="4563"/>
                    <a:pt x="4068" y="4593"/>
                  </a:cubicBezTo>
                  <a:cubicBezTo>
                    <a:pt x="4068" y="4608"/>
                    <a:pt x="4068" y="4616"/>
                    <a:pt x="4068" y="4630"/>
                  </a:cubicBezTo>
                  <a:cubicBezTo>
                    <a:pt x="4068" y="4638"/>
                    <a:pt x="4075" y="4645"/>
                    <a:pt x="4075" y="4653"/>
                  </a:cubicBezTo>
                  <a:cubicBezTo>
                    <a:pt x="4075" y="4690"/>
                    <a:pt x="4030" y="4698"/>
                    <a:pt x="4030" y="4735"/>
                  </a:cubicBezTo>
                  <a:cubicBezTo>
                    <a:pt x="4030" y="4750"/>
                    <a:pt x="4045" y="4758"/>
                    <a:pt x="4045" y="4765"/>
                  </a:cubicBezTo>
                  <a:cubicBezTo>
                    <a:pt x="4053" y="4803"/>
                    <a:pt x="4053" y="4825"/>
                    <a:pt x="4075" y="4848"/>
                  </a:cubicBezTo>
                  <a:cubicBezTo>
                    <a:pt x="4105" y="4870"/>
                    <a:pt x="4135" y="4878"/>
                    <a:pt x="4165" y="4885"/>
                  </a:cubicBezTo>
                  <a:lnTo>
                    <a:pt x="4165" y="4885"/>
                  </a:lnTo>
                  <a:cubicBezTo>
                    <a:pt x="4165" y="4893"/>
                    <a:pt x="4158" y="4900"/>
                    <a:pt x="4158" y="4900"/>
                  </a:cubicBezTo>
                  <a:cubicBezTo>
                    <a:pt x="4158" y="4908"/>
                    <a:pt x="4150" y="4900"/>
                    <a:pt x="4143" y="4908"/>
                  </a:cubicBezTo>
                  <a:cubicBezTo>
                    <a:pt x="4143" y="4915"/>
                    <a:pt x="4143" y="4923"/>
                    <a:pt x="4143" y="4930"/>
                  </a:cubicBezTo>
                  <a:cubicBezTo>
                    <a:pt x="4143" y="4968"/>
                    <a:pt x="4158" y="4990"/>
                    <a:pt x="4158" y="5027"/>
                  </a:cubicBezTo>
                  <a:cubicBezTo>
                    <a:pt x="4158" y="5095"/>
                    <a:pt x="4158" y="5095"/>
                    <a:pt x="4158" y="5095"/>
                  </a:cubicBezTo>
                  <a:cubicBezTo>
                    <a:pt x="4158" y="5117"/>
                    <a:pt x="4180" y="5117"/>
                    <a:pt x="4195" y="5133"/>
                  </a:cubicBezTo>
                  <a:cubicBezTo>
                    <a:pt x="4210" y="5140"/>
                    <a:pt x="4210" y="5163"/>
                    <a:pt x="4210" y="5177"/>
                  </a:cubicBezTo>
                  <a:cubicBezTo>
                    <a:pt x="4210" y="5207"/>
                    <a:pt x="4195" y="5222"/>
                    <a:pt x="4180" y="5245"/>
                  </a:cubicBezTo>
                  <a:cubicBezTo>
                    <a:pt x="4173" y="5260"/>
                    <a:pt x="4165" y="5267"/>
                    <a:pt x="4158" y="5282"/>
                  </a:cubicBezTo>
                  <a:cubicBezTo>
                    <a:pt x="4135" y="5327"/>
                    <a:pt x="4120" y="5357"/>
                    <a:pt x="4083" y="5395"/>
                  </a:cubicBezTo>
                  <a:cubicBezTo>
                    <a:pt x="4060" y="5417"/>
                    <a:pt x="4038" y="5425"/>
                    <a:pt x="4030" y="5455"/>
                  </a:cubicBezTo>
                  <a:cubicBezTo>
                    <a:pt x="4023" y="5477"/>
                    <a:pt x="4023" y="5492"/>
                    <a:pt x="4008" y="5507"/>
                  </a:cubicBezTo>
                  <a:cubicBezTo>
                    <a:pt x="3993" y="5530"/>
                    <a:pt x="3985" y="5537"/>
                    <a:pt x="3963" y="5552"/>
                  </a:cubicBezTo>
                  <a:cubicBezTo>
                    <a:pt x="3948" y="5560"/>
                    <a:pt x="3940" y="5567"/>
                    <a:pt x="3926" y="5582"/>
                  </a:cubicBezTo>
                  <a:cubicBezTo>
                    <a:pt x="3918" y="5590"/>
                    <a:pt x="3910" y="5605"/>
                    <a:pt x="3896" y="5605"/>
                  </a:cubicBezTo>
                  <a:cubicBezTo>
                    <a:pt x="3880" y="5605"/>
                    <a:pt x="3873" y="5590"/>
                    <a:pt x="3858" y="5575"/>
                  </a:cubicBezTo>
                  <a:cubicBezTo>
                    <a:pt x="3843" y="5567"/>
                    <a:pt x="3836" y="5560"/>
                    <a:pt x="3820" y="5545"/>
                  </a:cubicBezTo>
                  <a:cubicBezTo>
                    <a:pt x="3798" y="5530"/>
                    <a:pt x="3790" y="5515"/>
                    <a:pt x="3776" y="5492"/>
                  </a:cubicBezTo>
                  <a:cubicBezTo>
                    <a:pt x="3768" y="5485"/>
                    <a:pt x="3761" y="5477"/>
                    <a:pt x="3761" y="5455"/>
                  </a:cubicBezTo>
                  <a:cubicBezTo>
                    <a:pt x="3761" y="5432"/>
                    <a:pt x="3776" y="5425"/>
                    <a:pt x="3783" y="5395"/>
                  </a:cubicBezTo>
                  <a:cubicBezTo>
                    <a:pt x="3790" y="5380"/>
                    <a:pt x="3783" y="5372"/>
                    <a:pt x="3783" y="5350"/>
                  </a:cubicBezTo>
                  <a:cubicBezTo>
                    <a:pt x="3783" y="5260"/>
                    <a:pt x="3783" y="5260"/>
                    <a:pt x="3783" y="5260"/>
                  </a:cubicBezTo>
                  <a:cubicBezTo>
                    <a:pt x="3783" y="5237"/>
                    <a:pt x="3783" y="5222"/>
                    <a:pt x="3790" y="5207"/>
                  </a:cubicBezTo>
                  <a:cubicBezTo>
                    <a:pt x="3798" y="5192"/>
                    <a:pt x="3813" y="5192"/>
                    <a:pt x="3813" y="5177"/>
                  </a:cubicBezTo>
                  <a:cubicBezTo>
                    <a:pt x="3813" y="5147"/>
                    <a:pt x="3798" y="5133"/>
                    <a:pt x="3798" y="5103"/>
                  </a:cubicBezTo>
                  <a:cubicBezTo>
                    <a:pt x="3798" y="5080"/>
                    <a:pt x="3798" y="5057"/>
                    <a:pt x="3806" y="5035"/>
                  </a:cubicBezTo>
                  <a:cubicBezTo>
                    <a:pt x="3820" y="5035"/>
                    <a:pt x="3820" y="5043"/>
                    <a:pt x="3836" y="5043"/>
                  </a:cubicBezTo>
                  <a:cubicBezTo>
                    <a:pt x="3896" y="5043"/>
                    <a:pt x="3896" y="5043"/>
                    <a:pt x="3896" y="5043"/>
                  </a:cubicBezTo>
                  <a:cubicBezTo>
                    <a:pt x="3910" y="5043"/>
                    <a:pt x="3926" y="5035"/>
                    <a:pt x="3926" y="5020"/>
                  </a:cubicBezTo>
                  <a:cubicBezTo>
                    <a:pt x="3926" y="4983"/>
                    <a:pt x="3896" y="4968"/>
                    <a:pt x="3866" y="4945"/>
                  </a:cubicBezTo>
                  <a:cubicBezTo>
                    <a:pt x="3850" y="4938"/>
                    <a:pt x="3836" y="4930"/>
                    <a:pt x="3828" y="4915"/>
                  </a:cubicBezTo>
                  <a:cubicBezTo>
                    <a:pt x="3820" y="4915"/>
                    <a:pt x="3820" y="4908"/>
                    <a:pt x="3813" y="4900"/>
                  </a:cubicBezTo>
                  <a:cubicBezTo>
                    <a:pt x="3806" y="4900"/>
                    <a:pt x="3776" y="4908"/>
                    <a:pt x="3761" y="4908"/>
                  </a:cubicBezTo>
                  <a:cubicBezTo>
                    <a:pt x="3776" y="4900"/>
                    <a:pt x="3776" y="4900"/>
                    <a:pt x="3776" y="4900"/>
                  </a:cubicBezTo>
                  <a:cubicBezTo>
                    <a:pt x="3753" y="4900"/>
                    <a:pt x="3738" y="4900"/>
                    <a:pt x="3716" y="4900"/>
                  </a:cubicBezTo>
                  <a:cubicBezTo>
                    <a:pt x="3686" y="4900"/>
                    <a:pt x="3671" y="4908"/>
                    <a:pt x="3641" y="4908"/>
                  </a:cubicBezTo>
                  <a:cubicBezTo>
                    <a:pt x="3618" y="4915"/>
                    <a:pt x="3603" y="4908"/>
                    <a:pt x="3581" y="4915"/>
                  </a:cubicBezTo>
                  <a:cubicBezTo>
                    <a:pt x="3573" y="4923"/>
                    <a:pt x="3573" y="4930"/>
                    <a:pt x="3566" y="4938"/>
                  </a:cubicBezTo>
                  <a:cubicBezTo>
                    <a:pt x="3551" y="4960"/>
                    <a:pt x="3543" y="4968"/>
                    <a:pt x="3528" y="4983"/>
                  </a:cubicBezTo>
                  <a:cubicBezTo>
                    <a:pt x="3521" y="4998"/>
                    <a:pt x="3513" y="5005"/>
                    <a:pt x="3498" y="5020"/>
                  </a:cubicBezTo>
                  <a:cubicBezTo>
                    <a:pt x="3483" y="5027"/>
                    <a:pt x="3468" y="5035"/>
                    <a:pt x="3468" y="5057"/>
                  </a:cubicBezTo>
                  <a:cubicBezTo>
                    <a:pt x="3468" y="5073"/>
                    <a:pt x="3476" y="5080"/>
                    <a:pt x="3491" y="5087"/>
                  </a:cubicBezTo>
                  <a:cubicBezTo>
                    <a:pt x="3461" y="5125"/>
                    <a:pt x="3431" y="5147"/>
                    <a:pt x="3386" y="5170"/>
                  </a:cubicBezTo>
                  <a:cubicBezTo>
                    <a:pt x="3363" y="5185"/>
                    <a:pt x="3356" y="5200"/>
                    <a:pt x="3333" y="5207"/>
                  </a:cubicBezTo>
                  <a:cubicBezTo>
                    <a:pt x="3318" y="5215"/>
                    <a:pt x="3311" y="5215"/>
                    <a:pt x="3296" y="5230"/>
                  </a:cubicBezTo>
                  <a:cubicBezTo>
                    <a:pt x="3288" y="5230"/>
                    <a:pt x="3288" y="5245"/>
                    <a:pt x="3288" y="5260"/>
                  </a:cubicBezTo>
                  <a:cubicBezTo>
                    <a:pt x="3288" y="5267"/>
                    <a:pt x="3296" y="5275"/>
                    <a:pt x="3296" y="5290"/>
                  </a:cubicBezTo>
                  <a:cubicBezTo>
                    <a:pt x="3296" y="5335"/>
                    <a:pt x="3281" y="5372"/>
                    <a:pt x="3243" y="5395"/>
                  </a:cubicBezTo>
                  <a:cubicBezTo>
                    <a:pt x="3214" y="5417"/>
                    <a:pt x="3198" y="5440"/>
                    <a:pt x="3176" y="5462"/>
                  </a:cubicBezTo>
                  <a:cubicBezTo>
                    <a:pt x="3161" y="5485"/>
                    <a:pt x="3138" y="5492"/>
                    <a:pt x="3138" y="5522"/>
                  </a:cubicBezTo>
                  <a:cubicBezTo>
                    <a:pt x="3138" y="5560"/>
                    <a:pt x="3146" y="5590"/>
                    <a:pt x="3168" y="5627"/>
                  </a:cubicBezTo>
                  <a:cubicBezTo>
                    <a:pt x="3101" y="5620"/>
                    <a:pt x="3078" y="5582"/>
                    <a:pt x="3011" y="5560"/>
                  </a:cubicBezTo>
                  <a:cubicBezTo>
                    <a:pt x="2981" y="5545"/>
                    <a:pt x="2959" y="5545"/>
                    <a:pt x="2921" y="5537"/>
                  </a:cubicBezTo>
                  <a:cubicBezTo>
                    <a:pt x="2891" y="5530"/>
                    <a:pt x="2876" y="5522"/>
                    <a:pt x="2846" y="5522"/>
                  </a:cubicBezTo>
                  <a:cubicBezTo>
                    <a:pt x="2809" y="5522"/>
                    <a:pt x="2786" y="5537"/>
                    <a:pt x="2749" y="5545"/>
                  </a:cubicBezTo>
                  <a:cubicBezTo>
                    <a:pt x="2734" y="5552"/>
                    <a:pt x="2726" y="5552"/>
                    <a:pt x="2711" y="5552"/>
                  </a:cubicBezTo>
                  <a:cubicBezTo>
                    <a:pt x="2704" y="5560"/>
                    <a:pt x="2696" y="5567"/>
                    <a:pt x="2689" y="5567"/>
                  </a:cubicBezTo>
                  <a:cubicBezTo>
                    <a:pt x="2674" y="5567"/>
                    <a:pt x="2666" y="5560"/>
                    <a:pt x="2651" y="5552"/>
                  </a:cubicBezTo>
                  <a:cubicBezTo>
                    <a:pt x="2621" y="5545"/>
                    <a:pt x="2607" y="5545"/>
                    <a:pt x="2577" y="5537"/>
                  </a:cubicBezTo>
                  <a:cubicBezTo>
                    <a:pt x="2524" y="5537"/>
                    <a:pt x="2502" y="5537"/>
                    <a:pt x="2449" y="5537"/>
                  </a:cubicBezTo>
                  <a:cubicBezTo>
                    <a:pt x="2382" y="5537"/>
                    <a:pt x="2337" y="5537"/>
                    <a:pt x="2269" y="5545"/>
                  </a:cubicBezTo>
                  <a:cubicBezTo>
                    <a:pt x="2247" y="5552"/>
                    <a:pt x="2232" y="5552"/>
                    <a:pt x="2209" y="5560"/>
                  </a:cubicBezTo>
                  <a:cubicBezTo>
                    <a:pt x="2187" y="5567"/>
                    <a:pt x="2164" y="5560"/>
                    <a:pt x="2142" y="5567"/>
                  </a:cubicBezTo>
                  <a:cubicBezTo>
                    <a:pt x="2059" y="5582"/>
                    <a:pt x="2015" y="5597"/>
                    <a:pt x="1940" y="5620"/>
                  </a:cubicBezTo>
                  <a:cubicBezTo>
                    <a:pt x="1926" y="5627"/>
                    <a:pt x="1910" y="5635"/>
                    <a:pt x="1888" y="5635"/>
                  </a:cubicBezTo>
                  <a:cubicBezTo>
                    <a:pt x="1880" y="5635"/>
                    <a:pt x="1873" y="5635"/>
                    <a:pt x="1866" y="5635"/>
                  </a:cubicBezTo>
                  <a:cubicBezTo>
                    <a:pt x="1850" y="5642"/>
                    <a:pt x="1843" y="5650"/>
                    <a:pt x="1828" y="5650"/>
                  </a:cubicBezTo>
                  <a:cubicBezTo>
                    <a:pt x="1820" y="5650"/>
                    <a:pt x="1820" y="5642"/>
                    <a:pt x="1813" y="5642"/>
                  </a:cubicBezTo>
                  <a:cubicBezTo>
                    <a:pt x="1828" y="5597"/>
                    <a:pt x="1843" y="5582"/>
                    <a:pt x="1873" y="5537"/>
                  </a:cubicBezTo>
                  <a:cubicBezTo>
                    <a:pt x="1888" y="5552"/>
                    <a:pt x="1896" y="5567"/>
                    <a:pt x="1910" y="5567"/>
                  </a:cubicBezTo>
                  <a:cubicBezTo>
                    <a:pt x="1933" y="5567"/>
                    <a:pt x="1940" y="5552"/>
                    <a:pt x="1955" y="5545"/>
                  </a:cubicBezTo>
                  <a:cubicBezTo>
                    <a:pt x="1993" y="5530"/>
                    <a:pt x="2023" y="5530"/>
                    <a:pt x="2044" y="5500"/>
                  </a:cubicBezTo>
                  <a:cubicBezTo>
                    <a:pt x="2067" y="5477"/>
                    <a:pt x="2082" y="5462"/>
                    <a:pt x="2112" y="5432"/>
                  </a:cubicBezTo>
                  <a:cubicBezTo>
                    <a:pt x="2134" y="5410"/>
                    <a:pt x="2157" y="5395"/>
                    <a:pt x="2157" y="5365"/>
                  </a:cubicBezTo>
                  <a:cubicBezTo>
                    <a:pt x="2157" y="5335"/>
                    <a:pt x="2119" y="5342"/>
                    <a:pt x="2097" y="5342"/>
                  </a:cubicBezTo>
                  <a:cubicBezTo>
                    <a:pt x="2067" y="5335"/>
                    <a:pt x="2044" y="5327"/>
                    <a:pt x="2015" y="5327"/>
                  </a:cubicBezTo>
                  <a:cubicBezTo>
                    <a:pt x="2008" y="5327"/>
                    <a:pt x="2008" y="5342"/>
                    <a:pt x="2000" y="5350"/>
                  </a:cubicBezTo>
                  <a:cubicBezTo>
                    <a:pt x="1993" y="5365"/>
                    <a:pt x="1985" y="5380"/>
                    <a:pt x="1970" y="5380"/>
                  </a:cubicBezTo>
                  <a:cubicBezTo>
                    <a:pt x="1955" y="5380"/>
                    <a:pt x="1948" y="5372"/>
                    <a:pt x="1933" y="5372"/>
                  </a:cubicBezTo>
                  <a:cubicBezTo>
                    <a:pt x="1903" y="5372"/>
                    <a:pt x="1896" y="5372"/>
                    <a:pt x="1866" y="5372"/>
                  </a:cubicBezTo>
                  <a:cubicBezTo>
                    <a:pt x="1843" y="5372"/>
                    <a:pt x="1828" y="5380"/>
                    <a:pt x="1813" y="5372"/>
                  </a:cubicBezTo>
                  <a:cubicBezTo>
                    <a:pt x="1783" y="5372"/>
                    <a:pt x="1783" y="5342"/>
                    <a:pt x="1768" y="5320"/>
                  </a:cubicBezTo>
                  <a:cubicBezTo>
                    <a:pt x="1761" y="5312"/>
                    <a:pt x="1753" y="5312"/>
                    <a:pt x="1753" y="5297"/>
                  </a:cubicBezTo>
                  <a:cubicBezTo>
                    <a:pt x="1738" y="5267"/>
                    <a:pt x="1738" y="5245"/>
                    <a:pt x="1716" y="5222"/>
                  </a:cubicBezTo>
                  <a:cubicBezTo>
                    <a:pt x="1701" y="5230"/>
                    <a:pt x="1701" y="5230"/>
                    <a:pt x="1701" y="5230"/>
                  </a:cubicBezTo>
                  <a:cubicBezTo>
                    <a:pt x="1693" y="5252"/>
                    <a:pt x="1678" y="5275"/>
                    <a:pt x="1678" y="5305"/>
                  </a:cubicBezTo>
                  <a:cubicBezTo>
                    <a:pt x="1678" y="5335"/>
                    <a:pt x="1693" y="5342"/>
                    <a:pt x="1701" y="5365"/>
                  </a:cubicBezTo>
                  <a:cubicBezTo>
                    <a:pt x="1708" y="5402"/>
                    <a:pt x="1716" y="5425"/>
                    <a:pt x="1738" y="5455"/>
                  </a:cubicBezTo>
                  <a:cubicBezTo>
                    <a:pt x="1738" y="5462"/>
                    <a:pt x="1738" y="5462"/>
                    <a:pt x="1738" y="5462"/>
                  </a:cubicBezTo>
                  <a:cubicBezTo>
                    <a:pt x="1701" y="5455"/>
                    <a:pt x="1678" y="5455"/>
                    <a:pt x="1648" y="5440"/>
                  </a:cubicBezTo>
                  <a:cubicBezTo>
                    <a:pt x="1618" y="5432"/>
                    <a:pt x="1596" y="5417"/>
                    <a:pt x="1596" y="5387"/>
                  </a:cubicBezTo>
                  <a:cubicBezTo>
                    <a:pt x="1596" y="5350"/>
                    <a:pt x="1603" y="5335"/>
                    <a:pt x="1611" y="5297"/>
                  </a:cubicBezTo>
                  <a:cubicBezTo>
                    <a:pt x="1581" y="5170"/>
                    <a:pt x="1581" y="5170"/>
                    <a:pt x="1581" y="5170"/>
                  </a:cubicBezTo>
                  <a:cubicBezTo>
                    <a:pt x="1581" y="5125"/>
                    <a:pt x="1581" y="5087"/>
                    <a:pt x="1603" y="5043"/>
                  </a:cubicBezTo>
                  <a:cubicBezTo>
                    <a:pt x="1603" y="5027"/>
                    <a:pt x="1618" y="5020"/>
                    <a:pt x="1618" y="5005"/>
                  </a:cubicBezTo>
                  <a:cubicBezTo>
                    <a:pt x="1618" y="4983"/>
                    <a:pt x="1618" y="4983"/>
                    <a:pt x="1618" y="4983"/>
                  </a:cubicBezTo>
                  <a:cubicBezTo>
                    <a:pt x="1596" y="4983"/>
                    <a:pt x="1596" y="4983"/>
                    <a:pt x="1596" y="4983"/>
                  </a:cubicBezTo>
                  <a:cubicBezTo>
                    <a:pt x="1566" y="4983"/>
                    <a:pt x="1558" y="4998"/>
                    <a:pt x="1528" y="5013"/>
                  </a:cubicBezTo>
                  <a:cubicBezTo>
                    <a:pt x="1521" y="5013"/>
                    <a:pt x="1513" y="5020"/>
                    <a:pt x="1498" y="5020"/>
                  </a:cubicBezTo>
                  <a:lnTo>
                    <a:pt x="1498" y="5020"/>
                  </a:lnTo>
                  <a:cubicBezTo>
                    <a:pt x="1491" y="5013"/>
                    <a:pt x="1483" y="4990"/>
                    <a:pt x="1476" y="4975"/>
                  </a:cubicBezTo>
                  <a:cubicBezTo>
                    <a:pt x="1468" y="4968"/>
                    <a:pt x="1468" y="4968"/>
                    <a:pt x="1461" y="4968"/>
                  </a:cubicBezTo>
                  <a:cubicBezTo>
                    <a:pt x="1453" y="4953"/>
                    <a:pt x="1453" y="4945"/>
                    <a:pt x="1453" y="4930"/>
                  </a:cubicBezTo>
                  <a:cubicBezTo>
                    <a:pt x="1438" y="4908"/>
                    <a:pt x="1431" y="4900"/>
                    <a:pt x="1416" y="4878"/>
                  </a:cubicBezTo>
                  <a:lnTo>
                    <a:pt x="1416" y="4878"/>
                  </a:lnTo>
                  <a:cubicBezTo>
                    <a:pt x="1393" y="4863"/>
                    <a:pt x="1379" y="4848"/>
                    <a:pt x="1356" y="4848"/>
                  </a:cubicBezTo>
                  <a:cubicBezTo>
                    <a:pt x="1349" y="4848"/>
                    <a:pt x="1333" y="4848"/>
                    <a:pt x="1333" y="4848"/>
                  </a:cubicBezTo>
                  <a:cubicBezTo>
                    <a:pt x="1326" y="4840"/>
                    <a:pt x="1326" y="4825"/>
                    <a:pt x="1319" y="4818"/>
                  </a:cubicBezTo>
                  <a:cubicBezTo>
                    <a:pt x="1311" y="4795"/>
                    <a:pt x="1289" y="4795"/>
                    <a:pt x="1281" y="4773"/>
                  </a:cubicBezTo>
                  <a:cubicBezTo>
                    <a:pt x="1266" y="4750"/>
                    <a:pt x="1259" y="4735"/>
                    <a:pt x="1251" y="4713"/>
                  </a:cubicBezTo>
                  <a:cubicBezTo>
                    <a:pt x="1243" y="4713"/>
                    <a:pt x="1236" y="4713"/>
                    <a:pt x="1221" y="4713"/>
                  </a:cubicBezTo>
                  <a:cubicBezTo>
                    <a:pt x="1214" y="4720"/>
                    <a:pt x="1214" y="4728"/>
                    <a:pt x="1214" y="4743"/>
                  </a:cubicBezTo>
                  <a:cubicBezTo>
                    <a:pt x="1206" y="4743"/>
                    <a:pt x="1206" y="4743"/>
                    <a:pt x="1199" y="4750"/>
                  </a:cubicBezTo>
                  <a:cubicBezTo>
                    <a:pt x="1169" y="4735"/>
                    <a:pt x="1146" y="4735"/>
                    <a:pt x="1109" y="4735"/>
                  </a:cubicBezTo>
                  <a:lnTo>
                    <a:pt x="1109" y="4735"/>
                  </a:lnTo>
                  <a:cubicBezTo>
                    <a:pt x="1109" y="4705"/>
                    <a:pt x="1094" y="4683"/>
                    <a:pt x="1079" y="4653"/>
                  </a:cubicBezTo>
                  <a:cubicBezTo>
                    <a:pt x="1086" y="4645"/>
                    <a:pt x="1101" y="4638"/>
                    <a:pt x="1109" y="4623"/>
                  </a:cubicBezTo>
                  <a:cubicBezTo>
                    <a:pt x="1116" y="4600"/>
                    <a:pt x="1101" y="4586"/>
                    <a:pt x="1109" y="4556"/>
                  </a:cubicBezTo>
                  <a:cubicBezTo>
                    <a:pt x="1109" y="4540"/>
                    <a:pt x="1116" y="4526"/>
                    <a:pt x="1116" y="4510"/>
                  </a:cubicBezTo>
                  <a:cubicBezTo>
                    <a:pt x="1116" y="4488"/>
                    <a:pt x="1109" y="4481"/>
                    <a:pt x="1109" y="4466"/>
                  </a:cubicBezTo>
                  <a:cubicBezTo>
                    <a:pt x="1109" y="4451"/>
                    <a:pt x="1116" y="4443"/>
                    <a:pt x="1116" y="4436"/>
                  </a:cubicBezTo>
                  <a:cubicBezTo>
                    <a:pt x="1116" y="4406"/>
                    <a:pt x="1071" y="4398"/>
                    <a:pt x="1071" y="4368"/>
                  </a:cubicBezTo>
                  <a:cubicBezTo>
                    <a:pt x="1071" y="4353"/>
                    <a:pt x="1086" y="4346"/>
                    <a:pt x="1086" y="4331"/>
                  </a:cubicBezTo>
                  <a:cubicBezTo>
                    <a:pt x="1086" y="4308"/>
                    <a:pt x="1064" y="4301"/>
                    <a:pt x="1049" y="4286"/>
                  </a:cubicBezTo>
                  <a:cubicBezTo>
                    <a:pt x="1049" y="4293"/>
                    <a:pt x="1041" y="4301"/>
                    <a:pt x="1034" y="4308"/>
                  </a:cubicBezTo>
                  <a:cubicBezTo>
                    <a:pt x="1011" y="4286"/>
                    <a:pt x="1004" y="4256"/>
                    <a:pt x="1004" y="4226"/>
                  </a:cubicBezTo>
                  <a:cubicBezTo>
                    <a:pt x="1004" y="4211"/>
                    <a:pt x="1004" y="4203"/>
                    <a:pt x="1011" y="4196"/>
                  </a:cubicBezTo>
                  <a:cubicBezTo>
                    <a:pt x="989" y="4196"/>
                    <a:pt x="981" y="4196"/>
                    <a:pt x="966" y="4196"/>
                  </a:cubicBezTo>
                  <a:cubicBezTo>
                    <a:pt x="959" y="4173"/>
                    <a:pt x="959" y="4158"/>
                    <a:pt x="959" y="4136"/>
                  </a:cubicBezTo>
                  <a:lnTo>
                    <a:pt x="959" y="4136"/>
                  </a:lnTo>
                  <a:lnTo>
                    <a:pt x="951" y="4121"/>
                  </a:lnTo>
                  <a:cubicBezTo>
                    <a:pt x="936" y="4121"/>
                    <a:pt x="929" y="4128"/>
                    <a:pt x="914" y="4128"/>
                  </a:cubicBezTo>
                  <a:cubicBezTo>
                    <a:pt x="884" y="4128"/>
                    <a:pt x="869" y="4098"/>
                    <a:pt x="839" y="4098"/>
                  </a:cubicBezTo>
                  <a:cubicBezTo>
                    <a:pt x="831" y="4098"/>
                    <a:pt x="824" y="4106"/>
                    <a:pt x="809" y="4113"/>
                  </a:cubicBezTo>
                  <a:cubicBezTo>
                    <a:pt x="809" y="4113"/>
                    <a:pt x="801" y="4113"/>
                    <a:pt x="801" y="4121"/>
                  </a:cubicBezTo>
                  <a:cubicBezTo>
                    <a:pt x="801" y="4136"/>
                    <a:pt x="809" y="4143"/>
                    <a:pt x="809" y="4158"/>
                  </a:cubicBezTo>
                  <a:cubicBezTo>
                    <a:pt x="816" y="4173"/>
                    <a:pt x="816" y="4181"/>
                    <a:pt x="824" y="4196"/>
                  </a:cubicBezTo>
                  <a:cubicBezTo>
                    <a:pt x="831" y="4211"/>
                    <a:pt x="846" y="4211"/>
                    <a:pt x="861" y="4218"/>
                  </a:cubicBezTo>
                  <a:cubicBezTo>
                    <a:pt x="861" y="4226"/>
                    <a:pt x="861" y="4233"/>
                    <a:pt x="861" y="4233"/>
                  </a:cubicBezTo>
                  <a:cubicBezTo>
                    <a:pt x="846" y="4256"/>
                    <a:pt x="824" y="4256"/>
                    <a:pt x="794" y="4271"/>
                  </a:cubicBezTo>
                  <a:cubicBezTo>
                    <a:pt x="771" y="4278"/>
                    <a:pt x="764" y="4286"/>
                    <a:pt x="741" y="4286"/>
                  </a:cubicBezTo>
                  <a:cubicBezTo>
                    <a:pt x="741" y="4293"/>
                    <a:pt x="749" y="4308"/>
                    <a:pt x="741" y="4316"/>
                  </a:cubicBezTo>
                  <a:cubicBezTo>
                    <a:pt x="734" y="4323"/>
                    <a:pt x="726" y="4323"/>
                    <a:pt x="711" y="4323"/>
                  </a:cubicBezTo>
                  <a:cubicBezTo>
                    <a:pt x="704" y="4331"/>
                    <a:pt x="696" y="4331"/>
                    <a:pt x="689" y="4331"/>
                  </a:cubicBezTo>
                  <a:cubicBezTo>
                    <a:pt x="681" y="4338"/>
                    <a:pt x="674" y="4338"/>
                    <a:pt x="667" y="4338"/>
                  </a:cubicBezTo>
                  <a:cubicBezTo>
                    <a:pt x="659" y="4346"/>
                    <a:pt x="659" y="4346"/>
                    <a:pt x="659" y="4353"/>
                  </a:cubicBezTo>
                  <a:cubicBezTo>
                    <a:pt x="644" y="4368"/>
                    <a:pt x="629" y="4391"/>
                    <a:pt x="607" y="4391"/>
                  </a:cubicBezTo>
                  <a:cubicBezTo>
                    <a:pt x="599" y="4391"/>
                    <a:pt x="591" y="4376"/>
                    <a:pt x="584" y="4368"/>
                  </a:cubicBezTo>
                  <a:cubicBezTo>
                    <a:pt x="569" y="4361"/>
                    <a:pt x="561" y="4353"/>
                    <a:pt x="554" y="4338"/>
                  </a:cubicBezTo>
                  <a:cubicBezTo>
                    <a:pt x="554" y="4353"/>
                    <a:pt x="554" y="4361"/>
                    <a:pt x="547" y="4376"/>
                  </a:cubicBezTo>
                  <a:cubicBezTo>
                    <a:pt x="547" y="4383"/>
                    <a:pt x="531" y="4391"/>
                    <a:pt x="531" y="4398"/>
                  </a:cubicBezTo>
                  <a:cubicBezTo>
                    <a:pt x="531" y="4466"/>
                    <a:pt x="531" y="4466"/>
                    <a:pt x="531" y="4466"/>
                  </a:cubicBezTo>
                  <a:cubicBezTo>
                    <a:pt x="524" y="4473"/>
                    <a:pt x="517" y="4488"/>
                    <a:pt x="509" y="4503"/>
                  </a:cubicBezTo>
                  <a:cubicBezTo>
                    <a:pt x="502" y="4503"/>
                    <a:pt x="502" y="4510"/>
                    <a:pt x="494" y="4510"/>
                  </a:cubicBezTo>
                  <a:cubicBezTo>
                    <a:pt x="487" y="4510"/>
                    <a:pt x="479" y="4510"/>
                    <a:pt x="472" y="4503"/>
                  </a:cubicBezTo>
                  <a:cubicBezTo>
                    <a:pt x="464" y="4496"/>
                    <a:pt x="464" y="4481"/>
                    <a:pt x="457" y="4481"/>
                  </a:cubicBezTo>
                  <a:cubicBezTo>
                    <a:pt x="449" y="4481"/>
                    <a:pt x="442" y="4481"/>
                    <a:pt x="434" y="4481"/>
                  </a:cubicBezTo>
                  <a:cubicBezTo>
                    <a:pt x="427" y="4488"/>
                    <a:pt x="427" y="4481"/>
                    <a:pt x="419" y="4481"/>
                  </a:cubicBezTo>
                  <a:cubicBezTo>
                    <a:pt x="404" y="4496"/>
                    <a:pt x="404" y="4503"/>
                    <a:pt x="404" y="4518"/>
                  </a:cubicBezTo>
                  <a:cubicBezTo>
                    <a:pt x="389" y="4540"/>
                    <a:pt x="382" y="4556"/>
                    <a:pt x="374" y="4570"/>
                  </a:cubicBezTo>
                  <a:close/>
                </a:path>
              </a:pathLst>
            </a:custGeom>
            <a:solidFill>
              <a:schemeClr val="accent2"/>
            </a:solid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0" name="Freeform 136">
              <a:extLst>
                <a:ext uri="{FF2B5EF4-FFF2-40B4-BE49-F238E27FC236}">
                  <a16:creationId xmlns:a16="http://schemas.microsoft.com/office/drawing/2014/main" id="{0FDD414F-331D-5C48-8029-856315FFE7B8}"/>
                </a:ext>
              </a:extLst>
            </p:cNvPr>
            <p:cNvSpPr>
              <a:spLocks noChangeArrowheads="1"/>
            </p:cNvSpPr>
            <p:nvPr/>
          </p:nvSpPr>
          <p:spPr bwMode="auto">
            <a:xfrm>
              <a:off x="7055324" y="8408921"/>
              <a:ext cx="1211684" cy="2471159"/>
            </a:xfrm>
            <a:custGeom>
              <a:avLst/>
              <a:gdLst>
                <a:gd name="T0" fmla="*/ 1529 w 2804"/>
                <a:gd name="T1" fmla="*/ 5605 h 5718"/>
                <a:gd name="T2" fmla="*/ 1634 w 2804"/>
                <a:gd name="T3" fmla="*/ 5672 h 5718"/>
                <a:gd name="T4" fmla="*/ 1342 w 2804"/>
                <a:gd name="T5" fmla="*/ 4578 h 5718"/>
                <a:gd name="T6" fmla="*/ 1357 w 2804"/>
                <a:gd name="T7" fmla="*/ 4571 h 5718"/>
                <a:gd name="T8" fmla="*/ 1312 w 2804"/>
                <a:gd name="T9" fmla="*/ 4301 h 5718"/>
                <a:gd name="T10" fmla="*/ 1222 w 2804"/>
                <a:gd name="T11" fmla="*/ 4331 h 5718"/>
                <a:gd name="T12" fmla="*/ 885 w 2804"/>
                <a:gd name="T13" fmla="*/ 4144 h 5718"/>
                <a:gd name="T14" fmla="*/ 960 w 2804"/>
                <a:gd name="T15" fmla="*/ 3941 h 5718"/>
                <a:gd name="T16" fmla="*/ 982 w 2804"/>
                <a:gd name="T17" fmla="*/ 3844 h 5718"/>
                <a:gd name="T18" fmla="*/ 1087 w 2804"/>
                <a:gd name="T19" fmla="*/ 3319 h 5718"/>
                <a:gd name="T20" fmla="*/ 1169 w 2804"/>
                <a:gd name="T21" fmla="*/ 3469 h 5718"/>
                <a:gd name="T22" fmla="*/ 1132 w 2804"/>
                <a:gd name="T23" fmla="*/ 3349 h 5718"/>
                <a:gd name="T24" fmla="*/ 1042 w 2804"/>
                <a:gd name="T25" fmla="*/ 329 h 5718"/>
                <a:gd name="T26" fmla="*/ 1297 w 2804"/>
                <a:gd name="T27" fmla="*/ 247 h 5718"/>
                <a:gd name="T28" fmla="*/ 1417 w 2804"/>
                <a:gd name="T29" fmla="*/ 172 h 5718"/>
                <a:gd name="T30" fmla="*/ 1634 w 2804"/>
                <a:gd name="T31" fmla="*/ 37 h 5718"/>
                <a:gd name="T32" fmla="*/ 2001 w 2804"/>
                <a:gd name="T33" fmla="*/ 97 h 5718"/>
                <a:gd name="T34" fmla="*/ 2114 w 2804"/>
                <a:gd name="T35" fmla="*/ 329 h 5718"/>
                <a:gd name="T36" fmla="*/ 2264 w 2804"/>
                <a:gd name="T37" fmla="*/ 457 h 5718"/>
                <a:gd name="T38" fmla="*/ 2473 w 2804"/>
                <a:gd name="T39" fmla="*/ 412 h 5718"/>
                <a:gd name="T40" fmla="*/ 2518 w 2804"/>
                <a:gd name="T41" fmla="*/ 359 h 5718"/>
                <a:gd name="T42" fmla="*/ 2706 w 2804"/>
                <a:gd name="T43" fmla="*/ 524 h 5718"/>
                <a:gd name="T44" fmla="*/ 2511 w 2804"/>
                <a:gd name="T45" fmla="*/ 1026 h 5718"/>
                <a:gd name="T46" fmla="*/ 2496 w 2804"/>
                <a:gd name="T47" fmla="*/ 1483 h 5718"/>
                <a:gd name="T48" fmla="*/ 2743 w 2804"/>
                <a:gd name="T49" fmla="*/ 1933 h 5718"/>
                <a:gd name="T50" fmla="*/ 2751 w 2804"/>
                <a:gd name="T51" fmla="*/ 2060 h 5718"/>
                <a:gd name="T52" fmla="*/ 2518 w 2804"/>
                <a:gd name="T53" fmla="*/ 2120 h 5718"/>
                <a:gd name="T54" fmla="*/ 2294 w 2804"/>
                <a:gd name="T55" fmla="*/ 2413 h 5718"/>
                <a:gd name="T56" fmla="*/ 2054 w 2804"/>
                <a:gd name="T57" fmla="*/ 2885 h 5718"/>
                <a:gd name="T58" fmla="*/ 1769 w 2804"/>
                <a:gd name="T59" fmla="*/ 3124 h 5718"/>
                <a:gd name="T60" fmla="*/ 1612 w 2804"/>
                <a:gd name="T61" fmla="*/ 3124 h 5718"/>
                <a:gd name="T62" fmla="*/ 1574 w 2804"/>
                <a:gd name="T63" fmla="*/ 3072 h 5718"/>
                <a:gd name="T64" fmla="*/ 1642 w 2804"/>
                <a:gd name="T65" fmla="*/ 3012 h 5718"/>
                <a:gd name="T66" fmla="*/ 1642 w 2804"/>
                <a:gd name="T67" fmla="*/ 2750 h 5718"/>
                <a:gd name="T68" fmla="*/ 1619 w 2804"/>
                <a:gd name="T69" fmla="*/ 2593 h 5718"/>
                <a:gd name="T70" fmla="*/ 1851 w 2804"/>
                <a:gd name="T71" fmla="*/ 2353 h 5718"/>
                <a:gd name="T72" fmla="*/ 1799 w 2804"/>
                <a:gd name="T73" fmla="*/ 2128 h 5718"/>
                <a:gd name="T74" fmla="*/ 1604 w 2804"/>
                <a:gd name="T75" fmla="*/ 2240 h 5718"/>
                <a:gd name="T76" fmla="*/ 1432 w 2804"/>
                <a:gd name="T77" fmla="*/ 2450 h 5718"/>
                <a:gd name="T78" fmla="*/ 1514 w 2804"/>
                <a:gd name="T79" fmla="*/ 2720 h 5718"/>
                <a:gd name="T80" fmla="*/ 1342 w 2804"/>
                <a:gd name="T81" fmla="*/ 2667 h 5718"/>
                <a:gd name="T82" fmla="*/ 922 w 2804"/>
                <a:gd name="T83" fmla="*/ 2697 h 5718"/>
                <a:gd name="T84" fmla="*/ 787 w 2804"/>
                <a:gd name="T85" fmla="*/ 2862 h 5718"/>
                <a:gd name="T86" fmla="*/ 697 w 2804"/>
                <a:gd name="T87" fmla="*/ 2630 h 5718"/>
                <a:gd name="T88" fmla="*/ 622 w 2804"/>
                <a:gd name="T89" fmla="*/ 2503 h 5718"/>
                <a:gd name="T90" fmla="*/ 630 w 2804"/>
                <a:gd name="T91" fmla="*/ 2405 h 5718"/>
                <a:gd name="T92" fmla="*/ 742 w 2804"/>
                <a:gd name="T93" fmla="*/ 2345 h 5718"/>
                <a:gd name="T94" fmla="*/ 847 w 2804"/>
                <a:gd name="T95" fmla="*/ 2143 h 5718"/>
                <a:gd name="T96" fmla="*/ 622 w 2804"/>
                <a:gd name="T97" fmla="*/ 1858 h 5718"/>
                <a:gd name="T98" fmla="*/ 458 w 2804"/>
                <a:gd name="T99" fmla="*/ 1821 h 5718"/>
                <a:gd name="T100" fmla="*/ 353 w 2804"/>
                <a:gd name="T101" fmla="*/ 1686 h 5718"/>
                <a:gd name="T102" fmla="*/ 255 w 2804"/>
                <a:gd name="T103" fmla="*/ 1461 h 5718"/>
                <a:gd name="T104" fmla="*/ 248 w 2804"/>
                <a:gd name="T105" fmla="*/ 1288 h 5718"/>
                <a:gd name="T106" fmla="*/ 270 w 2804"/>
                <a:gd name="T107" fmla="*/ 1056 h 5718"/>
                <a:gd name="T108" fmla="*/ 0 w 2804"/>
                <a:gd name="T109" fmla="*/ 951 h 5718"/>
                <a:gd name="T110" fmla="*/ 135 w 2804"/>
                <a:gd name="T111" fmla="*/ 734 h 5718"/>
                <a:gd name="T112" fmla="*/ 240 w 2804"/>
                <a:gd name="T113" fmla="*/ 636 h 5718"/>
                <a:gd name="T114" fmla="*/ 398 w 2804"/>
                <a:gd name="T115" fmla="*/ 584 h 5718"/>
                <a:gd name="T116" fmla="*/ 570 w 2804"/>
                <a:gd name="T117" fmla="*/ 472 h 5718"/>
                <a:gd name="T118" fmla="*/ 645 w 2804"/>
                <a:gd name="T119" fmla="*/ 247 h 5718"/>
                <a:gd name="T120" fmla="*/ 825 w 2804"/>
                <a:gd name="T121" fmla="*/ 187 h 5718"/>
                <a:gd name="T122" fmla="*/ 937 w 2804"/>
                <a:gd name="T123" fmla="*/ 322 h 5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804" h="5718">
                  <a:moveTo>
                    <a:pt x="1567" y="5598"/>
                  </a:moveTo>
                  <a:lnTo>
                    <a:pt x="1567" y="5598"/>
                  </a:lnTo>
                  <a:cubicBezTo>
                    <a:pt x="1567" y="5590"/>
                    <a:pt x="1559" y="5582"/>
                    <a:pt x="1552" y="5575"/>
                  </a:cubicBezTo>
                  <a:cubicBezTo>
                    <a:pt x="1529" y="5582"/>
                    <a:pt x="1529" y="5582"/>
                    <a:pt x="1529" y="5582"/>
                  </a:cubicBezTo>
                  <a:cubicBezTo>
                    <a:pt x="1529" y="5605"/>
                    <a:pt x="1529" y="5605"/>
                    <a:pt x="1529" y="5605"/>
                  </a:cubicBezTo>
                  <a:cubicBezTo>
                    <a:pt x="1529" y="5620"/>
                    <a:pt x="1537" y="5620"/>
                    <a:pt x="1544" y="5627"/>
                  </a:cubicBezTo>
                  <a:cubicBezTo>
                    <a:pt x="1552" y="5650"/>
                    <a:pt x="1559" y="5657"/>
                    <a:pt x="1567" y="5680"/>
                  </a:cubicBezTo>
                  <a:cubicBezTo>
                    <a:pt x="1574" y="5702"/>
                    <a:pt x="1597" y="5717"/>
                    <a:pt x="1619" y="5717"/>
                  </a:cubicBezTo>
                  <a:cubicBezTo>
                    <a:pt x="1642" y="5717"/>
                    <a:pt x="1642" y="5702"/>
                    <a:pt x="1642" y="5687"/>
                  </a:cubicBezTo>
                  <a:cubicBezTo>
                    <a:pt x="1642" y="5680"/>
                    <a:pt x="1634" y="5680"/>
                    <a:pt x="1634" y="5672"/>
                  </a:cubicBezTo>
                  <a:cubicBezTo>
                    <a:pt x="1627" y="5657"/>
                    <a:pt x="1619" y="5650"/>
                    <a:pt x="1604" y="5642"/>
                  </a:cubicBezTo>
                  <a:cubicBezTo>
                    <a:pt x="1589" y="5627"/>
                    <a:pt x="1582" y="5612"/>
                    <a:pt x="1567" y="5598"/>
                  </a:cubicBezTo>
                  <a:close/>
                  <a:moveTo>
                    <a:pt x="1357" y="4571"/>
                  </a:moveTo>
                  <a:lnTo>
                    <a:pt x="1357" y="4571"/>
                  </a:lnTo>
                  <a:cubicBezTo>
                    <a:pt x="1349" y="4571"/>
                    <a:pt x="1349" y="4571"/>
                    <a:pt x="1342" y="4578"/>
                  </a:cubicBezTo>
                  <a:cubicBezTo>
                    <a:pt x="1342" y="4586"/>
                    <a:pt x="1334" y="4593"/>
                    <a:pt x="1334" y="4601"/>
                  </a:cubicBezTo>
                  <a:cubicBezTo>
                    <a:pt x="1334" y="4616"/>
                    <a:pt x="1349" y="4631"/>
                    <a:pt x="1364" y="4631"/>
                  </a:cubicBezTo>
                  <a:cubicBezTo>
                    <a:pt x="1379" y="4631"/>
                    <a:pt x="1394" y="4631"/>
                    <a:pt x="1394" y="4616"/>
                  </a:cubicBezTo>
                  <a:cubicBezTo>
                    <a:pt x="1394" y="4608"/>
                    <a:pt x="1387" y="4608"/>
                    <a:pt x="1387" y="4601"/>
                  </a:cubicBezTo>
                  <a:cubicBezTo>
                    <a:pt x="1379" y="4593"/>
                    <a:pt x="1364" y="4578"/>
                    <a:pt x="1357" y="4571"/>
                  </a:cubicBezTo>
                  <a:close/>
                  <a:moveTo>
                    <a:pt x="1222" y="4331"/>
                  </a:moveTo>
                  <a:lnTo>
                    <a:pt x="1222" y="4331"/>
                  </a:lnTo>
                  <a:cubicBezTo>
                    <a:pt x="1222" y="4339"/>
                    <a:pt x="1222" y="4346"/>
                    <a:pt x="1229" y="4353"/>
                  </a:cubicBezTo>
                  <a:cubicBezTo>
                    <a:pt x="1237" y="4361"/>
                    <a:pt x="1237" y="4369"/>
                    <a:pt x="1244" y="4369"/>
                  </a:cubicBezTo>
                  <a:cubicBezTo>
                    <a:pt x="1282" y="4369"/>
                    <a:pt x="1312" y="4339"/>
                    <a:pt x="1312" y="4301"/>
                  </a:cubicBezTo>
                  <a:cubicBezTo>
                    <a:pt x="1312" y="4286"/>
                    <a:pt x="1312" y="4263"/>
                    <a:pt x="1297" y="4256"/>
                  </a:cubicBezTo>
                  <a:cubicBezTo>
                    <a:pt x="1289" y="4249"/>
                    <a:pt x="1274" y="4263"/>
                    <a:pt x="1259" y="4263"/>
                  </a:cubicBezTo>
                  <a:cubicBezTo>
                    <a:pt x="1252" y="4263"/>
                    <a:pt x="1244" y="4256"/>
                    <a:pt x="1237" y="4263"/>
                  </a:cubicBezTo>
                  <a:cubicBezTo>
                    <a:pt x="1229" y="4271"/>
                    <a:pt x="1237" y="4279"/>
                    <a:pt x="1229" y="4293"/>
                  </a:cubicBezTo>
                  <a:cubicBezTo>
                    <a:pt x="1229" y="4309"/>
                    <a:pt x="1222" y="4309"/>
                    <a:pt x="1222" y="4331"/>
                  </a:cubicBezTo>
                  <a:close/>
                  <a:moveTo>
                    <a:pt x="855" y="4099"/>
                  </a:moveTo>
                  <a:lnTo>
                    <a:pt x="855" y="4099"/>
                  </a:lnTo>
                  <a:cubicBezTo>
                    <a:pt x="840" y="4099"/>
                    <a:pt x="832" y="4121"/>
                    <a:pt x="825" y="4136"/>
                  </a:cubicBezTo>
                  <a:cubicBezTo>
                    <a:pt x="832" y="4136"/>
                    <a:pt x="832" y="4144"/>
                    <a:pt x="840" y="4144"/>
                  </a:cubicBezTo>
                  <a:cubicBezTo>
                    <a:pt x="862" y="4144"/>
                    <a:pt x="870" y="4144"/>
                    <a:pt x="885" y="4144"/>
                  </a:cubicBezTo>
                  <a:cubicBezTo>
                    <a:pt x="885" y="4129"/>
                    <a:pt x="885" y="4129"/>
                    <a:pt x="885" y="4114"/>
                  </a:cubicBezTo>
                  <a:cubicBezTo>
                    <a:pt x="885" y="4099"/>
                    <a:pt x="870" y="4099"/>
                    <a:pt x="855" y="4099"/>
                  </a:cubicBezTo>
                  <a:close/>
                  <a:moveTo>
                    <a:pt x="952" y="3926"/>
                  </a:moveTo>
                  <a:lnTo>
                    <a:pt x="952" y="3926"/>
                  </a:lnTo>
                  <a:cubicBezTo>
                    <a:pt x="952" y="3934"/>
                    <a:pt x="960" y="3934"/>
                    <a:pt x="960" y="3941"/>
                  </a:cubicBezTo>
                  <a:cubicBezTo>
                    <a:pt x="967" y="3941"/>
                    <a:pt x="967" y="3949"/>
                    <a:pt x="967" y="3949"/>
                  </a:cubicBezTo>
                  <a:cubicBezTo>
                    <a:pt x="982" y="3941"/>
                    <a:pt x="989" y="3926"/>
                    <a:pt x="989" y="3911"/>
                  </a:cubicBezTo>
                  <a:cubicBezTo>
                    <a:pt x="997" y="3896"/>
                    <a:pt x="1005" y="3889"/>
                    <a:pt x="1012" y="3881"/>
                  </a:cubicBezTo>
                  <a:cubicBezTo>
                    <a:pt x="1019" y="3866"/>
                    <a:pt x="1019" y="3859"/>
                    <a:pt x="1019" y="3844"/>
                  </a:cubicBezTo>
                  <a:cubicBezTo>
                    <a:pt x="1005" y="3844"/>
                    <a:pt x="997" y="3844"/>
                    <a:pt x="982" y="3844"/>
                  </a:cubicBezTo>
                  <a:cubicBezTo>
                    <a:pt x="982" y="3851"/>
                    <a:pt x="989" y="3851"/>
                    <a:pt x="989" y="3851"/>
                  </a:cubicBezTo>
                  <a:cubicBezTo>
                    <a:pt x="982" y="3889"/>
                    <a:pt x="952" y="3896"/>
                    <a:pt x="952" y="3926"/>
                  </a:cubicBezTo>
                  <a:close/>
                  <a:moveTo>
                    <a:pt x="1102" y="3312"/>
                  </a:moveTo>
                  <a:lnTo>
                    <a:pt x="1102" y="3312"/>
                  </a:lnTo>
                  <a:cubicBezTo>
                    <a:pt x="1087" y="3319"/>
                    <a:pt x="1087" y="3319"/>
                    <a:pt x="1087" y="3319"/>
                  </a:cubicBezTo>
                  <a:cubicBezTo>
                    <a:pt x="1087" y="3387"/>
                    <a:pt x="1087" y="3387"/>
                    <a:pt x="1087" y="3387"/>
                  </a:cubicBezTo>
                  <a:cubicBezTo>
                    <a:pt x="1087" y="3402"/>
                    <a:pt x="1079" y="3409"/>
                    <a:pt x="1079" y="3432"/>
                  </a:cubicBezTo>
                  <a:cubicBezTo>
                    <a:pt x="1079" y="3447"/>
                    <a:pt x="1095" y="3454"/>
                    <a:pt x="1109" y="3462"/>
                  </a:cubicBezTo>
                  <a:cubicBezTo>
                    <a:pt x="1124" y="3469"/>
                    <a:pt x="1132" y="3492"/>
                    <a:pt x="1147" y="3492"/>
                  </a:cubicBezTo>
                  <a:cubicBezTo>
                    <a:pt x="1154" y="3492"/>
                    <a:pt x="1162" y="3477"/>
                    <a:pt x="1169" y="3469"/>
                  </a:cubicBezTo>
                  <a:cubicBezTo>
                    <a:pt x="1169" y="3469"/>
                    <a:pt x="1177" y="3462"/>
                    <a:pt x="1177" y="3454"/>
                  </a:cubicBezTo>
                  <a:cubicBezTo>
                    <a:pt x="1177" y="3394"/>
                    <a:pt x="1177" y="3394"/>
                    <a:pt x="1177" y="3394"/>
                  </a:cubicBezTo>
                  <a:cubicBezTo>
                    <a:pt x="1184" y="3379"/>
                    <a:pt x="1184" y="3379"/>
                    <a:pt x="1184" y="3379"/>
                  </a:cubicBezTo>
                  <a:cubicBezTo>
                    <a:pt x="1184" y="3372"/>
                    <a:pt x="1184" y="3372"/>
                    <a:pt x="1184" y="3372"/>
                  </a:cubicBezTo>
                  <a:cubicBezTo>
                    <a:pt x="1162" y="3364"/>
                    <a:pt x="1147" y="3364"/>
                    <a:pt x="1132" y="3349"/>
                  </a:cubicBezTo>
                  <a:cubicBezTo>
                    <a:pt x="1117" y="3334"/>
                    <a:pt x="1117" y="3327"/>
                    <a:pt x="1102" y="3312"/>
                  </a:cubicBezTo>
                  <a:close/>
                  <a:moveTo>
                    <a:pt x="952" y="322"/>
                  </a:moveTo>
                  <a:lnTo>
                    <a:pt x="952" y="322"/>
                  </a:lnTo>
                  <a:cubicBezTo>
                    <a:pt x="975" y="322"/>
                    <a:pt x="989" y="307"/>
                    <a:pt x="1005" y="307"/>
                  </a:cubicBezTo>
                  <a:cubicBezTo>
                    <a:pt x="1019" y="314"/>
                    <a:pt x="1027" y="329"/>
                    <a:pt x="1042" y="329"/>
                  </a:cubicBezTo>
                  <a:cubicBezTo>
                    <a:pt x="1072" y="344"/>
                    <a:pt x="1102" y="329"/>
                    <a:pt x="1132" y="344"/>
                  </a:cubicBezTo>
                  <a:lnTo>
                    <a:pt x="1132" y="344"/>
                  </a:lnTo>
                  <a:cubicBezTo>
                    <a:pt x="1169" y="322"/>
                    <a:pt x="1184" y="299"/>
                    <a:pt x="1222" y="269"/>
                  </a:cubicBezTo>
                  <a:cubicBezTo>
                    <a:pt x="1244" y="277"/>
                    <a:pt x="1244" y="277"/>
                    <a:pt x="1244" y="277"/>
                  </a:cubicBezTo>
                  <a:cubicBezTo>
                    <a:pt x="1267" y="269"/>
                    <a:pt x="1274" y="254"/>
                    <a:pt x="1297" y="247"/>
                  </a:cubicBezTo>
                  <a:cubicBezTo>
                    <a:pt x="1304" y="239"/>
                    <a:pt x="1312" y="239"/>
                    <a:pt x="1319" y="232"/>
                  </a:cubicBezTo>
                  <a:cubicBezTo>
                    <a:pt x="1327" y="224"/>
                    <a:pt x="1327" y="217"/>
                    <a:pt x="1334" y="209"/>
                  </a:cubicBezTo>
                  <a:cubicBezTo>
                    <a:pt x="1349" y="202"/>
                    <a:pt x="1364" y="217"/>
                    <a:pt x="1372" y="209"/>
                  </a:cubicBezTo>
                  <a:cubicBezTo>
                    <a:pt x="1379" y="209"/>
                    <a:pt x="1379" y="202"/>
                    <a:pt x="1387" y="202"/>
                  </a:cubicBezTo>
                  <a:cubicBezTo>
                    <a:pt x="1394" y="187"/>
                    <a:pt x="1402" y="179"/>
                    <a:pt x="1417" y="172"/>
                  </a:cubicBezTo>
                  <a:cubicBezTo>
                    <a:pt x="1432" y="157"/>
                    <a:pt x="1439" y="149"/>
                    <a:pt x="1454" y="149"/>
                  </a:cubicBezTo>
                  <a:cubicBezTo>
                    <a:pt x="1469" y="142"/>
                    <a:pt x="1477" y="149"/>
                    <a:pt x="1492" y="142"/>
                  </a:cubicBezTo>
                  <a:cubicBezTo>
                    <a:pt x="1507" y="142"/>
                    <a:pt x="1514" y="135"/>
                    <a:pt x="1529" y="127"/>
                  </a:cubicBezTo>
                  <a:cubicBezTo>
                    <a:pt x="1559" y="119"/>
                    <a:pt x="1574" y="119"/>
                    <a:pt x="1604" y="112"/>
                  </a:cubicBezTo>
                  <a:cubicBezTo>
                    <a:pt x="1604" y="82"/>
                    <a:pt x="1604" y="52"/>
                    <a:pt x="1634" y="37"/>
                  </a:cubicBezTo>
                  <a:cubicBezTo>
                    <a:pt x="1664" y="7"/>
                    <a:pt x="1694" y="0"/>
                    <a:pt x="1731" y="0"/>
                  </a:cubicBezTo>
                  <a:cubicBezTo>
                    <a:pt x="1784" y="0"/>
                    <a:pt x="1814" y="29"/>
                    <a:pt x="1866" y="37"/>
                  </a:cubicBezTo>
                  <a:cubicBezTo>
                    <a:pt x="1904" y="45"/>
                    <a:pt x="1926" y="45"/>
                    <a:pt x="1956" y="59"/>
                  </a:cubicBezTo>
                  <a:cubicBezTo>
                    <a:pt x="1971" y="67"/>
                    <a:pt x="1986" y="75"/>
                    <a:pt x="1994" y="89"/>
                  </a:cubicBezTo>
                  <a:cubicBezTo>
                    <a:pt x="2001" y="89"/>
                    <a:pt x="2001" y="97"/>
                    <a:pt x="2001" y="97"/>
                  </a:cubicBezTo>
                  <a:cubicBezTo>
                    <a:pt x="2016" y="119"/>
                    <a:pt x="2031" y="127"/>
                    <a:pt x="2039" y="149"/>
                  </a:cubicBezTo>
                  <a:cubicBezTo>
                    <a:pt x="2046" y="157"/>
                    <a:pt x="2046" y="172"/>
                    <a:pt x="2054" y="172"/>
                  </a:cubicBezTo>
                  <a:cubicBezTo>
                    <a:pt x="2061" y="187"/>
                    <a:pt x="2076" y="172"/>
                    <a:pt x="2091" y="179"/>
                  </a:cubicBezTo>
                  <a:cubicBezTo>
                    <a:pt x="2099" y="187"/>
                    <a:pt x="2099" y="194"/>
                    <a:pt x="2099" y="209"/>
                  </a:cubicBezTo>
                  <a:cubicBezTo>
                    <a:pt x="2114" y="254"/>
                    <a:pt x="2099" y="284"/>
                    <a:pt x="2114" y="329"/>
                  </a:cubicBezTo>
                  <a:lnTo>
                    <a:pt x="2114" y="329"/>
                  </a:lnTo>
                  <a:cubicBezTo>
                    <a:pt x="2129" y="329"/>
                    <a:pt x="2151" y="329"/>
                    <a:pt x="2166" y="344"/>
                  </a:cubicBezTo>
                  <a:cubicBezTo>
                    <a:pt x="2189" y="352"/>
                    <a:pt x="2181" y="382"/>
                    <a:pt x="2204" y="389"/>
                  </a:cubicBezTo>
                  <a:cubicBezTo>
                    <a:pt x="2219" y="397"/>
                    <a:pt x="2226" y="397"/>
                    <a:pt x="2248" y="397"/>
                  </a:cubicBezTo>
                  <a:cubicBezTo>
                    <a:pt x="2248" y="419"/>
                    <a:pt x="2241" y="442"/>
                    <a:pt x="2264" y="457"/>
                  </a:cubicBezTo>
                  <a:cubicBezTo>
                    <a:pt x="2278" y="472"/>
                    <a:pt x="2294" y="464"/>
                    <a:pt x="2308" y="479"/>
                  </a:cubicBezTo>
                  <a:cubicBezTo>
                    <a:pt x="2331" y="494"/>
                    <a:pt x="2338" y="509"/>
                    <a:pt x="2361" y="509"/>
                  </a:cubicBezTo>
                  <a:cubicBezTo>
                    <a:pt x="2376" y="509"/>
                    <a:pt x="2384" y="494"/>
                    <a:pt x="2398" y="487"/>
                  </a:cubicBezTo>
                  <a:cubicBezTo>
                    <a:pt x="2413" y="472"/>
                    <a:pt x="2421" y="457"/>
                    <a:pt x="2443" y="442"/>
                  </a:cubicBezTo>
                  <a:cubicBezTo>
                    <a:pt x="2451" y="434"/>
                    <a:pt x="2466" y="427"/>
                    <a:pt x="2473" y="412"/>
                  </a:cubicBezTo>
                  <a:cubicBezTo>
                    <a:pt x="2481" y="404"/>
                    <a:pt x="2488" y="397"/>
                    <a:pt x="2488" y="389"/>
                  </a:cubicBezTo>
                  <a:cubicBezTo>
                    <a:pt x="2488" y="374"/>
                    <a:pt x="2473" y="367"/>
                    <a:pt x="2473" y="352"/>
                  </a:cubicBezTo>
                  <a:cubicBezTo>
                    <a:pt x="2466" y="329"/>
                    <a:pt x="2466" y="322"/>
                    <a:pt x="2466" y="299"/>
                  </a:cubicBezTo>
                  <a:cubicBezTo>
                    <a:pt x="2481" y="307"/>
                    <a:pt x="2488" y="314"/>
                    <a:pt x="2496" y="322"/>
                  </a:cubicBezTo>
                  <a:cubicBezTo>
                    <a:pt x="2503" y="337"/>
                    <a:pt x="2503" y="352"/>
                    <a:pt x="2518" y="359"/>
                  </a:cubicBezTo>
                  <a:cubicBezTo>
                    <a:pt x="2548" y="382"/>
                    <a:pt x="2571" y="382"/>
                    <a:pt x="2601" y="389"/>
                  </a:cubicBezTo>
                  <a:cubicBezTo>
                    <a:pt x="2631" y="397"/>
                    <a:pt x="2653" y="397"/>
                    <a:pt x="2676" y="404"/>
                  </a:cubicBezTo>
                  <a:cubicBezTo>
                    <a:pt x="2706" y="412"/>
                    <a:pt x="2713" y="427"/>
                    <a:pt x="2736" y="442"/>
                  </a:cubicBezTo>
                  <a:lnTo>
                    <a:pt x="2736" y="442"/>
                  </a:lnTo>
                  <a:cubicBezTo>
                    <a:pt x="2728" y="472"/>
                    <a:pt x="2721" y="494"/>
                    <a:pt x="2706" y="524"/>
                  </a:cubicBezTo>
                  <a:cubicBezTo>
                    <a:pt x="2676" y="584"/>
                    <a:pt x="2661" y="622"/>
                    <a:pt x="2631" y="689"/>
                  </a:cubicBezTo>
                  <a:cubicBezTo>
                    <a:pt x="2608" y="734"/>
                    <a:pt x="2601" y="764"/>
                    <a:pt x="2578" y="809"/>
                  </a:cubicBezTo>
                  <a:cubicBezTo>
                    <a:pt x="2578" y="824"/>
                    <a:pt x="2563" y="831"/>
                    <a:pt x="2556" y="846"/>
                  </a:cubicBezTo>
                  <a:cubicBezTo>
                    <a:pt x="2533" y="899"/>
                    <a:pt x="2533" y="929"/>
                    <a:pt x="2518" y="981"/>
                  </a:cubicBezTo>
                  <a:cubicBezTo>
                    <a:pt x="2518" y="996"/>
                    <a:pt x="2511" y="1011"/>
                    <a:pt x="2511" y="1026"/>
                  </a:cubicBezTo>
                  <a:cubicBezTo>
                    <a:pt x="2511" y="1064"/>
                    <a:pt x="2533" y="1086"/>
                    <a:pt x="2533" y="1124"/>
                  </a:cubicBezTo>
                  <a:cubicBezTo>
                    <a:pt x="2533" y="1191"/>
                    <a:pt x="2458" y="1206"/>
                    <a:pt x="2458" y="1266"/>
                  </a:cubicBezTo>
                  <a:cubicBezTo>
                    <a:pt x="2458" y="1288"/>
                    <a:pt x="2466" y="1296"/>
                    <a:pt x="2466" y="1311"/>
                  </a:cubicBezTo>
                  <a:cubicBezTo>
                    <a:pt x="2473" y="1356"/>
                    <a:pt x="2473" y="1386"/>
                    <a:pt x="2481" y="1431"/>
                  </a:cubicBezTo>
                  <a:cubicBezTo>
                    <a:pt x="2488" y="1453"/>
                    <a:pt x="2496" y="1468"/>
                    <a:pt x="2496" y="1483"/>
                  </a:cubicBezTo>
                  <a:cubicBezTo>
                    <a:pt x="2503" y="1498"/>
                    <a:pt x="2503" y="1506"/>
                    <a:pt x="2503" y="1513"/>
                  </a:cubicBezTo>
                  <a:cubicBezTo>
                    <a:pt x="2526" y="1573"/>
                    <a:pt x="2548" y="1603"/>
                    <a:pt x="2571" y="1656"/>
                  </a:cubicBezTo>
                  <a:cubicBezTo>
                    <a:pt x="2593" y="1708"/>
                    <a:pt x="2616" y="1731"/>
                    <a:pt x="2646" y="1783"/>
                  </a:cubicBezTo>
                  <a:cubicBezTo>
                    <a:pt x="2661" y="1805"/>
                    <a:pt x="2668" y="1821"/>
                    <a:pt x="2683" y="1843"/>
                  </a:cubicBezTo>
                  <a:cubicBezTo>
                    <a:pt x="2706" y="1873"/>
                    <a:pt x="2721" y="1895"/>
                    <a:pt x="2743" y="1933"/>
                  </a:cubicBezTo>
                  <a:cubicBezTo>
                    <a:pt x="2751" y="1955"/>
                    <a:pt x="2758" y="1970"/>
                    <a:pt x="2773" y="1993"/>
                  </a:cubicBezTo>
                  <a:cubicBezTo>
                    <a:pt x="2781" y="2008"/>
                    <a:pt x="2796" y="2000"/>
                    <a:pt x="2803" y="2000"/>
                  </a:cubicBezTo>
                  <a:cubicBezTo>
                    <a:pt x="2803" y="2075"/>
                    <a:pt x="2803" y="2075"/>
                    <a:pt x="2803" y="2075"/>
                  </a:cubicBezTo>
                  <a:cubicBezTo>
                    <a:pt x="2796" y="2075"/>
                    <a:pt x="2796" y="2075"/>
                    <a:pt x="2788" y="2075"/>
                  </a:cubicBezTo>
                  <a:cubicBezTo>
                    <a:pt x="2773" y="2075"/>
                    <a:pt x="2766" y="2068"/>
                    <a:pt x="2751" y="2060"/>
                  </a:cubicBezTo>
                  <a:cubicBezTo>
                    <a:pt x="2743" y="2060"/>
                    <a:pt x="2736" y="2060"/>
                    <a:pt x="2728" y="2060"/>
                  </a:cubicBezTo>
                  <a:cubicBezTo>
                    <a:pt x="2713" y="2068"/>
                    <a:pt x="2713" y="2068"/>
                    <a:pt x="2713" y="2068"/>
                  </a:cubicBezTo>
                  <a:cubicBezTo>
                    <a:pt x="2713" y="2068"/>
                    <a:pt x="2691" y="2083"/>
                    <a:pt x="2668" y="2083"/>
                  </a:cubicBezTo>
                  <a:cubicBezTo>
                    <a:pt x="2593" y="2083"/>
                    <a:pt x="2593" y="2083"/>
                    <a:pt x="2593" y="2083"/>
                  </a:cubicBezTo>
                  <a:cubicBezTo>
                    <a:pt x="2563" y="2083"/>
                    <a:pt x="2548" y="2105"/>
                    <a:pt x="2518" y="2120"/>
                  </a:cubicBezTo>
                  <a:cubicBezTo>
                    <a:pt x="2496" y="2135"/>
                    <a:pt x="2481" y="2143"/>
                    <a:pt x="2466" y="2158"/>
                  </a:cubicBezTo>
                  <a:cubicBezTo>
                    <a:pt x="2458" y="2165"/>
                    <a:pt x="2458" y="2173"/>
                    <a:pt x="2451" y="2180"/>
                  </a:cubicBezTo>
                  <a:cubicBezTo>
                    <a:pt x="2413" y="2225"/>
                    <a:pt x="2384" y="2248"/>
                    <a:pt x="2346" y="2300"/>
                  </a:cubicBezTo>
                  <a:cubicBezTo>
                    <a:pt x="2331" y="2323"/>
                    <a:pt x="2331" y="2338"/>
                    <a:pt x="2316" y="2360"/>
                  </a:cubicBezTo>
                  <a:cubicBezTo>
                    <a:pt x="2308" y="2383"/>
                    <a:pt x="2301" y="2390"/>
                    <a:pt x="2294" y="2413"/>
                  </a:cubicBezTo>
                  <a:cubicBezTo>
                    <a:pt x="2286" y="2450"/>
                    <a:pt x="2286" y="2480"/>
                    <a:pt x="2286" y="2525"/>
                  </a:cubicBezTo>
                  <a:cubicBezTo>
                    <a:pt x="2278" y="2540"/>
                    <a:pt x="2278" y="2555"/>
                    <a:pt x="2278" y="2577"/>
                  </a:cubicBezTo>
                  <a:cubicBezTo>
                    <a:pt x="2278" y="2765"/>
                    <a:pt x="2278" y="2765"/>
                    <a:pt x="2278" y="2765"/>
                  </a:cubicBezTo>
                  <a:cubicBezTo>
                    <a:pt x="2241" y="2795"/>
                    <a:pt x="2211" y="2802"/>
                    <a:pt x="2166" y="2832"/>
                  </a:cubicBezTo>
                  <a:cubicBezTo>
                    <a:pt x="2129" y="2855"/>
                    <a:pt x="2106" y="2885"/>
                    <a:pt x="2054" y="2885"/>
                  </a:cubicBezTo>
                  <a:cubicBezTo>
                    <a:pt x="2031" y="2885"/>
                    <a:pt x="2009" y="2877"/>
                    <a:pt x="1986" y="2877"/>
                  </a:cubicBezTo>
                  <a:cubicBezTo>
                    <a:pt x="1964" y="2877"/>
                    <a:pt x="1956" y="2892"/>
                    <a:pt x="1941" y="2900"/>
                  </a:cubicBezTo>
                  <a:cubicBezTo>
                    <a:pt x="1926" y="2915"/>
                    <a:pt x="1919" y="2922"/>
                    <a:pt x="1896" y="2930"/>
                  </a:cubicBezTo>
                  <a:cubicBezTo>
                    <a:pt x="1859" y="2952"/>
                    <a:pt x="1851" y="2982"/>
                    <a:pt x="1829" y="3012"/>
                  </a:cubicBezTo>
                  <a:cubicBezTo>
                    <a:pt x="1791" y="3050"/>
                    <a:pt x="1791" y="3087"/>
                    <a:pt x="1769" y="3124"/>
                  </a:cubicBezTo>
                  <a:cubicBezTo>
                    <a:pt x="1747" y="3154"/>
                    <a:pt x="1724" y="3169"/>
                    <a:pt x="1694" y="3169"/>
                  </a:cubicBezTo>
                  <a:cubicBezTo>
                    <a:pt x="1679" y="3169"/>
                    <a:pt x="1679" y="3169"/>
                    <a:pt x="1664" y="3169"/>
                  </a:cubicBezTo>
                  <a:cubicBezTo>
                    <a:pt x="1657" y="3169"/>
                    <a:pt x="1649" y="3177"/>
                    <a:pt x="1642" y="3177"/>
                  </a:cubicBezTo>
                  <a:cubicBezTo>
                    <a:pt x="1627" y="3177"/>
                    <a:pt x="1634" y="3147"/>
                    <a:pt x="1619" y="3132"/>
                  </a:cubicBezTo>
                  <a:cubicBezTo>
                    <a:pt x="1619" y="3132"/>
                    <a:pt x="1612" y="3132"/>
                    <a:pt x="1612" y="3124"/>
                  </a:cubicBezTo>
                  <a:cubicBezTo>
                    <a:pt x="1604" y="3124"/>
                    <a:pt x="1604" y="3132"/>
                    <a:pt x="1597" y="3124"/>
                  </a:cubicBezTo>
                  <a:cubicBezTo>
                    <a:pt x="1589" y="3124"/>
                    <a:pt x="1582" y="3110"/>
                    <a:pt x="1574" y="3110"/>
                  </a:cubicBezTo>
                  <a:cubicBezTo>
                    <a:pt x="1559" y="3102"/>
                    <a:pt x="1552" y="3110"/>
                    <a:pt x="1544" y="3102"/>
                  </a:cubicBezTo>
                  <a:cubicBezTo>
                    <a:pt x="1537" y="3102"/>
                    <a:pt x="1544" y="3094"/>
                    <a:pt x="1537" y="3087"/>
                  </a:cubicBezTo>
                  <a:cubicBezTo>
                    <a:pt x="1544" y="3080"/>
                    <a:pt x="1559" y="3072"/>
                    <a:pt x="1574" y="3072"/>
                  </a:cubicBezTo>
                  <a:cubicBezTo>
                    <a:pt x="1582" y="3072"/>
                    <a:pt x="1589" y="3080"/>
                    <a:pt x="1604" y="3072"/>
                  </a:cubicBezTo>
                  <a:cubicBezTo>
                    <a:pt x="1612" y="3072"/>
                    <a:pt x="1619" y="3064"/>
                    <a:pt x="1627" y="3064"/>
                  </a:cubicBezTo>
                  <a:cubicBezTo>
                    <a:pt x="1634" y="3057"/>
                    <a:pt x="1642" y="3064"/>
                    <a:pt x="1649" y="3057"/>
                  </a:cubicBezTo>
                  <a:cubicBezTo>
                    <a:pt x="1657" y="3057"/>
                    <a:pt x="1657" y="3050"/>
                    <a:pt x="1657" y="3042"/>
                  </a:cubicBezTo>
                  <a:cubicBezTo>
                    <a:pt x="1657" y="3027"/>
                    <a:pt x="1642" y="3020"/>
                    <a:pt x="1642" y="3012"/>
                  </a:cubicBezTo>
                  <a:cubicBezTo>
                    <a:pt x="1627" y="2982"/>
                    <a:pt x="1604" y="2975"/>
                    <a:pt x="1604" y="2945"/>
                  </a:cubicBezTo>
                  <a:cubicBezTo>
                    <a:pt x="1604" y="2907"/>
                    <a:pt x="1627" y="2892"/>
                    <a:pt x="1627" y="2855"/>
                  </a:cubicBezTo>
                  <a:cubicBezTo>
                    <a:pt x="1627" y="2832"/>
                    <a:pt x="1612" y="2817"/>
                    <a:pt x="1612" y="2795"/>
                  </a:cubicBezTo>
                  <a:cubicBezTo>
                    <a:pt x="1612" y="2780"/>
                    <a:pt x="1619" y="2772"/>
                    <a:pt x="1627" y="2757"/>
                  </a:cubicBezTo>
                  <a:cubicBezTo>
                    <a:pt x="1634" y="2757"/>
                    <a:pt x="1642" y="2757"/>
                    <a:pt x="1642" y="2750"/>
                  </a:cubicBezTo>
                  <a:cubicBezTo>
                    <a:pt x="1649" y="2742"/>
                    <a:pt x="1649" y="2735"/>
                    <a:pt x="1649" y="2727"/>
                  </a:cubicBezTo>
                  <a:cubicBezTo>
                    <a:pt x="1649" y="2712"/>
                    <a:pt x="1657" y="2705"/>
                    <a:pt x="1657" y="2697"/>
                  </a:cubicBezTo>
                  <a:cubicBezTo>
                    <a:pt x="1657" y="2682"/>
                    <a:pt x="1649" y="2667"/>
                    <a:pt x="1642" y="2652"/>
                  </a:cubicBezTo>
                  <a:cubicBezTo>
                    <a:pt x="1642" y="2637"/>
                    <a:pt x="1649" y="2630"/>
                    <a:pt x="1642" y="2615"/>
                  </a:cubicBezTo>
                  <a:cubicBezTo>
                    <a:pt x="1634" y="2607"/>
                    <a:pt x="1619" y="2607"/>
                    <a:pt x="1619" y="2593"/>
                  </a:cubicBezTo>
                  <a:cubicBezTo>
                    <a:pt x="1619" y="2570"/>
                    <a:pt x="1642" y="2563"/>
                    <a:pt x="1657" y="2555"/>
                  </a:cubicBezTo>
                  <a:cubicBezTo>
                    <a:pt x="1672" y="2547"/>
                    <a:pt x="1679" y="2533"/>
                    <a:pt x="1694" y="2525"/>
                  </a:cubicBezTo>
                  <a:cubicBezTo>
                    <a:pt x="1724" y="2510"/>
                    <a:pt x="1747" y="2510"/>
                    <a:pt x="1754" y="2480"/>
                  </a:cubicBezTo>
                  <a:cubicBezTo>
                    <a:pt x="1761" y="2465"/>
                    <a:pt x="1761" y="2450"/>
                    <a:pt x="1769" y="2435"/>
                  </a:cubicBezTo>
                  <a:cubicBezTo>
                    <a:pt x="1791" y="2390"/>
                    <a:pt x="1836" y="2390"/>
                    <a:pt x="1851" y="2353"/>
                  </a:cubicBezTo>
                  <a:cubicBezTo>
                    <a:pt x="1866" y="2330"/>
                    <a:pt x="1874" y="2315"/>
                    <a:pt x="1889" y="2308"/>
                  </a:cubicBezTo>
                  <a:cubicBezTo>
                    <a:pt x="1896" y="2300"/>
                    <a:pt x="1904" y="2293"/>
                    <a:pt x="1911" y="2285"/>
                  </a:cubicBezTo>
                  <a:cubicBezTo>
                    <a:pt x="1926" y="2285"/>
                    <a:pt x="1941" y="2285"/>
                    <a:pt x="1941" y="2270"/>
                  </a:cubicBezTo>
                  <a:cubicBezTo>
                    <a:pt x="1941" y="2218"/>
                    <a:pt x="1896" y="2203"/>
                    <a:pt x="1859" y="2173"/>
                  </a:cubicBezTo>
                  <a:cubicBezTo>
                    <a:pt x="1836" y="2158"/>
                    <a:pt x="1821" y="2150"/>
                    <a:pt x="1799" y="2128"/>
                  </a:cubicBezTo>
                  <a:cubicBezTo>
                    <a:pt x="1784" y="2120"/>
                    <a:pt x="1777" y="2105"/>
                    <a:pt x="1761" y="2098"/>
                  </a:cubicBezTo>
                  <a:cubicBezTo>
                    <a:pt x="1754" y="2090"/>
                    <a:pt x="1747" y="2075"/>
                    <a:pt x="1731" y="2075"/>
                  </a:cubicBezTo>
                  <a:cubicBezTo>
                    <a:pt x="1701" y="2075"/>
                    <a:pt x="1694" y="2105"/>
                    <a:pt x="1679" y="2128"/>
                  </a:cubicBezTo>
                  <a:cubicBezTo>
                    <a:pt x="1657" y="2150"/>
                    <a:pt x="1634" y="2158"/>
                    <a:pt x="1619" y="2188"/>
                  </a:cubicBezTo>
                  <a:cubicBezTo>
                    <a:pt x="1612" y="2210"/>
                    <a:pt x="1612" y="2218"/>
                    <a:pt x="1604" y="2240"/>
                  </a:cubicBezTo>
                  <a:cubicBezTo>
                    <a:pt x="1597" y="2248"/>
                    <a:pt x="1582" y="2248"/>
                    <a:pt x="1574" y="2263"/>
                  </a:cubicBezTo>
                  <a:cubicBezTo>
                    <a:pt x="1567" y="2285"/>
                    <a:pt x="1574" y="2300"/>
                    <a:pt x="1574" y="2323"/>
                  </a:cubicBezTo>
                  <a:cubicBezTo>
                    <a:pt x="1567" y="2353"/>
                    <a:pt x="1544" y="2368"/>
                    <a:pt x="1522" y="2390"/>
                  </a:cubicBezTo>
                  <a:cubicBezTo>
                    <a:pt x="1499" y="2413"/>
                    <a:pt x="1484" y="2428"/>
                    <a:pt x="1454" y="2443"/>
                  </a:cubicBezTo>
                  <a:cubicBezTo>
                    <a:pt x="1447" y="2443"/>
                    <a:pt x="1439" y="2443"/>
                    <a:pt x="1432" y="2450"/>
                  </a:cubicBezTo>
                  <a:cubicBezTo>
                    <a:pt x="1417" y="2473"/>
                    <a:pt x="1424" y="2487"/>
                    <a:pt x="1424" y="2517"/>
                  </a:cubicBezTo>
                  <a:cubicBezTo>
                    <a:pt x="1417" y="2533"/>
                    <a:pt x="1409" y="2547"/>
                    <a:pt x="1409" y="2570"/>
                  </a:cubicBezTo>
                  <a:cubicBezTo>
                    <a:pt x="1409" y="2607"/>
                    <a:pt x="1409" y="2637"/>
                    <a:pt x="1439" y="2652"/>
                  </a:cubicBezTo>
                  <a:cubicBezTo>
                    <a:pt x="1462" y="2667"/>
                    <a:pt x="1477" y="2667"/>
                    <a:pt x="1492" y="2682"/>
                  </a:cubicBezTo>
                  <a:cubicBezTo>
                    <a:pt x="1499" y="2690"/>
                    <a:pt x="1514" y="2705"/>
                    <a:pt x="1514" y="2720"/>
                  </a:cubicBezTo>
                  <a:cubicBezTo>
                    <a:pt x="1514" y="2750"/>
                    <a:pt x="1477" y="2757"/>
                    <a:pt x="1447" y="2757"/>
                  </a:cubicBezTo>
                  <a:cubicBezTo>
                    <a:pt x="1439" y="2795"/>
                    <a:pt x="1447" y="2810"/>
                    <a:pt x="1447" y="2847"/>
                  </a:cubicBezTo>
                  <a:cubicBezTo>
                    <a:pt x="1417" y="2847"/>
                    <a:pt x="1402" y="2855"/>
                    <a:pt x="1379" y="2855"/>
                  </a:cubicBezTo>
                  <a:cubicBezTo>
                    <a:pt x="1379" y="2825"/>
                    <a:pt x="1372" y="2802"/>
                    <a:pt x="1364" y="2765"/>
                  </a:cubicBezTo>
                  <a:cubicBezTo>
                    <a:pt x="1364" y="2727"/>
                    <a:pt x="1364" y="2705"/>
                    <a:pt x="1342" y="2667"/>
                  </a:cubicBezTo>
                  <a:cubicBezTo>
                    <a:pt x="1327" y="2645"/>
                    <a:pt x="1304" y="2637"/>
                    <a:pt x="1274" y="2622"/>
                  </a:cubicBezTo>
                  <a:cubicBezTo>
                    <a:pt x="1252" y="2615"/>
                    <a:pt x="1237" y="2600"/>
                    <a:pt x="1207" y="2600"/>
                  </a:cubicBezTo>
                  <a:cubicBezTo>
                    <a:pt x="1154" y="2600"/>
                    <a:pt x="1124" y="2607"/>
                    <a:pt x="1079" y="2622"/>
                  </a:cubicBezTo>
                  <a:cubicBezTo>
                    <a:pt x="1049" y="2630"/>
                    <a:pt x="1035" y="2637"/>
                    <a:pt x="1012" y="2652"/>
                  </a:cubicBezTo>
                  <a:cubicBezTo>
                    <a:pt x="975" y="2667"/>
                    <a:pt x="952" y="2675"/>
                    <a:pt x="922" y="2697"/>
                  </a:cubicBezTo>
                  <a:cubicBezTo>
                    <a:pt x="892" y="2712"/>
                    <a:pt x="877" y="2712"/>
                    <a:pt x="855" y="2727"/>
                  </a:cubicBezTo>
                  <a:cubicBezTo>
                    <a:pt x="840" y="2742"/>
                    <a:pt x="847" y="2757"/>
                    <a:pt x="847" y="2780"/>
                  </a:cubicBezTo>
                  <a:cubicBezTo>
                    <a:pt x="847" y="2802"/>
                    <a:pt x="847" y="2810"/>
                    <a:pt x="847" y="2832"/>
                  </a:cubicBezTo>
                  <a:cubicBezTo>
                    <a:pt x="832" y="2840"/>
                    <a:pt x="825" y="2840"/>
                    <a:pt x="810" y="2840"/>
                  </a:cubicBezTo>
                  <a:cubicBezTo>
                    <a:pt x="802" y="2847"/>
                    <a:pt x="795" y="2855"/>
                    <a:pt x="787" y="2862"/>
                  </a:cubicBezTo>
                  <a:lnTo>
                    <a:pt x="787" y="2862"/>
                  </a:lnTo>
                  <a:cubicBezTo>
                    <a:pt x="757" y="2855"/>
                    <a:pt x="727" y="2847"/>
                    <a:pt x="697" y="2825"/>
                  </a:cubicBezTo>
                  <a:cubicBezTo>
                    <a:pt x="675" y="2802"/>
                    <a:pt x="675" y="2780"/>
                    <a:pt x="667" y="2742"/>
                  </a:cubicBezTo>
                  <a:cubicBezTo>
                    <a:pt x="667" y="2735"/>
                    <a:pt x="652" y="2727"/>
                    <a:pt x="652" y="2712"/>
                  </a:cubicBezTo>
                  <a:cubicBezTo>
                    <a:pt x="652" y="2675"/>
                    <a:pt x="697" y="2667"/>
                    <a:pt x="697" y="2630"/>
                  </a:cubicBezTo>
                  <a:cubicBezTo>
                    <a:pt x="697" y="2622"/>
                    <a:pt x="690" y="2615"/>
                    <a:pt x="690" y="2607"/>
                  </a:cubicBezTo>
                  <a:cubicBezTo>
                    <a:pt x="690" y="2593"/>
                    <a:pt x="690" y="2585"/>
                    <a:pt x="690" y="2570"/>
                  </a:cubicBezTo>
                  <a:cubicBezTo>
                    <a:pt x="690" y="2540"/>
                    <a:pt x="682" y="2525"/>
                    <a:pt x="675" y="2503"/>
                  </a:cubicBezTo>
                  <a:cubicBezTo>
                    <a:pt x="667" y="2495"/>
                    <a:pt x="660" y="2495"/>
                    <a:pt x="645" y="2495"/>
                  </a:cubicBezTo>
                  <a:cubicBezTo>
                    <a:pt x="637" y="2495"/>
                    <a:pt x="630" y="2503"/>
                    <a:pt x="622" y="2503"/>
                  </a:cubicBezTo>
                  <a:cubicBezTo>
                    <a:pt x="607" y="2503"/>
                    <a:pt x="600" y="2495"/>
                    <a:pt x="585" y="2495"/>
                  </a:cubicBezTo>
                  <a:lnTo>
                    <a:pt x="585" y="2495"/>
                  </a:lnTo>
                  <a:cubicBezTo>
                    <a:pt x="600" y="2480"/>
                    <a:pt x="600" y="2465"/>
                    <a:pt x="600" y="2443"/>
                  </a:cubicBezTo>
                  <a:lnTo>
                    <a:pt x="600" y="2435"/>
                  </a:lnTo>
                  <a:cubicBezTo>
                    <a:pt x="607" y="2420"/>
                    <a:pt x="622" y="2413"/>
                    <a:pt x="630" y="2405"/>
                  </a:cubicBezTo>
                  <a:cubicBezTo>
                    <a:pt x="637" y="2405"/>
                    <a:pt x="637" y="2398"/>
                    <a:pt x="645" y="2398"/>
                  </a:cubicBezTo>
                  <a:cubicBezTo>
                    <a:pt x="667" y="2383"/>
                    <a:pt x="690" y="2398"/>
                    <a:pt x="705" y="2383"/>
                  </a:cubicBezTo>
                  <a:cubicBezTo>
                    <a:pt x="720" y="2375"/>
                    <a:pt x="720" y="2368"/>
                    <a:pt x="727" y="2360"/>
                  </a:cubicBezTo>
                  <a:cubicBezTo>
                    <a:pt x="727" y="2360"/>
                    <a:pt x="727" y="2353"/>
                    <a:pt x="735" y="2345"/>
                  </a:cubicBezTo>
                  <a:lnTo>
                    <a:pt x="742" y="2345"/>
                  </a:lnTo>
                  <a:cubicBezTo>
                    <a:pt x="765" y="2338"/>
                    <a:pt x="780" y="2338"/>
                    <a:pt x="795" y="2323"/>
                  </a:cubicBezTo>
                  <a:cubicBezTo>
                    <a:pt x="802" y="2315"/>
                    <a:pt x="802" y="2308"/>
                    <a:pt x="810" y="2293"/>
                  </a:cubicBezTo>
                  <a:cubicBezTo>
                    <a:pt x="817" y="2278"/>
                    <a:pt x="825" y="2263"/>
                    <a:pt x="825" y="2248"/>
                  </a:cubicBezTo>
                  <a:cubicBezTo>
                    <a:pt x="825" y="2218"/>
                    <a:pt x="810" y="2203"/>
                    <a:pt x="810" y="2173"/>
                  </a:cubicBezTo>
                  <a:cubicBezTo>
                    <a:pt x="810" y="2150"/>
                    <a:pt x="832" y="2158"/>
                    <a:pt x="847" y="2143"/>
                  </a:cubicBezTo>
                  <a:lnTo>
                    <a:pt x="847" y="2143"/>
                  </a:lnTo>
                  <a:cubicBezTo>
                    <a:pt x="840" y="2135"/>
                    <a:pt x="840" y="2128"/>
                    <a:pt x="832" y="2120"/>
                  </a:cubicBezTo>
                  <a:cubicBezTo>
                    <a:pt x="810" y="2105"/>
                    <a:pt x="795" y="2098"/>
                    <a:pt x="765" y="2083"/>
                  </a:cubicBezTo>
                  <a:cubicBezTo>
                    <a:pt x="735" y="2068"/>
                    <a:pt x="720" y="2045"/>
                    <a:pt x="697" y="2023"/>
                  </a:cubicBezTo>
                  <a:cubicBezTo>
                    <a:pt x="652" y="1970"/>
                    <a:pt x="660" y="1918"/>
                    <a:pt x="622" y="1858"/>
                  </a:cubicBezTo>
                  <a:lnTo>
                    <a:pt x="622" y="1858"/>
                  </a:lnTo>
                  <a:cubicBezTo>
                    <a:pt x="585" y="1851"/>
                    <a:pt x="585" y="1851"/>
                    <a:pt x="585" y="1851"/>
                  </a:cubicBezTo>
                  <a:cubicBezTo>
                    <a:pt x="555" y="1851"/>
                    <a:pt x="540" y="1858"/>
                    <a:pt x="518" y="1851"/>
                  </a:cubicBezTo>
                  <a:cubicBezTo>
                    <a:pt x="502" y="1843"/>
                    <a:pt x="495" y="1828"/>
                    <a:pt x="480" y="1828"/>
                  </a:cubicBezTo>
                  <a:cubicBezTo>
                    <a:pt x="472" y="1821"/>
                    <a:pt x="465" y="1828"/>
                    <a:pt x="458" y="1821"/>
                  </a:cubicBezTo>
                  <a:cubicBezTo>
                    <a:pt x="450" y="1813"/>
                    <a:pt x="450" y="1798"/>
                    <a:pt x="450" y="1783"/>
                  </a:cubicBezTo>
                  <a:cubicBezTo>
                    <a:pt x="420" y="1783"/>
                    <a:pt x="405" y="1783"/>
                    <a:pt x="375" y="1768"/>
                  </a:cubicBezTo>
                  <a:lnTo>
                    <a:pt x="375" y="1768"/>
                  </a:lnTo>
                  <a:cubicBezTo>
                    <a:pt x="383" y="1761"/>
                    <a:pt x="390" y="1761"/>
                    <a:pt x="390" y="1753"/>
                  </a:cubicBezTo>
                  <a:cubicBezTo>
                    <a:pt x="390" y="1723"/>
                    <a:pt x="360" y="1716"/>
                    <a:pt x="353" y="1686"/>
                  </a:cubicBezTo>
                  <a:cubicBezTo>
                    <a:pt x="345" y="1678"/>
                    <a:pt x="345" y="1671"/>
                    <a:pt x="345" y="1663"/>
                  </a:cubicBezTo>
                  <a:lnTo>
                    <a:pt x="345" y="1663"/>
                  </a:lnTo>
                  <a:cubicBezTo>
                    <a:pt x="323" y="1633"/>
                    <a:pt x="300" y="1633"/>
                    <a:pt x="278" y="1603"/>
                  </a:cubicBezTo>
                  <a:cubicBezTo>
                    <a:pt x="270" y="1581"/>
                    <a:pt x="270" y="1558"/>
                    <a:pt x="270" y="1536"/>
                  </a:cubicBezTo>
                  <a:cubicBezTo>
                    <a:pt x="263" y="1506"/>
                    <a:pt x="278" y="1483"/>
                    <a:pt x="255" y="1461"/>
                  </a:cubicBezTo>
                  <a:cubicBezTo>
                    <a:pt x="248" y="1453"/>
                    <a:pt x="240" y="1461"/>
                    <a:pt x="233" y="1453"/>
                  </a:cubicBezTo>
                  <a:cubicBezTo>
                    <a:pt x="218" y="1446"/>
                    <a:pt x="218" y="1423"/>
                    <a:pt x="210" y="1401"/>
                  </a:cubicBezTo>
                  <a:cubicBezTo>
                    <a:pt x="225" y="1408"/>
                    <a:pt x="240" y="1401"/>
                    <a:pt x="255" y="1401"/>
                  </a:cubicBezTo>
                  <a:cubicBezTo>
                    <a:pt x="255" y="1393"/>
                    <a:pt x="255" y="1386"/>
                    <a:pt x="255" y="1378"/>
                  </a:cubicBezTo>
                  <a:cubicBezTo>
                    <a:pt x="255" y="1341"/>
                    <a:pt x="255" y="1318"/>
                    <a:pt x="248" y="1288"/>
                  </a:cubicBezTo>
                  <a:cubicBezTo>
                    <a:pt x="240" y="1281"/>
                    <a:pt x="233" y="1274"/>
                    <a:pt x="233" y="1266"/>
                  </a:cubicBezTo>
                  <a:cubicBezTo>
                    <a:pt x="233" y="1258"/>
                    <a:pt x="248" y="1258"/>
                    <a:pt x="248" y="1258"/>
                  </a:cubicBezTo>
                  <a:cubicBezTo>
                    <a:pt x="263" y="1236"/>
                    <a:pt x="285" y="1229"/>
                    <a:pt x="285" y="1206"/>
                  </a:cubicBezTo>
                  <a:cubicBezTo>
                    <a:pt x="285" y="1176"/>
                    <a:pt x="270" y="1161"/>
                    <a:pt x="270" y="1131"/>
                  </a:cubicBezTo>
                  <a:cubicBezTo>
                    <a:pt x="270" y="1056"/>
                    <a:pt x="270" y="1056"/>
                    <a:pt x="270" y="1056"/>
                  </a:cubicBezTo>
                  <a:cubicBezTo>
                    <a:pt x="240" y="1056"/>
                    <a:pt x="225" y="1056"/>
                    <a:pt x="195" y="1056"/>
                  </a:cubicBezTo>
                  <a:cubicBezTo>
                    <a:pt x="173" y="1056"/>
                    <a:pt x="158" y="1064"/>
                    <a:pt x="135" y="1064"/>
                  </a:cubicBezTo>
                  <a:cubicBezTo>
                    <a:pt x="98" y="1064"/>
                    <a:pt x="83" y="1064"/>
                    <a:pt x="45" y="1056"/>
                  </a:cubicBezTo>
                  <a:cubicBezTo>
                    <a:pt x="23" y="1049"/>
                    <a:pt x="15" y="1034"/>
                    <a:pt x="8" y="1011"/>
                  </a:cubicBezTo>
                  <a:cubicBezTo>
                    <a:pt x="0" y="989"/>
                    <a:pt x="0" y="974"/>
                    <a:pt x="0" y="951"/>
                  </a:cubicBezTo>
                  <a:cubicBezTo>
                    <a:pt x="0" y="921"/>
                    <a:pt x="8" y="906"/>
                    <a:pt x="15" y="876"/>
                  </a:cubicBezTo>
                  <a:cubicBezTo>
                    <a:pt x="30" y="846"/>
                    <a:pt x="23" y="831"/>
                    <a:pt x="38" y="809"/>
                  </a:cubicBezTo>
                  <a:cubicBezTo>
                    <a:pt x="45" y="801"/>
                    <a:pt x="53" y="794"/>
                    <a:pt x="60" y="786"/>
                  </a:cubicBezTo>
                  <a:cubicBezTo>
                    <a:pt x="68" y="771"/>
                    <a:pt x="68" y="749"/>
                    <a:pt x="83" y="741"/>
                  </a:cubicBezTo>
                  <a:cubicBezTo>
                    <a:pt x="98" y="734"/>
                    <a:pt x="113" y="741"/>
                    <a:pt x="135" y="734"/>
                  </a:cubicBezTo>
                  <a:cubicBezTo>
                    <a:pt x="143" y="734"/>
                    <a:pt x="150" y="734"/>
                    <a:pt x="150" y="726"/>
                  </a:cubicBezTo>
                  <a:cubicBezTo>
                    <a:pt x="150" y="704"/>
                    <a:pt x="135" y="689"/>
                    <a:pt x="135" y="666"/>
                  </a:cubicBezTo>
                  <a:cubicBezTo>
                    <a:pt x="135" y="666"/>
                    <a:pt x="135" y="659"/>
                    <a:pt x="135" y="652"/>
                  </a:cubicBezTo>
                  <a:cubicBezTo>
                    <a:pt x="165" y="652"/>
                    <a:pt x="188" y="644"/>
                    <a:pt x="210" y="636"/>
                  </a:cubicBezTo>
                  <a:cubicBezTo>
                    <a:pt x="225" y="636"/>
                    <a:pt x="225" y="636"/>
                    <a:pt x="240" y="636"/>
                  </a:cubicBezTo>
                  <a:cubicBezTo>
                    <a:pt x="263" y="636"/>
                    <a:pt x="278" y="622"/>
                    <a:pt x="300" y="614"/>
                  </a:cubicBezTo>
                  <a:cubicBezTo>
                    <a:pt x="315" y="606"/>
                    <a:pt x="323" y="614"/>
                    <a:pt x="338" y="606"/>
                  </a:cubicBezTo>
                  <a:lnTo>
                    <a:pt x="338" y="606"/>
                  </a:lnTo>
                  <a:cubicBezTo>
                    <a:pt x="345" y="592"/>
                    <a:pt x="360" y="569"/>
                    <a:pt x="375" y="569"/>
                  </a:cubicBezTo>
                  <a:cubicBezTo>
                    <a:pt x="390" y="569"/>
                    <a:pt x="390" y="576"/>
                    <a:pt x="398" y="584"/>
                  </a:cubicBezTo>
                  <a:cubicBezTo>
                    <a:pt x="412" y="584"/>
                    <a:pt x="420" y="592"/>
                    <a:pt x="435" y="592"/>
                  </a:cubicBezTo>
                  <a:cubicBezTo>
                    <a:pt x="442" y="592"/>
                    <a:pt x="450" y="576"/>
                    <a:pt x="458" y="569"/>
                  </a:cubicBezTo>
                  <a:cubicBezTo>
                    <a:pt x="465" y="562"/>
                    <a:pt x="480" y="554"/>
                    <a:pt x="480" y="547"/>
                  </a:cubicBezTo>
                  <a:cubicBezTo>
                    <a:pt x="480" y="532"/>
                    <a:pt x="480" y="524"/>
                    <a:pt x="480" y="509"/>
                  </a:cubicBezTo>
                  <a:cubicBezTo>
                    <a:pt x="518" y="502"/>
                    <a:pt x="540" y="494"/>
                    <a:pt x="570" y="472"/>
                  </a:cubicBezTo>
                  <a:cubicBezTo>
                    <a:pt x="600" y="457"/>
                    <a:pt x="592" y="419"/>
                    <a:pt x="585" y="382"/>
                  </a:cubicBezTo>
                  <a:cubicBezTo>
                    <a:pt x="645" y="382"/>
                    <a:pt x="645" y="382"/>
                    <a:pt x="645" y="382"/>
                  </a:cubicBezTo>
                  <a:cubicBezTo>
                    <a:pt x="652" y="374"/>
                    <a:pt x="652" y="374"/>
                    <a:pt x="652" y="367"/>
                  </a:cubicBezTo>
                  <a:cubicBezTo>
                    <a:pt x="652" y="329"/>
                    <a:pt x="645" y="314"/>
                    <a:pt x="645" y="277"/>
                  </a:cubicBezTo>
                  <a:cubicBezTo>
                    <a:pt x="645" y="269"/>
                    <a:pt x="645" y="262"/>
                    <a:pt x="645" y="247"/>
                  </a:cubicBezTo>
                  <a:cubicBezTo>
                    <a:pt x="667" y="247"/>
                    <a:pt x="675" y="247"/>
                    <a:pt x="697" y="247"/>
                  </a:cubicBezTo>
                  <a:cubicBezTo>
                    <a:pt x="720" y="247"/>
                    <a:pt x="735" y="247"/>
                    <a:pt x="750" y="232"/>
                  </a:cubicBezTo>
                  <a:cubicBezTo>
                    <a:pt x="750" y="224"/>
                    <a:pt x="757" y="232"/>
                    <a:pt x="765" y="224"/>
                  </a:cubicBezTo>
                  <a:cubicBezTo>
                    <a:pt x="780" y="202"/>
                    <a:pt x="787" y="179"/>
                    <a:pt x="795" y="149"/>
                  </a:cubicBezTo>
                  <a:cubicBezTo>
                    <a:pt x="802" y="164"/>
                    <a:pt x="810" y="179"/>
                    <a:pt x="825" y="187"/>
                  </a:cubicBezTo>
                  <a:cubicBezTo>
                    <a:pt x="840" y="194"/>
                    <a:pt x="855" y="194"/>
                    <a:pt x="862" y="209"/>
                  </a:cubicBezTo>
                  <a:cubicBezTo>
                    <a:pt x="870" y="224"/>
                    <a:pt x="877" y="232"/>
                    <a:pt x="877" y="247"/>
                  </a:cubicBezTo>
                  <a:cubicBezTo>
                    <a:pt x="885" y="254"/>
                    <a:pt x="877" y="269"/>
                    <a:pt x="885" y="269"/>
                  </a:cubicBezTo>
                  <a:cubicBezTo>
                    <a:pt x="900" y="284"/>
                    <a:pt x="915" y="269"/>
                    <a:pt x="922" y="284"/>
                  </a:cubicBezTo>
                  <a:cubicBezTo>
                    <a:pt x="937" y="292"/>
                    <a:pt x="930" y="307"/>
                    <a:pt x="937" y="322"/>
                  </a:cubicBezTo>
                  <a:cubicBezTo>
                    <a:pt x="952" y="322"/>
                    <a:pt x="952" y="322"/>
                    <a:pt x="952" y="322"/>
                  </a:cubicBezTo>
                  <a:close/>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1" name="Freeform 137">
              <a:extLst>
                <a:ext uri="{FF2B5EF4-FFF2-40B4-BE49-F238E27FC236}">
                  <a16:creationId xmlns:a16="http://schemas.microsoft.com/office/drawing/2014/main" id="{DAD5A33C-C77F-8943-874D-852EA045F956}"/>
                </a:ext>
              </a:extLst>
            </p:cNvPr>
            <p:cNvSpPr>
              <a:spLocks noChangeArrowheads="1"/>
            </p:cNvSpPr>
            <p:nvPr/>
          </p:nvSpPr>
          <p:spPr bwMode="auto">
            <a:xfrm>
              <a:off x="7438262" y="5613862"/>
              <a:ext cx="1415536" cy="3014167"/>
            </a:xfrm>
            <a:custGeom>
              <a:avLst/>
              <a:gdLst>
                <a:gd name="T0" fmla="*/ 599 w 3276"/>
                <a:gd name="T1" fmla="*/ 4542 h 6977"/>
                <a:gd name="T2" fmla="*/ 742 w 3276"/>
                <a:gd name="T3" fmla="*/ 4751 h 6977"/>
                <a:gd name="T4" fmla="*/ 592 w 3276"/>
                <a:gd name="T5" fmla="*/ 4968 h 6977"/>
                <a:gd name="T6" fmla="*/ 517 w 3276"/>
                <a:gd name="T7" fmla="*/ 5395 h 6977"/>
                <a:gd name="T8" fmla="*/ 644 w 3276"/>
                <a:gd name="T9" fmla="*/ 5515 h 6977"/>
                <a:gd name="T10" fmla="*/ 464 w 3276"/>
                <a:gd name="T11" fmla="*/ 5740 h 6977"/>
                <a:gd name="T12" fmla="*/ 404 w 3276"/>
                <a:gd name="T13" fmla="*/ 5949 h 6977"/>
                <a:gd name="T14" fmla="*/ 194 w 3276"/>
                <a:gd name="T15" fmla="*/ 6032 h 6977"/>
                <a:gd name="T16" fmla="*/ 60 w 3276"/>
                <a:gd name="T17" fmla="*/ 6182 h 6977"/>
                <a:gd name="T18" fmla="*/ 75 w 3276"/>
                <a:gd name="T19" fmla="*/ 6504 h 6977"/>
                <a:gd name="T20" fmla="*/ 82 w 3276"/>
                <a:gd name="T21" fmla="*/ 6721 h 6977"/>
                <a:gd name="T22" fmla="*/ 247 w 3276"/>
                <a:gd name="T23" fmla="*/ 6811 h 6977"/>
                <a:gd name="T24" fmla="*/ 502 w 3276"/>
                <a:gd name="T25" fmla="*/ 6669 h 6977"/>
                <a:gd name="T26" fmla="*/ 846 w 3276"/>
                <a:gd name="T27" fmla="*/ 6467 h 6977"/>
                <a:gd name="T28" fmla="*/ 1206 w 3276"/>
                <a:gd name="T29" fmla="*/ 6646 h 6977"/>
                <a:gd name="T30" fmla="*/ 1379 w 3276"/>
                <a:gd name="T31" fmla="*/ 6924 h 6977"/>
                <a:gd name="T32" fmla="*/ 1588 w 3276"/>
                <a:gd name="T33" fmla="*/ 6819 h 6977"/>
                <a:gd name="T34" fmla="*/ 1851 w 3276"/>
                <a:gd name="T35" fmla="*/ 6909 h 6977"/>
                <a:gd name="T36" fmla="*/ 2046 w 3276"/>
                <a:gd name="T37" fmla="*/ 6706 h 6977"/>
                <a:gd name="T38" fmla="*/ 2113 w 3276"/>
                <a:gd name="T39" fmla="*/ 6189 h 6977"/>
                <a:gd name="T40" fmla="*/ 2061 w 3276"/>
                <a:gd name="T41" fmla="*/ 5620 h 6977"/>
                <a:gd name="T42" fmla="*/ 2165 w 3276"/>
                <a:gd name="T43" fmla="*/ 4804 h 6977"/>
                <a:gd name="T44" fmla="*/ 2315 w 3276"/>
                <a:gd name="T45" fmla="*/ 4676 h 6977"/>
                <a:gd name="T46" fmla="*/ 2570 w 3276"/>
                <a:gd name="T47" fmla="*/ 4736 h 6977"/>
                <a:gd name="T48" fmla="*/ 2630 w 3276"/>
                <a:gd name="T49" fmla="*/ 4616 h 6977"/>
                <a:gd name="T50" fmla="*/ 2623 w 3276"/>
                <a:gd name="T51" fmla="*/ 4452 h 6977"/>
                <a:gd name="T52" fmla="*/ 2585 w 3276"/>
                <a:gd name="T53" fmla="*/ 4309 h 6977"/>
                <a:gd name="T54" fmla="*/ 2735 w 3276"/>
                <a:gd name="T55" fmla="*/ 4047 h 6977"/>
                <a:gd name="T56" fmla="*/ 2817 w 3276"/>
                <a:gd name="T57" fmla="*/ 3942 h 6977"/>
                <a:gd name="T58" fmla="*/ 2892 w 3276"/>
                <a:gd name="T59" fmla="*/ 3822 h 6977"/>
                <a:gd name="T60" fmla="*/ 3035 w 3276"/>
                <a:gd name="T61" fmla="*/ 3740 h 6977"/>
                <a:gd name="T62" fmla="*/ 3072 w 3276"/>
                <a:gd name="T63" fmla="*/ 3665 h 6977"/>
                <a:gd name="T64" fmla="*/ 3080 w 3276"/>
                <a:gd name="T65" fmla="*/ 3507 h 6977"/>
                <a:gd name="T66" fmla="*/ 3102 w 3276"/>
                <a:gd name="T67" fmla="*/ 3425 h 6977"/>
                <a:gd name="T68" fmla="*/ 3147 w 3276"/>
                <a:gd name="T69" fmla="*/ 3305 h 6977"/>
                <a:gd name="T70" fmla="*/ 3177 w 3276"/>
                <a:gd name="T71" fmla="*/ 3200 h 6977"/>
                <a:gd name="T72" fmla="*/ 3162 w 3276"/>
                <a:gd name="T73" fmla="*/ 3140 h 6977"/>
                <a:gd name="T74" fmla="*/ 3237 w 3276"/>
                <a:gd name="T75" fmla="*/ 2923 h 6977"/>
                <a:gd name="T76" fmla="*/ 3200 w 3276"/>
                <a:gd name="T77" fmla="*/ 2781 h 6977"/>
                <a:gd name="T78" fmla="*/ 3087 w 3276"/>
                <a:gd name="T79" fmla="*/ 2263 h 6977"/>
                <a:gd name="T80" fmla="*/ 3042 w 3276"/>
                <a:gd name="T81" fmla="*/ 2061 h 6977"/>
                <a:gd name="T82" fmla="*/ 2907 w 3276"/>
                <a:gd name="T83" fmla="*/ 1799 h 6977"/>
                <a:gd name="T84" fmla="*/ 2540 w 3276"/>
                <a:gd name="T85" fmla="*/ 1154 h 6977"/>
                <a:gd name="T86" fmla="*/ 2578 w 3276"/>
                <a:gd name="T87" fmla="*/ 285 h 6977"/>
                <a:gd name="T88" fmla="*/ 2270 w 3276"/>
                <a:gd name="T89" fmla="*/ 210 h 6977"/>
                <a:gd name="T90" fmla="*/ 1963 w 3276"/>
                <a:gd name="T91" fmla="*/ 75 h 6977"/>
                <a:gd name="T92" fmla="*/ 1836 w 3276"/>
                <a:gd name="T93" fmla="*/ 420 h 6977"/>
                <a:gd name="T94" fmla="*/ 2225 w 3276"/>
                <a:gd name="T95" fmla="*/ 480 h 6977"/>
                <a:gd name="T96" fmla="*/ 2345 w 3276"/>
                <a:gd name="T97" fmla="*/ 667 h 6977"/>
                <a:gd name="T98" fmla="*/ 2068 w 3276"/>
                <a:gd name="T99" fmla="*/ 907 h 6977"/>
                <a:gd name="T100" fmla="*/ 1783 w 3276"/>
                <a:gd name="T101" fmla="*/ 1057 h 6977"/>
                <a:gd name="T102" fmla="*/ 1641 w 3276"/>
                <a:gd name="T103" fmla="*/ 502 h 6977"/>
                <a:gd name="T104" fmla="*/ 1393 w 3276"/>
                <a:gd name="T105" fmla="*/ 480 h 6977"/>
                <a:gd name="T106" fmla="*/ 1304 w 3276"/>
                <a:gd name="T107" fmla="*/ 750 h 6977"/>
                <a:gd name="T108" fmla="*/ 1266 w 3276"/>
                <a:gd name="T109" fmla="*/ 1005 h 6977"/>
                <a:gd name="T110" fmla="*/ 981 w 3276"/>
                <a:gd name="T111" fmla="*/ 1169 h 6977"/>
                <a:gd name="T112" fmla="*/ 839 w 3276"/>
                <a:gd name="T113" fmla="*/ 1454 h 6977"/>
                <a:gd name="T114" fmla="*/ 906 w 3276"/>
                <a:gd name="T115" fmla="*/ 2099 h 6977"/>
                <a:gd name="T116" fmla="*/ 592 w 3276"/>
                <a:gd name="T117" fmla="*/ 2368 h 6977"/>
                <a:gd name="T118" fmla="*/ 816 w 3276"/>
                <a:gd name="T119" fmla="*/ 2473 h 6977"/>
                <a:gd name="T120" fmla="*/ 966 w 3276"/>
                <a:gd name="T121" fmla="*/ 3110 h 6977"/>
                <a:gd name="T122" fmla="*/ 824 w 3276"/>
                <a:gd name="T123" fmla="*/ 3455 h 6977"/>
                <a:gd name="T124" fmla="*/ 637 w 3276"/>
                <a:gd name="T125" fmla="*/ 4152 h 6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76" h="6977">
                  <a:moveTo>
                    <a:pt x="404" y="4444"/>
                  </a:moveTo>
                  <a:lnTo>
                    <a:pt x="404" y="4444"/>
                  </a:lnTo>
                  <a:cubicBezTo>
                    <a:pt x="412" y="4452"/>
                    <a:pt x="419" y="4474"/>
                    <a:pt x="434" y="4482"/>
                  </a:cubicBezTo>
                  <a:cubicBezTo>
                    <a:pt x="442" y="4482"/>
                    <a:pt x="457" y="4482"/>
                    <a:pt x="464" y="4482"/>
                  </a:cubicBezTo>
                  <a:cubicBezTo>
                    <a:pt x="479" y="4489"/>
                    <a:pt x="494" y="4504"/>
                    <a:pt x="509" y="4512"/>
                  </a:cubicBezTo>
                  <a:cubicBezTo>
                    <a:pt x="532" y="4519"/>
                    <a:pt x="547" y="4519"/>
                    <a:pt x="562" y="4527"/>
                  </a:cubicBezTo>
                  <a:cubicBezTo>
                    <a:pt x="577" y="4527"/>
                    <a:pt x="592" y="4527"/>
                    <a:pt x="599" y="4542"/>
                  </a:cubicBezTo>
                  <a:cubicBezTo>
                    <a:pt x="607" y="4549"/>
                    <a:pt x="599" y="4557"/>
                    <a:pt x="599" y="4564"/>
                  </a:cubicBezTo>
                  <a:cubicBezTo>
                    <a:pt x="607" y="4602"/>
                    <a:pt x="614" y="4616"/>
                    <a:pt x="614" y="4654"/>
                  </a:cubicBezTo>
                  <a:cubicBezTo>
                    <a:pt x="614" y="4662"/>
                    <a:pt x="607" y="4662"/>
                    <a:pt x="607" y="4669"/>
                  </a:cubicBezTo>
                  <a:cubicBezTo>
                    <a:pt x="607" y="4684"/>
                    <a:pt x="614" y="4692"/>
                    <a:pt x="622" y="4699"/>
                  </a:cubicBezTo>
                  <a:cubicBezTo>
                    <a:pt x="629" y="4714"/>
                    <a:pt x="629" y="4721"/>
                    <a:pt x="629" y="4736"/>
                  </a:cubicBezTo>
                  <a:cubicBezTo>
                    <a:pt x="652" y="4736"/>
                    <a:pt x="667" y="4744"/>
                    <a:pt x="689" y="4744"/>
                  </a:cubicBezTo>
                  <a:cubicBezTo>
                    <a:pt x="712" y="4751"/>
                    <a:pt x="727" y="4744"/>
                    <a:pt x="742" y="4751"/>
                  </a:cubicBezTo>
                  <a:cubicBezTo>
                    <a:pt x="764" y="4759"/>
                    <a:pt x="764" y="4781"/>
                    <a:pt x="779" y="4796"/>
                  </a:cubicBezTo>
                  <a:cubicBezTo>
                    <a:pt x="794" y="4819"/>
                    <a:pt x="816" y="4834"/>
                    <a:pt x="816" y="4863"/>
                  </a:cubicBezTo>
                  <a:cubicBezTo>
                    <a:pt x="816" y="4870"/>
                    <a:pt x="809" y="4870"/>
                    <a:pt x="802" y="4870"/>
                  </a:cubicBezTo>
                  <a:cubicBezTo>
                    <a:pt x="802" y="4878"/>
                    <a:pt x="802" y="4878"/>
                    <a:pt x="794" y="4885"/>
                  </a:cubicBezTo>
                  <a:cubicBezTo>
                    <a:pt x="787" y="4915"/>
                    <a:pt x="764" y="4930"/>
                    <a:pt x="734" y="4938"/>
                  </a:cubicBezTo>
                  <a:cubicBezTo>
                    <a:pt x="704" y="4953"/>
                    <a:pt x="689" y="4975"/>
                    <a:pt x="659" y="4975"/>
                  </a:cubicBezTo>
                  <a:cubicBezTo>
                    <a:pt x="629" y="4975"/>
                    <a:pt x="614" y="4968"/>
                    <a:pt x="592" y="4968"/>
                  </a:cubicBezTo>
                  <a:cubicBezTo>
                    <a:pt x="562" y="5133"/>
                    <a:pt x="562" y="5133"/>
                    <a:pt x="562" y="5133"/>
                  </a:cubicBezTo>
                  <a:cubicBezTo>
                    <a:pt x="577" y="5140"/>
                    <a:pt x="584" y="5140"/>
                    <a:pt x="584" y="5148"/>
                  </a:cubicBezTo>
                  <a:cubicBezTo>
                    <a:pt x="584" y="5163"/>
                    <a:pt x="577" y="5170"/>
                    <a:pt x="577" y="5178"/>
                  </a:cubicBezTo>
                  <a:cubicBezTo>
                    <a:pt x="569" y="5185"/>
                    <a:pt x="569" y="5193"/>
                    <a:pt x="562" y="5200"/>
                  </a:cubicBezTo>
                  <a:cubicBezTo>
                    <a:pt x="562" y="5208"/>
                    <a:pt x="547" y="5208"/>
                    <a:pt x="547" y="5223"/>
                  </a:cubicBezTo>
                  <a:cubicBezTo>
                    <a:pt x="532" y="5238"/>
                    <a:pt x="539" y="5252"/>
                    <a:pt x="532" y="5267"/>
                  </a:cubicBezTo>
                  <a:cubicBezTo>
                    <a:pt x="517" y="5313"/>
                    <a:pt x="517" y="5343"/>
                    <a:pt x="517" y="5395"/>
                  </a:cubicBezTo>
                  <a:cubicBezTo>
                    <a:pt x="517" y="5410"/>
                    <a:pt x="517" y="5425"/>
                    <a:pt x="532" y="5432"/>
                  </a:cubicBezTo>
                  <a:cubicBezTo>
                    <a:pt x="539" y="5440"/>
                    <a:pt x="547" y="5440"/>
                    <a:pt x="554" y="5447"/>
                  </a:cubicBezTo>
                  <a:cubicBezTo>
                    <a:pt x="562" y="5455"/>
                    <a:pt x="569" y="5462"/>
                    <a:pt x="577" y="5470"/>
                  </a:cubicBezTo>
                  <a:cubicBezTo>
                    <a:pt x="592" y="5470"/>
                    <a:pt x="607" y="5462"/>
                    <a:pt x="614" y="5470"/>
                  </a:cubicBezTo>
                  <a:cubicBezTo>
                    <a:pt x="622" y="5477"/>
                    <a:pt x="622" y="5485"/>
                    <a:pt x="622" y="5492"/>
                  </a:cubicBezTo>
                  <a:cubicBezTo>
                    <a:pt x="629" y="5507"/>
                    <a:pt x="637" y="5507"/>
                    <a:pt x="644" y="5515"/>
                  </a:cubicBezTo>
                  <a:lnTo>
                    <a:pt x="644" y="5515"/>
                  </a:lnTo>
                  <a:cubicBezTo>
                    <a:pt x="629" y="5537"/>
                    <a:pt x="622" y="5552"/>
                    <a:pt x="599" y="5575"/>
                  </a:cubicBezTo>
                  <a:cubicBezTo>
                    <a:pt x="584" y="5582"/>
                    <a:pt x="577" y="5582"/>
                    <a:pt x="569" y="5590"/>
                  </a:cubicBezTo>
                  <a:cubicBezTo>
                    <a:pt x="554" y="5612"/>
                    <a:pt x="554" y="5635"/>
                    <a:pt x="532" y="5657"/>
                  </a:cubicBezTo>
                  <a:cubicBezTo>
                    <a:pt x="532" y="5657"/>
                    <a:pt x="524" y="5657"/>
                    <a:pt x="524" y="5665"/>
                  </a:cubicBezTo>
                  <a:cubicBezTo>
                    <a:pt x="517" y="5672"/>
                    <a:pt x="517" y="5680"/>
                    <a:pt x="517" y="5687"/>
                  </a:cubicBezTo>
                  <a:cubicBezTo>
                    <a:pt x="509" y="5702"/>
                    <a:pt x="502" y="5710"/>
                    <a:pt x="487" y="5725"/>
                  </a:cubicBezTo>
                  <a:cubicBezTo>
                    <a:pt x="479" y="5725"/>
                    <a:pt x="472" y="5732"/>
                    <a:pt x="464" y="5740"/>
                  </a:cubicBezTo>
                  <a:cubicBezTo>
                    <a:pt x="449" y="5755"/>
                    <a:pt x="427" y="5762"/>
                    <a:pt x="427" y="5777"/>
                  </a:cubicBezTo>
                  <a:cubicBezTo>
                    <a:pt x="427" y="5814"/>
                    <a:pt x="434" y="5837"/>
                    <a:pt x="442" y="5867"/>
                  </a:cubicBezTo>
                  <a:cubicBezTo>
                    <a:pt x="442" y="5890"/>
                    <a:pt x="434" y="5904"/>
                    <a:pt x="442" y="5920"/>
                  </a:cubicBezTo>
                  <a:cubicBezTo>
                    <a:pt x="442" y="5927"/>
                    <a:pt x="457" y="5920"/>
                    <a:pt x="457" y="5927"/>
                  </a:cubicBezTo>
                  <a:cubicBezTo>
                    <a:pt x="457" y="5934"/>
                    <a:pt x="464" y="5942"/>
                    <a:pt x="464" y="5949"/>
                  </a:cubicBezTo>
                  <a:cubicBezTo>
                    <a:pt x="464" y="5964"/>
                    <a:pt x="449" y="5964"/>
                    <a:pt x="442" y="5964"/>
                  </a:cubicBezTo>
                  <a:cubicBezTo>
                    <a:pt x="427" y="5964"/>
                    <a:pt x="419" y="5949"/>
                    <a:pt x="404" y="5949"/>
                  </a:cubicBezTo>
                  <a:cubicBezTo>
                    <a:pt x="382" y="5949"/>
                    <a:pt x="374" y="5972"/>
                    <a:pt x="352" y="5972"/>
                  </a:cubicBezTo>
                  <a:cubicBezTo>
                    <a:pt x="337" y="5972"/>
                    <a:pt x="329" y="5957"/>
                    <a:pt x="314" y="5957"/>
                  </a:cubicBezTo>
                  <a:cubicBezTo>
                    <a:pt x="307" y="5957"/>
                    <a:pt x="307" y="5964"/>
                    <a:pt x="299" y="5964"/>
                  </a:cubicBezTo>
                  <a:cubicBezTo>
                    <a:pt x="277" y="5972"/>
                    <a:pt x="269" y="5972"/>
                    <a:pt x="247" y="5972"/>
                  </a:cubicBezTo>
                  <a:cubicBezTo>
                    <a:pt x="254" y="5979"/>
                    <a:pt x="262" y="5987"/>
                    <a:pt x="262" y="5994"/>
                  </a:cubicBezTo>
                  <a:cubicBezTo>
                    <a:pt x="262" y="6024"/>
                    <a:pt x="262" y="6024"/>
                    <a:pt x="262" y="6024"/>
                  </a:cubicBezTo>
                  <a:cubicBezTo>
                    <a:pt x="232" y="6024"/>
                    <a:pt x="217" y="6024"/>
                    <a:pt x="194" y="6032"/>
                  </a:cubicBezTo>
                  <a:cubicBezTo>
                    <a:pt x="180" y="6039"/>
                    <a:pt x="164" y="6047"/>
                    <a:pt x="142" y="6054"/>
                  </a:cubicBezTo>
                  <a:cubicBezTo>
                    <a:pt x="120" y="6054"/>
                    <a:pt x="104" y="6054"/>
                    <a:pt x="82" y="6054"/>
                  </a:cubicBezTo>
                  <a:cubicBezTo>
                    <a:pt x="60" y="6062"/>
                    <a:pt x="37" y="6054"/>
                    <a:pt x="37" y="6077"/>
                  </a:cubicBezTo>
                  <a:cubicBezTo>
                    <a:pt x="37" y="6084"/>
                    <a:pt x="45" y="6084"/>
                    <a:pt x="45" y="6092"/>
                  </a:cubicBezTo>
                  <a:cubicBezTo>
                    <a:pt x="45" y="6107"/>
                    <a:pt x="45" y="6122"/>
                    <a:pt x="37" y="6122"/>
                  </a:cubicBezTo>
                  <a:cubicBezTo>
                    <a:pt x="52" y="6129"/>
                    <a:pt x="67" y="6129"/>
                    <a:pt x="67" y="6144"/>
                  </a:cubicBezTo>
                  <a:cubicBezTo>
                    <a:pt x="67" y="6152"/>
                    <a:pt x="60" y="6167"/>
                    <a:pt x="60" y="6182"/>
                  </a:cubicBezTo>
                  <a:cubicBezTo>
                    <a:pt x="52" y="6204"/>
                    <a:pt x="45" y="6227"/>
                    <a:pt x="45" y="6257"/>
                  </a:cubicBezTo>
                  <a:cubicBezTo>
                    <a:pt x="37" y="6294"/>
                    <a:pt x="0" y="6309"/>
                    <a:pt x="0" y="6354"/>
                  </a:cubicBezTo>
                  <a:cubicBezTo>
                    <a:pt x="0" y="6362"/>
                    <a:pt x="7" y="6362"/>
                    <a:pt x="7" y="6369"/>
                  </a:cubicBezTo>
                  <a:cubicBezTo>
                    <a:pt x="7" y="6377"/>
                    <a:pt x="7" y="6392"/>
                    <a:pt x="7" y="6407"/>
                  </a:cubicBezTo>
                  <a:cubicBezTo>
                    <a:pt x="30" y="6407"/>
                    <a:pt x="52" y="6399"/>
                    <a:pt x="67" y="6414"/>
                  </a:cubicBezTo>
                  <a:cubicBezTo>
                    <a:pt x="82" y="6429"/>
                    <a:pt x="75" y="6444"/>
                    <a:pt x="75" y="6467"/>
                  </a:cubicBezTo>
                  <a:cubicBezTo>
                    <a:pt x="75" y="6482"/>
                    <a:pt x="75" y="6489"/>
                    <a:pt x="75" y="6504"/>
                  </a:cubicBezTo>
                  <a:cubicBezTo>
                    <a:pt x="75" y="6504"/>
                    <a:pt x="60" y="6504"/>
                    <a:pt x="60" y="6512"/>
                  </a:cubicBezTo>
                  <a:lnTo>
                    <a:pt x="60" y="6519"/>
                  </a:lnTo>
                  <a:cubicBezTo>
                    <a:pt x="60" y="6542"/>
                    <a:pt x="67" y="6556"/>
                    <a:pt x="67" y="6572"/>
                  </a:cubicBezTo>
                  <a:cubicBezTo>
                    <a:pt x="75" y="6579"/>
                    <a:pt x="67" y="6586"/>
                    <a:pt x="75" y="6602"/>
                  </a:cubicBezTo>
                  <a:cubicBezTo>
                    <a:pt x="82" y="6616"/>
                    <a:pt x="97" y="6616"/>
                    <a:pt x="97" y="6639"/>
                  </a:cubicBezTo>
                  <a:cubicBezTo>
                    <a:pt x="97" y="6654"/>
                    <a:pt x="90" y="6661"/>
                    <a:pt x="82" y="6676"/>
                  </a:cubicBezTo>
                  <a:cubicBezTo>
                    <a:pt x="75" y="6691"/>
                    <a:pt x="82" y="6706"/>
                    <a:pt x="82" y="6721"/>
                  </a:cubicBezTo>
                  <a:cubicBezTo>
                    <a:pt x="82" y="6736"/>
                    <a:pt x="75" y="6736"/>
                    <a:pt x="75" y="6751"/>
                  </a:cubicBezTo>
                  <a:cubicBezTo>
                    <a:pt x="67" y="6759"/>
                    <a:pt x="75" y="6774"/>
                    <a:pt x="67" y="6789"/>
                  </a:cubicBezTo>
                  <a:lnTo>
                    <a:pt x="67" y="6789"/>
                  </a:lnTo>
                  <a:cubicBezTo>
                    <a:pt x="90" y="6789"/>
                    <a:pt x="104" y="6774"/>
                    <a:pt x="120" y="6774"/>
                  </a:cubicBezTo>
                  <a:cubicBezTo>
                    <a:pt x="134" y="6781"/>
                    <a:pt x="142" y="6796"/>
                    <a:pt x="157" y="6796"/>
                  </a:cubicBezTo>
                  <a:cubicBezTo>
                    <a:pt x="187" y="6811"/>
                    <a:pt x="217" y="6796"/>
                    <a:pt x="247" y="6811"/>
                  </a:cubicBezTo>
                  <a:lnTo>
                    <a:pt x="247" y="6811"/>
                  </a:lnTo>
                  <a:cubicBezTo>
                    <a:pt x="284" y="6789"/>
                    <a:pt x="299" y="6766"/>
                    <a:pt x="337" y="6736"/>
                  </a:cubicBezTo>
                  <a:cubicBezTo>
                    <a:pt x="359" y="6744"/>
                    <a:pt x="359" y="6744"/>
                    <a:pt x="359" y="6744"/>
                  </a:cubicBezTo>
                  <a:cubicBezTo>
                    <a:pt x="382" y="6736"/>
                    <a:pt x="389" y="6721"/>
                    <a:pt x="412" y="6714"/>
                  </a:cubicBezTo>
                  <a:cubicBezTo>
                    <a:pt x="419" y="6706"/>
                    <a:pt x="427" y="6706"/>
                    <a:pt x="434" y="6699"/>
                  </a:cubicBezTo>
                  <a:cubicBezTo>
                    <a:pt x="442" y="6691"/>
                    <a:pt x="442" y="6684"/>
                    <a:pt x="449" y="6676"/>
                  </a:cubicBezTo>
                  <a:cubicBezTo>
                    <a:pt x="464" y="6669"/>
                    <a:pt x="479" y="6684"/>
                    <a:pt x="487" y="6676"/>
                  </a:cubicBezTo>
                  <a:cubicBezTo>
                    <a:pt x="494" y="6676"/>
                    <a:pt x="494" y="6669"/>
                    <a:pt x="502" y="6669"/>
                  </a:cubicBezTo>
                  <a:cubicBezTo>
                    <a:pt x="509" y="6654"/>
                    <a:pt x="517" y="6646"/>
                    <a:pt x="532" y="6639"/>
                  </a:cubicBezTo>
                  <a:cubicBezTo>
                    <a:pt x="547" y="6624"/>
                    <a:pt x="554" y="6616"/>
                    <a:pt x="569" y="6616"/>
                  </a:cubicBezTo>
                  <a:cubicBezTo>
                    <a:pt x="584" y="6609"/>
                    <a:pt x="592" y="6616"/>
                    <a:pt x="607" y="6609"/>
                  </a:cubicBezTo>
                  <a:cubicBezTo>
                    <a:pt x="622" y="6609"/>
                    <a:pt x="629" y="6602"/>
                    <a:pt x="644" y="6594"/>
                  </a:cubicBezTo>
                  <a:cubicBezTo>
                    <a:pt x="674" y="6586"/>
                    <a:pt x="689" y="6586"/>
                    <a:pt x="719" y="6579"/>
                  </a:cubicBezTo>
                  <a:cubicBezTo>
                    <a:pt x="719" y="6549"/>
                    <a:pt x="719" y="6519"/>
                    <a:pt x="749" y="6504"/>
                  </a:cubicBezTo>
                  <a:cubicBezTo>
                    <a:pt x="779" y="6474"/>
                    <a:pt x="809" y="6467"/>
                    <a:pt x="846" y="6467"/>
                  </a:cubicBezTo>
                  <a:cubicBezTo>
                    <a:pt x="899" y="6467"/>
                    <a:pt x="929" y="6496"/>
                    <a:pt x="981" y="6504"/>
                  </a:cubicBezTo>
                  <a:cubicBezTo>
                    <a:pt x="1019" y="6512"/>
                    <a:pt x="1041" y="6512"/>
                    <a:pt x="1071" y="6526"/>
                  </a:cubicBezTo>
                  <a:cubicBezTo>
                    <a:pt x="1086" y="6534"/>
                    <a:pt x="1101" y="6542"/>
                    <a:pt x="1109" y="6556"/>
                  </a:cubicBezTo>
                  <a:cubicBezTo>
                    <a:pt x="1116" y="6556"/>
                    <a:pt x="1116" y="6564"/>
                    <a:pt x="1116" y="6564"/>
                  </a:cubicBezTo>
                  <a:cubicBezTo>
                    <a:pt x="1131" y="6586"/>
                    <a:pt x="1146" y="6594"/>
                    <a:pt x="1154" y="6616"/>
                  </a:cubicBezTo>
                  <a:cubicBezTo>
                    <a:pt x="1161" y="6624"/>
                    <a:pt x="1161" y="6639"/>
                    <a:pt x="1169" y="6639"/>
                  </a:cubicBezTo>
                  <a:cubicBezTo>
                    <a:pt x="1176" y="6654"/>
                    <a:pt x="1191" y="6639"/>
                    <a:pt x="1206" y="6646"/>
                  </a:cubicBezTo>
                  <a:cubicBezTo>
                    <a:pt x="1214" y="6654"/>
                    <a:pt x="1214" y="6661"/>
                    <a:pt x="1214" y="6676"/>
                  </a:cubicBezTo>
                  <a:cubicBezTo>
                    <a:pt x="1229" y="6721"/>
                    <a:pt x="1214" y="6751"/>
                    <a:pt x="1229" y="6796"/>
                  </a:cubicBezTo>
                  <a:lnTo>
                    <a:pt x="1229" y="6796"/>
                  </a:lnTo>
                  <a:cubicBezTo>
                    <a:pt x="1244" y="6796"/>
                    <a:pt x="1266" y="6796"/>
                    <a:pt x="1281" y="6811"/>
                  </a:cubicBezTo>
                  <a:cubicBezTo>
                    <a:pt x="1304" y="6819"/>
                    <a:pt x="1296" y="6849"/>
                    <a:pt x="1319" y="6856"/>
                  </a:cubicBezTo>
                  <a:cubicBezTo>
                    <a:pt x="1334" y="6864"/>
                    <a:pt x="1341" y="6864"/>
                    <a:pt x="1363" y="6864"/>
                  </a:cubicBezTo>
                  <a:cubicBezTo>
                    <a:pt x="1363" y="6886"/>
                    <a:pt x="1356" y="6909"/>
                    <a:pt x="1379" y="6924"/>
                  </a:cubicBezTo>
                  <a:cubicBezTo>
                    <a:pt x="1393" y="6939"/>
                    <a:pt x="1409" y="6931"/>
                    <a:pt x="1423" y="6946"/>
                  </a:cubicBezTo>
                  <a:cubicBezTo>
                    <a:pt x="1446" y="6961"/>
                    <a:pt x="1453" y="6976"/>
                    <a:pt x="1476" y="6976"/>
                  </a:cubicBezTo>
                  <a:cubicBezTo>
                    <a:pt x="1491" y="6976"/>
                    <a:pt x="1499" y="6961"/>
                    <a:pt x="1513" y="6954"/>
                  </a:cubicBezTo>
                  <a:cubicBezTo>
                    <a:pt x="1528" y="6939"/>
                    <a:pt x="1536" y="6924"/>
                    <a:pt x="1558" y="6909"/>
                  </a:cubicBezTo>
                  <a:cubicBezTo>
                    <a:pt x="1566" y="6901"/>
                    <a:pt x="1581" y="6894"/>
                    <a:pt x="1588" y="6879"/>
                  </a:cubicBezTo>
                  <a:cubicBezTo>
                    <a:pt x="1596" y="6871"/>
                    <a:pt x="1603" y="6864"/>
                    <a:pt x="1603" y="6856"/>
                  </a:cubicBezTo>
                  <a:cubicBezTo>
                    <a:pt x="1603" y="6841"/>
                    <a:pt x="1588" y="6834"/>
                    <a:pt x="1588" y="6819"/>
                  </a:cubicBezTo>
                  <a:cubicBezTo>
                    <a:pt x="1581" y="6796"/>
                    <a:pt x="1581" y="6789"/>
                    <a:pt x="1581" y="6766"/>
                  </a:cubicBezTo>
                  <a:cubicBezTo>
                    <a:pt x="1596" y="6774"/>
                    <a:pt x="1603" y="6781"/>
                    <a:pt x="1611" y="6789"/>
                  </a:cubicBezTo>
                  <a:cubicBezTo>
                    <a:pt x="1618" y="6804"/>
                    <a:pt x="1618" y="6819"/>
                    <a:pt x="1633" y="6826"/>
                  </a:cubicBezTo>
                  <a:cubicBezTo>
                    <a:pt x="1663" y="6849"/>
                    <a:pt x="1686" y="6849"/>
                    <a:pt x="1716" y="6856"/>
                  </a:cubicBezTo>
                  <a:cubicBezTo>
                    <a:pt x="1746" y="6864"/>
                    <a:pt x="1768" y="6864"/>
                    <a:pt x="1791" y="6871"/>
                  </a:cubicBezTo>
                  <a:cubicBezTo>
                    <a:pt x="1821" y="6879"/>
                    <a:pt x="1828" y="6894"/>
                    <a:pt x="1851" y="6909"/>
                  </a:cubicBezTo>
                  <a:lnTo>
                    <a:pt x="1851" y="6909"/>
                  </a:lnTo>
                  <a:cubicBezTo>
                    <a:pt x="1851" y="6901"/>
                    <a:pt x="1851" y="6894"/>
                    <a:pt x="1858" y="6886"/>
                  </a:cubicBezTo>
                  <a:cubicBezTo>
                    <a:pt x="1858" y="6864"/>
                    <a:pt x="1858" y="6849"/>
                    <a:pt x="1866" y="6819"/>
                  </a:cubicBezTo>
                  <a:cubicBezTo>
                    <a:pt x="1896" y="6819"/>
                    <a:pt x="1911" y="6811"/>
                    <a:pt x="1941" y="6811"/>
                  </a:cubicBezTo>
                  <a:cubicBezTo>
                    <a:pt x="1948" y="6804"/>
                    <a:pt x="1948" y="6789"/>
                    <a:pt x="1956" y="6781"/>
                  </a:cubicBezTo>
                  <a:cubicBezTo>
                    <a:pt x="1963" y="6774"/>
                    <a:pt x="1971" y="6774"/>
                    <a:pt x="1986" y="6766"/>
                  </a:cubicBezTo>
                  <a:cubicBezTo>
                    <a:pt x="2001" y="6759"/>
                    <a:pt x="2008" y="6751"/>
                    <a:pt x="2023" y="6744"/>
                  </a:cubicBezTo>
                  <a:cubicBezTo>
                    <a:pt x="2031" y="6729"/>
                    <a:pt x="2038" y="6721"/>
                    <a:pt x="2046" y="6706"/>
                  </a:cubicBezTo>
                  <a:cubicBezTo>
                    <a:pt x="2053" y="6691"/>
                    <a:pt x="2053" y="6684"/>
                    <a:pt x="2061" y="6669"/>
                  </a:cubicBezTo>
                  <a:cubicBezTo>
                    <a:pt x="2061" y="6639"/>
                    <a:pt x="2061" y="6616"/>
                    <a:pt x="2068" y="6586"/>
                  </a:cubicBezTo>
                  <a:cubicBezTo>
                    <a:pt x="2068" y="6579"/>
                    <a:pt x="2083" y="6572"/>
                    <a:pt x="2083" y="6564"/>
                  </a:cubicBezTo>
                  <a:cubicBezTo>
                    <a:pt x="2091" y="6549"/>
                    <a:pt x="2091" y="6534"/>
                    <a:pt x="2091" y="6512"/>
                  </a:cubicBezTo>
                  <a:cubicBezTo>
                    <a:pt x="2091" y="6482"/>
                    <a:pt x="2105" y="6459"/>
                    <a:pt x="2105" y="6429"/>
                  </a:cubicBezTo>
                  <a:cubicBezTo>
                    <a:pt x="2105" y="6272"/>
                    <a:pt x="2105" y="6272"/>
                    <a:pt x="2105" y="6272"/>
                  </a:cubicBezTo>
                  <a:cubicBezTo>
                    <a:pt x="2105" y="6242"/>
                    <a:pt x="2113" y="6219"/>
                    <a:pt x="2113" y="6189"/>
                  </a:cubicBezTo>
                  <a:cubicBezTo>
                    <a:pt x="2113" y="6182"/>
                    <a:pt x="2121" y="6182"/>
                    <a:pt x="2121" y="6174"/>
                  </a:cubicBezTo>
                  <a:cubicBezTo>
                    <a:pt x="2121" y="6159"/>
                    <a:pt x="2105" y="6152"/>
                    <a:pt x="2105" y="6137"/>
                  </a:cubicBezTo>
                  <a:cubicBezTo>
                    <a:pt x="2105" y="6129"/>
                    <a:pt x="2113" y="6129"/>
                    <a:pt x="2113" y="6122"/>
                  </a:cubicBezTo>
                  <a:cubicBezTo>
                    <a:pt x="2113" y="6114"/>
                    <a:pt x="2113" y="6107"/>
                    <a:pt x="2113" y="6099"/>
                  </a:cubicBezTo>
                  <a:cubicBezTo>
                    <a:pt x="2113" y="6069"/>
                    <a:pt x="2113" y="6047"/>
                    <a:pt x="2113" y="6024"/>
                  </a:cubicBezTo>
                  <a:cubicBezTo>
                    <a:pt x="2113" y="5957"/>
                    <a:pt x="2105" y="5920"/>
                    <a:pt x="2091" y="5860"/>
                  </a:cubicBezTo>
                  <a:cubicBezTo>
                    <a:pt x="2075" y="5762"/>
                    <a:pt x="2075" y="5710"/>
                    <a:pt x="2061" y="5620"/>
                  </a:cubicBezTo>
                  <a:cubicBezTo>
                    <a:pt x="2046" y="5552"/>
                    <a:pt x="2031" y="5515"/>
                    <a:pt x="2008" y="5455"/>
                  </a:cubicBezTo>
                  <a:cubicBezTo>
                    <a:pt x="1986" y="5395"/>
                    <a:pt x="1986" y="5357"/>
                    <a:pt x="1978" y="5290"/>
                  </a:cubicBezTo>
                  <a:cubicBezTo>
                    <a:pt x="1978" y="5260"/>
                    <a:pt x="1971" y="5245"/>
                    <a:pt x="1971" y="5208"/>
                  </a:cubicBezTo>
                  <a:cubicBezTo>
                    <a:pt x="1971" y="5155"/>
                    <a:pt x="1978" y="5118"/>
                    <a:pt x="1993" y="5065"/>
                  </a:cubicBezTo>
                  <a:cubicBezTo>
                    <a:pt x="2023" y="4983"/>
                    <a:pt x="2046" y="4938"/>
                    <a:pt x="2105" y="4870"/>
                  </a:cubicBezTo>
                  <a:cubicBezTo>
                    <a:pt x="2121" y="4849"/>
                    <a:pt x="2143" y="4849"/>
                    <a:pt x="2165" y="4826"/>
                  </a:cubicBezTo>
                  <a:cubicBezTo>
                    <a:pt x="2165" y="4819"/>
                    <a:pt x="2165" y="4811"/>
                    <a:pt x="2165" y="4804"/>
                  </a:cubicBezTo>
                  <a:cubicBezTo>
                    <a:pt x="2165" y="4789"/>
                    <a:pt x="2158" y="4781"/>
                    <a:pt x="2151" y="4774"/>
                  </a:cubicBezTo>
                  <a:cubicBezTo>
                    <a:pt x="2143" y="4766"/>
                    <a:pt x="2151" y="4759"/>
                    <a:pt x="2143" y="4759"/>
                  </a:cubicBezTo>
                  <a:cubicBezTo>
                    <a:pt x="2135" y="4759"/>
                    <a:pt x="2128" y="4759"/>
                    <a:pt x="2121" y="4751"/>
                  </a:cubicBezTo>
                  <a:cubicBezTo>
                    <a:pt x="2128" y="4729"/>
                    <a:pt x="2158" y="4714"/>
                    <a:pt x="2188" y="4714"/>
                  </a:cubicBezTo>
                  <a:cubicBezTo>
                    <a:pt x="2225" y="4714"/>
                    <a:pt x="2240" y="4729"/>
                    <a:pt x="2278" y="4751"/>
                  </a:cubicBezTo>
                  <a:cubicBezTo>
                    <a:pt x="2278" y="4729"/>
                    <a:pt x="2285" y="4714"/>
                    <a:pt x="2293" y="4699"/>
                  </a:cubicBezTo>
                  <a:cubicBezTo>
                    <a:pt x="2300" y="4692"/>
                    <a:pt x="2308" y="4684"/>
                    <a:pt x="2315" y="4676"/>
                  </a:cubicBezTo>
                  <a:cubicBezTo>
                    <a:pt x="2338" y="4676"/>
                    <a:pt x="2353" y="4684"/>
                    <a:pt x="2368" y="4684"/>
                  </a:cubicBezTo>
                  <a:cubicBezTo>
                    <a:pt x="2420" y="4684"/>
                    <a:pt x="2443" y="4669"/>
                    <a:pt x="2495" y="4669"/>
                  </a:cubicBezTo>
                  <a:cubicBezTo>
                    <a:pt x="2503" y="4669"/>
                    <a:pt x="2510" y="4669"/>
                    <a:pt x="2510" y="4676"/>
                  </a:cubicBezTo>
                  <a:cubicBezTo>
                    <a:pt x="2518" y="4692"/>
                    <a:pt x="2518" y="4706"/>
                    <a:pt x="2525" y="4706"/>
                  </a:cubicBezTo>
                  <a:cubicBezTo>
                    <a:pt x="2540" y="4706"/>
                    <a:pt x="2540" y="4692"/>
                    <a:pt x="2555" y="4692"/>
                  </a:cubicBezTo>
                  <a:cubicBezTo>
                    <a:pt x="2555" y="4692"/>
                    <a:pt x="2563" y="4699"/>
                    <a:pt x="2570" y="4699"/>
                  </a:cubicBezTo>
                  <a:cubicBezTo>
                    <a:pt x="2570" y="4714"/>
                    <a:pt x="2555" y="4721"/>
                    <a:pt x="2570" y="4736"/>
                  </a:cubicBezTo>
                  <a:cubicBezTo>
                    <a:pt x="2570" y="4744"/>
                    <a:pt x="2578" y="4751"/>
                    <a:pt x="2585" y="4759"/>
                  </a:cubicBezTo>
                  <a:cubicBezTo>
                    <a:pt x="2615" y="4789"/>
                    <a:pt x="2630" y="4819"/>
                    <a:pt x="2668" y="4834"/>
                  </a:cubicBezTo>
                  <a:cubicBezTo>
                    <a:pt x="2675" y="4826"/>
                    <a:pt x="2675" y="4819"/>
                    <a:pt x="2675" y="4811"/>
                  </a:cubicBezTo>
                  <a:cubicBezTo>
                    <a:pt x="2675" y="4789"/>
                    <a:pt x="2660" y="4774"/>
                    <a:pt x="2660" y="4751"/>
                  </a:cubicBezTo>
                  <a:cubicBezTo>
                    <a:pt x="2660" y="4736"/>
                    <a:pt x="2668" y="4721"/>
                    <a:pt x="2660" y="4714"/>
                  </a:cubicBezTo>
                  <a:cubicBezTo>
                    <a:pt x="2652" y="4692"/>
                    <a:pt x="2638" y="4692"/>
                    <a:pt x="2630" y="4676"/>
                  </a:cubicBezTo>
                  <a:cubicBezTo>
                    <a:pt x="2630" y="4616"/>
                    <a:pt x="2630" y="4616"/>
                    <a:pt x="2630" y="4616"/>
                  </a:cubicBezTo>
                  <a:cubicBezTo>
                    <a:pt x="2652" y="4579"/>
                    <a:pt x="2652" y="4579"/>
                    <a:pt x="2652" y="4579"/>
                  </a:cubicBezTo>
                  <a:cubicBezTo>
                    <a:pt x="2652" y="4572"/>
                    <a:pt x="2645" y="4564"/>
                    <a:pt x="2645" y="4549"/>
                  </a:cubicBezTo>
                  <a:cubicBezTo>
                    <a:pt x="2652" y="4549"/>
                    <a:pt x="2660" y="4557"/>
                    <a:pt x="2668" y="4549"/>
                  </a:cubicBezTo>
                  <a:cubicBezTo>
                    <a:pt x="2675" y="4542"/>
                    <a:pt x="2668" y="4534"/>
                    <a:pt x="2668" y="4519"/>
                  </a:cubicBezTo>
                  <a:cubicBezTo>
                    <a:pt x="2668" y="4512"/>
                    <a:pt x="2668" y="4497"/>
                    <a:pt x="2660" y="4489"/>
                  </a:cubicBezTo>
                  <a:cubicBezTo>
                    <a:pt x="2645" y="4489"/>
                    <a:pt x="2638" y="4489"/>
                    <a:pt x="2623" y="4489"/>
                  </a:cubicBezTo>
                  <a:cubicBezTo>
                    <a:pt x="2623" y="4452"/>
                    <a:pt x="2623" y="4452"/>
                    <a:pt x="2623" y="4452"/>
                  </a:cubicBezTo>
                  <a:cubicBezTo>
                    <a:pt x="2615" y="4452"/>
                    <a:pt x="2608" y="4452"/>
                    <a:pt x="2600" y="4444"/>
                  </a:cubicBezTo>
                  <a:cubicBezTo>
                    <a:pt x="2608" y="4422"/>
                    <a:pt x="2623" y="4414"/>
                    <a:pt x="2638" y="4399"/>
                  </a:cubicBezTo>
                  <a:cubicBezTo>
                    <a:pt x="2638" y="4392"/>
                    <a:pt x="2645" y="4392"/>
                    <a:pt x="2645" y="4384"/>
                  </a:cubicBezTo>
                  <a:cubicBezTo>
                    <a:pt x="2645" y="4377"/>
                    <a:pt x="2660" y="4384"/>
                    <a:pt x="2660" y="4377"/>
                  </a:cubicBezTo>
                  <a:cubicBezTo>
                    <a:pt x="2660" y="4347"/>
                    <a:pt x="2645" y="4324"/>
                    <a:pt x="2615" y="4324"/>
                  </a:cubicBezTo>
                  <a:cubicBezTo>
                    <a:pt x="2608" y="4324"/>
                    <a:pt x="2600" y="4324"/>
                    <a:pt x="2593" y="4324"/>
                  </a:cubicBezTo>
                  <a:cubicBezTo>
                    <a:pt x="2593" y="4317"/>
                    <a:pt x="2585" y="4317"/>
                    <a:pt x="2585" y="4309"/>
                  </a:cubicBezTo>
                  <a:cubicBezTo>
                    <a:pt x="2585" y="4287"/>
                    <a:pt x="2608" y="4287"/>
                    <a:pt x="2623" y="4272"/>
                  </a:cubicBezTo>
                  <a:cubicBezTo>
                    <a:pt x="2645" y="4257"/>
                    <a:pt x="2652" y="4242"/>
                    <a:pt x="2668" y="4227"/>
                  </a:cubicBezTo>
                  <a:cubicBezTo>
                    <a:pt x="2682" y="4212"/>
                    <a:pt x="2698" y="4197"/>
                    <a:pt x="2698" y="4174"/>
                  </a:cubicBezTo>
                  <a:cubicBezTo>
                    <a:pt x="2698" y="4159"/>
                    <a:pt x="2682" y="4144"/>
                    <a:pt x="2668" y="4137"/>
                  </a:cubicBezTo>
                  <a:cubicBezTo>
                    <a:pt x="2675" y="4114"/>
                    <a:pt x="2690" y="4099"/>
                    <a:pt x="2705" y="4077"/>
                  </a:cubicBezTo>
                  <a:cubicBezTo>
                    <a:pt x="2712" y="4069"/>
                    <a:pt x="2720" y="4062"/>
                    <a:pt x="2720" y="4055"/>
                  </a:cubicBezTo>
                  <a:cubicBezTo>
                    <a:pt x="2728" y="4047"/>
                    <a:pt x="2735" y="4047"/>
                    <a:pt x="2735" y="4047"/>
                  </a:cubicBezTo>
                  <a:cubicBezTo>
                    <a:pt x="2750" y="4032"/>
                    <a:pt x="2750" y="4017"/>
                    <a:pt x="2750" y="4002"/>
                  </a:cubicBezTo>
                  <a:cubicBezTo>
                    <a:pt x="2750" y="3980"/>
                    <a:pt x="2742" y="3972"/>
                    <a:pt x="2742" y="3950"/>
                  </a:cubicBezTo>
                  <a:cubicBezTo>
                    <a:pt x="2758" y="3957"/>
                    <a:pt x="2758" y="3957"/>
                    <a:pt x="2758" y="3957"/>
                  </a:cubicBezTo>
                  <a:cubicBezTo>
                    <a:pt x="2765" y="3980"/>
                    <a:pt x="2765" y="4002"/>
                    <a:pt x="2780" y="4017"/>
                  </a:cubicBezTo>
                  <a:cubicBezTo>
                    <a:pt x="2787" y="4002"/>
                    <a:pt x="2787" y="3995"/>
                    <a:pt x="2795" y="3980"/>
                  </a:cubicBezTo>
                  <a:cubicBezTo>
                    <a:pt x="2802" y="3987"/>
                    <a:pt x="2802" y="3995"/>
                    <a:pt x="2817" y="3995"/>
                  </a:cubicBezTo>
                  <a:cubicBezTo>
                    <a:pt x="2817" y="3942"/>
                    <a:pt x="2817" y="3942"/>
                    <a:pt x="2817" y="3942"/>
                  </a:cubicBezTo>
                  <a:cubicBezTo>
                    <a:pt x="2817" y="3935"/>
                    <a:pt x="2802" y="3927"/>
                    <a:pt x="2802" y="3912"/>
                  </a:cubicBezTo>
                  <a:cubicBezTo>
                    <a:pt x="2802" y="3897"/>
                    <a:pt x="2817" y="3882"/>
                    <a:pt x="2817" y="3867"/>
                  </a:cubicBezTo>
                  <a:cubicBezTo>
                    <a:pt x="2817" y="3837"/>
                    <a:pt x="2795" y="3830"/>
                    <a:pt x="2787" y="3800"/>
                  </a:cubicBezTo>
                  <a:cubicBezTo>
                    <a:pt x="2810" y="3800"/>
                    <a:pt x="2825" y="3800"/>
                    <a:pt x="2847" y="3800"/>
                  </a:cubicBezTo>
                  <a:cubicBezTo>
                    <a:pt x="2855" y="3830"/>
                    <a:pt x="2855" y="3852"/>
                    <a:pt x="2870" y="3875"/>
                  </a:cubicBezTo>
                  <a:cubicBezTo>
                    <a:pt x="2885" y="3875"/>
                    <a:pt x="2885" y="3875"/>
                    <a:pt x="2885" y="3875"/>
                  </a:cubicBezTo>
                  <a:cubicBezTo>
                    <a:pt x="2892" y="3852"/>
                    <a:pt x="2885" y="3837"/>
                    <a:pt x="2892" y="3822"/>
                  </a:cubicBezTo>
                  <a:cubicBezTo>
                    <a:pt x="2900" y="3815"/>
                    <a:pt x="2915" y="3807"/>
                    <a:pt x="2915" y="3800"/>
                  </a:cubicBezTo>
                  <a:cubicBezTo>
                    <a:pt x="2915" y="3785"/>
                    <a:pt x="2900" y="3777"/>
                    <a:pt x="2900" y="3762"/>
                  </a:cubicBezTo>
                  <a:cubicBezTo>
                    <a:pt x="2900" y="3747"/>
                    <a:pt x="2915" y="3755"/>
                    <a:pt x="2922" y="3740"/>
                  </a:cubicBezTo>
                  <a:cubicBezTo>
                    <a:pt x="2945" y="3695"/>
                    <a:pt x="2900" y="3755"/>
                    <a:pt x="2952" y="3755"/>
                  </a:cubicBezTo>
                  <a:cubicBezTo>
                    <a:pt x="2975" y="3755"/>
                    <a:pt x="2982" y="3740"/>
                    <a:pt x="2997" y="3740"/>
                  </a:cubicBezTo>
                  <a:cubicBezTo>
                    <a:pt x="3027" y="3740"/>
                    <a:pt x="3027" y="3740"/>
                    <a:pt x="3027" y="3740"/>
                  </a:cubicBezTo>
                  <a:cubicBezTo>
                    <a:pt x="3035" y="3740"/>
                    <a:pt x="3035" y="3740"/>
                    <a:pt x="3035" y="3740"/>
                  </a:cubicBezTo>
                  <a:cubicBezTo>
                    <a:pt x="3027" y="3717"/>
                    <a:pt x="3027" y="3717"/>
                    <a:pt x="3027" y="3717"/>
                  </a:cubicBezTo>
                  <a:cubicBezTo>
                    <a:pt x="3035" y="3710"/>
                    <a:pt x="3042" y="3717"/>
                    <a:pt x="3042" y="3717"/>
                  </a:cubicBezTo>
                  <a:cubicBezTo>
                    <a:pt x="3050" y="3710"/>
                    <a:pt x="3042" y="3702"/>
                    <a:pt x="3050" y="3702"/>
                  </a:cubicBezTo>
                  <a:cubicBezTo>
                    <a:pt x="3027" y="3680"/>
                    <a:pt x="3012" y="3672"/>
                    <a:pt x="3012" y="3642"/>
                  </a:cubicBezTo>
                  <a:cubicBezTo>
                    <a:pt x="3012" y="3635"/>
                    <a:pt x="3012" y="3627"/>
                    <a:pt x="3020" y="3620"/>
                  </a:cubicBezTo>
                  <a:cubicBezTo>
                    <a:pt x="3035" y="3627"/>
                    <a:pt x="3042" y="3635"/>
                    <a:pt x="3050" y="3642"/>
                  </a:cubicBezTo>
                  <a:cubicBezTo>
                    <a:pt x="3057" y="3650"/>
                    <a:pt x="3057" y="3665"/>
                    <a:pt x="3072" y="3665"/>
                  </a:cubicBezTo>
                  <a:cubicBezTo>
                    <a:pt x="3080" y="3665"/>
                    <a:pt x="3080" y="3665"/>
                    <a:pt x="3087" y="3665"/>
                  </a:cubicBezTo>
                  <a:cubicBezTo>
                    <a:pt x="3087" y="3650"/>
                    <a:pt x="3095" y="3642"/>
                    <a:pt x="3095" y="3635"/>
                  </a:cubicBezTo>
                  <a:cubicBezTo>
                    <a:pt x="3095" y="3605"/>
                    <a:pt x="3065" y="3590"/>
                    <a:pt x="3035" y="3575"/>
                  </a:cubicBezTo>
                  <a:cubicBezTo>
                    <a:pt x="3042" y="3567"/>
                    <a:pt x="3042" y="3560"/>
                    <a:pt x="3042" y="3560"/>
                  </a:cubicBezTo>
                  <a:cubicBezTo>
                    <a:pt x="3072" y="3560"/>
                    <a:pt x="3110" y="3552"/>
                    <a:pt x="3110" y="3522"/>
                  </a:cubicBezTo>
                  <a:cubicBezTo>
                    <a:pt x="3110" y="3515"/>
                    <a:pt x="3110" y="3515"/>
                    <a:pt x="3102" y="3507"/>
                  </a:cubicBezTo>
                  <a:cubicBezTo>
                    <a:pt x="3095" y="3507"/>
                    <a:pt x="3050" y="3500"/>
                    <a:pt x="3080" y="3507"/>
                  </a:cubicBezTo>
                  <a:cubicBezTo>
                    <a:pt x="3095" y="3492"/>
                    <a:pt x="3102" y="3477"/>
                    <a:pt x="3117" y="3470"/>
                  </a:cubicBezTo>
                  <a:cubicBezTo>
                    <a:pt x="3125" y="3470"/>
                    <a:pt x="3125" y="3470"/>
                    <a:pt x="3132" y="3470"/>
                  </a:cubicBezTo>
                  <a:cubicBezTo>
                    <a:pt x="3140" y="3463"/>
                    <a:pt x="3147" y="3447"/>
                    <a:pt x="3155" y="3433"/>
                  </a:cubicBezTo>
                  <a:cubicBezTo>
                    <a:pt x="3140" y="3433"/>
                    <a:pt x="3140" y="3433"/>
                    <a:pt x="3125" y="3433"/>
                  </a:cubicBezTo>
                  <a:lnTo>
                    <a:pt x="3117" y="3440"/>
                  </a:lnTo>
                  <a:cubicBezTo>
                    <a:pt x="3110" y="3440"/>
                    <a:pt x="3095" y="3440"/>
                    <a:pt x="3095" y="3433"/>
                  </a:cubicBezTo>
                  <a:lnTo>
                    <a:pt x="3102" y="3425"/>
                  </a:lnTo>
                  <a:cubicBezTo>
                    <a:pt x="3102" y="3417"/>
                    <a:pt x="3102" y="3410"/>
                    <a:pt x="3095" y="3395"/>
                  </a:cubicBezTo>
                  <a:cubicBezTo>
                    <a:pt x="3110" y="3395"/>
                    <a:pt x="3110" y="3395"/>
                    <a:pt x="3117" y="3387"/>
                  </a:cubicBezTo>
                  <a:cubicBezTo>
                    <a:pt x="3117" y="3387"/>
                    <a:pt x="3117" y="3380"/>
                    <a:pt x="3117" y="3373"/>
                  </a:cubicBezTo>
                  <a:cubicBezTo>
                    <a:pt x="3110" y="3373"/>
                    <a:pt x="3102" y="3373"/>
                    <a:pt x="3102" y="3365"/>
                  </a:cubicBezTo>
                  <a:cubicBezTo>
                    <a:pt x="3102" y="3357"/>
                    <a:pt x="3110" y="3357"/>
                    <a:pt x="3110" y="3357"/>
                  </a:cubicBezTo>
                  <a:cubicBezTo>
                    <a:pt x="3147" y="3343"/>
                    <a:pt x="3170" y="3335"/>
                    <a:pt x="3185" y="3298"/>
                  </a:cubicBezTo>
                  <a:cubicBezTo>
                    <a:pt x="3170" y="3305"/>
                    <a:pt x="3162" y="3305"/>
                    <a:pt x="3147" y="3305"/>
                  </a:cubicBezTo>
                  <a:cubicBezTo>
                    <a:pt x="3132" y="3305"/>
                    <a:pt x="3125" y="3320"/>
                    <a:pt x="3110" y="3320"/>
                  </a:cubicBezTo>
                  <a:cubicBezTo>
                    <a:pt x="3102" y="3320"/>
                    <a:pt x="3102" y="3313"/>
                    <a:pt x="3095" y="3313"/>
                  </a:cubicBezTo>
                  <a:cubicBezTo>
                    <a:pt x="3102" y="3298"/>
                    <a:pt x="3110" y="3290"/>
                    <a:pt x="3125" y="3283"/>
                  </a:cubicBezTo>
                  <a:cubicBezTo>
                    <a:pt x="3140" y="3275"/>
                    <a:pt x="3162" y="3275"/>
                    <a:pt x="3162" y="3260"/>
                  </a:cubicBezTo>
                  <a:cubicBezTo>
                    <a:pt x="3162" y="3253"/>
                    <a:pt x="3155" y="3245"/>
                    <a:pt x="3155" y="3245"/>
                  </a:cubicBezTo>
                  <a:cubicBezTo>
                    <a:pt x="3162" y="3238"/>
                    <a:pt x="3170" y="3230"/>
                    <a:pt x="3170" y="3223"/>
                  </a:cubicBezTo>
                  <a:cubicBezTo>
                    <a:pt x="3177" y="3215"/>
                    <a:pt x="3170" y="3200"/>
                    <a:pt x="3177" y="3200"/>
                  </a:cubicBezTo>
                  <a:cubicBezTo>
                    <a:pt x="3192" y="3185"/>
                    <a:pt x="3207" y="3193"/>
                    <a:pt x="3215" y="3185"/>
                  </a:cubicBezTo>
                  <a:cubicBezTo>
                    <a:pt x="3229" y="3178"/>
                    <a:pt x="3237" y="3178"/>
                    <a:pt x="3245" y="3170"/>
                  </a:cubicBezTo>
                  <a:cubicBezTo>
                    <a:pt x="3252" y="3170"/>
                    <a:pt x="3260" y="3170"/>
                    <a:pt x="3260" y="3163"/>
                  </a:cubicBezTo>
                  <a:cubicBezTo>
                    <a:pt x="3260" y="3155"/>
                    <a:pt x="3260" y="3148"/>
                    <a:pt x="3260" y="3140"/>
                  </a:cubicBezTo>
                  <a:cubicBezTo>
                    <a:pt x="3260" y="3133"/>
                    <a:pt x="3267" y="3125"/>
                    <a:pt x="3267" y="3110"/>
                  </a:cubicBezTo>
                  <a:lnTo>
                    <a:pt x="3267" y="3103"/>
                  </a:lnTo>
                  <a:cubicBezTo>
                    <a:pt x="3229" y="3118"/>
                    <a:pt x="3207" y="3133"/>
                    <a:pt x="3162" y="3140"/>
                  </a:cubicBezTo>
                  <a:cubicBezTo>
                    <a:pt x="3155" y="3125"/>
                    <a:pt x="3155" y="3125"/>
                    <a:pt x="3155" y="3125"/>
                  </a:cubicBezTo>
                  <a:cubicBezTo>
                    <a:pt x="3162" y="3110"/>
                    <a:pt x="3162" y="3095"/>
                    <a:pt x="3177" y="3088"/>
                  </a:cubicBezTo>
                  <a:cubicBezTo>
                    <a:pt x="3192" y="3073"/>
                    <a:pt x="3207" y="3073"/>
                    <a:pt x="3229" y="3065"/>
                  </a:cubicBezTo>
                  <a:cubicBezTo>
                    <a:pt x="3252" y="3058"/>
                    <a:pt x="3252" y="3035"/>
                    <a:pt x="3267" y="3013"/>
                  </a:cubicBezTo>
                  <a:cubicBezTo>
                    <a:pt x="3275" y="2998"/>
                    <a:pt x="3275" y="2990"/>
                    <a:pt x="3275" y="2975"/>
                  </a:cubicBezTo>
                  <a:cubicBezTo>
                    <a:pt x="3275" y="2960"/>
                    <a:pt x="3267" y="2945"/>
                    <a:pt x="3260" y="2938"/>
                  </a:cubicBezTo>
                  <a:cubicBezTo>
                    <a:pt x="3252" y="2930"/>
                    <a:pt x="3237" y="2930"/>
                    <a:pt x="3237" y="2923"/>
                  </a:cubicBezTo>
                  <a:cubicBezTo>
                    <a:pt x="3229" y="2908"/>
                    <a:pt x="3229" y="2900"/>
                    <a:pt x="3229" y="2893"/>
                  </a:cubicBezTo>
                  <a:cubicBezTo>
                    <a:pt x="3229" y="2840"/>
                    <a:pt x="3229" y="2840"/>
                    <a:pt x="3229" y="2840"/>
                  </a:cubicBezTo>
                  <a:cubicBezTo>
                    <a:pt x="3222" y="2848"/>
                    <a:pt x="3222" y="2848"/>
                    <a:pt x="3222" y="2848"/>
                  </a:cubicBezTo>
                  <a:cubicBezTo>
                    <a:pt x="3200" y="2886"/>
                    <a:pt x="3185" y="2900"/>
                    <a:pt x="3170" y="2938"/>
                  </a:cubicBezTo>
                  <a:cubicBezTo>
                    <a:pt x="3155" y="2938"/>
                    <a:pt x="3155" y="2938"/>
                    <a:pt x="3155" y="2938"/>
                  </a:cubicBezTo>
                  <a:cubicBezTo>
                    <a:pt x="3155" y="2900"/>
                    <a:pt x="3170" y="2878"/>
                    <a:pt x="3185" y="2848"/>
                  </a:cubicBezTo>
                  <a:cubicBezTo>
                    <a:pt x="3200" y="2826"/>
                    <a:pt x="3200" y="2810"/>
                    <a:pt x="3200" y="2781"/>
                  </a:cubicBezTo>
                  <a:cubicBezTo>
                    <a:pt x="3207" y="2751"/>
                    <a:pt x="3215" y="2736"/>
                    <a:pt x="3215" y="2706"/>
                  </a:cubicBezTo>
                  <a:cubicBezTo>
                    <a:pt x="3215" y="2668"/>
                    <a:pt x="3200" y="2653"/>
                    <a:pt x="3200" y="2623"/>
                  </a:cubicBezTo>
                  <a:cubicBezTo>
                    <a:pt x="3200" y="2556"/>
                    <a:pt x="3200" y="2556"/>
                    <a:pt x="3200" y="2556"/>
                  </a:cubicBezTo>
                  <a:cubicBezTo>
                    <a:pt x="3147" y="2428"/>
                    <a:pt x="3147" y="2428"/>
                    <a:pt x="3147" y="2428"/>
                  </a:cubicBezTo>
                  <a:cubicBezTo>
                    <a:pt x="3155" y="2391"/>
                    <a:pt x="3170" y="2376"/>
                    <a:pt x="3170" y="2338"/>
                  </a:cubicBezTo>
                  <a:cubicBezTo>
                    <a:pt x="3170" y="2316"/>
                    <a:pt x="3155" y="2316"/>
                    <a:pt x="3140" y="2308"/>
                  </a:cubicBezTo>
                  <a:cubicBezTo>
                    <a:pt x="3117" y="2293"/>
                    <a:pt x="3110" y="2278"/>
                    <a:pt x="3087" y="2263"/>
                  </a:cubicBezTo>
                  <a:cubicBezTo>
                    <a:pt x="3065" y="2241"/>
                    <a:pt x="3057" y="2226"/>
                    <a:pt x="3042" y="2204"/>
                  </a:cubicBezTo>
                  <a:cubicBezTo>
                    <a:pt x="3035" y="2181"/>
                    <a:pt x="3027" y="2174"/>
                    <a:pt x="3027" y="2151"/>
                  </a:cubicBezTo>
                  <a:cubicBezTo>
                    <a:pt x="3027" y="2144"/>
                    <a:pt x="3020" y="2136"/>
                    <a:pt x="3027" y="2128"/>
                  </a:cubicBezTo>
                  <a:cubicBezTo>
                    <a:pt x="3035" y="2121"/>
                    <a:pt x="3042" y="2114"/>
                    <a:pt x="3050" y="2114"/>
                  </a:cubicBezTo>
                  <a:cubicBezTo>
                    <a:pt x="3065" y="2106"/>
                    <a:pt x="3065" y="2091"/>
                    <a:pt x="3065" y="2076"/>
                  </a:cubicBezTo>
                  <a:cubicBezTo>
                    <a:pt x="3065" y="2069"/>
                    <a:pt x="3065" y="2061"/>
                    <a:pt x="3057" y="2061"/>
                  </a:cubicBezTo>
                  <a:cubicBezTo>
                    <a:pt x="3057" y="2061"/>
                    <a:pt x="3050" y="2061"/>
                    <a:pt x="3042" y="2061"/>
                  </a:cubicBezTo>
                  <a:cubicBezTo>
                    <a:pt x="3020" y="2046"/>
                    <a:pt x="3005" y="2039"/>
                    <a:pt x="2990" y="2016"/>
                  </a:cubicBezTo>
                  <a:cubicBezTo>
                    <a:pt x="2990" y="2009"/>
                    <a:pt x="2990" y="2001"/>
                    <a:pt x="2997" y="2001"/>
                  </a:cubicBezTo>
                  <a:cubicBezTo>
                    <a:pt x="3005" y="1994"/>
                    <a:pt x="3027" y="1994"/>
                    <a:pt x="3027" y="1979"/>
                  </a:cubicBezTo>
                  <a:cubicBezTo>
                    <a:pt x="3027" y="1949"/>
                    <a:pt x="3005" y="1934"/>
                    <a:pt x="2990" y="1911"/>
                  </a:cubicBezTo>
                  <a:cubicBezTo>
                    <a:pt x="2982" y="1896"/>
                    <a:pt x="2967" y="1881"/>
                    <a:pt x="2960" y="1859"/>
                  </a:cubicBezTo>
                  <a:cubicBezTo>
                    <a:pt x="2960" y="1859"/>
                    <a:pt x="2960" y="1851"/>
                    <a:pt x="2952" y="1851"/>
                  </a:cubicBezTo>
                  <a:cubicBezTo>
                    <a:pt x="2937" y="1829"/>
                    <a:pt x="2922" y="1821"/>
                    <a:pt x="2907" y="1799"/>
                  </a:cubicBezTo>
                  <a:cubicBezTo>
                    <a:pt x="2892" y="1776"/>
                    <a:pt x="2885" y="1761"/>
                    <a:pt x="2870" y="1739"/>
                  </a:cubicBezTo>
                  <a:cubicBezTo>
                    <a:pt x="2847" y="1701"/>
                    <a:pt x="2840" y="1679"/>
                    <a:pt x="2825" y="1641"/>
                  </a:cubicBezTo>
                  <a:cubicBezTo>
                    <a:pt x="2810" y="1604"/>
                    <a:pt x="2802" y="1574"/>
                    <a:pt x="2772" y="1552"/>
                  </a:cubicBezTo>
                  <a:cubicBezTo>
                    <a:pt x="2750" y="1536"/>
                    <a:pt x="2728" y="1544"/>
                    <a:pt x="2705" y="1529"/>
                  </a:cubicBezTo>
                  <a:cubicBezTo>
                    <a:pt x="2652" y="1529"/>
                    <a:pt x="2630" y="1484"/>
                    <a:pt x="2608" y="1439"/>
                  </a:cubicBezTo>
                  <a:cubicBezTo>
                    <a:pt x="2585" y="1387"/>
                    <a:pt x="2578" y="1357"/>
                    <a:pt x="2570" y="1297"/>
                  </a:cubicBezTo>
                  <a:cubicBezTo>
                    <a:pt x="2555" y="1244"/>
                    <a:pt x="2548" y="1207"/>
                    <a:pt x="2540" y="1154"/>
                  </a:cubicBezTo>
                  <a:cubicBezTo>
                    <a:pt x="2533" y="1132"/>
                    <a:pt x="2525" y="1124"/>
                    <a:pt x="2525" y="1102"/>
                  </a:cubicBezTo>
                  <a:cubicBezTo>
                    <a:pt x="2518" y="1072"/>
                    <a:pt x="2518" y="1057"/>
                    <a:pt x="2518" y="1027"/>
                  </a:cubicBezTo>
                  <a:cubicBezTo>
                    <a:pt x="2510" y="945"/>
                    <a:pt x="2510" y="899"/>
                    <a:pt x="2510" y="817"/>
                  </a:cubicBezTo>
                  <a:cubicBezTo>
                    <a:pt x="2510" y="742"/>
                    <a:pt x="2510" y="697"/>
                    <a:pt x="2518" y="622"/>
                  </a:cubicBezTo>
                  <a:cubicBezTo>
                    <a:pt x="2525" y="585"/>
                    <a:pt x="2525" y="570"/>
                    <a:pt x="2525" y="532"/>
                  </a:cubicBezTo>
                  <a:cubicBezTo>
                    <a:pt x="2525" y="480"/>
                    <a:pt x="2533" y="450"/>
                    <a:pt x="2548" y="398"/>
                  </a:cubicBezTo>
                  <a:cubicBezTo>
                    <a:pt x="2555" y="352"/>
                    <a:pt x="2563" y="323"/>
                    <a:pt x="2578" y="285"/>
                  </a:cubicBezTo>
                  <a:cubicBezTo>
                    <a:pt x="2585" y="270"/>
                    <a:pt x="2593" y="263"/>
                    <a:pt x="2593" y="248"/>
                  </a:cubicBezTo>
                  <a:cubicBezTo>
                    <a:pt x="2593" y="173"/>
                    <a:pt x="2593" y="173"/>
                    <a:pt x="2593" y="173"/>
                  </a:cubicBezTo>
                  <a:cubicBezTo>
                    <a:pt x="2585" y="180"/>
                    <a:pt x="2578" y="188"/>
                    <a:pt x="2570" y="195"/>
                  </a:cubicBezTo>
                  <a:cubicBezTo>
                    <a:pt x="2548" y="218"/>
                    <a:pt x="2533" y="225"/>
                    <a:pt x="2510" y="240"/>
                  </a:cubicBezTo>
                  <a:cubicBezTo>
                    <a:pt x="2473" y="263"/>
                    <a:pt x="2458" y="293"/>
                    <a:pt x="2420" y="293"/>
                  </a:cubicBezTo>
                  <a:cubicBezTo>
                    <a:pt x="2383" y="293"/>
                    <a:pt x="2368" y="270"/>
                    <a:pt x="2338" y="248"/>
                  </a:cubicBezTo>
                  <a:cubicBezTo>
                    <a:pt x="2308" y="240"/>
                    <a:pt x="2293" y="233"/>
                    <a:pt x="2270" y="210"/>
                  </a:cubicBezTo>
                  <a:lnTo>
                    <a:pt x="2263" y="203"/>
                  </a:lnTo>
                  <a:cubicBezTo>
                    <a:pt x="2225" y="165"/>
                    <a:pt x="2203" y="128"/>
                    <a:pt x="2165" y="98"/>
                  </a:cubicBezTo>
                  <a:cubicBezTo>
                    <a:pt x="2135" y="98"/>
                    <a:pt x="2113" y="98"/>
                    <a:pt x="2091" y="90"/>
                  </a:cubicBezTo>
                  <a:cubicBezTo>
                    <a:pt x="2068" y="83"/>
                    <a:pt x="2061" y="68"/>
                    <a:pt x="2046" y="53"/>
                  </a:cubicBezTo>
                  <a:cubicBezTo>
                    <a:pt x="2016" y="38"/>
                    <a:pt x="1993" y="23"/>
                    <a:pt x="1971" y="0"/>
                  </a:cubicBezTo>
                  <a:cubicBezTo>
                    <a:pt x="1971" y="15"/>
                    <a:pt x="1963" y="23"/>
                    <a:pt x="1963" y="38"/>
                  </a:cubicBezTo>
                  <a:cubicBezTo>
                    <a:pt x="1963" y="53"/>
                    <a:pt x="1963" y="60"/>
                    <a:pt x="1963" y="75"/>
                  </a:cubicBezTo>
                  <a:cubicBezTo>
                    <a:pt x="1956" y="105"/>
                    <a:pt x="1933" y="120"/>
                    <a:pt x="1911" y="150"/>
                  </a:cubicBezTo>
                  <a:cubicBezTo>
                    <a:pt x="1896" y="165"/>
                    <a:pt x="1888" y="173"/>
                    <a:pt x="1881" y="195"/>
                  </a:cubicBezTo>
                  <a:cubicBezTo>
                    <a:pt x="1881" y="210"/>
                    <a:pt x="1881" y="218"/>
                    <a:pt x="1881" y="233"/>
                  </a:cubicBezTo>
                  <a:cubicBezTo>
                    <a:pt x="1873" y="263"/>
                    <a:pt x="1866" y="278"/>
                    <a:pt x="1858" y="300"/>
                  </a:cubicBezTo>
                  <a:cubicBezTo>
                    <a:pt x="1851" y="308"/>
                    <a:pt x="1843" y="315"/>
                    <a:pt x="1843" y="323"/>
                  </a:cubicBezTo>
                  <a:cubicBezTo>
                    <a:pt x="1836" y="352"/>
                    <a:pt x="1843" y="368"/>
                    <a:pt x="1843" y="398"/>
                  </a:cubicBezTo>
                  <a:cubicBezTo>
                    <a:pt x="1836" y="405"/>
                    <a:pt x="1836" y="412"/>
                    <a:pt x="1836" y="420"/>
                  </a:cubicBezTo>
                  <a:cubicBezTo>
                    <a:pt x="1828" y="465"/>
                    <a:pt x="1828" y="495"/>
                    <a:pt x="1821" y="532"/>
                  </a:cubicBezTo>
                  <a:cubicBezTo>
                    <a:pt x="1821" y="555"/>
                    <a:pt x="1813" y="570"/>
                    <a:pt x="1813" y="592"/>
                  </a:cubicBezTo>
                  <a:cubicBezTo>
                    <a:pt x="1813" y="607"/>
                    <a:pt x="1828" y="615"/>
                    <a:pt x="1843" y="622"/>
                  </a:cubicBezTo>
                  <a:cubicBezTo>
                    <a:pt x="2068" y="517"/>
                    <a:pt x="2068" y="517"/>
                    <a:pt x="2068" y="517"/>
                  </a:cubicBezTo>
                  <a:cubicBezTo>
                    <a:pt x="2091" y="525"/>
                    <a:pt x="2098" y="540"/>
                    <a:pt x="2121" y="540"/>
                  </a:cubicBezTo>
                  <a:cubicBezTo>
                    <a:pt x="2143" y="540"/>
                    <a:pt x="2151" y="517"/>
                    <a:pt x="2173" y="510"/>
                  </a:cubicBezTo>
                  <a:cubicBezTo>
                    <a:pt x="2188" y="495"/>
                    <a:pt x="2211" y="495"/>
                    <a:pt x="2225" y="480"/>
                  </a:cubicBezTo>
                  <a:cubicBezTo>
                    <a:pt x="2240" y="465"/>
                    <a:pt x="2233" y="442"/>
                    <a:pt x="2240" y="420"/>
                  </a:cubicBezTo>
                  <a:cubicBezTo>
                    <a:pt x="2248" y="405"/>
                    <a:pt x="2255" y="398"/>
                    <a:pt x="2263" y="398"/>
                  </a:cubicBezTo>
                  <a:cubicBezTo>
                    <a:pt x="2285" y="398"/>
                    <a:pt x="2293" y="405"/>
                    <a:pt x="2300" y="420"/>
                  </a:cubicBezTo>
                  <a:cubicBezTo>
                    <a:pt x="2323" y="442"/>
                    <a:pt x="2330" y="458"/>
                    <a:pt x="2345" y="480"/>
                  </a:cubicBezTo>
                  <a:cubicBezTo>
                    <a:pt x="2360" y="502"/>
                    <a:pt x="2368" y="510"/>
                    <a:pt x="2375" y="532"/>
                  </a:cubicBezTo>
                  <a:cubicBezTo>
                    <a:pt x="2383" y="547"/>
                    <a:pt x="2390" y="555"/>
                    <a:pt x="2390" y="577"/>
                  </a:cubicBezTo>
                  <a:cubicBezTo>
                    <a:pt x="2390" y="615"/>
                    <a:pt x="2345" y="630"/>
                    <a:pt x="2345" y="667"/>
                  </a:cubicBezTo>
                  <a:cubicBezTo>
                    <a:pt x="2345" y="787"/>
                    <a:pt x="2345" y="787"/>
                    <a:pt x="2345" y="787"/>
                  </a:cubicBezTo>
                  <a:cubicBezTo>
                    <a:pt x="2345" y="802"/>
                    <a:pt x="2338" y="810"/>
                    <a:pt x="2338" y="817"/>
                  </a:cubicBezTo>
                  <a:cubicBezTo>
                    <a:pt x="2330" y="855"/>
                    <a:pt x="2323" y="877"/>
                    <a:pt x="2315" y="907"/>
                  </a:cubicBezTo>
                  <a:cubicBezTo>
                    <a:pt x="2300" y="952"/>
                    <a:pt x="2270" y="997"/>
                    <a:pt x="2225" y="997"/>
                  </a:cubicBezTo>
                  <a:cubicBezTo>
                    <a:pt x="2211" y="997"/>
                    <a:pt x="2203" y="989"/>
                    <a:pt x="2195" y="982"/>
                  </a:cubicBezTo>
                  <a:cubicBezTo>
                    <a:pt x="2181" y="975"/>
                    <a:pt x="2165" y="967"/>
                    <a:pt x="2151" y="952"/>
                  </a:cubicBezTo>
                  <a:cubicBezTo>
                    <a:pt x="2121" y="937"/>
                    <a:pt x="2098" y="929"/>
                    <a:pt x="2068" y="907"/>
                  </a:cubicBezTo>
                  <a:cubicBezTo>
                    <a:pt x="2038" y="885"/>
                    <a:pt x="2031" y="855"/>
                    <a:pt x="1993" y="832"/>
                  </a:cubicBezTo>
                  <a:cubicBezTo>
                    <a:pt x="1978" y="817"/>
                    <a:pt x="1971" y="802"/>
                    <a:pt x="1948" y="802"/>
                  </a:cubicBezTo>
                  <a:cubicBezTo>
                    <a:pt x="1918" y="802"/>
                    <a:pt x="1926" y="840"/>
                    <a:pt x="1918" y="870"/>
                  </a:cubicBezTo>
                  <a:cubicBezTo>
                    <a:pt x="1911" y="899"/>
                    <a:pt x="1911" y="922"/>
                    <a:pt x="1896" y="952"/>
                  </a:cubicBezTo>
                  <a:cubicBezTo>
                    <a:pt x="1888" y="982"/>
                    <a:pt x="1888" y="997"/>
                    <a:pt x="1866" y="1027"/>
                  </a:cubicBezTo>
                  <a:cubicBezTo>
                    <a:pt x="1851" y="1049"/>
                    <a:pt x="1836" y="1072"/>
                    <a:pt x="1806" y="1072"/>
                  </a:cubicBezTo>
                  <a:cubicBezTo>
                    <a:pt x="1798" y="1072"/>
                    <a:pt x="1791" y="1064"/>
                    <a:pt x="1783" y="1057"/>
                  </a:cubicBezTo>
                  <a:cubicBezTo>
                    <a:pt x="1776" y="1057"/>
                    <a:pt x="1768" y="1049"/>
                    <a:pt x="1753" y="1049"/>
                  </a:cubicBezTo>
                  <a:cubicBezTo>
                    <a:pt x="1738" y="1042"/>
                    <a:pt x="1723" y="1042"/>
                    <a:pt x="1716" y="1027"/>
                  </a:cubicBezTo>
                  <a:cubicBezTo>
                    <a:pt x="1708" y="1012"/>
                    <a:pt x="1708" y="997"/>
                    <a:pt x="1708" y="975"/>
                  </a:cubicBezTo>
                  <a:cubicBezTo>
                    <a:pt x="1701" y="945"/>
                    <a:pt x="1693" y="922"/>
                    <a:pt x="1686" y="892"/>
                  </a:cubicBezTo>
                  <a:cubicBezTo>
                    <a:pt x="1671" y="802"/>
                    <a:pt x="1648" y="757"/>
                    <a:pt x="1648" y="675"/>
                  </a:cubicBezTo>
                  <a:cubicBezTo>
                    <a:pt x="1648" y="585"/>
                    <a:pt x="1648" y="585"/>
                    <a:pt x="1648" y="585"/>
                  </a:cubicBezTo>
                  <a:cubicBezTo>
                    <a:pt x="1648" y="555"/>
                    <a:pt x="1656" y="532"/>
                    <a:pt x="1641" y="502"/>
                  </a:cubicBezTo>
                  <a:cubicBezTo>
                    <a:pt x="1633" y="488"/>
                    <a:pt x="1618" y="488"/>
                    <a:pt x="1603" y="480"/>
                  </a:cubicBezTo>
                  <a:cubicBezTo>
                    <a:pt x="1596" y="480"/>
                    <a:pt x="1588" y="472"/>
                    <a:pt x="1573" y="472"/>
                  </a:cubicBezTo>
                  <a:cubicBezTo>
                    <a:pt x="1558" y="472"/>
                    <a:pt x="1551" y="488"/>
                    <a:pt x="1543" y="502"/>
                  </a:cubicBezTo>
                  <a:cubicBezTo>
                    <a:pt x="1543" y="517"/>
                    <a:pt x="1528" y="517"/>
                    <a:pt x="1521" y="525"/>
                  </a:cubicBezTo>
                  <a:cubicBezTo>
                    <a:pt x="1506" y="540"/>
                    <a:pt x="1491" y="555"/>
                    <a:pt x="1476" y="555"/>
                  </a:cubicBezTo>
                  <a:cubicBezTo>
                    <a:pt x="1453" y="555"/>
                    <a:pt x="1453" y="540"/>
                    <a:pt x="1439" y="525"/>
                  </a:cubicBezTo>
                  <a:cubicBezTo>
                    <a:pt x="1423" y="510"/>
                    <a:pt x="1416" y="502"/>
                    <a:pt x="1393" y="480"/>
                  </a:cubicBezTo>
                  <a:cubicBezTo>
                    <a:pt x="1371" y="458"/>
                    <a:pt x="1356" y="450"/>
                    <a:pt x="1326" y="435"/>
                  </a:cubicBezTo>
                  <a:cubicBezTo>
                    <a:pt x="1311" y="480"/>
                    <a:pt x="1311" y="510"/>
                    <a:pt x="1311" y="562"/>
                  </a:cubicBezTo>
                  <a:cubicBezTo>
                    <a:pt x="1311" y="577"/>
                    <a:pt x="1311" y="585"/>
                    <a:pt x="1296" y="600"/>
                  </a:cubicBezTo>
                  <a:cubicBezTo>
                    <a:pt x="1289" y="607"/>
                    <a:pt x="1274" y="607"/>
                    <a:pt x="1259" y="607"/>
                  </a:cubicBezTo>
                  <a:cubicBezTo>
                    <a:pt x="1244" y="607"/>
                    <a:pt x="1236" y="615"/>
                    <a:pt x="1221" y="622"/>
                  </a:cubicBezTo>
                  <a:cubicBezTo>
                    <a:pt x="1259" y="645"/>
                    <a:pt x="1281" y="667"/>
                    <a:pt x="1296" y="712"/>
                  </a:cubicBezTo>
                  <a:cubicBezTo>
                    <a:pt x="1296" y="727"/>
                    <a:pt x="1296" y="735"/>
                    <a:pt x="1304" y="750"/>
                  </a:cubicBezTo>
                  <a:cubicBezTo>
                    <a:pt x="1304" y="757"/>
                    <a:pt x="1319" y="757"/>
                    <a:pt x="1326" y="765"/>
                  </a:cubicBezTo>
                  <a:cubicBezTo>
                    <a:pt x="1334" y="780"/>
                    <a:pt x="1341" y="787"/>
                    <a:pt x="1349" y="802"/>
                  </a:cubicBezTo>
                  <a:cubicBezTo>
                    <a:pt x="1334" y="810"/>
                    <a:pt x="1334" y="810"/>
                    <a:pt x="1334" y="810"/>
                  </a:cubicBezTo>
                  <a:cubicBezTo>
                    <a:pt x="1326" y="795"/>
                    <a:pt x="1311" y="780"/>
                    <a:pt x="1296" y="765"/>
                  </a:cubicBezTo>
                  <a:cubicBezTo>
                    <a:pt x="1296" y="787"/>
                    <a:pt x="1296" y="795"/>
                    <a:pt x="1296" y="810"/>
                  </a:cubicBezTo>
                  <a:cubicBezTo>
                    <a:pt x="1296" y="840"/>
                    <a:pt x="1296" y="855"/>
                    <a:pt x="1289" y="877"/>
                  </a:cubicBezTo>
                  <a:cubicBezTo>
                    <a:pt x="1289" y="929"/>
                    <a:pt x="1281" y="959"/>
                    <a:pt x="1266" y="1005"/>
                  </a:cubicBezTo>
                  <a:cubicBezTo>
                    <a:pt x="1259" y="1027"/>
                    <a:pt x="1251" y="1042"/>
                    <a:pt x="1244" y="1064"/>
                  </a:cubicBezTo>
                  <a:cubicBezTo>
                    <a:pt x="1236" y="1087"/>
                    <a:pt x="1236" y="1102"/>
                    <a:pt x="1221" y="1117"/>
                  </a:cubicBezTo>
                  <a:cubicBezTo>
                    <a:pt x="1199" y="1139"/>
                    <a:pt x="1176" y="1132"/>
                    <a:pt x="1146" y="1147"/>
                  </a:cubicBezTo>
                  <a:cubicBezTo>
                    <a:pt x="1131" y="1162"/>
                    <a:pt x="1124" y="1177"/>
                    <a:pt x="1109" y="1192"/>
                  </a:cubicBezTo>
                  <a:cubicBezTo>
                    <a:pt x="1101" y="1199"/>
                    <a:pt x="1094" y="1199"/>
                    <a:pt x="1086" y="1199"/>
                  </a:cubicBezTo>
                  <a:cubicBezTo>
                    <a:pt x="1071" y="1207"/>
                    <a:pt x="1064" y="1222"/>
                    <a:pt x="1056" y="1222"/>
                  </a:cubicBezTo>
                  <a:cubicBezTo>
                    <a:pt x="1019" y="1222"/>
                    <a:pt x="1011" y="1169"/>
                    <a:pt x="981" y="1169"/>
                  </a:cubicBezTo>
                  <a:cubicBezTo>
                    <a:pt x="966" y="1169"/>
                    <a:pt x="966" y="1177"/>
                    <a:pt x="966" y="1184"/>
                  </a:cubicBezTo>
                  <a:cubicBezTo>
                    <a:pt x="951" y="1199"/>
                    <a:pt x="936" y="1214"/>
                    <a:pt x="922" y="1229"/>
                  </a:cubicBezTo>
                  <a:cubicBezTo>
                    <a:pt x="906" y="1252"/>
                    <a:pt x="906" y="1267"/>
                    <a:pt x="892" y="1297"/>
                  </a:cubicBezTo>
                  <a:cubicBezTo>
                    <a:pt x="876" y="1327"/>
                    <a:pt x="854" y="1342"/>
                    <a:pt x="832" y="1364"/>
                  </a:cubicBezTo>
                  <a:cubicBezTo>
                    <a:pt x="809" y="1379"/>
                    <a:pt x="772" y="1379"/>
                    <a:pt x="772" y="1409"/>
                  </a:cubicBezTo>
                  <a:cubicBezTo>
                    <a:pt x="772" y="1424"/>
                    <a:pt x="779" y="1432"/>
                    <a:pt x="779" y="1447"/>
                  </a:cubicBezTo>
                  <a:cubicBezTo>
                    <a:pt x="802" y="1447"/>
                    <a:pt x="824" y="1439"/>
                    <a:pt x="839" y="1454"/>
                  </a:cubicBezTo>
                  <a:cubicBezTo>
                    <a:pt x="862" y="1462"/>
                    <a:pt x="862" y="1477"/>
                    <a:pt x="862" y="1499"/>
                  </a:cubicBezTo>
                  <a:cubicBezTo>
                    <a:pt x="862" y="1657"/>
                    <a:pt x="862" y="1657"/>
                    <a:pt x="862" y="1657"/>
                  </a:cubicBezTo>
                  <a:cubicBezTo>
                    <a:pt x="862" y="1746"/>
                    <a:pt x="951" y="1776"/>
                    <a:pt x="951" y="1866"/>
                  </a:cubicBezTo>
                  <a:cubicBezTo>
                    <a:pt x="951" y="1911"/>
                    <a:pt x="944" y="1934"/>
                    <a:pt x="936" y="1971"/>
                  </a:cubicBezTo>
                  <a:cubicBezTo>
                    <a:pt x="936" y="1986"/>
                    <a:pt x="936" y="1994"/>
                    <a:pt x="936" y="2009"/>
                  </a:cubicBezTo>
                  <a:cubicBezTo>
                    <a:pt x="929" y="2031"/>
                    <a:pt x="922" y="2039"/>
                    <a:pt x="914" y="2061"/>
                  </a:cubicBezTo>
                  <a:cubicBezTo>
                    <a:pt x="914" y="2076"/>
                    <a:pt x="914" y="2084"/>
                    <a:pt x="906" y="2099"/>
                  </a:cubicBezTo>
                  <a:cubicBezTo>
                    <a:pt x="899" y="2144"/>
                    <a:pt x="892" y="2174"/>
                    <a:pt x="876" y="2218"/>
                  </a:cubicBezTo>
                  <a:cubicBezTo>
                    <a:pt x="854" y="2241"/>
                    <a:pt x="846" y="2263"/>
                    <a:pt x="832" y="2293"/>
                  </a:cubicBezTo>
                  <a:cubicBezTo>
                    <a:pt x="824" y="2308"/>
                    <a:pt x="816" y="2316"/>
                    <a:pt x="802" y="2323"/>
                  </a:cubicBezTo>
                  <a:cubicBezTo>
                    <a:pt x="764" y="2361"/>
                    <a:pt x="734" y="2368"/>
                    <a:pt x="689" y="2368"/>
                  </a:cubicBezTo>
                  <a:cubicBezTo>
                    <a:pt x="644" y="2368"/>
                    <a:pt x="622" y="2353"/>
                    <a:pt x="584" y="2331"/>
                  </a:cubicBezTo>
                  <a:cubicBezTo>
                    <a:pt x="584" y="2338"/>
                    <a:pt x="584" y="2338"/>
                    <a:pt x="584" y="2346"/>
                  </a:cubicBezTo>
                  <a:cubicBezTo>
                    <a:pt x="584" y="2353"/>
                    <a:pt x="592" y="2361"/>
                    <a:pt x="592" y="2368"/>
                  </a:cubicBezTo>
                  <a:cubicBezTo>
                    <a:pt x="607" y="2406"/>
                    <a:pt x="614" y="2421"/>
                    <a:pt x="622" y="2458"/>
                  </a:cubicBezTo>
                  <a:cubicBezTo>
                    <a:pt x="629" y="2481"/>
                    <a:pt x="629" y="2503"/>
                    <a:pt x="644" y="2518"/>
                  </a:cubicBezTo>
                  <a:cubicBezTo>
                    <a:pt x="659" y="2533"/>
                    <a:pt x="674" y="2533"/>
                    <a:pt x="697" y="2533"/>
                  </a:cubicBezTo>
                  <a:cubicBezTo>
                    <a:pt x="712" y="2533"/>
                    <a:pt x="719" y="2526"/>
                    <a:pt x="734" y="2518"/>
                  </a:cubicBezTo>
                  <a:cubicBezTo>
                    <a:pt x="742" y="2518"/>
                    <a:pt x="742" y="2503"/>
                    <a:pt x="749" y="2496"/>
                  </a:cubicBezTo>
                  <a:cubicBezTo>
                    <a:pt x="764" y="2488"/>
                    <a:pt x="772" y="2481"/>
                    <a:pt x="787" y="2481"/>
                  </a:cubicBezTo>
                  <a:cubicBezTo>
                    <a:pt x="802" y="2481"/>
                    <a:pt x="809" y="2473"/>
                    <a:pt x="816" y="2473"/>
                  </a:cubicBezTo>
                  <a:cubicBezTo>
                    <a:pt x="832" y="2473"/>
                    <a:pt x="839" y="2481"/>
                    <a:pt x="846" y="2481"/>
                  </a:cubicBezTo>
                  <a:cubicBezTo>
                    <a:pt x="892" y="2488"/>
                    <a:pt x="914" y="2511"/>
                    <a:pt x="936" y="2541"/>
                  </a:cubicBezTo>
                  <a:cubicBezTo>
                    <a:pt x="989" y="2616"/>
                    <a:pt x="1004" y="2668"/>
                    <a:pt x="1004" y="2758"/>
                  </a:cubicBezTo>
                  <a:cubicBezTo>
                    <a:pt x="1004" y="2818"/>
                    <a:pt x="1004" y="2818"/>
                    <a:pt x="1004" y="2818"/>
                  </a:cubicBezTo>
                  <a:cubicBezTo>
                    <a:pt x="1004" y="2833"/>
                    <a:pt x="996" y="2840"/>
                    <a:pt x="996" y="2856"/>
                  </a:cubicBezTo>
                  <a:cubicBezTo>
                    <a:pt x="989" y="2923"/>
                    <a:pt x="996" y="2968"/>
                    <a:pt x="981" y="3035"/>
                  </a:cubicBezTo>
                  <a:cubicBezTo>
                    <a:pt x="981" y="3058"/>
                    <a:pt x="974" y="3080"/>
                    <a:pt x="966" y="3110"/>
                  </a:cubicBezTo>
                  <a:cubicBezTo>
                    <a:pt x="959" y="3163"/>
                    <a:pt x="944" y="3193"/>
                    <a:pt x="936" y="3253"/>
                  </a:cubicBezTo>
                  <a:cubicBezTo>
                    <a:pt x="929" y="3283"/>
                    <a:pt x="922" y="3298"/>
                    <a:pt x="914" y="3328"/>
                  </a:cubicBezTo>
                  <a:cubicBezTo>
                    <a:pt x="906" y="3343"/>
                    <a:pt x="906" y="3350"/>
                    <a:pt x="899" y="3365"/>
                  </a:cubicBezTo>
                  <a:cubicBezTo>
                    <a:pt x="892" y="3373"/>
                    <a:pt x="892" y="3387"/>
                    <a:pt x="876" y="3387"/>
                  </a:cubicBezTo>
                  <a:cubicBezTo>
                    <a:pt x="869" y="3387"/>
                    <a:pt x="869" y="3380"/>
                    <a:pt x="862" y="3380"/>
                  </a:cubicBezTo>
                  <a:cubicBezTo>
                    <a:pt x="846" y="3380"/>
                    <a:pt x="846" y="3395"/>
                    <a:pt x="839" y="3403"/>
                  </a:cubicBezTo>
                  <a:cubicBezTo>
                    <a:pt x="832" y="3425"/>
                    <a:pt x="832" y="3433"/>
                    <a:pt x="824" y="3455"/>
                  </a:cubicBezTo>
                  <a:cubicBezTo>
                    <a:pt x="816" y="3477"/>
                    <a:pt x="809" y="3492"/>
                    <a:pt x="802" y="3515"/>
                  </a:cubicBezTo>
                  <a:cubicBezTo>
                    <a:pt x="802" y="3537"/>
                    <a:pt x="802" y="3560"/>
                    <a:pt x="802" y="3582"/>
                  </a:cubicBezTo>
                  <a:cubicBezTo>
                    <a:pt x="794" y="3612"/>
                    <a:pt x="787" y="3627"/>
                    <a:pt x="779" y="3657"/>
                  </a:cubicBezTo>
                  <a:cubicBezTo>
                    <a:pt x="772" y="3710"/>
                    <a:pt x="772" y="3747"/>
                    <a:pt x="757" y="3800"/>
                  </a:cubicBezTo>
                  <a:cubicBezTo>
                    <a:pt x="734" y="3852"/>
                    <a:pt x="712" y="3882"/>
                    <a:pt x="697" y="3935"/>
                  </a:cubicBezTo>
                  <a:cubicBezTo>
                    <a:pt x="689" y="3972"/>
                    <a:pt x="682" y="3987"/>
                    <a:pt x="674" y="4025"/>
                  </a:cubicBezTo>
                  <a:cubicBezTo>
                    <a:pt x="659" y="4069"/>
                    <a:pt x="659" y="4107"/>
                    <a:pt x="637" y="4152"/>
                  </a:cubicBezTo>
                  <a:cubicBezTo>
                    <a:pt x="622" y="4174"/>
                    <a:pt x="592" y="4182"/>
                    <a:pt x="569" y="4197"/>
                  </a:cubicBezTo>
                  <a:cubicBezTo>
                    <a:pt x="554" y="4212"/>
                    <a:pt x="539" y="4219"/>
                    <a:pt x="524" y="4234"/>
                  </a:cubicBezTo>
                  <a:cubicBezTo>
                    <a:pt x="494" y="4257"/>
                    <a:pt x="487" y="4272"/>
                    <a:pt x="472" y="4302"/>
                  </a:cubicBezTo>
                  <a:cubicBezTo>
                    <a:pt x="457" y="4324"/>
                    <a:pt x="449" y="4339"/>
                    <a:pt x="434" y="4369"/>
                  </a:cubicBezTo>
                  <a:cubicBezTo>
                    <a:pt x="419" y="4399"/>
                    <a:pt x="412" y="4414"/>
                    <a:pt x="404" y="4444"/>
                  </a:cubicBezTo>
                </a:path>
              </a:pathLst>
            </a:custGeom>
            <a:solidFill>
              <a:schemeClr val="accent3"/>
            </a:solid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2" name="Freeform 138">
              <a:extLst>
                <a:ext uri="{FF2B5EF4-FFF2-40B4-BE49-F238E27FC236}">
                  <a16:creationId xmlns:a16="http://schemas.microsoft.com/office/drawing/2014/main" id="{1726F2C6-0D41-344C-8DA5-BF9C488AD6B8}"/>
                </a:ext>
              </a:extLst>
            </p:cNvPr>
            <p:cNvSpPr>
              <a:spLocks noChangeArrowheads="1"/>
            </p:cNvSpPr>
            <p:nvPr/>
          </p:nvSpPr>
          <p:spPr bwMode="auto">
            <a:xfrm>
              <a:off x="7508752" y="2908351"/>
              <a:ext cx="3193056" cy="2798870"/>
            </a:xfrm>
            <a:custGeom>
              <a:avLst/>
              <a:gdLst>
                <a:gd name="T0" fmla="*/ 6768 w 7391"/>
                <a:gd name="T1" fmla="*/ 3507 h 6476"/>
                <a:gd name="T2" fmla="*/ 6925 w 7391"/>
                <a:gd name="T3" fmla="*/ 3560 h 6476"/>
                <a:gd name="T4" fmla="*/ 7240 w 7391"/>
                <a:gd name="T5" fmla="*/ 3410 h 6476"/>
                <a:gd name="T6" fmla="*/ 7195 w 7391"/>
                <a:gd name="T7" fmla="*/ 3485 h 6476"/>
                <a:gd name="T8" fmla="*/ 6775 w 7391"/>
                <a:gd name="T9" fmla="*/ 3755 h 6476"/>
                <a:gd name="T10" fmla="*/ 6565 w 7391"/>
                <a:gd name="T11" fmla="*/ 3957 h 6476"/>
                <a:gd name="T12" fmla="*/ 6363 w 7391"/>
                <a:gd name="T13" fmla="*/ 3987 h 6476"/>
                <a:gd name="T14" fmla="*/ 6176 w 7391"/>
                <a:gd name="T15" fmla="*/ 4047 h 6476"/>
                <a:gd name="T16" fmla="*/ 5794 w 7391"/>
                <a:gd name="T17" fmla="*/ 4077 h 6476"/>
                <a:gd name="T18" fmla="*/ 5389 w 7391"/>
                <a:gd name="T19" fmla="*/ 4115 h 6476"/>
                <a:gd name="T20" fmla="*/ 4962 w 7391"/>
                <a:gd name="T21" fmla="*/ 4482 h 6476"/>
                <a:gd name="T22" fmla="*/ 4632 w 7391"/>
                <a:gd name="T23" fmla="*/ 4901 h 6476"/>
                <a:gd name="T24" fmla="*/ 4542 w 7391"/>
                <a:gd name="T25" fmla="*/ 5441 h 6476"/>
                <a:gd name="T26" fmla="*/ 4227 w 7391"/>
                <a:gd name="T27" fmla="*/ 5441 h 6476"/>
                <a:gd name="T28" fmla="*/ 3718 w 7391"/>
                <a:gd name="T29" fmla="*/ 5194 h 6476"/>
                <a:gd name="T30" fmla="*/ 3065 w 7391"/>
                <a:gd name="T31" fmla="*/ 4789 h 6476"/>
                <a:gd name="T32" fmla="*/ 2488 w 7391"/>
                <a:gd name="T33" fmla="*/ 4609 h 6476"/>
                <a:gd name="T34" fmla="*/ 2159 w 7391"/>
                <a:gd name="T35" fmla="*/ 4849 h 6476"/>
                <a:gd name="T36" fmla="*/ 1844 w 7391"/>
                <a:gd name="T37" fmla="*/ 4999 h 6476"/>
                <a:gd name="T38" fmla="*/ 1574 w 7391"/>
                <a:gd name="T39" fmla="*/ 4654 h 6476"/>
                <a:gd name="T40" fmla="*/ 1125 w 7391"/>
                <a:gd name="T41" fmla="*/ 4946 h 6476"/>
                <a:gd name="T42" fmla="*/ 1432 w 7391"/>
                <a:gd name="T43" fmla="*/ 5396 h 6476"/>
                <a:gd name="T44" fmla="*/ 1852 w 7391"/>
                <a:gd name="T45" fmla="*/ 5666 h 6476"/>
                <a:gd name="T46" fmla="*/ 1994 w 7391"/>
                <a:gd name="T47" fmla="*/ 5935 h 6476"/>
                <a:gd name="T48" fmla="*/ 1604 w 7391"/>
                <a:gd name="T49" fmla="*/ 5913 h 6476"/>
                <a:gd name="T50" fmla="*/ 1424 w 7391"/>
                <a:gd name="T51" fmla="*/ 5973 h 6476"/>
                <a:gd name="T52" fmla="*/ 1259 w 7391"/>
                <a:gd name="T53" fmla="*/ 6280 h 6476"/>
                <a:gd name="T54" fmla="*/ 862 w 7391"/>
                <a:gd name="T55" fmla="*/ 6438 h 6476"/>
                <a:gd name="T56" fmla="*/ 847 w 7391"/>
                <a:gd name="T57" fmla="*/ 5935 h 6476"/>
                <a:gd name="T58" fmla="*/ 870 w 7391"/>
                <a:gd name="T59" fmla="*/ 5508 h 6476"/>
                <a:gd name="T60" fmla="*/ 510 w 7391"/>
                <a:gd name="T61" fmla="*/ 5081 h 6476"/>
                <a:gd name="T62" fmla="*/ 780 w 7391"/>
                <a:gd name="T63" fmla="*/ 4489 h 6476"/>
                <a:gd name="T64" fmla="*/ 1005 w 7391"/>
                <a:gd name="T65" fmla="*/ 4309 h 6476"/>
                <a:gd name="T66" fmla="*/ 1215 w 7391"/>
                <a:gd name="T67" fmla="*/ 4130 h 6476"/>
                <a:gd name="T68" fmla="*/ 1222 w 7391"/>
                <a:gd name="T69" fmla="*/ 3762 h 6476"/>
                <a:gd name="T70" fmla="*/ 1312 w 7391"/>
                <a:gd name="T71" fmla="*/ 3433 h 6476"/>
                <a:gd name="T72" fmla="*/ 1612 w 7391"/>
                <a:gd name="T73" fmla="*/ 3650 h 6476"/>
                <a:gd name="T74" fmla="*/ 1957 w 7391"/>
                <a:gd name="T75" fmla="*/ 3717 h 6476"/>
                <a:gd name="T76" fmla="*/ 2384 w 7391"/>
                <a:gd name="T77" fmla="*/ 3530 h 6476"/>
                <a:gd name="T78" fmla="*/ 2346 w 7391"/>
                <a:gd name="T79" fmla="*/ 3103 h 6476"/>
                <a:gd name="T80" fmla="*/ 2354 w 7391"/>
                <a:gd name="T81" fmla="*/ 2751 h 6476"/>
                <a:gd name="T82" fmla="*/ 2653 w 7391"/>
                <a:gd name="T83" fmla="*/ 2226 h 6476"/>
                <a:gd name="T84" fmla="*/ 2773 w 7391"/>
                <a:gd name="T85" fmla="*/ 1672 h 6476"/>
                <a:gd name="T86" fmla="*/ 2676 w 7391"/>
                <a:gd name="T87" fmla="*/ 795 h 6476"/>
                <a:gd name="T88" fmla="*/ 2646 w 7391"/>
                <a:gd name="T89" fmla="*/ 308 h 6476"/>
                <a:gd name="T90" fmla="*/ 2803 w 7391"/>
                <a:gd name="T91" fmla="*/ 188 h 6476"/>
                <a:gd name="T92" fmla="*/ 3148 w 7391"/>
                <a:gd name="T93" fmla="*/ 225 h 6476"/>
                <a:gd name="T94" fmla="*/ 3620 w 7391"/>
                <a:gd name="T95" fmla="*/ 772 h 6476"/>
                <a:gd name="T96" fmla="*/ 3927 w 7391"/>
                <a:gd name="T97" fmla="*/ 1274 h 6476"/>
                <a:gd name="T98" fmla="*/ 4347 w 7391"/>
                <a:gd name="T99" fmla="*/ 1679 h 6476"/>
                <a:gd name="T100" fmla="*/ 4714 w 7391"/>
                <a:gd name="T101" fmla="*/ 1986 h 6476"/>
                <a:gd name="T102" fmla="*/ 5007 w 7391"/>
                <a:gd name="T103" fmla="*/ 2226 h 6476"/>
                <a:gd name="T104" fmla="*/ 5299 w 7391"/>
                <a:gd name="T105" fmla="*/ 2234 h 6476"/>
                <a:gd name="T106" fmla="*/ 5629 w 7391"/>
                <a:gd name="T107" fmla="*/ 2354 h 6476"/>
                <a:gd name="T108" fmla="*/ 6401 w 7391"/>
                <a:gd name="T109" fmla="*/ 2398 h 6476"/>
                <a:gd name="T110" fmla="*/ 6828 w 7391"/>
                <a:gd name="T111" fmla="*/ 2159 h 6476"/>
                <a:gd name="T112" fmla="*/ 6625 w 7391"/>
                <a:gd name="T113" fmla="*/ 2983 h 6476"/>
                <a:gd name="T114" fmla="*/ 1911 w 7391"/>
                <a:gd name="T115" fmla="*/ 263 h 6476"/>
                <a:gd name="T116" fmla="*/ 1971 w 7391"/>
                <a:gd name="T117" fmla="*/ 128 h 6476"/>
                <a:gd name="T118" fmla="*/ 2196 w 7391"/>
                <a:gd name="T119" fmla="*/ 682 h 6476"/>
                <a:gd name="T120" fmla="*/ 2121 w 7391"/>
                <a:gd name="T121" fmla="*/ 435 h 6476"/>
                <a:gd name="T122" fmla="*/ 113 w 7391"/>
                <a:gd name="T123" fmla="*/ 5321 h 6476"/>
                <a:gd name="T124" fmla="*/ 263 w 7391"/>
                <a:gd name="T125" fmla="*/ 5224 h 6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391" h="6476">
                  <a:moveTo>
                    <a:pt x="6783" y="3380"/>
                  </a:moveTo>
                  <a:lnTo>
                    <a:pt x="6783" y="3380"/>
                  </a:lnTo>
                  <a:cubicBezTo>
                    <a:pt x="6790" y="3410"/>
                    <a:pt x="6790" y="3433"/>
                    <a:pt x="6813" y="3455"/>
                  </a:cubicBezTo>
                  <a:cubicBezTo>
                    <a:pt x="6820" y="3463"/>
                    <a:pt x="6835" y="3463"/>
                    <a:pt x="6843" y="3470"/>
                  </a:cubicBezTo>
                  <a:cubicBezTo>
                    <a:pt x="6858" y="3485"/>
                    <a:pt x="6865" y="3493"/>
                    <a:pt x="6865" y="3515"/>
                  </a:cubicBezTo>
                  <a:cubicBezTo>
                    <a:pt x="6850" y="3507"/>
                    <a:pt x="6843" y="3507"/>
                    <a:pt x="6835" y="3493"/>
                  </a:cubicBezTo>
                  <a:cubicBezTo>
                    <a:pt x="6828" y="3485"/>
                    <a:pt x="6828" y="3485"/>
                    <a:pt x="6820" y="3477"/>
                  </a:cubicBezTo>
                  <a:cubicBezTo>
                    <a:pt x="6820" y="3470"/>
                    <a:pt x="6813" y="3470"/>
                    <a:pt x="6805" y="3470"/>
                  </a:cubicBezTo>
                  <a:cubicBezTo>
                    <a:pt x="6798" y="3470"/>
                    <a:pt x="6798" y="3463"/>
                    <a:pt x="6783" y="3463"/>
                  </a:cubicBezTo>
                  <a:cubicBezTo>
                    <a:pt x="6775" y="3470"/>
                    <a:pt x="6768" y="3470"/>
                    <a:pt x="6753" y="3470"/>
                  </a:cubicBezTo>
                  <a:lnTo>
                    <a:pt x="6753" y="3470"/>
                  </a:lnTo>
                  <a:cubicBezTo>
                    <a:pt x="6753" y="3477"/>
                    <a:pt x="6760" y="3477"/>
                    <a:pt x="6760" y="3485"/>
                  </a:cubicBezTo>
                  <a:cubicBezTo>
                    <a:pt x="6768" y="3493"/>
                    <a:pt x="6760" y="3500"/>
                    <a:pt x="6768" y="3507"/>
                  </a:cubicBezTo>
                  <a:cubicBezTo>
                    <a:pt x="6775" y="3507"/>
                    <a:pt x="6783" y="3507"/>
                    <a:pt x="6790" y="3507"/>
                  </a:cubicBezTo>
                  <a:lnTo>
                    <a:pt x="6790" y="3507"/>
                  </a:lnTo>
                  <a:cubicBezTo>
                    <a:pt x="6805" y="3515"/>
                    <a:pt x="6813" y="3515"/>
                    <a:pt x="6820" y="3515"/>
                  </a:cubicBezTo>
                  <a:cubicBezTo>
                    <a:pt x="6835" y="3523"/>
                    <a:pt x="6843" y="3530"/>
                    <a:pt x="6850" y="3537"/>
                  </a:cubicBezTo>
                  <a:cubicBezTo>
                    <a:pt x="6835" y="3537"/>
                    <a:pt x="6828" y="3537"/>
                    <a:pt x="6820" y="3553"/>
                  </a:cubicBezTo>
                  <a:cubicBezTo>
                    <a:pt x="6820" y="3560"/>
                    <a:pt x="6820" y="3560"/>
                    <a:pt x="6820" y="3560"/>
                  </a:cubicBezTo>
                  <a:cubicBezTo>
                    <a:pt x="6835" y="3560"/>
                    <a:pt x="6843" y="3560"/>
                    <a:pt x="6858" y="3567"/>
                  </a:cubicBezTo>
                  <a:cubicBezTo>
                    <a:pt x="6873" y="3575"/>
                    <a:pt x="6873" y="3590"/>
                    <a:pt x="6888" y="3590"/>
                  </a:cubicBezTo>
                  <a:cubicBezTo>
                    <a:pt x="6903" y="3597"/>
                    <a:pt x="6918" y="3590"/>
                    <a:pt x="6940" y="3590"/>
                  </a:cubicBezTo>
                  <a:cubicBezTo>
                    <a:pt x="6948" y="3590"/>
                    <a:pt x="6948" y="3597"/>
                    <a:pt x="6955" y="3597"/>
                  </a:cubicBezTo>
                  <a:cubicBezTo>
                    <a:pt x="6970" y="3597"/>
                    <a:pt x="6970" y="3597"/>
                    <a:pt x="6970" y="3597"/>
                  </a:cubicBezTo>
                  <a:cubicBezTo>
                    <a:pt x="6970" y="3590"/>
                    <a:pt x="6970" y="3590"/>
                    <a:pt x="6970" y="3590"/>
                  </a:cubicBezTo>
                  <a:cubicBezTo>
                    <a:pt x="6948" y="3583"/>
                    <a:pt x="6940" y="3567"/>
                    <a:pt x="6925" y="3560"/>
                  </a:cubicBezTo>
                  <a:cubicBezTo>
                    <a:pt x="6865" y="3523"/>
                    <a:pt x="6940" y="3560"/>
                    <a:pt x="6955" y="3567"/>
                  </a:cubicBezTo>
                  <a:cubicBezTo>
                    <a:pt x="6963" y="3567"/>
                    <a:pt x="6963" y="3567"/>
                    <a:pt x="6970" y="3575"/>
                  </a:cubicBezTo>
                  <a:cubicBezTo>
                    <a:pt x="6978" y="3575"/>
                    <a:pt x="6985" y="3575"/>
                    <a:pt x="6993" y="3575"/>
                  </a:cubicBezTo>
                  <a:cubicBezTo>
                    <a:pt x="7000" y="3575"/>
                    <a:pt x="7007" y="3583"/>
                    <a:pt x="7023" y="3583"/>
                  </a:cubicBezTo>
                  <a:cubicBezTo>
                    <a:pt x="7030" y="3583"/>
                    <a:pt x="7037" y="3575"/>
                    <a:pt x="7045" y="3567"/>
                  </a:cubicBezTo>
                  <a:cubicBezTo>
                    <a:pt x="7053" y="3560"/>
                    <a:pt x="7067" y="3553"/>
                    <a:pt x="7075" y="3537"/>
                  </a:cubicBezTo>
                  <a:cubicBezTo>
                    <a:pt x="7082" y="3530"/>
                    <a:pt x="7082" y="3523"/>
                    <a:pt x="7090" y="3515"/>
                  </a:cubicBezTo>
                  <a:cubicBezTo>
                    <a:pt x="7097" y="3507"/>
                    <a:pt x="7113" y="3500"/>
                    <a:pt x="7120" y="3493"/>
                  </a:cubicBezTo>
                  <a:cubicBezTo>
                    <a:pt x="7135" y="3477"/>
                    <a:pt x="7143" y="3477"/>
                    <a:pt x="7157" y="3463"/>
                  </a:cubicBezTo>
                  <a:cubicBezTo>
                    <a:pt x="7165" y="3455"/>
                    <a:pt x="7165" y="3448"/>
                    <a:pt x="7172" y="3440"/>
                  </a:cubicBezTo>
                  <a:cubicBezTo>
                    <a:pt x="7195" y="3425"/>
                    <a:pt x="7210" y="3418"/>
                    <a:pt x="7217" y="3395"/>
                  </a:cubicBezTo>
                  <a:cubicBezTo>
                    <a:pt x="7225" y="3395"/>
                    <a:pt x="7225" y="3395"/>
                    <a:pt x="7225" y="3395"/>
                  </a:cubicBezTo>
                  <a:cubicBezTo>
                    <a:pt x="7232" y="3403"/>
                    <a:pt x="7232" y="3410"/>
                    <a:pt x="7240" y="3410"/>
                  </a:cubicBezTo>
                  <a:cubicBezTo>
                    <a:pt x="7247" y="3425"/>
                    <a:pt x="7262" y="3425"/>
                    <a:pt x="7277" y="3425"/>
                  </a:cubicBezTo>
                  <a:cubicBezTo>
                    <a:pt x="7367" y="3403"/>
                    <a:pt x="7367" y="3403"/>
                    <a:pt x="7367" y="3403"/>
                  </a:cubicBezTo>
                  <a:cubicBezTo>
                    <a:pt x="7375" y="3410"/>
                    <a:pt x="7382" y="3410"/>
                    <a:pt x="7382" y="3410"/>
                  </a:cubicBezTo>
                  <a:cubicBezTo>
                    <a:pt x="7390" y="3425"/>
                    <a:pt x="7390" y="3433"/>
                    <a:pt x="7390" y="3448"/>
                  </a:cubicBezTo>
                  <a:cubicBezTo>
                    <a:pt x="7390" y="3455"/>
                    <a:pt x="7382" y="3455"/>
                    <a:pt x="7375" y="3463"/>
                  </a:cubicBezTo>
                  <a:cubicBezTo>
                    <a:pt x="7367" y="3470"/>
                    <a:pt x="7367" y="3470"/>
                    <a:pt x="7352" y="3470"/>
                  </a:cubicBezTo>
                  <a:cubicBezTo>
                    <a:pt x="7337" y="3477"/>
                    <a:pt x="7330" y="3485"/>
                    <a:pt x="7315" y="3493"/>
                  </a:cubicBezTo>
                  <a:cubicBezTo>
                    <a:pt x="7300" y="3493"/>
                    <a:pt x="7292" y="3500"/>
                    <a:pt x="7285" y="3507"/>
                  </a:cubicBezTo>
                  <a:cubicBezTo>
                    <a:pt x="7270" y="3515"/>
                    <a:pt x="7262" y="3530"/>
                    <a:pt x="7240" y="3530"/>
                  </a:cubicBezTo>
                  <a:cubicBezTo>
                    <a:pt x="7232" y="3530"/>
                    <a:pt x="7225" y="3523"/>
                    <a:pt x="7217" y="3523"/>
                  </a:cubicBezTo>
                  <a:cubicBezTo>
                    <a:pt x="7210" y="3523"/>
                    <a:pt x="7210" y="3523"/>
                    <a:pt x="7210" y="3523"/>
                  </a:cubicBezTo>
                  <a:cubicBezTo>
                    <a:pt x="7210" y="3515"/>
                    <a:pt x="7202" y="3515"/>
                    <a:pt x="7202" y="3507"/>
                  </a:cubicBezTo>
                  <a:cubicBezTo>
                    <a:pt x="7202" y="3500"/>
                    <a:pt x="7195" y="3493"/>
                    <a:pt x="7195" y="3485"/>
                  </a:cubicBezTo>
                  <a:cubicBezTo>
                    <a:pt x="7172" y="3507"/>
                    <a:pt x="7172" y="3530"/>
                    <a:pt x="7157" y="3553"/>
                  </a:cubicBezTo>
                  <a:cubicBezTo>
                    <a:pt x="7143" y="3567"/>
                    <a:pt x="7127" y="3567"/>
                    <a:pt x="7120" y="3575"/>
                  </a:cubicBezTo>
                  <a:cubicBezTo>
                    <a:pt x="7113" y="3583"/>
                    <a:pt x="7105" y="3590"/>
                    <a:pt x="7105" y="3605"/>
                  </a:cubicBezTo>
                  <a:cubicBezTo>
                    <a:pt x="7105" y="3613"/>
                    <a:pt x="7097" y="3613"/>
                    <a:pt x="7097" y="3620"/>
                  </a:cubicBezTo>
                  <a:cubicBezTo>
                    <a:pt x="7090" y="3642"/>
                    <a:pt x="7097" y="3657"/>
                    <a:pt x="7090" y="3672"/>
                  </a:cubicBezTo>
                  <a:cubicBezTo>
                    <a:pt x="7090" y="3687"/>
                    <a:pt x="7082" y="3695"/>
                    <a:pt x="7075" y="3702"/>
                  </a:cubicBezTo>
                  <a:cubicBezTo>
                    <a:pt x="7067" y="3717"/>
                    <a:pt x="7067" y="3725"/>
                    <a:pt x="7060" y="3740"/>
                  </a:cubicBezTo>
                  <a:cubicBezTo>
                    <a:pt x="7053" y="3740"/>
                    <a:pt x="7053" y="3740"/>
                    <a:pt x="7053" y="3740"/>
                  </a:cubicBezTo>
                  <a:cubicBezTo>
                    <a:pt x="7045" y="3740"/>
                    <a:pt x="7045" y="3732"/>
                    <a:pt x="7037" y="3725"/>
                  </a:cubicBezTo>
                  <a:cubicBezTo>
                    <a:pt x="7030" y="3725"/>
                    <a:pt x="7023" y="3717"/>
                    <a:pt x="7015" y="3717"/>
                  </a:cubicBezTo>
                  <a:cubicBezTo>
                    <a:pt x="6993" y="3717"/>
                    <a:pt x="6978" y="3725"/>
                    <a:pt x="6963" y="3725"/>
                  </a:cubicBezTo>
                  <a:cubicBezTo>
                    <a:pt x="6918" y="3725"/>
                    <a:pt x="6895" y="3732"/>
                    <a:pt x="6850" y="3740"/>
                  </a:cubicBezTo>
                  <a:cubicBezTo>
                    <a:pt x="6820" y="3747"/>
                    <a:pt x="6798" y="3740"/>
                    <a:pt x="6775" y="3755"/>
                  </a:cubicBezTo>
                  <a:cubicBezTo>
                    <a:pt x="6760" y="3770"/>
                    <a:pt x="6745" y="3770"/>
                    <a:pt x="6738" y="3785"/>
                  </a:cubicBezTo>
                  <a:cubicBezTo>
                    <a:pt x="6730" y="3785"/>
                    <a:pt x="6723" y="3792"/>
                    <a:pt x="6715" y="3792"/>
                  </a:cubicBezTo>
                  <a:cubicBezTo>
                    <a:pt x="6708" y="3800"/>
                    <a:pt x="6700" y="3815"/>
                    <a:pt x="6693" y="3815"/>
                  </a:cubicBezTo>
                  <a:cubicBezTo>
                    <a:pt x="6678" y="3815"/>
                    <a:pt x="6678" y="3792"/>
                    <a:pt x="6670" y="3777"/>
                  </a:cubicBezTo>
                  <a:cubicBezTo>
                    <a:pt x="6655" y="3785"/>
                    <a:pt x="6648" y="3785"/>
                    <a:pt x="6640" y="3792"/>
                  </a:cubicBezTo>
                  <a:cubicBezTo>
                    <a:pt x="6625" y="3800"/>
                    <a:pt x="6618" y="3800"/>
                    <a:pt x="6610" y="3807"/>
                  </a:cubicBezTo>
                  <a:cubicBezTo>
                    <a:pt x="6603" y="3822"/>
                    <a:pt x="6603" y="3830"/>
                    <a:pt x="6603" y="3852"/>
                  </a:cubicBezTo>
                  <a:cubicBezTo>
                    <a:pt x="6603" y="3860"/>
                    <a:pt x="6603" y="3875"/>
                    <a:pt x="6610" y="3882"/>
                  </a:cubicBezTo>
                  <a:cubicBezTo>
                    <a:pt x="6618" y="3890"/>
                    <a:pt x="6625" y="3890"/>
                    <a:pt x="6640" y="3897"/>
                  </a:cubicBezTo>
                  <a:cubicBezTo>
                    <a:pt x="6633" y="3897"/>
                    <a:pt x="6625" y="3905"/>
                    <a:pt x="6618" y="3905"/>
                  </a:cubicBezTo>
                  <a:cubicBezTo>
                    <a:pt x="6588" y="3905"/>
                    <a:pt x="6588" y="3905"/>
                    <a:pt x="6588" y="3905"/>
                  </a:cubicBezTo>
                  <a:cubicBezTo>
                    <a:pt x="6580" y="3912"/>
                    <a:pt x="6580" y="3912"/>
                    <a:pt x="6580" y="3920"/>
                  </a:cubicBezTo>
                  <a:cubicBezTo>
                    <a:pt x="6573" y="3935"/>
                    <a:pt x="6580" y="3950"/>
                    <a:pt x="6565" y="3957"/>
                  </a:cubicBezTo>
                  <a:cubicBezTo>
                    <a:pt x="6543" y="3965"/>
                    <a:pt x="6535" y="3965"/>
                    <a:pt x="6513" y="3972"/>
                  </a:cubicBezTo>
                  <a:cubicBezTo>
                    <a:pt x="6505" y="3980"/>
                    <a:pt x="6505" y="3995"/>
                    <a:pt x="6498" y="4002"/>
                  </a:cubicBezTo>
                  <a:cubicBezTo>
                    <a:pt x="6498" y="4010"/>
                    <a:pt x="6490" y="4017"/>
                    <a:pt x="6483" y="4025"/>
                  </a:cubicBezTo>
                  <a:cubicBezTo>
                    <a:pt x="6460" y="4032"/>
                    <a:pt x="6445" y="4040"/>
                    <a:pt x="6423" y="4040"/>
                  </a:cubicBezTo>
                  <a:cubicBezTo>
                    <a:pt x="6401" y="4040"/>
                    <a:pt x="6385" y="4025"/>
                    <a:pt x="6355" y="4025"/>
                  </a:cubicBezTo>
                  <a:cubicBezTo>
                    <a:pt x="6341" y="4025"/>
                    <a:pt x="6333" y="4017"/>
                    <a:pt x="6325" y="4010"/>
                  </a:cubicBezTo>
                  <a:cubicBezTo>
                    <a:pt x="6311" y="4002"/>
                    <a:pt x="6311" y="4002"/>
                    <a:pt x="6295" y="3995"/>
                  </a:cubicBezTo>
                  <a:cubicBezTo>
                    <a:pt x="6295" y="3987"/>
                    <a:pt x="6288" y="3987"/>
                    <a:pt x="6288" y="3980"/>
                  </a:cubicBezTo>
                  <a:cubicBezTo>
                    <a:pt x="6288" y="3972"/>
                    <a:pt x="6295" y="3972"/>
                    <a:pt x="6295" y="3965"/>
                  </a:cubicBezTo>
                  <a:cubicBezTo>
                    <a:pt x="6295" y="3957"/>
                    <a:pt x="6303" y="3957"/>
                    <a:pt x="6303" y="3950"/>
                  </a:cubicBezTo>
                  <a:cubicBezTo>
                    <a:pt x="6311" y="3957"/>
                    <a:pt x="6318" y="3957"/>
                    <a:pt x="6325" y="3965"/>
                  </a:cubicBezTo>
                  <a:cubicBezTo>
                    <a:pt x="6341" y="3972"/>
                    <a:pt x="6341" y="3995"/>
                    <a:pt x="6355" y="3995"/>
                  </a:cubicBezTo>
                  <a:lnTo>
                    <a:pt x="6363" y="3987"/>
                  </a:lnTo>
                  <a:cubicBezTo>
                    <a:pt x="6371" y="3987"/>
                    <a:pt x="6378" y="3980"/>
                    <a:pt x="6385" y="3980"/>
                  </a:cubicBezTo>
                  <a:cubicBezTo>
                    <a:pt x="6393" y="3965"/>
                    <a:pt x="6401" y="3965"/>
                    <a:pt x="6408" y="3957"/>
                  </a:cubicBezTo>
                  <a:cubicBezTo>
                    <a:pt x="6415" y="3950"/>
                    <a:pt x="6423" y="3950"/>
                    <a:pt x="6423" y="3942"/>
                  </a:cubicBezTo>
                  <a:cubicBezTo>
                    <a:pt x="6423" y="3927"/>
                    <a:pt x="6415" y="3927"/>
                    <a:pt x="6408" y="3920"/>
                  </a:cubicBezTo>
                  <a:cubicBezTo>
                    <a:pt x="6393" y="3912"/>
                    <a:pt x="6385" y="3912"/>
                    <a:pt x="6378" y="3912"/>
                  </a:cubicBezTo>
                  <a:cubicBezTo>
                    <a:pt x="6341" y="3912"/>
                    <a:pt x="6341" y="3912"/>
                    <a:pt x="6341" y="3912"/>
                  </a:cubicBezTo>
                  <a:cubicBezTo>
                    <a:pt x="6325" y="3912"/>
                    <a:pt x="6318" y="3897"/>
                    <a:pt x="6311" y="3890"/>
                  </a:cubicBezTo>
                  <a:cubicBezTo>
                    <a:pt x="6295" y="3905"/>
                    <a:pt x="6295" y="3920"/>
                    <a:pt x="6273" y="3927"/>
                  </a:cubicBezTo>
                  <a:cubicBezTo>
                    <a:pt x="6266" y="3927"/>
                    <a:pt x="6266" y="3935"/>
                    <a:pt x="6258" y="3935"/>
                  </a:cubicBezTo>
                  <a:cubicBezTo>
                    <a:pt x="6251" y="3935"/>
                    <a:pt x="6243" y="3927"/>
                    <a:pt x="6228" y="3935"/>
                  </a:cubicBezTo>
                  <a:cubicBezTo>
                    <a:pt x="6206" y="3935"/>
                    <a:pt x="6191" y="3950"/>
                    <a:pt x="6176" y="3972"/>
                  </a:cubicBezTo>
                  <a:cubicBezTo>
                    <a:pt x="6168" y="3980"/>
                    <a:pt x="6161" y="3987"/>
                    <a:pt x="6161" y="4002"/>
                  </a:cubicBezTo>
                  <a:cubicBezTo>
                    <a:pt x="6161" y="4025"/>
                    <a:pt x="6168" y="4032"/>
                    <a:pt x="6176" y="4047"/>
                  </a:cubicBezTo>
                  <a:cubicBezTo>
                    <a:pt x="6183" y="4062"/>
                    <a:pt x="6183" y="4070"/>
                    <a:pt x="6191" y="4085"/>
                  </a:cubicBezTo>
                  <a:cubicBezTo>
                    <a:pt x="6198" y="4092"/>
                    <a:pt x="6206" y="4092"/>
                    <a:pt x="6213" y="4100"/>
                  </a:cubicBezTo>
                  <a:cubicBezTo>
                    <a:pt x="6213" y="4107"/>
                    <a:pt x="6213" y="4107"/>
                    <a:pt x="6213" y="4107"/>
                  </a:cubicBezTo>
                  <a:lnTo>
                    <a:pt x="6213" y="4115"/>
                  </a:lnTo>
                  <a:cubicBezTo>
                    <a:pt x="6183" y="4115"/>
                    <a:pt x="6168" y="4115"/>
                    <a:pt x="6138" y="4115"/>
                  </a:cubicBezTo>
                  <a:cubicBezTo>
                    <a:pt x="6131" y="4115"/>
                    <a:pt x="6123" y="4115"/>
                    <a:pt x="6123" y="4115"/>
                  </a:cubicBezTo>
                  <a:cubicBezTo>
                    <a:pt x="6108" y="4115"/>
                    <a:pt x="6108" y="4115"/>
                    <a:pt x="6093" y="4107"/>
                  </a:cubicBezTo>
                  <a:cubicBezTo>
                    <a:pt x="6093" y="4107"/>
                    <a:pt x="6093" y="4100"/>
                    <a:pt x="6086" y="4100"/>
                  </a:cubicBezTo>
                  <a:cubicBezTo>
                    <a:pt x="5988" y="4100"/>
                    <a:pt x="5988" y="4100"/>
                    <a:pt x="5988" y="4100"/>
                  </a:cubicBezTo>
                  <a:cubicBezTo>
                    <a:pt x="5966" y="4100"/>
                    <a:pt x="5951" y="4092"/>
                    <a:pt x="5928" y="4092"/>
                  </a:cubicBezTo>
                  <a:cubicBezTo>
                    <a:pt x="5913" y="4092"/>
                    <a:pt x="5906" y="4107"/>
                    <a:pt x="5884" y="4107"/>
                  </a:cubicBezTo>
                  <a:cubicBezTo>
                    <a:pt x="5861" y="4107"/>
                    <a:pt x="5846" y="4100"/>
                    <a:pt x="5823" y="4092"/>
                  </a:cubicBezTo>
                  <a:cubicBezTo>
                    <a:pt x="5808" y="4085"/>
                    <a:pt x="5801" y="4085"/>
                    <a:pt x="5794" y="4077"/>
                  </a:cubicBezTo>
                  <a:cubicBezTo>
                    <a:pt x="5778" y="4077"/>
                    <a:pt x="5778" y="4070"/>
                    <a:pt x="5764" y="4070"/>
                  </a:cubicBezTo>
                  <a:cubicBezTo>
                    <a:pt x="5764" y="4062"/>
                    <a:pt x="5756" y="4062"/>
                    <a:pt x="5756" y="4055"/>
                  </a:cubicBezTo>
                  <a:cubicBezTo>
                    <a:pt x="5756" y="4047"/>
                    <a:pt x="5756" y="4047"/>
                    <a:pt x="5756" y="4040"/>
                  </a:cubicBezTo>
                  <a:cubicBezTo>
                    <a:pt x="5756" y="4040"/>
                    <a:pt x="5748" y="4040"/>
                    <a:pt x="5748" y="4032"/>
                  </a:cubicBezTo>
                  <a:cubicBezTo>
                    <a:pt x="5741" y="4032"/>
                    <a:pt x="5734" y="4032"/>
                    <a:pt x="5726" y="4025"/>
                  </a:cubicBezTo>
                  <a:cubicBezTo>
                    <a:pt x="5711" y="4025"/>
                    <a:pt x="5711" y="4017"/>
                    <a:pt x="5696" y="4017"/>
                  </a:cubicBezTo>
                  <a:cubicBezTo>
                    <a:pt x="5659" y="4017"/>
                    <a:pt x="5659" y="4017"/>
                    <a:pt x="5659" y="4017"/>
                  </a:cubicBezTo>
                  <a:cubicBezTo>
                    <a:pt x="5651" y="4017"/>
                    <a:pt x="5644" y="4017"/>
                    <a:pt x="5636" y="4017"/>
                  </a:cubicBezTo>
                  <a:cubicBezTo>
                    <a:pt x="5606" y="4025"/>
                    <a:pt x="5583" y="4032"/>
                    <a:pt x="5554" y="4040"/>
                  </a:cubicBezTo>
                  <a:cubicBezTo>
                    <a:pt x="5531" y="4047"/>
                    <a:pt x="5516" y="4055"/>
                    <a:pt x="5494" y="4070"/>
                  </a:cubicBezTo>
                  <a:cubicBezTo>
                    <a:pt x="5471" y="4077"/>
                    <a:pt x="5464" y="4077"/>
                    <a:pt x="5449" y="4085"/>
                  </a:cubicBezTo>
                  <a:cubicBezTo>
                    <a:pt x="5434" y="4092"/>
                    <a:pt x="5434" y="4100"/>
                    <a:pt x="5419" y="4100"/>
                  </a:cubicBezTo>
                  <a:cubicBezTo>
                    <a:pt x="5411" y="4107"/>
                    <a:pt x="5404" y="4115"/>
                    <a:pt x="5389" y="4115"/>
                  </a:cubicBezTo>
                  <a:cubicBezTo>
                    <a:pt x="5381" y="4122"/>
                    <a:pt x="5381" y="4122"/>
                    <a:pt x="5366" y="4130"/>
                  </a:cubicBezTo>
                  <a:cubicBezTo>
                    <a:pt x="5351" y="4137"/>
                    <a:pt x="5336" y="4144"/>
                    <a:pt x="5321" y="4152"/>
                  </a:cubicBezTo>
                  <a:cubicBezTo>
                    <a:pt x="5314" y="4159"/>
                    <a:pt x="5306" y="4159"/>
                    <a:pt x="5291" y="4167"/>
                  </a:cubicBezTo>
                  <a:cubicBezTo>
                    <a:pt x="5269" y="4182"/>
                    <a:pt x="5254" y="4197"/>
                    <a:pt x="5231" y="4219"/>
                  </a:cubicBezTo>
                  <a:cubicBezTo>
                    <a:pt x="5216" y="4242"/>
                    <a:pt x="5201" y="4249"/>
                    <a:pt x="5179" y="4272"/>
                  </a:cubicBezTo>
                  <a:cubicBezTo>
                    <a:pt x="5179" y="4272"/>
                    <a:pt x="5179" y="4272"/>
                    <a:pt x="5171" y="4279"/>
                  </a:cubicBezTo>
                  <a:cubicBezTo>
                    <a:pt x="5164" y="4295"/>
                    <a:pt x="5149" y="4295"/>
                    <a:pt x="5142" y="4309"/>
                  </a:cubicBezTo>
                  <a:cubicBezTo>
                    <a:pt x="5134" y="4317"/>
                    <a:pt x="5126" y="4324"/>
                    <a:pt x="5119" y="4332"/>
                  </a:cubicBezTo>
                  <a:cubicBezTo>
                    <a:pt x="5112" y="4339"/>
                    <a:pt x="5104" y="4347"/>
                    <a:pt x="5096" y="4354"/>
                  </a:cubicBezTo>
                  <a:cubicBezTo>
                    <a:pt x="5029" y="4422"/>
                    <a:pt x="5029" y="4422"/>
                    <a:pt x="5029" y="4422"/>
                  </a:cubicBezTo>
                  <a:cubicBezTo>
                    <a:pt x="5014" y="4437"/>
                    <a:pt x="5007" y="4437"/>
                    <a:pt x="4999" y="4444"/>
                  </a:cubicBezTo>
                  <a:cubicBezTo>
                    <a:pt x="4992" y="4452"/>
                    <a:pt x="4984" y="4459"/>
                    <a:pt x="4977" y="4467"/>
                  </a:cubicBezTo>
                  <a:cubicBezTo>
                    <a:pt x="4977" y="4474"/>
                    <a:pt x="4969" y="4474"/>
                    <a:pt x="4962" y="4482"/>
                  </a:cubicBezTo>
                  <a:cubicBezTo>
                    <a:pt x="4954" y="4489"/>
                    <a:pt x="4954" y="4497"/>
                    <a:pt x="4939" y="4504"/>
                  </a:cubicBezTo>
                  <a:cubicBezTo>
                    <a:pt x="4924" y="4519"/>
                    <a:pt x="4917" y="4527"/>
                    <a:pt x="4902" y="4542"/>
                  </a:cubicBezTo>
                  <a:cubicBezTo>
                    <a:pt x="4887" y="4549"/>
                    <a:pt x="4879" y="4557"/>
                    <a:pt x="4864" y="4572"/>
                  </a:cubicBezTo>
                  <a:cubicBezTo>
                    <a:pt x="4857" y="4579"/>
                    <a:pt x="4857" y="4587"/>
                    <a:pt x="4849" y="4594"/>
                  </a:cubicBezTo>
                  <a:cubicBezTo>
                    <a:pt x="4834" y="4609"/>
                    <a:pt x="4827" y="4617"/>
                    <a:pt x="4819" y="4624"/>
                  </a:cubicBezTo>
                  <a:cubicBezTo>
                    <a:pt x="4804" y="4647"/>
                    <a:pt x="4797" y="4654"/>
                    <a:pt x="4789" y="4677"/>
                  </a:cubicBezTo>
                  <a:cubicBezTo>
                    <a:pt x="4774" y="4699"/>
                    <a:pt x="4774" y="4714"/>
                    <a:pt x="4759" y="4736"/>
                  </a:cubicBezTo>
                  <a:cubicBezTo>
                    <a:pt x="4752" y="4744"/>
                    <a:pt x="4744" y="4752"/>
                    <a:pt x="4737" y="4759"/>
                  </a:cubicBezTo>
                  <a:cubicBezTo>
                    <a:pt x="4722" y="4774"/>
                    <a:pt x="4722" y="4782"/>
                    <a:pt x="4714" y="4796"/>
                  </a:cubicBezTo>
                  <a:cubicBezTo>
                    <a:pt x="4699" y="4812"/>
                    <a:pt x="4692" y="4819"/>
                    <a:pt x="4677" y="4834"/>
                  </a:cubicBezTo>
                  <a:cubicBezTo>
                    <a:pt x="4669" y="4841"/>
                    <a:pt x="4662" y="4849"/>
                    <a:pt x="4654" y="4864"/>
                  </a:cubicBezTo>
                  <a:cubicBezTo>
                    <a:pt x="4654" y="4871"/>
                    <a:pt x="4647" y="4879"/>
                    <a:pt x="4647" y="4886"/>
                  </a:cubicBezTo>
                  <a:cubicBezTo>
                    <a:pt x="4639" y="4894"/>
                    <a:pt x="4639" y="4894"/>
                    <a:pt x="4632" y="4901"/>
                  </a:cubicBezTo>
                  <a:cubicBezTo>
                    <a:pt x="4632" y="4916"/>
                    <a:pt x="4624" y="4924"/>
                    <a:pt x="4617" y="4939"/>
                  </a:cubicBezTo>
                  <a:cubicBezTo>
                    <a:pt x="4602" y="4954"/>
                    <a:pt x="4602" y="4969"/>
                    <a:pt x="4587" y="4984"/>
                  </a:cubicBezTo>
                  <a:cubicBezTo>
                    <a:pt x="4587" y="4991"/>
                    <a:pt x="4579" y="4999"/>
                    <a:pt x="4579" y="5014"/>
                  </a:cubicBezTo>
                  <a:cubicBezTo>
                    <a:pt x="4572" y="5021"/>
                    <a:pt x="4572" y="5021"/>
                    <a:pt x="4564" y="5029"/>
                  </a:cubicBezTo>
                  <a:cubicBezTo>
                    <a:pt x="4557" y="5059"/>
                    <a:pt x="4549" y="5074"/>
                    <a:pt x="4542" y="5104"/>
                  </a:cubicBezTo>
                  <a:cubicBezTo>
                    <a:pt x="4542" y="5119"/>
                    <a:pt x="4535" y="5134"/>
                    <a:pt x="4535" y="5156"/>
                  </a:cubicBezTo>
                  <a:cubicBezTo>
                    <a:pt x="4535" y="5171"/>
                    <a:pt x="4535" y="5179"/>
                    <a:pt x="4542" y="5194"/>
                  </a:cubicBezTo>
                  <a:cubicBezTo>
                    <a:pt x="4542" y="5201"/>
                    <a:pt x="4542" y="5209"/>
                    <a:pt x="4549" y="5216"/>
                  </a:cubicBezTo>
                  <a:cubicBezTo>
                    <a:pt x="4557" y="5239"/>
                    <a:pt x="4564" y="5246"/>
                    <a:pt x="4564" y="5261"/>
                  </a:cubicBezTo>
                  <a:cubicBezTo>
                    <a:pt x="4564" y="5276"/>
                    <a:pt x="4557" y="5291"/>
                    <a:pt x="4557" y="5299"/>
                  </a:cubicBezTo>
                  <a:cubicBezTo>
                    <a:pt x="4557" y="5366"/>
                    <a:pt x="4557" y="5366"/>
                    <a:pt x="4557" y="5366"/>
                  </a:cubicBezTo>
                  <a:cubicBezTo>
                    <a:pt x="4557" y="5374"/>
                    <a:pt x="4557" y="5381"/>
                    <a:pt x="4549" y="5396"/>
                  </a:cubicBezTo>
                  <a:cubicBezTo>
                    <a:pt x="4549" y="5411"/>
                    <a:pt x="4542" y="5418"/>
                    <a:pt x="4542" y="5441"/>
                  </a:cubicBezTo>
                  <a:cubicBezTo>
                    <a:pt x="4542" y="5448"/>
                    <a:pt x="4542" y="5456"/>
                    <a:pt x="4542" y="5464"/>
                  </a:cubicBezTo>
                  <a:cubicBezTo>
                    <a:pt x="4542" y="5471"/>
                    <a:pt x="4542" y="5478"/>
                    <a:pt x="4542" y="5486"/>
                  </a:cubicBezTo>
                  <a:cubicBezTo>
                    <a:pt x="4535" y="5501"/>
                    <a:pt x="4527" y="5501"/>
                    <a:pt x="4512" y="5516"/>
                  </a:cubicBezTo>
                  <a:cubicBezTo>
                    <a:pt x="4505" y="5524"/>
                    <a:pt x="4497" y="5538"/>
                    <a:pt x="4489" y="5546"/>
                  </a:cubicBezTo>
                  <a:cubicBezTo>
                    <a:pt x="4482" y="5561"/>
                    <a:pt x="4482" y="5568"/>
                    <a:pt x="4482" y="5583"/>
                  </a:cubicBezTo>
                  <a:cubicBezTo>
                    <a:pt x="4475" y="5583"/>
                    <a:pt x="4475" y="5591"/>
                    <a:pt x="4475" y="5598"/>
                  </a:cubicBezTo>
                  <a:cubicBezTo>
                    <a:pt x="4475" y="5628"/>
                    <a:pt x="4475" y="5643"/>
                    <a:pt x="4467" y="5673"/>
                  </a:cubicBezTo>
                  <a:cubicBezTo>
                    <a:pt x="4445" y="5666"/>
                    <a:pt x="4437" y="5651"/>
                    <a:pt x="4422" y="5628"/>
                  </a:cubicBezTo>
                  <a:cubicBezTo>
                    <a:pt x="4415" y="5613"/>
                    <a:pt x="4407" y="5613"/>
                    <a:pt x="4400" y="5606"/>
                  </a:cubicBezTo>
                  <a:cubicBezTo>
                    <a:pt x="4385" y="5598"/>
                    <a:pt x="4385" y="5591"/>
                    <a:pt x="4385" y="5576"/>
                  </a:cubicBezTo>
                  <a:cubicBezTo>
                    <a:pt x="4370" y="5546"/>
                    <a:pt x="4355" y="5524"/>
                    <a:pt x="4324" y="5501"/>
                  </a:cubicBezTo>
                  <a:cubicBezTo>
                    <a:pt x="4310" y="5494"/>
                    <a:pt x="4302" y="5486"/>
                    <a:pt x="4295" y="5478"/>
                  </a:cubicBezTo>
                  <a:cubicBezTo>
                    <a:pt x="4265" y="5464"/>
                    <a:pt x="4250" y="5456"/>
                    <a:pt x="4227" y="5441"/>
                  </a:cubicBezTo>
                  <a:cubicBezTo>
                    <a:pt x="4212" y="5434"/>
                    <a:pt x="4205" y="5426"/>
                    <a:pt x="4190" y="5411"/>
                  </a:cubicBezTo>
                  <a:cubicBezTo>
                    <a:pt x="4182" y="5404"/>
                    <a:pt x="4175" y="5396"/>
                    <a:pt x="4167" y="5388"/>
                  </a:cubicBezTo>
                  <a:cubicBezTo>
                    <a:pt x="4152" y="5381"/>
                    <a:pt x="4145" y="5374"/>
                    <a:pt x="4130" y="5374"/>
                  </a:cubicBezTo>
                  <a:cubicBezTo>
                    <a:pt x="4100" y="5359"/>
                    <a:pt x="4085" y="5351"/>
                    <a:pt x="4055" y="5351"/>
                  </a:cubicBezTo>
                  <a:cubicBezTo>
                    <a:pt x="4032" y="5344"/>
                    <a:pt x="4017" y="5344"/>
                    <a:pt x="3987" y="5344"/>
                  </a:cubicBezTo>
                  <a:cubicBezTo>
                    <a:pt x="3965" y="5336"/>
                    <a:pt x="3950" y="5336"/>
                    <a:pt x="3935" y="5321"/>
                  </a:cubicBezTo>
                  <a:cubicBezTo>
                    <a:pt x="3927" y="5314"/>
                    <a:pt x="3927" y="5306"/>
                    <a:pt x="3920" y="5299"/>
                  </a:cubicBezTo>
                  <a:cubicBezTo>
                    <a:pt x="3912" y="5299"/>
                    <a:pt x="3905" y="5291"/>
                    <a:pt x="3897" y="5291"/>
                  </a:cubicBezTo>
                  <a:cubicBezTo>
                    <a:pt x="3867" y="5284"/>
                    <a:pt x="3853" y="5276"/>
                    <a:pt x="3823" y="5276"/>
                  </a:cubicBezTo>
                  <a:cubicBezTo>
                    <a:pt x="3807" y="5269"/>
                    <a:pt x="3800" y="5269"/>
                    <a:pt x="3785" y="5261"/>
                  </a:cubicBezTo>
                  <a:cubicBezTo>
                    <a:pt x="3777" y="5261"/>
                    <a:pt x="3777" y="5254"/>
                    <a:pt x="3777" y="5254"/>
                  </a:cubicBezTo>
                  <a:cubicBezTo>
                    <a:pt x="3770" y="5246"/>
                    <a:pt x="3763" y="5239"/>
                    <a:pt x="3755" y="5231"/>
                  </a:cubicBezTo>
                  <a:cubicBezTo>
                    <a:pt x="3747" y="5216"/>
                    <a:pt x="3740" y="5201"/>
                    <a:pt x="3718" y="5194"/>
                  </a:cubicBezTo>
                  <a:cubicBezTo>
                    <a:pt x="3695" y="5186"/>
                    <a:pt x="3680" y="5179"/>
                    <a:pt x="3665" y="5164"/>
                  </a:cubicBezTo>
                  <a:cubicBezTo>
                    <a:pt x="3643" y="5141"/>
                    <a:pt x="3628" y="5141"/>
                    <a:pt x="3605" y="5126"/>
                  </a:cubicBezTo>
                  <a:cubicBezTo>
                    <a:pt x="3590" y="5111"/>
                    <a:pt x="3575" y="5111"/>
                    <a:pt x="3553" y="5104"/>
                  </a:cubicBezTo>
                  <a:cubicBezTo>
                    <a:pt x="3545" y="5096"/>
                    <a:pt x="3538" y="5096"/>
                    <a:pt x="3530" y="5089"/>
                  </a:cubicBezTo>
                  <a:cubicBezTo>
                    <a:pt x="3508" y="5081"/>
                    <a:pt x="3500" y="5081"/>
                    <a:pt x="3478" y="5074"/>
                  </a:cubicBezTo>
                  <a:cubicBezTo>
                    <a:pt x="3455" y="5051"/>
                    <a:pt x="3440" y="5044"/>
                    <a:pt x="3418" y="5029"/>
                  </a:cubicBezTo>
                  <a:cubicBezTo>
                    <a:pt x="3410" y="5029"/>
                    <a:pt x="3410" y="5021"/>
                    <a:pt x="3403" y="5014"/>
                  </a:cubicBezTo>
                  <a:cubicBezTo>
                    <a:pt x="3380" y="4991"/>
                    <a:pt x="3365" y="4984"/>
                    <a:pt x="3343" y="4969"/>
                  </a:cubicBezTo>
                  <a:cubicBezTo>
                    <a:pt x="3320" y="4954"/>
                    <a:pt x="3305" y="4939"/>
                    <a:pt x="3290" y="4916"/>
                  </a:cubicBezTo>
                  <a:cubicBezTo>
                    <a:pt x="3268" y="4901"/>
                    <a:pt x="3268" y="4879"/>
                    <a:pt x="3238" y="4864"/>
                  </a:cubicBezTo>
                  <a:cubicBezTo>
                    <a:pt x="3208" y="4834"/>
                    <a:pt x="3178" y="4841"/>
                    <a:pt x="3141" y="4834"/>
                  </a:cubicBezTo>
                  <a:cubicBezTo>
                    <a:pt x="3126" y="4826"/>
                    <a:pt x="3118" y="4826"/>
                    <a:pt x="3103" y="4819"/>
                  </a:cubicBezTo>
                  <a:cubicBezTo>
                    <a:pt x="3088" y="4812"/>
                    <a:pt x="3073" y="4804"/>
                    <a:pt x="3065" y="4789"/>
                  </a:cubicBezTo>
                  <a:cubicBezTo>
                    <a:pt x="3051" y="4774"/>
                    <a:pt x="3043" y="4774"/>
                    <a:pt x="3036" y="4759"/>
                  </a:cubicBezTo>
                  <a:cubicBezTo>
                    <a:pt x="3021" y="4752"/>
                    <a:pt x="3021" y="4744"/>
                    <a:pt x="3013" y="4736"/>
                  </a:cubicBezTo>
                  <a:cubicBezTo>
                    <a:pt x="3006" y="4729"/>
                    <a:pt x="2998" y="4722"/>
                    <a:pt x="2991" y="4714"/>
                  </a:cubicBezTo>
                  <a:cubicBezTo>
                    <a:pt x="2983" y="4706"/>
                    <a:pt x="2983" y="4699"/>
                    <a:pt x="2976" y="4692"/>
                  </a:cubicBezTo>
                  <a:cubicBezTo>
                    <a:pt x="2953" y="4669"/>
                    <a:pt x="2938" y="4662"/>
                    <a:pt x="2916" y="4647"/>
                  </a:cubicBezTo>
                  <a:cubicBezTo>
                    <a:pt x="2901" y="4639"/>
                    <a:pt x="2893" y="4639"/>
                    <a:pt x="2878" y="4632"/>
                  </a:cubicBezTo>
                  <a:cubicBezTo>
                    <a:pt x="2841" y="4624"/>
                    <a:pt x="2818" y="4624"/>
                    <a:pt x="2781" y="4609"/>
                  </a:cubicBezTo>
                  <a:cubicBezTo>
                    <a:pt x="2758" y="4602"/>
                    <a:pt x="2743" y="4602"/>
                    <a:pt x="2713" y="4594"/>
                  </a:cubicBezTo>
                  <a:cubicBezTo>
                    <a:pt x="2706" y="4594"/>
                    <a:pt x="2698" y="4594"/>
                    <a:pt x="2691" y="4587"/>
                  </a:cubicBezTo>
                  <a:cubicBezTo>
                    <a:pt x="2661" y="4587"/>
                    <a:pt x="2638" y="4579"/>
                    <a:pt x="2608" y="4579"/>
                  </a:cubicBezTo>
                  <a:cubicBezTo>
                    <a:pt x="2571" y="4579"/>
                    <a:pt x="2571" y="4579"/>
                    <a:pt x="2571" y="4579"/>
                  </a:cubicBezTo>
                  <a:cubicBezTo>
                    <a:pt x="2556" y="4579"/>
                    <a:pt x="2556" y="4587"/>
                    <a:pt x="2541" y="4587"/>
                  </a:cubicBezTo>
                  <a:cubicBezTo>
                    <a:pt x="2518" y="4594"/>
                    <a:pt x="2511" y="4602"/>
                    <a:pt x="2488" y="4609"/>
                  </a:cubicBezTo>
                  <a:cubicBezTo>
                    <a:pt x="2474" y="4617"/>
                    <a:pt x="2459" y="4624"/>
                    <a:pt x="2436" y="4632"/>
                  </a:cubicBezTo>
                  <a:cubicBezTo>
                    <a:pt x="2421" y="4639"/>
                    <a:pt x="2414" y="4647"/>
                    <a:pt x="2406" y="4654"/>
                  </a:cubicBezTo>
                  <a:cubicBezTo>
                    <a:pt x="2391" y="4662"/>
                    <a:pt x="2384" y="4669"/>
                    <a:pt x="2369" y="4677"/>
                  </a:cubicBezTo>
                  <a:cubicBezTo>
                    <a:pt x="2354" y="4684"/>
                    <a:pt x="2346" y="4692"/>
                    <a:pt x="2339" y="4706"/>
                  </a:cubicBezTo>
                  <a:cubicBezTo>
                    <a:pt x="2331" y="4706"/>
                    <a:pt x="2324" y="4706"/>
                    <a:pt x="2324" y="4714"/>
                  </a:cubicBezTo>
                  <a:cubicBezTo>
                    <a:pt x="2316" y="4714"/>
                    <a:pt x="2316" y="4722"/>
                    <a:pt x="2309" y="4729"/>
                  </a:cubicBezTo>
                  <a:cubicBezTo>
                    <a:pt x="2309" y="4729"/>
                    <a:pt x="2301" y="4722"/>
                    <a:pt x="2301" y="4729"/>
                  </a:cubicBezTo>
                  <a:cubicBezTo>
                    <a:pt x="2294" y="4729"/>
                    <a:pt x="2286" y="4736"/>
                    <a:pt x="2279" y="4744"/>
                  </a:cubicBezTo>
                  <a:cubicBezTo>
                    <a:pt x="2271" y="4752"/>
                    <a:pt x="2264" y="4752"/>
                    <a:pt x="2256" y="4759"/>
                  </a:cubicBezTo>
                  <a:cubicBezTo>
                    <a:pt x="2241" y="4782"/>
                    <a:pt x="2226" y="4796"/>
                    <a:pt x="2204" y="4819"/>
                  </a:cubicBezTo>
                  <a:cubicBezTo>
                    <a:pt x="2196" y="4826"/>
                    <a:pt x="2189" y="4826"/>
                    <a:pt x="2181" y="4834"/>
                  </a:cubicBezTo>
                  <a:cubicBezTo>
                    <a:pt x="2181" y="4841"/>
                    <a:pt x="2174" y="4849"/>
                    <a:pt x="2166" y="4849"/>
                  </a:cubicBezTo>
                  <a:lnTo>
                    <a:pt x="2159" y="4849"/>
                  </a:lnTo>
                  <a:cubicBezTo>
                    <a:pt x="2151" y="4856"/>
                    <a:pt x="2151" y="4856"/>
                    <a:pt x="2144" y="4856"/>
                  </a:cubicBezTo>
                  <a:cubicBezTo>
                    <a:pt x="2129" y="4864"/>
                    <a:pt x="2114" y="4871"/>
                    <a:pt x="2099" y="4879"/>
                  </a:cubicBezTo>
                  <a:cubicBezTo>
                    <a:pt x="2091" y="4894"/>
                    <a:pt x="2084" y="4901"/>
                    <a:pt x="2076" y="4909"/>
                  </a:cubicBezTo>
                  <a:cubicBezTo>
                    <a:pt x="2047" y="4939"/>
                    <a:pt x="2031" y="4961"/>
                    <a:pt x="2001" y="4991"/>
                  </a:cubicBezTo>
                  <a:cubicBezTo>
                    <a:pt x="1987" y="5014"/>
                    <a:pt x="1971" y="5021"/>
                    <a:pt x="1949" y="5044"/>
                  </a:cubicBezTo>
                  <a:cubicBezTo>
                    <a:pt x="1941" y="5051"/>
                    <a:pt x="1941" y="5059"/>
                    <a:pt x="1934" y="5066"/>
                  </a:cubicBezTo>
                  <a:cubicBezTo>
                    <a:pt x="1934" y="5074"/>
                    <a:pt x="1927" y="5074"/>
                    <a:pt x="1927" y="5081"/>
                  </a:cubicBezTo>
                  <a:cubicBezTo>
                    <a:pt x="1927" y="5089"/>
                    <a:pt x="1927" y="5089"/>
                    <a:pt x="1919" y="5089"/>
                  </a:cubicBezTo>
                  <a:cubicBezTo>
                    <a:pt x="1911" y="5089"/>
                    <a:pt x="1911" y="5089"/>
                    <a:pt x="1911" y="5089"/>
                  </a:cubicBezTo>
                  <a:cubicBezTo>
                    <a:pt x="1897" y="5089"/>
                    <a:pt x="1889" y="5081"/>
                    <a:pt x="1882" y="5074"/>
                  </a:cubicBezTo>
                  <a:cubicBezTo>
                    <a:pt x="1867" y="5066"/>
                    <a:pt x="1867" y="5059"/>
                    <a:pt x="1859" y="5051"/>
                  </a:cubicBezTo>
                  <a:cubicBezTo>
                    <a:pt x="1852" y="5044"/>
                    <a:pt x="1837" y="5044"/>
                    <a:pt x="1837" y="5029"/>
                  </a:cubicBezTo>
                  <a:cubicBezTo>
                    <a:pt x="1837" y="5021"/>
                    <a:pt x="1844" y="5014"/>
                    <a:pt x="1844" y="4999"/>
                  </a:cubicBezTo>
                  <a:lnTo>
                    <a:pt x="1837" y="4991"/>
                  </a:lnTo>
                  <a:cubicBezTo>
                    <a:pt x="1829" y="4991"/>
                    <a:pt x="1829" y="4984"/>
                    <a:pt x="1822" y="4984"/>
                  </a:cubicBezTo>
                  <a:cubicBezTo>
                    <a:pt x="1814" y="4976"/>
                    <a:pt x="1807" y="4969"/>
                    <a:pt x="1807" y="4961"/>
                  </a:cubicBezTo>
                  <a:cubicBezTo>
                    <a:pt x="1799" y="4954"/>
                    <a:pt x="1799" y="4946"/>
                    <a:pt x="1799" y="4939"/>
                  </a:cubicBezTo>
                  <a:cubicBezTo>
                    <a:pt x="1799" y="4924"/>
                    <a:pt x="1792" y="4916"/>
                    <a:pt x="1784" y="4901"/>
                  </a:cubicBezTo>
                  <a:cubicBezTo>
                    <a:pt x="1784" y="4886"/>
                    <a:pt x="1784" y="4886"/>
                    <a:pt x="1777" y="4871"/>
                  </a:cubicBezTo>
                  <a:cubicBezTo>
                    <a:pt x="1777" y="4864"/>
                    <a:pt x="1769" y="4856"/>
                    <a:pt x="1754" y="4849"/>
                  </a:cubicBezTo>
                  <a:cubicBezTo>
                    <a:pt x="1739" y="4826"/>
                    <a:pt x="1724" y="4812"/>
                    <a:pt x="1694" y="4804"/>
                  </a:cubicBezTo>
                  <a:cubicBezTo>
                    <a:pt x="1679" y="4796"/>
                    <a:pt x="1672" y="4796"/>
                    <a:pt x="1664" y="4789"/>
                  </a:cubicBezTo>
                  <a:cubicBezTo>
                    <a:pt x="1649" y="4782"/>
                    <a:pt x="1649" y="4766"/>
                    <a:pt x="1649" y="4752"/>
                  </a:cubicBezTo>
                  <a:cubicBezTo>
                    <a:pt x="1642" y="4736"/>
                    <a:pt x="1634" y="4729"/>
                    <a:pt x="1619" y="4714"/>
                  </a:cubicBezTo>
                  <a:cubicBezTo>
                    <a:pt x="1612" y="4699"/>
                    <a:pt x="1604" y="4692"/>
                    <a:pt x="1597" y="4684"/>
                  </a:cubicBezTo>
                  <a:cubicBezTo>
                    <a:pt x="1589" y="4669"/>
                    <a:pt x="1582" y="4662"/>
                    <a:pt x="1574" y="4654"/>
                  </a:cubicBezTo>
                  <a:cubicBezTo>
                    <a:pt x="1567" y="4654"/>
                    <a:pt x="1567" y="4654"/>
                    <a:pt x="1559" y="4654"/>
                  </a:cubicBezTo>
                  <a:cubicBezTo>
                    <a:pt x="1544" y="4654"/>
                    <a:pt x="1537" y="4654"/>
                    <a:pt x="1522" y="4654"/>
                  </a:cubicBezTo>
                  <a:cubicBezTo>
                    <a:pt x="1499" y="4654"/>
                    <a:pt x="1484" y="4654"/>
                    <a:pt x="1454" y="4654"/>
                  </a:cubicBezTo>
                  <a:cubicBezTo>
                    <a:pt x="1439" y="4654"/>
                    <a:pt x="1432" y="4654"/>
                    <a:pt x="1417" y="4654"/>
                  </a:cubicBezTo>
                  <a:cubicBezTo>
                    <a:pt x="1372" y="4654"/>
                    <a:pt x="1372" y="4654"/>
                    <a:pt x="1372" y="4654"/>
                  </a:cubicBezTo>
                  <a:lnTo>
                    <a:pt x="1364" y="4654"/>
                  </a:lnTo>
                  <a:cubicBezTo>
                    <a:pt x="1312" y="4654"/>
                    <a:pt x="1312" y="4654"/>
                    <a:pt x="1312" y="4654"/>
                  </a:cubicBezTo>
                  <a:cubicBezTo>
                    <a:pt x="1297" y="4654"/>
                    <a:pt x="1289" y="4669"/>
                    <a:pt x="1282" y="4677"/>
                  </a:cubicBezTo>
                  <a:cubicBezTo>
                    <a:pt x="1267" y="4714"/>
                    <a:pt x="1252" y="4729"/>
                    <a:pt x="1229" y="4759"/>
                  </a:cubicBezTo>
                  <a:cubicBezTo>
                    <a:pt x="1222" y="4759"/>
                    <a:pt x="1215" y="4766"/>
                    <a:pt x="1207" y="4774"/>
                  </a:cubicBezTo>
                  <a:cubicBezTo>
                    <a:pt x="1192" y="4789"/>
                    <a:pt x="1177" y="4796"/>
                    <a:pt x="1170" y="4819"/>
                  </a:cubicBezTo>
                  <a:cubicBezTo>
                    <a:pt x="1162" y="4834"/>
                    <a:pt x="1162" y="4849"/>
                    <a:pt x="1155" y="4856"/>
                  </a:cubicBezTo>
                  <a:cubicBezTo>
                    <a:pt x="1140" y="4894"/>
                    <a:pt x="1140" y="4916"/>
                    <a:pt x="1125" y="4946"/>
                  </a:cubicBezTo>
                  <a:cubicBezTo>
                    <a:pt x="1117" y="4976"/>
                    <a:pt x="1110" y="4999"/>
                    <a:pt x="1102" y="5029"/>
                  </a:cubicBezTo>
                  <a:cubicBezTo>
                    <a:pt x="1102" y="5036"/>
                    <a:pt x="1102" y="5036"/>
                    <a:pt x="1102" y="5036"/>
                  </a:cubicBezTo>
                  <a:cubicBezTo>
                    <a:pt x="1102" y="5126"/>
                    <a:pt x="1102" y="5126"/>
                    <a:pt x="1102" y="5126"/>
                  </a:cubicBezTo>
                  <a:cubicBezTo>
                    <a:pt x="1102" y="5141"/>
                    <a:pt x="1095" y="5156"/>
                    <a:pt x="1102" y="5179"/>
                  </a:cubicBezTo>
                  <a:cubicBezTo>
                    <a:pt x="1110" y="5194"/>
                    <a:pt x="1125" y="5209"/>
                    <a:pt x="1147" y="5209"/>
                  </a:cubicBezTo>
                  <a:cubicBezTo>
                    <a:pt x="1170" y="5209"/>
                    <a:pt x="1185" y="5209"/>
                    <a:pt x="1199" y="5209"/>
                  </a:cubicBezTo>
                  <a:cubicBezTo>
                    <a:pt x="1222" y="5216"/>
                    <a:pt x="1229" y="5231"/>
                    <a:pt x="1252" y="5246"/>
                  </a:cubicBezTo>
                  <a:cubicBezTo>
                    <a:pt x="1275" y="5261"/>
                    <a:pt x="1289" y="5276"/>
                    <a:pt x="1312" y="5299"/>
                  </a:cubicBezTo>
                  <a:cubicBezTo>
                    <a:pt x="1327" y="5306"/>
                    <a:pt x="1335" y="5314"/>
                    <a:pt x="1342" y="5321"/>
                  </a:cubicBezTo>
                  <a:cubicBezTo>
                    <a:pt x="1364" y="5336"/>
                    <a:pt x="1379" y="5344"/>
                    <a:pt x="1387" y="5366"/>
                  </a:cubicBezTo>
                  <a:cubicBezTo>
                    <a:pt x="1394" y="5374"/>
                    <a:pt x="1402" y="5381"/>
                    <a:pt x="1409" y="5388"/>
                  </a:cubicBezTo>
                  <a:cubicBezTo>
                    <a:pt x="1417" y="5396"/>
                    <a:pt x="1417" y="5396"/>
                    <a:pt x="1424" y="5396"/>
                  </a:cubicBezTo>
                  <a:cubicBezTo>
                    <a:pt x="1424" y="5396"/>
                    <a:pt x="1424" y="5396"/>
                    <a:pt x="1432" y="5396"/>
                  </a:cubicBezTo>
                  <a:cubicBezTo>
                    <a:pt x="1447" y="5396"/>
                    <a:pt x="1454" y="5388"/>
                    <a:pt x="1469" y="5381"/>
                  </a:cubicBezTo>
                  <a:cubicBezTo>
                    <a:pt x="1484" y="5381"/>
                    <a:pt x="1492" y="5381"/>
                    <a:pt x="1499" y="5381"/>
                  </a:cubicBezTo>
                  <a:cubicBezTo>
                    <a:pt x="1522" y="5374"/>
                    <a:pt x="1537" y="5366"/>
                    <a:pt x="1559" y="5366"/>
                  </a:cubicBezTo>
                  <a:cubicBezTo>
                    <a:pt x="1582" y="5366"/>
                    <a:pt x="1597" y="5374"/>
                    <a:pt x="1612" y="5388"/>
                  </a:cubicBezTo>
                  <a:cubicBezTo>
                    <a:pt x="1619" y="5396"/>
                    <a:pt x="1627" y="5396"/>
                    <a:pt x="1634" y="5404"/>
                  </a:cubicBezTo>
                  <a:cubicBezTo>
                    <a:pt x="1642" y="5411"/>
                    <a:pt x="1642" y="5418"/>
                    <a:pt x="1649" y="5426"/>
                  </a:cubicBezTo>
                  <a:cubicBezTo>
                    <a:pt x="1664" y="5434"/>
                    <a:pt x="1664" y="5441"/>
                    <a:pt x="1672" y="5456"/>
                  </a:cubicBezTo>
                  <a:cubicBezTo>
                    <a:pt x="1679" y="5464"/>
                    <a:pt x="1679" y="5471"/>
                    <a:pt x="1687" y="5478"/>
                  </a:cubicBezTo>
                  <a:cubicBezTo>
                    <a:pt x="1687" y="5486"/>
                    <a:pt x="1687" y="5494"/>
                    <a:pt x="1694" y="5501"/>
                  </a:cubicBezTo>
                  <a:cubicBezTo>
                    <a:pt x="1709" y="5516"/>
                    <a:pt x="1717" y="5524"/>
                    <a:pt x="1732" y="5531"/>
                  </a:cubicBezTo>
                  <a:cubicBezTo>
                    <a:pt x="1754" y="5553"/>
                    <a:pt x="1769" y="5561"/>
                    <a:pt x="1792" y="5583"/>
                  </a:cubicBezTo>
                  <a:cubicBezTo>
                    <a:pt x="1814" y="5606"/>
                    <a:pt x="1814" y="5628"/>
                    <a:pt x="1837" y="5651"/>
                  </a:cubicBezTo>
                  <a:cubicBezTo>
                    <a:pt x="1844" y="5658"/>
                    <a:pt x="1844" y="5658"/>
                    <a:pt x="1852" y="5666"/>
                  </a:cubicBezTo>
                  <a:cubicBezTo>
                    <a:pt x="1874" y="5681"/>
                    <a:pt x="1882" y="5696"/>
                    <a:pt x="1897" y="5711"/>
                  </a:cubicBezTo>
                  <a:cubicBezTo>
                    <a:pt x="1919" y="5718"/>
                    <a:pt x="1927" y="5726"/>
                    <a:pt x="1941" y="5733"/>
                  </a:cubicBezTo>
                  <a:cubicBezTo>
                    <a:pt x="1971" y="5741"/>
                    <a:pt x="1987" y="5741"/>
                    <a:pt x="2009" y="5748"/>
                  </a:cubicBezTo>
                  <a:cubicBezTo>
                    <a:pt x="2024" y="5748"/>
                    <a:pt x="2031" y="5748"/>
                    <a:pt x="2047" y="5756"/>
                  </a:cubicBezTo>
                  <a:cubicBezTo>
                    <a:pt x="2054" y="5756"/>
                    <a:pt x="2069" y="5756"/>
                    <a:pt x="2069" y="5771"/>
                  </a:cubicBezTo>
                  <a:cubicBezTo>
                    <a:pt x="2069" y="5801"/>
                    <a:pt x="2069" y="5801"/>
                    <a:pt x="2069" y="5801"/>
                  </a:cubicBezTo>
                  <a:cubicBezTo>
                    <a:pt x="2069" y="5816"/>
                    <a:pt x="2061" y="5831"/>
                    <a:pt x="2076" y="5838"/>
                  </a:cubicBezTo>
                  <a:cubicBezTo>
                    <a:pt x="2084" y="5846"/>
                    <a:pt x="2099" y="5838"/>
                    <a:pt x="2106" y="5853"/>
                  </a:cubicBezTo>
                  <a:cubicBezTo>
                    <a:pt x="2099" y="5861"/>
                    <a:pt x="2099" y="5868"/>
                    <a:pt x="2091" y="5883"/>
                  </a:cubicBezTo>
                  <a:cubicBezTo>
                    <a:pt x="2084" y="5891"/>
                    <a:pt x="2084" y="5891"/>
                    <a:pt x="2076" y="5891"/>
                  </a:cubicBezTo>
                  <a:cubicBezTo>
                    <a:pt x="2069" y="5891"/>
                    <a:pt x="2061" y="5891"/>
                    <a:pt x="2054" y="5891"/>
                  </a:cubicBezTo>
                  <a:cubicBezTo>
                    <a:pt x="2039" y="5891"/>
                    <a:pt x="2031" y="5906"/>
                    <a:pt x="2017" y="5913"/>
                  </a:cubicBezTo>
                  <a:cubicBezTo>
                    <a:pt x="2009" y="5928"/>
                    <a:pt x="2001" y="5928"/>
                    <a:pt x="1994" y="5935"/>
                  </a:cubicBezTo>
                  <a:cubicBezTo>
                    <a:pt x="1987" y="5951"/>
                    <a:pt x="1987" y="5958"/>
                    <a:pt x="1979" y="5965"/>
                  </a:cubicBezTo>
                  <a:cubicBezTo>
                    <a:pt x="1971" y="5965"/>
                    <a:pt x="1964" y="5965"/>
                    <a:pt x="1957" y="5965"/>
                  </a:cubicBezTo>
                  <a:cubicBezTo>
                    <a:pt x="1941" y="5973"/>
                    <a:pt x="1941" y="5981"/>
                    <a:pt x="1927" y="5981"/>
                  </a:cubicBezTo>
                  <a:cubicBezTo>
                    <a:pt x="1911" y="5988"/>
                    <a:pt x="1904" y="5988"/>
                    <a:pt x="1889" y="5995"/>
                  </a:cubicBezTo>
                  <a:cubicBezTo>
                    <a:pt x="1882" y="6003"/>
                    <a:pt x="1882" y="6003"/>
                    <a:pt x="1874" y="6003"/>
                  </a:cubicBezTo>
                  <a:cubicBezTo>
                    <a:pt x="1859" y="6003"/>
                    <a:pt x="1859" y="5988"/>
                    <a:pt x="1852" y="5981"/>
                  </a:cubicBezTo>
                  <a:cubicBezTo>
                    <a:pt x="1852" y="5973"/>
                    <a:pt x="1844" y="5965"/>
                    <a:pt x="1829" y="5958"/>
                  </a:cubicBezTo>
                  <a:cubicBezTo>
                    <a:pt x="1807" y="5951"/>
                    <a:pt x="1792" y="5943"/>
                    <a:pt x="1769" y="5928"/>
                  </a:cubicBezTo>
                  <a:cubicBezTo>
                    <a:pt x="1754" y="5921"/>
                    <a:pt x="1739" y="5921"/>
                    <a:pt x="1724" y="5913"/>
                  </a:cubicBezTo>
                  <a:cubicBezTo>
                    <a:pt x="1717" y="5913"/>
                    <a:pt x="1709" y="5913"/>
                    <a:pt x="1709" y="5913"/>
                  </a:cubicBezTo>
                  <a:cubicBezTo>
                    <a:pt x="1694" y="5913"/>
                    <a:pt x="1687" y="5913"/>
                    <a:pt x="1672" y="5913"/>
                  </a:cubicBezTo>
                  <a:cubicBezTo>
                    <a:pt x="1657" y="5906"/>
                    <a:pt x="1657" y="5906"/>
                    <a:pt x="1642" y="5906"/>
                  </a:cubicBezTo>
                  <a:cubicBezTo>
                    <a:pt x="1627" y="5906"/>
                    <a:pt x="1619" y="5906"/>
                    <a:pt x="1604" y="5913"/>
                  </a:cubicBezTo>
                  <a:cubicBezTo>
                    <a:pt x="1597" y="5921"/>
                    <a:pt x="1589" y="5928"/>
                    <a:pt x="1582" y="5935"/>
                  </a:cubicBezTo>
                  <a:cubicBezTo>
                    <a:pt x="1582" y="5943"/>
                    <a:pt x="1582" y="5951"/>
                    <a:pt x="1574" y="5951"/>
                  </a:cubicBezTo>
                  <a:cubicBezTo>
                    <a:pt x="1567" y="5951"/>
                    <a:pt x="1559" y="5943"/>
                    <a:pt x="1559" y="5935"/>
                  </a:cubicBezTo>
                  <a:cubicBezTo>
                    <a:pt x="1559" y="5928"/>
                    <a:pt x="1567" y="5928"/>
                    <a:pt x="1567" y="5921"/>
                  </a:cubicBezTo>
                  <a:cubicBezTo>
                    <a:pt x="1574" y="5913"/>
                    <a:pt x="1574" y="5906"/>
                    <a:pt x="1582" y="5898"/>
                  </a:cubicBezTo>
                  <a:cubicBezTo>
                    <a:pt x="1582" y="5891"/>
                    <a:pt x="1589" y="5891"/>
                    <a:pt x="1589" y="5883"/>
                  </a:cubicBezTo>
                  <a:cubicBezTo>
                    <a:pt x="1589" y="5868"/>
                    <a:pt x="1574" y="5861"/>
                    <a:pt x="1567" y="5853"/>
                  </a:cubicBezTo>
                  <a:cubicBezTo>
                    <a:pt x="1552" y="5846"/>
                    <a:pt x="1544" y="5831"/>
                    <a:pt x="1537" y="5831"/>
                  </a:cubicBezTo>
                  <a:cubicBezTo>
                    <a:pt x="1522" y="5831"/>
                    <a:pt x="1514" y="5846"/>
                    <a:pt x="1499" y="5853"/>
                  </a:cubicBezTo>
                  <a:cubicBezTo>
                    <a:pt x="1492" y="5861"/>
                    <a:pt x="1484" y="5868"/>
                    <a:pt x="1484" y="5876"/>
                  </a:cubicBezTo>
                  <a:cubicBezTo>
                    <a:pt x="1469" y="5898"/>
                    <a:pt x="1454" y="5906"/>
                    <a:pt x="1447" y="5935"/>
                  </a:cubicBezTo>
                  <a:cubicBezTo>
                    <a:pt x="1447" y="5943"/>
                    <a:pt x="1439" y="5951"/>
                    <a:pt x="1439" y="5958"/>
                  </a:cubicBezTo>
                  <a:cubicBezTo>
                    <a:pt x="1432" y="5965"/>
                    <a:pt x="1432" y="5965"/>
                    <a:pt x="1424" y="5973"/>
                  </a:cubicBezTo>
                  <a:cubicBezTo>
                    <a:pt x="1417" y="5973"/>
                    <a:pt x="1417" y="5981"/>
                    <a:pt x="1402" y="5981"/>
                  </a:cubicBezTo>
                  <a:cubicBezTo>
                    <a:pt x="1387" y="5995"/>
                    <a:pt x="1379" y="5995"/>
                    <a:pt x="1357" y="6011"/>
                  </a:cubicBezTo>
                  <a:cubicBezTo>
                    <a:pt x="1349" y="6018"/>
                    <a:pt x="1349" y="6025"/>
                    <a:pt x="1335" y="6025"/>
                  </a:cubicBezTo>
                  <a:cubicBezTo>
                    <a:pt x="1327" y="6025"/>
                    <a:pt x="1319" y="6018"/>
                    <a:pt x="1305" y="6018"/>
                  </a:cubicBezTo>
                  <a:cubicBezTo>
                    <a:pt x="1297" y="6011"/>
                    <a:pt x="1297" y="6011"/>
                    <a:pt x="1289" y="6011"/>
                  </a:cubicBezTo>
                  <a:cubicBezTo>
                    <a:pt x="1282" y="6011"/>
                    <a:pt x="1282" y="6018"/>
                    <a:pt x="1282" y="6025"/>
                  </a:cubicBezTo>
                  <a:cubicBezTo>
                    <a:pt x="1275" y="6033"/>
                    <a:pt x="1275" y="6033"/>
                    <a:pt x="1275" y="6041"/>
                  </a:cubicBezTo>
                  <a:cubicBezTo>
                    <a:pt x="1267" y="6055"/>
                    <a:pt x="1267" y="6070"/>
                    <a:pt x="1259" y="6085"/>
                  </a:cubicBezTo>
                  <a:cubicBezTo>
                    <a:pt x="1259" y="6108"/>
                    <a:pt x="1259" y="6123"/>
                    <a:pt x="1252" y="6145"/>
                  </a:cubicBezTo>
                  <a:cubicBezTo>
                    <a:pt x="1252" y="6153"/>
                    <a:pt x="1252" y="6160"/>
                    <a:pt x="1252" y="6168"/>
                  </a:cubicBezTo>
                  <a:cubicBezTo>
                    <a:pt x="1252" y="6205"/>
                    <a:pt x="1252" y="6205"/>
                    <a:pt x="1252" y="6205"/>
                  </a:cubicBezTo>
                  <a:cubicBezTo>
                    <a:pt x="1252" y="6228"/>
                    <a:pt x="1267" y="6243"/>
                    <a:pt x="1267" y="6265"/>
                  </a:cubicBezTo>
                  <a:cubicBezTo>
                    <a:pt x="1267" y="6273"/>
                    <a:pt x="1267" y="6280"/>
                    <a:pt x="1259" y="6280"/>
                  </a:cubicBezTo>
                  <a:cubicBezTo>
                    <a:pt x="1259" y="6288"/>
                    <a:pt x="1252" y="6288"/>
                    <a:pt x="1245" y="6288"/>
                  </a:cubicBezTo>
                  <a:cubicBezTo>
                    <a:pt x="1229" y="6295"/>
                    <a:pt x="1222" y="6295"/>
                    <a:pt x="1207" y="6303"/>
                  </a:cubicBezTo>
                  <a:cubicBezTo>
                    <a:pt x="1170" y="6318"/>
                    <a:pt x="1147" y="6318"/>
                    <a:pt x="1117" y="6333"/>
                  </a:cubicBezTo>
                  <a:cubicBezTo>
                    <a:pt x="1102" y="6340"/>
                    <a:pt x="1087" y="6348"/>
                    <a:pt x="1080" y="6355"/>
                  </a:cubicBezTo>
                  <a:cubicBezTo>
                    <a:pt x="1072" y="6355"/>
                    <a:pt x="1065" y="6363"/>
                    <a:pt x="1057" y="6370"/>
                  </a:cubicBezTo>
                  <a:cubicBezTo>
                    <a:pt x="1050" y="6378"/>
                    <a:pt x="1050" y="6385"/>
                    <a:pt x="1050" y="6393"/>
                  </a:cubicBezTo>
                  <a:cubicBezTo>
                    <a:pt x="1042" y="6408"/>
                    <a:pt x="1035" y="6415"/>
                    <a:pt x="1027" y="6430"/>
                  </a:cubicBezTo>
                  <a:cubicBezTo>
                    <a:pt x="1027" y="6445"/>
                    <a:pt x="1020" y="6453"/>
                    <a:pt x="1012" y="6460"/>
                  </a:cubicBezTo>
                  <a:cubicBezTo>
                    <a:pt x="1012" y="6468"/>
                    <a:pt x="1005" y="6475"/>
                    <a:pt x="997" y="6475"/>
                  </a:cubicBezTo>
                  <a:cubicBezTo>
                    <a:pt x="990" y="6475"/>
                    <a:pt x="990" y="6468"/>
                    <a:pt x="982" y="6468"/>
                  </a:cubicBezTo>
                  <a:cubicBezTo>
                    <a:pt x="967" y="6460"/>
                    <a:pt x="960" y="6460"/>
                    <a:pt x="952" y="6453"/>
                  </a:cubicBezTo>
                  <a:cubicBezTo>
                    <a:pt x="945" y="6438"/>
                    <a:pt x="937" y="6430"/>
                    <a:pt x="922" y="6430"/>
                  </a:cubicBezTo>
                  <a:cubicBezTo>
                    <a:pt x="900" y="6430"/>
                    <a:pt x="885" y="6438"/>
                    <a:pt x="862" y="6438"/>
                  </a:cubicBezTo>
                  <a:cubicBezTo>
                    <a:pt x="855" y="6438"/>
                    <a:pt x="847" y="6430"/>
                    <a:pt x="840" y="6415"/>
                  </a:cubicBezTo>
                  <a:cubicBezTo>
                    <a:pt x="832" y="6408"/>
                    <a:pt x="825" y="6393"/>
                    <a:pt x="817" y="6378"/>
                  </a:cubicBezTo>
                  <a:cubicBezTo>
                    <a:pt x="802" y="6355"/>
                    <a:pt x="795" y="6340"/>
                    <a:pt x="780" y="6310"/>
                  </a:cubicBezTo>
                  <a:cubicBezTo>
                    <a:pt x="772" y="6288"/>
                    <a:pt x="780" y="6273"/>
                    <a:pt x="765" y="6250"/>
                  </a:cubicBezTo>
                  <a:cubicBezTo>
                    <a:pt x="758" y="6235"/>
                    <a:pt x="758" y="6220"/>
                    <a:pt x="758" y="6198"/>
                  </a:cubicBezTo>
                  <a:cubicBezTo>
                    <a:pt x="750" y="6190"/>
                    <a:pt x="750" y="6183"/>
                    <a:pt x="750" y="6175"/>
                  </a:cubicBezTo>
                  <a:cubicBezTo>
                    <a:pt x="750" y="6153"/>
                    <a:pt x="758" y="6145"/>
                    <a:pt x="758" y="6123"/>
                  </a:cubicBezTo>
                  <a:cubicBezTo>
                    <a:pt x="758" y="6115"/>
                    <a:pt x="772" y="6108"/>
                    <a:pt x="772" y="6100"/>
                  </a:cubicBezTo>
                  <a:cubicBezTo>
                    <a:pt x="772" y="6063"/>
                    <a:pt x="772" y="6063"/>
                    <a:pt x="772" y="6063"/>
                  </a:cubicBezTo>
                  <a:cubicBezTo>
                    <a:pt x="772" y="6055"/>
                    <a:pt x="772" y="6055"/>
                    <a:pt x="772" y="6048"/>
                  </a:cubicBezTo>
                  <a:cubicBezTo>
                    <a:pt x="780" y="6033"/>
                    <a:pt x="787" y="6025"/>
                    <a:pt x="795" y="6011"/>
                  </a:cubicBezTo>
                  <a:cubicBezTo>
                    <a:pt x="810" y="5988"/>
                    <a:pt x="817" y="5981"/>
                    <a:pt x="832" y="5958"/>
                  </a:cubicBezTo>
                  <a:cubicBezTo>
                    <a:pt x="832" y="5951"/>
                    <a:pt x="840" y="5943"/>
                    <a:pt x="847" y="5935"/>
                  </a:cubicBezTo>
                  <a:cubicBezTo>
                    <a:pt x="847" y="5928"/>
                    <a:pt x="855" y="5921"/>
                    <a:pt x="862" y="5913"/>
                  </a:cubicBezTo>
                  <a:cubicBezTo>
                    <a:pt x="862" y="5906"/>
                    <a:pt x="862" y="5898"/>
                    <a:pt x="862" y="5883"/>
                  </a:cubicBezTo>
                  <a:cubicBezTo>
                    <a:pt x="862" y="5868"/>
                    <a:pt x="862" y="5861"/>
                    <a:pt x="870" y="5846"/>
                  </a:cubicBezTo>
                  <a:cubicBezTo>
                    <a:pt x="877" y="5846"/>
                    <a:pt x="877" y="5846"/>
                    <a:pt x="877" y="5846"/>
                  </a:cubicBezTo>
                  <a:cubicBezTo>
                    <a:pt x="892" y="5853"/>
                    <a:pt x="892" y="5853"/>
                    <a:pt x="892" y="5853"/>
                  </a:cubicBezTo>
                  <a:cubicBezTo>
                    <a:pt x="907" y="5846"/>
                    <a:pt x="915" y="5831"/>
                    <a:pt x="915" y="5816"/>
                  </a:cubicBezTo>
                  <a:cubicBezTo>
                    <a:pt x="915" y="5793"/>
                    <a:pt x="915" y="5778"/>
                    <a:pt x="922" y="5756"/>
                  </a:cubicBezTo>
                  <a:cubicBezTo>
                    <a:pt x="922" y="5748"/>
                    <a:pt x="922" y="5748"/>
                    <a:pt x="922" y="5741"/>
                  </a:cubicBezTo>
                  <a:cubicBezTo>
                    <a:pt x="922" y="5718"/>
                    <a:pt x="930" y="5703"/>
                    <a:pt x="930" y="5681"/>
                  </a:cubicBezTo>
                  <a:cubicBezTo>
                    <a:pt x="930" y="5658"/>
                    <a:pt x="922" y="5651"/>
                    <a:pt x="915" y="5636"/>
                  </a:cubicBezTo>
                  <a:cubicBezTo>
                    <a:pt x="915" y="5613"/>
                    <a:pt x="915" y="5606"/>
                    <a:pt x="915" y="5591"/>
                  </a:cubicBezTo>
                  <a:cubicBezTo>
                    <a:pt x="907" y="5576"/>
                    <a:pt x="907" y="5568"/>
                    <a:pt x="907" y="5561"/>
                  </a:cubicBezTo>
                  <a:cubicBezTo>
                    <a:pt x="892" y="5538"/>
                    <a:pt x="885" y="5531"/>
                    <a:pt x="870" y="5508"/>
                  </a:cubicBezTo>
                  <a:cubicBezTo>
                    <a:pt x="862" y="5501"/>
                    <a:pt x="855" y="5494"/>
                    <a:pt x="847" y="5478"/>
                  </a:cubicBezTo>
                  <a:cubicBezTo>
                    <a:pt x="840" y="5464"/>
                    <a:pt x="840" y="5456"/>
                    <a:pt x="832" y="5448"/>
                  </a:cubicBezTo>
                  <a:cubicBezTo>
                    <a:pt x="825" y="5426"/>
                    <a:pt x="817" y="5418"/>
                    <a:pt x="810" y="5404"/>
                  </a:cubicBezTo>
                  <a:cubicBezTo>
                    <a:pt x="802" y="5396"/>
                    <a:pt x="802" y="5388"/>
                    <a:pt x="795" y="5381"/>
                  </a:cubicBezTo>
                  <a:cubicBezTo>
                    <a:pt x="787" y="5381"/>
                    <a:pt x="780" y="5374"/>
                    <a:pt x="765" y="5374"/>
                  </a:cubicBezTo>
                  <a:cubicBezTo>
                    <a:pt x="735" y="5366"/>
                    <a:pt x="712" y="5374"/>
                    <a:pt x="690" y="5359"/>
                  </a:cubicBezTo>
                  <a:cubicBezTo>
                    <a:pt x="675" y="5351"/>
                    <a:pt x="668" y="5336"/>
                    <a:pt x="660" y="5321"/>
                  </a:cubicBezTo>
                  <a:cubicBezTo>
                    <a:pt x="652" y="5306"/>
                    <a:pt x="652" y="5299"/>
                    <a:pt x="645" y="5284"/>
                  </a:cubicBezTo>
                  <a:cubicBezTo>
                    <a:pt x="638" y="5254"/>
                    <a:pt x="623" y="5231"/>
                    <a:pt x="593" y="5224"/>
                  </a:cubicBezTo>
                  <a:cubicBezTo>
                    <a:pt x="578" y="5216"/>
                    <a:pt x="570" y="5209"/>
                    <a:pt x="555" y="5201"/>
                  </a:cubicBezTo>
                  <a:cubicBezTo>
                    <a:pt x="533" y="5194"/>
                    <a:pt x="525" y="5179"/>
                    <a:pt x="525" y="5164"/>
                  </a:cubicBezTo>
                  <a:cubicBezTo>
                    <a:pt x="525" y="5149"/>
                    <a:pt x="525" y="5141"/>
                    <a:pt x="525" y="5126"/>
                  </a:cubicBezTo>
                  <a:cubicBezTo>
                    <a:pt x="518" y="5111"/>
                    <a:pt x="510" y="5096"/>
                    <a:pt x="510" y="5081"/>
                  </a:cubicBezTo>
                  <a:cubicBezTo>
                    <a:pt x="510" y="5059"/>
                    <a:pt x="518" y="5044"/>
                    <a:pt x="533" y="5029"/>
                  </a:cubicBezTo>
                  <a:cubicBezTo>
                    <a:pt x="548" y="5006"/>
                    <a:pt x="555" y="4991"/>
                    <a:pt x="570" y="4969"/>
                  </a:cubicBezTo>
                  <a:cubicBezTo>
                    <a:pt x="578" y="4946"/>
                    <a:pt x="585" y="4931"/>
                    <a:pt x="593" y="4909"/>
                  </a:cubicBezTo>
                  <a:cubicBezTo>
                    <a:pt x="593" y="4886"/>
                    <a:pt x="600" y="4879"/>
                    <a:pt x="600" y="4856"/>
                  </a:cubicBezTo>
                  <a:cubicBezTo>
                    <a:pt x="600" y="4796"/>
                    <a:pt x="585" y="4766"/>
                    <a:pt x="585" y="4714"/>
                  </a:cubicBezTo>
                  <a:cubicBezTo>
                    <a:pt x="585" y="4692"/>
                    <a:pt x="585" y="4692"/>
                    <a:pt x="585" y="4692"/>
                  </a:cubicBezTo>
                  <a:cubicBezTo>
                    <a:pt x="585" y="4669"/>
                    <a:pt x="585" y="4654"/>
                    <a:pt x="585" y="4624"/>
                  </a:cubicBezTo>
                  <a:cubicBezTo>
                    <a:pt x="585" y="4594"/>
                    <a:pt x="600" y="4579"/>
                    <a:pt x="600" y="4549"/>
                  </a:cubicBezTo>
                  <a:cubicBezTo>
                    <a:pt x="615" y="4534"/>
                    <a:pt x="630" y="4527"/>
                    <a:pt x="645" y="4519"/>
                  </a:cubicBezTo>
                  <a:cubicBezTo>
                    <a:pt x="652" y="4512"/>
                    <a:pt x="660" y="4504"/>
                    <a:pt x="668" y="4504"/>
                  </a:cubicBezTo>
                  <a:cubicBezTo>
                    <a:pt x="682" y="4504"/>
                    <a:pt x="690" y="4504"/>
                    <a:pt x="698" y="4504"/>
                  </a:cubicBezTo>
                  <a:cubicBezTo>
                    <a:pt x="705" y="4504"/>
                    <a:pt x="712" y="4497"/>
                    <a:pt x="720" y="4497"/>
                  </a:cubicBezTo>
                  <a:cubicBezTo>
                    <a:pt x="742" y="4497"/>
                    <a:pt x="758" y="4489"/>
                    <a:pt x="780" y="4489"/>
                  </a:cubicBezTo>
                  <a:cubicBezTo>
                    <a:pt x="787" y="4497"/>
                    <a:pt x="795" y="4489"/>
                    <a:pt x="810" y="4489"/>
                  </a:cubicBezTo>
                  <a:cubicBezTo>
                    <a:pt x="817" y="4489"/>
                    <a:pt x="825" y="4489"/>
                    <a:pt x="832" y="4482"/>
                  </a:cubicBezTo>
                  <a:cubicBezTo>
                    <a:pt x="840" y="4474"/>
                    <a:pt x="840" y="4467"/>
                    <a:pt x="840" y="4452"/>
                  </a:cubicBezTo>
                  <a:lnTo>
                    <a:pt x="847" y="4444"/>
                  </a:lnTo>
                  <a:cubicBezTo>
                    <a:pt x="855" y="4437"/>
                    <a:pt x="862" y="4429"/>
                    <a:pt x="870" y="4429"/>
                  </a:cubicBezTo>
                  <a:cubicBezTo>
                    <a:pt x="885" y="4422"/>
                    <a:pt x="892" y="4414"/>
                    <a:pt x="907" y="4407"/>
                  </a:cubicBezTo>
                  <a:cubicBezTo>
                    <a:pt x="915" y="4407"/>
                    <a:pt x="922" y="4407"/>
                    <a:pt x="930" y="4399"/>
                  </a:cubicBezTo>
                  <a:cubicBezTo>
                    <a:pt x="937" y="4399"/>
                    <a:pt x="937" y="4392"/>
                    <a:pt x="937" y="4377"/>
                  </a:cubicBezTo>
                  <a:cubicBezTo>
                    <a:pt x="937" y="4362"/>
                    <a:pt x="945" y="4354"/>
                    <a:pt x="952" y="4347"/>
                  </a:cubicBezTo>
                  <a:cubicBezTo>
                    <a:pt x="967" y="4324"/>
                    <a:pt x="967" y="4309"/>
                    <a:pt x="975" y="4287"/>
                  </a:cubicBezTo>
                  <a:lnTo>
                    <a:pt x="982" y="4287"/>
                  </a:lnTo>
                  <a:cubicBezTo>
                    <a:pt x="982" y="4295"/>
                    <a:pt x="982" y="4302"/>
                    <a:pt x="990" y="4302"/>
                  </a:cubicBezTo>
                  <a:cubicBezTo>
                    <a:pt x="997" y="4309"/>
                    <a:pt x="997" y="4302"/>
                    <a:pt x="1005" y="4309"/>
                  </a:cubicBezTo>
                  <a:cubicBezTo>
                    <a:pt x="1012" y="4309"/>
                    <a:pt x="1012" y="4309"/>
                    <a:pt x="1012" y="4317"/>
                  </a:cubicBezTo>
                  <a:cubicBezTo>
                    <a:pt x="1020" y="4324"/>
                    <a:pt x="1027" y="4324"/>
                    <a:pt x="1035" y="4339"/>
                  </a:cubicBezTo>
                  <a:cubicBezTo>
                    <a:pt x="1035" y="4354"/>
                    <a:pt x="1035" y="4362"/>
                    <a:pt x="1042" y="4377"/>
                  </a:cubicBezTo>
                  <a:cubicBezTo>
                    <a:pt x="1057" y="4369"/>
                    <a:pt x="1057" y="4369"/>
                    <a:pt x="1072" y="4369"/>
                  </a:cubicBezTo>
                  <a:cubicBezTo>
                    <a:pt x="1087" y="4362"/>
                    <a:pt x="1095" y="4362"/>
                    <a:pt x="1110" y="4362"/>
                  </a:cubicBezTo>
                  <a:cubicBezTo>
                    <a:pt x="1110" y="4347"/>
                    <a:pt x="1117" y="4339"/>
                    <a:pt x="1117" y="4317"/>
                  </a:cubicBezTo>
                  <a:cubicBezTo>
                    <a:pt x="1117" y="4317"/>
                    <a:pt x="1117" y="4317"/>
                    <a:pt x="1117" y="4309"/>
                  </a:cubicBezTo>
                  <a:cubicBezTo>
                    <a:pt x="1117" y="4302"/>
                    <a:pt x="1117" y="4302"/>
                    <a:pt x="1117" y="4295"/>
                  </a:cubicBezTo>
                  <a:cubicBezTo>
                    <a:pt x="1117" y="4287"/>
                    <a:pt x="1117" y="4279"/>
                    <a:pt x="1125" y="4272"/>
                  </a:cubicBezTo>
                  <a:cubicBezTo>
                    <a:pt x="1125" y="4265"/>
                    <a:pt x="1132" y="4265"/>
                    <a:pt x="1132" y="4265"/>
                  </a:cubicBezTo>
                  <a:cubicBezTo>
                    <a:pt x="1147" y="4249"/>
                    <a:pt x="1147" y="4235"/>
                    <a:pt x="1162" y="4219"/>
                  </a:cubicBezTo>
                  <a:cubicBezTo>
                    <a:pt x="1177" y="4205"/>
                    <a:pt x="1177" y="4189"/>
                    <a:pt x="1192" y="4175"/>
                  </a:cubicBezTo>
                  <a:cubicBezTo>
                    <a:pt x="1199" y="4159"/>
                    <a:pt x="1207" y="4152"/>
                    <a:pt x="1215" y="4130"/>
                  </a:cubicBezTo>
                  <a:cubicBezTo>
                    <a:pt x="1215" y="4130"/>
                    <a:pt x="1215" y="4122"/>
                    <a:pt x="1222" y="4115"/>
                  </a:cubicBezTo>
                  <a:cubicBezTo>
                    <a:pt x="1222" y="4115"/>
                    <a:pt x="1222" y="4115"/>
                    <a:pt x="1229" y="4115"/>
                  </a:cubicBezTo>
                  <a:cubicBezTo>
                    <a:pt x="1237" y="4100"/>
                    <a:pt x="1252" y="4092"/>
                    <a:pt x="1275" y="4085"/>
                  </a:cubicBezTo>
                  <a:cubicBezTo>
                    <a:pt x="1282" y="4085"/>
                    <a:pt x="1289" y="4077"/>
                    <a:pt x="1297" y="4077"/>
                  </a:cubicBezTo>
                  <a:cubicBezTo>
                    <a:pt x="1312" y="4062"/>
                    <a:pt x="1327" y="4055"/>
                    <a:pt x="1342" y="4040"/>
                  </a:cubicBezTo>
                  <a:cubicBezTo>
                    <a:pt x="1349" y="4032"/>
                    <a:pt x="1357" y="4025"/>
                    <a:pt x="1364" y="4010"/>
                  </a:cubicBezTo>
                  <a:cubicBezTo>
                    <a:pt x="1372" y="4002"/>
                    <a:pt x="1372" y="4002"/>
                    <a:pt x="1372" y="3995"/>
                  </a:cubicBezTo>
                  <a:cubicBezTo>
                    <a:pt x="1372" y="3972"/>
                    <a:pt x="1357" y="3972"/>
                    <a:pt x="1349" y="3950"/>
                  </a:cubicBezTo>
                  <a:cubicBezTo>
                    <a:pt x="1342" y="3935"/>
                    <a:pt x="1335" y="3927"/>
                    <a:pt x="1327" y="3905"/>
                  </a:cubicBezTo>
                  <a:cubicBezTo>
                    <a:pt x="1319" y="3897"/>
                    <a:pt x="1312" y="3897"/>
                    <a:pt x="1305" y="3890"/>
                  </a:cubicBezTo>
                  <a:cubicBezTo>
                    <a:pt x="1297" y="3882"/>
                    <a:pt x="1297" y="3875"/>
                    <a:pt x="1297" y="3867"/>
                  </a:cubicBezTo>
                  <a:cubicBezTo>
                    <a:pt x="1289" y="3852"/>
                    <a:pt x="1282" y="3837"/>
                    <a:pt x="1275" y="3822"/>
                  </a:cubicBezTo>
                  <a:cubicBezTo>
                    <a:pt x="1259" y="3800"/>
                    <a:pt x="1245" y="3785"/>
                    <a:pt x="1222" y="3762"/>
                  </a:cubicBezTo>
                  <a:cubicBezTo>
                    <a:pt x="1215" y="3755"/>
                    <a:pt x="1207" y="3755"/>
                    <a:pt x="1199" y="3747"/>
                  </a:cubicBezTo>
                  <a:cubicBezTo>
                    <a:pt x="1192" y="3732"/>
                    <a:pt x="1177" y="3725"/>
                    <a:pt x="1170" y="3710"/>
                  </a:cubicBezTo>
                  <a:cubicBezTo>
                    <a:pt x="1170" y="3710"/>
                    <a:pt x="1162" y="3702"/>
                    <a:pt x="1162" y="3695"/>
                  </a:cubicBezTo>
                  <a:cubicBezTo>
                    <a:pt x="1155" y="3680"/>
                    <a:pt x="1147" y="3665"/>
                    <a:pt x="1140" y="3650"/>
                  </a:cubicBezTo>
                  <a:cubicBezTo>
                    <a:pt x="1170" y="3553"/>
                    <a:pt x="1170" y="3553"/>
                    <a:pt x="1170" y="3553"/>
                  </a:cubicBezTo>
                  <a:cubicBezTo>
                    <a:pt x="1170" y="3515"/>
                    <a:pt x="1170" y="3515"/>
                    <a:pt x="1170" y="3515"/>
                  </a:cubicBezTo>
                  <a:cubicBezTo>
                    <a:pt x="1170" y="3500"/>
                    <a:pt x="1170" y="3500"/>
                    <a:pt x="1170" y="3500"/>
                  </a:cubicBezTo>
                  <a:lnTo>
                    <a:pt x="1170" y="3500"/>
                  </a:lnTo>
                  <a:cubicBezTo>
                    <a:pt x="1199" y="3500"/>
                    <a:pt x="1199" y="3500"/>
                    <a:pt x="1199" y="3500"/>
                  </a:cubicBezTo>
                  <a:cubicBezTo>
                    <a:pt x="1215" y="3500"/>
                    <a:pt x="1215" y="3500"/>
                    <a:pt x="1215" y="3500"/>
                  </a:cubicBezTo>
                  <a:cubicBezTo>
                    <a:pt x="1229" y="3500"/>
                    <a:pt x="1237" y="3493"/>
                    <a:pt x="1245" y="3493"/>
                  </a:cubicBezTo>
                  <a:cubicBezTo>
                    <a:pt x="1267" y="3493"/>
                    <a:pt x="1282" y="3493"/>
                    <a:pt x="1289" y="3477"/>
                  </a:cubicBezTo>
                  <a:cubicBezTo>
                    <a:pt x="1297" y="3463"/>
                    <a:pt x="1305" y="3448"/>
                    <a:pt x="1312" y="3433"/>
                  </a:cubicBezTo>
                  <a:cubicBezTo>
                    <a:pt x="1319" y="3433"/>
                    <a:pt x="1319" y="3433"/>
                    <a:pt x="1327" y="3433"/>
                  </a:cubicBezTo>
                  <a:cubicBezTo>
                    <a:pt x="1342" y="3440"/>
                    <a:pt x="1342" y="3455"/>
                    <a:pt x="1357" y="3463"/>
                  </a:cubicBezTo>
                  <a:cubicBezTo>
                    <a:pt x="1372" y="3470"/>
                    <a:pt x="1387" y="3470"/>
                    <a:pt x="1394" y="3485"/>
                  </a:cubicBezTo>
                  <a:cubicBezTo>
                    <a:pt x="1402" y="3493"/>
                    <a:pt x="1402" y="3493"/>
                    <a:pt x="1402" y="3500"/>
                  </a:cubicBezTo>
                  <a:cubicBezTo>
                    <a:pt x="1417" y="3523"/>
                    <a:pt x="1424" y="3545"/>
                    <a:pt x="1447" y="3553"/>
                  </a:cubicBezTo>
                  <a:cubicBezTo>
                    <a:pt x="1462" y="3553"/>
                    <a:pt x="1477" y="3553"/>
                    <a:pt x="1492" y="3560"/>
                  </a:cubicBezTo>
                  <a:lnTo>
                    <a:pt x="1499" y="3567"/>
                  </a:lnTo>
                  <a:cubicBezTo>
                    <a:pt x="1499" y="3575"/>
                    <a:pt x="1499" y="3575"/>
                    <a:pt x="1499" y="3575"/>
                  </a:cubicBezTo>
                  <a:cubicBezTo>
                    <a:pt x="1492" y="3583"/>
                    <a:pt x="1484" y="3583"/>
                    <a:pt x="1484" y="3590"/>
                  </a:cubicBezTo>
                  <a:cubicBezTo>
                    <a:pt x="1484" y="3597"/>
                    <a:pt x="1492" y="3597"/>
                    <a:pt x="1499" y="3605"/>
                  </a:cubicBezTo>
                  <a:cubicBezTo>
                    <a:pt x="1514" y="3613"/>
                    <a:pt x="1522" y="3613"/>
                    <a:pt x="1529" y="3613"/>
                  </a:cubicBezTo>
                  <a:cubicBezTo>
                    <a:pt x="1544" y="3613"/>
                    <a:pt x="1559" y="3620"/>
                    <a:pt x="1567" y="3627"/>
                  </a:cubicBezTo>
                  <a:cubicBezTo>
                    <a:pt x="1582" y="3635"/>
                    <a:pt x="1597" y="3642"/>
                    <a:pt x="1612" y="3650"/>
                  </a:cubicBezTo>
                  <a:cubicBezTo>
                    <a:pt x="1627" y="3650"/>
                    <a:pt x="1634" y="3650"/>
                    <a:pt x="1642" y="3657"/>
                  </a:cubicBezTo>
                  <a:cubicBezTo>
                    <a:pt x="1642" y="3665"/>
                    <a:pt x="1649" y="3665"/>
                    <a:pt x="1649" y="3672"/>
                  </a:cubicBezTo>
                  <a:cubicBezTo>
                    <a:pt x="1649" y="3702"/>
                    <a:pt x="1649" y="3702"/>
                    <a:pt x="1649" y="3702"/>
                  </a:cubicBezTo>
                  <a:cubicBezTo>
                    <a:pt x="1664" y="3702"/>
                    <a:pt x="1664" y="3702"/>
                    <a:pt x="1664" y="3702"/>
                  </a:cubicBezTo>
                  <a:cubicBezTo>
                    <a:pt x="1694" y="3702"/>
                    <a:pt x="1702" y="3695"/>
                    <a:pt x="1724" y="3687"/>
                  </a:cubicBezTo>
                  <a:cubicBezTo>
                    <a:pt x="1747" y="3687"/>
                    <a:pt x="1762" y="3687"/>
                    <a:pt x="1784" y="3687"/>
                  </a:cubicBezTo>
                  <a:cubicBezTo>
                    <a:pt x="1807" y="3680"/>
                    <a:pt x="1822" y="3672"/>
                    <a:pt x="1844" y="3657"/>
                  </a:cubicBezTo>
                  <a:cubicBezTo>
                    <a:pt x="1859" y="3657"/>
                    <a:pt x="1867" y="3657"/>
                    <a:pt x="1882" y="3650"/>
                  </a:cubicBezTo>
                  <a:cubicBezTo>
                    <a:pt x="1889" y="3650"/>
                    <a:pt x="1889" y="3642"/>
                    <a:pt x="1897" y="3642"/>
                  </a:cubicBezTo>
                  <a:cubicBezTo>
                    <a:pt x="1911" y="3642"/>
                    <a:pt x="1927" y="3650"/>
                    <a:pt x="1927" y="3665"/>
                  </a:cubicBezTo>
                  <a:cubicBezTo>
                    <a:pt x="1927" y="3672"/>
                    <a:pt x="1919" y="3672"/>
                    <a:pt x="1919" y="3680"/>
                  </a:cubicBezTo>
                  <a:cubicBezTo>
                    <a:pt x="1919" y="3687"/>
                    <a:pt x="1919" y="3687"/>
                    <a:pt x="1927" y="3695"/>
                  </a:cubicBezTo>
                  <a:cubicBezTo>
                    <a:pt x="1934" y="3710"/>
                    <a:pt x="1941" y="3710"/>
                    <a:pt x="1957" y="3717"/>
                  </a:cubicBezTo>
                  <a:cubicBezTo>
                    <a:pt x="1971" y="3732"/>
                    <a:pt x="1979" y="3740"/>
                    <a:pt x="2001" y="3747"/>
                  </a:cubicBezTo>
                  <a:cubicBezTo>
                    <a:pt x="2017" y="3762"/>
                    <a:pt x="2031" y="3770"/>
                    <a:pt x="2054" y="3770"/>
                  </a:cubicBezTo>
                  <a:cubicBezTo>
                    <a:pt x="2069" y="3777"/>
                    <a:pt x="2076" y="3785"/>
                    <a:pt x="2091" y="3785"/>
                  </a:cubicBezTo>
                  <a:cubicBezTo>
                    <a:pt x="2114" y="3785"/>
                    <a:pt x="2129" y="3777"/>
                    <a:pt x="2151" y="3770"/>
                  </a:cubicBezTo>
                  <a:cubicBezTo>
                    <a:pt x="2159" y="3770"/>
                    <a:pt x="2166" y="3762"/>
                    <a:pt x="2174" y="3762"/>
                  </a:cubicBezTo>
                  <a:cubicBezTo>
                    <a:pt x="2181" y="3755"/>
                    <a:pt x="2189" y="3747"/>
                    <a:pt x="2196" y="3740"/>
                  </a:cubicBezTo>
                  <a:cubicBezTo>
                    <a:pt x="2204" y="3740"/>
                    <a:pt x="2204" y="3732"/>
                    <a:pt x="2211" y="3725"/>
                  </a:cubicBezTo>
                  <a:cubicBezTo>
                    <a:pt x="2219" y="3725"/>
                    <a:pt x="2226" y="3717"/>
                    <a:pt x="2234" y="3710"/>
                  </a:cubicBezTo>
                  <a:cubicBezTo>
                    <a:pt x="2241" y="3702"/>
                    <a:pt x="2241" y="3702"/>
                    <a:pt x="2249" y="3695"/>
                  </a:cubicBezTo>
                  <a:cubicBezTo>
                    <a:pt x="2264" y="3687"/>
                    <a:pt x="2264" y="3680"/>
                    <a:pt x="2271" y="3672"/>
                  </a:cubicBezTo>
                  <a:cubicBezTo>
                    <a:pt x="2301" y="3635"/>
                    <a:pt x="2316" y="3613"/>
                    <a:pt x="2346" y="3575"/>
                  </a:cubicBezTo>
                  <a:cubicBezTo>
                    <a:pt x="2354" y="3567"/>
                    <a:pt x="2354" y="3560"/>
                    <a:pt x="2361" y="3553"/>
                  </a:cubicBezTo>
                  <a:cubicBezTo>
                    <a:pt x="2369" y="3545"/>
                    <a:pt x="2376" y="3545"/>
                    <a:pt x="2384" y="3530"/>
                  </a:cubicBezTo>
                  <a:cubicBezTo>
                    <a:pt x="2391" y="3515"/>
                    <a:pt x="2391" y="3507"/>
                    <a:pt x="2391" y="3485"/>
                  </a:cubicBezTo>
                  <a:lnTo>
                    <a:pt x="2399" y="3477"/>
                  </a:lnTo>
                  <a:cubicBezTo>
                    <a:pt x="2399" y="3425"/>
                    <a:pt x="2399" y="3425"/>
                    <a:pt x="2399" y="3425"/>
                  </a:cubicBezTo>
                  <a:cubicBezTo>
                    <a:pt x="2399" y="3418"/>
                    <a:pt x="2399" y="3410"/>
                    <a:pt x="2399" y="3403"/>
                  </a:cubicBezTo>
                  <a:cubicBezTo>
                    <a:pt x="2399" y="3365"/>
                    <a:pt x="2391" y="3343"/>
                    <a:pt x="2376" y="3305"/>
                  </a:cubicBezTo>
                  <a:lnTo>
                    <a:pt x="2376" y="3298"/>
                  </a:lnTo>
                  <a:cubicBezTo>
                    <a:pt x="2369" y="3275"/>
                    <a:pt x="2361" y="3268"/>
                    <a:pt x="2346" y="3253"/>
                  </a:cubicBezTo>
                  <a:cubicBezTo>
                    <a:pt x="2346" y="3245"/>
                    <a:pt x="2339" y="3238"/>
                    <a:pt x="2331" y="3230"/>
                  </a:cubicBezTo>
                  <a:cubicBezTo>
                    <a:pt x="2331" y="3223"/>
                    <a:pt x="2324" y="3215"/>
                    <a:pt x="2324" y="3208"/>
                  </a:cubicBezTo>
                  <a:cubicBezTo>
                    <a:pt x="2316" y="3200"/>
                    <a:pt x="2316" y="3193"/>
                    <a:pt x="2316" y="3185"/>
                  </a:cubicBezTo>
                  <a:cubicBezTo>
                    <a:pt x="2316" y="3178"/>
                    <a:pt x="2324" y="3170"/>
                    <a:pt x="2324" y="3155"/>
                  </a:cubicBezTo>
                  <a:cubicBezTo>
                    <a:pt x="2331" y="3148"/>
                    <a:pt x="2331" y="3140"/>
                    <a:pt x="2339" y="3125"/>
                  </a:cubicBezTo>
                  <a:cubicBezTo>
                    <a:pt x="2339" y="3118"/>
                    <a:pt x="2346" y="3110"/>
                    <a:pt x="2346" y="3103"/>
                  </a:cubicBezTo>
                  <a:cubicBezTo>
                    <a:pt x="2346" y="3088"/>
                    <a:pt x="2346" y="3080"/>
                    <a:pt x="2339" y="3066"/>
                  </a:cubicBezTo>
                  <a:cubicBezTo>
                    <a:pt x="2331" y="3050"/>
                    <a:pt x="2324" y="3043"/>
                    <a:pt x="2316" y="3028"/>
                  </a:cubicBezTo>
                  <a:cubicBezTo>
                    <a:pt x="2316" y="3020"/>
                    <a:pt x="2316" y="3013"/>
                    <a:pt x="2309" y="3006"/>
                  </a:cubicBezTo>
                  <a:cubicBezTo>
                    <a:pt x="2309" y="2983"/>
                    <a:pt x="2301" y="2968"/>
                    <a:pt x="2301" y="2953"/>
                  </a:cubicBezTo>
                  <a:cubicBezTo>
                    <a:pt x="2294" y="2930"/>
                    <a:pt x="2294" y="2923"/>
                    <a:pt x="2286" y="2908"/>
                  </a:cubicBezTo>
                  <a:cubicBezTo>
                    <a:pt x="2286" y="2901"/>
                    <a:pt x="2279" y="2901"/>
                    <a:pt x="2279" y="2893"/>
                  </a:cubicBezTo>
                  <a:cubicBezTo>
                    <a:pt x="2279" y="2878"/>
                    <a:pt x="2279" y="2871"/>
                    <a:pt x="2286" y="2855"/>
                  </a:cubicBezTo>
                  <a:cubicBezTo>
                    <a:pt x="2286" y="2848"/>
                    <a:pt x="2286" y="2848"/>
                    <a:pt x="2294" y="2841"/>
                  </a:cubicBezTo>
                  <a:cubicBezTo>
                    <a:pt x="2294" y="2833"/>
                    <a:pt x="2294" y="2833"/>
                    <a:pt x="2301" y="2833"/>
                  </a:cubicBezTo>
                  <a:cubicBezTo>
                    <a:pt x="2309" y="2818"/>
                    <a:pt x="2316" y="2811"/>
                    <a:pt x="2331" y="2796"/>
                  </a:cubicBezTo>
                  <a:cubicBezTo>
                    <a:pt x="2331" y="2788"/>
                    <a:pt x="2339" y="2788"/>
                    <a:pt x="2339" y="2781"/>
                  </a:cubicBezTo>
                  <a:cubicBezTo>
                    <a:pt x="2339" y="2773"/>
                    <a:pt x="2339" y="2773"/>
                    <a:pt x="2339" y="2766"/>
                  </a:cubicBezTo>
                  <a:cubicBezTo>
                    <a:pt x="2339" y="2758"/>
                    <a:pt x="2346" y="2758"/>
                    <a:pt x="2354" y="2751"/>
                  </a:cubicBezTo>
                  <a:cubicBezTo>
                    <a:pt x="2361" y="2743"/>
                    <a:pt x="2369" y="2736"/>
                    <a:pt x="2376" y="2728"/>
                  </a:cubicBezTo>
                  <a:cubicBezTo>
                    <a:pt x="2391" y="2721"/>
                    <a:pt x="2406" y="2721"/>
                    <a:pt x="2421" y="2713"/>
                  </a:cubicBezTo>
                  <a:cubicBezTo>
                    <a:pt x="2436" y="2713"/>
                    <a:pt x="2451" y="2706"/>
                    <a:pt x="2466" y="2706"/>
                  </a:cubicBezTo>
                  <a:cubicBezTo>
                    <a:pt x="2474" y="2698"/>
                    <a:pt x="2481" y="2698"/>
                    <a:pt x="2481" y="2691"/>
                  </a:cubicBezTo>
                  <a:cubicBezTo>
                    <a:pt x="2488" y="2683"/>
                    <a:pt x="2496" y="2676"/>
                    <a:pt x="2504" y="2676"/>
                  </a:cubicBezTo>
                  <a:cubicBezTo>
                    <a:pt x="2511" y="2676"/>
                    <a:pt x="2518" y="2676"/>
                    <a:pt x="2526" y="2676"/>
                  </a:cubicBezTo>
                  <a:cubicBezTo>
                    <a:pt x="2534" y="2676"/>
                    <a:pt x="2541" y="2668"/>
                    <a:pt x="2541" y="2668"/>
                  </a:cubicBezTo>
                  <a:cubicBezTo>
                    <a:pt x="2556" y="2653"/>
                    <a:pt x="2571" y="2646"/>
                    <a:pt x="2578" y="2638"/>
                  </a:cubicBezTo>
                  <a:cubicBezTo>
                    <a:pt x="2601" y="2616"/>
                    <a:pt x="2608" y="2601"/>
                    <a:pt x="2616" y="2571"/>
                  </a:cubicBezTo>
                  <a:cubicBezTo>
                    <a:pt x="2623" y="2541"/>
                    <a:pt x="2631" y="2526"/>
                    <a:pt x="2646" y="2496"/>
                  </a:cubicBezTo>
                  <a:cubicBezTo>
                    <a:pt x="2646" y="2481"/>
                    <a:pt x="2653" y="2473"/>
                    <a:pt x="2653" y="2451"/>
                  </a:cubicBezTo>
                  <a:cubicBezTo>
                    <a:pt x="2653" y="2406"/>
                    <a:pt x="2653" y="2376"/>
                    <a:pt x="2653" y="2331"/>
                  </a:cubicBezTo>
                  <a:cubicBezTo>
                    <a:pt x="2653" y="2286"/>
                    <a:pt x="2653" y="2264"/>
                    <a:pt x="2653" y="2226"/>
                  </a:cubicBezTo>
                  <a:cubicBezTo>
                    <a:pt x="2653" y="2181"/>
                    <a:pt x="2661" y="2166"/>
                    <a:pt x="2661" y="2121"/>
                  </a:cubicBezTo>
                  <a:cubicBezTo>
                    <a:pt x="2661" y="2084"/>
                    <a:pt x="2661" y="2061"/>
                    <a:pt x="2653" y="2024"/>
                  </a:cubicBezTo>
                  <a:cubicBezTo>
                    <a:pt x="2653" y="2009"/>
                    <a:pt x="2646" y="2001"/>
                    <a:pt x="2646" y="1986"/>
                  </a:cubicBezTo>
                  <a:cubicBezTo>
                    <a:pt x="2646" y="1979"/>
                    <a:pt x="2646" y="1971"/>
                    <a:pt x="2646" y="1964"/>
                  </a:cubicBezTo>
                  <a:cubicBezTo>
                    <a:pt x="2646" y="1956"/>
                    <a:pt x="2638" y="1956"/>
                    <a:pt x="2638" y="1949"/>
                  </a:cubicBezTo>
                  <a:cubicBezTo>
                    <a:pt x="2638" y="1941"/>
                    <a:pt x="2646" y="1941"/>
                    <a:pt x="2646" y="1941"/>
                  </a:cubicBezTo>
                  <a:cubicBezTo>
                    <a:pt x="2653" y="1934"/>
                    <a:pt x="2661" y="1934"/>
                    <a:pt x="2661" y="1934"/>
                  </a:cubicBezTo>
                  <a:cubicBezTo>
                    <a:pt x="2676" y="1926"/>
                    <a:pt x="2683" y="1919"/>
                    <a:pt x="2691" y="1904"/>
                  </a:cubicBezTo>
                  <a:cubicBezTo>
                    <a:pt x="2698" y="1881"/>
                    <a:pt x="2706" y="1866"/>
                    <a:pt x="2713" y="1844"/>
                  </a:cubicBezTo>
                  <a:cubicBezTo>
                    <a:pt x="2721" y="1829"/>
                    <a:pt x="2728" y="1821"/>
                    <a:pt x="2736" y="1807"/>
                  </a:cubicBezTo>
                  <a:cubicBezTo>
                    <a:pt x="2736" y="1799"/>
                    <a:pt x="2743" y="1791"/>
                    <a:pt x="2743" y="1784"/>
                  </a:cubicBezTo>
                  <a:cubicBezTo>
                    <a:pt x="2758" y="1761"/>
                    <a:pt x="2758" y="1747"/>
                    <a:pt x="2766" y="1724"/>
                  </a:cubicBezTo>
                  <a:cubicBezTo>
                    <a:pt x="2766" y="1701"/>
                    <a:pt x="2766" y="1687"/>
                    <a:pt x="2773" y="1672"/>
                  </a:cubicBezTo>
                  <a:cubicBezTo>
                    <a:pt x="2773" y="1642"/>
                    <a:pt x="2781" y="1627"/>
                    <a:pt x="2781" y="1604"/>
                  </a:cubicBezTo>
                  <a:cubicBezTo>
                    <a:pt x="2781" y="1589"/>
                    <a:pt x="2781" y="1582"/>
                    <a:pt x="2781" y="1567"/>
                  </a:cubicBezTo>
                  <a:cubicBezTo>
                    <a:pt x="2781" y="1559"/>
                    <a:pt x="2796" y="1552"/>
                    <a:pt x="2796" y="1537"/>
                  </a:cubicBezTo>
                  <a:cubicBezTo>
                    <a:pt x="2803" y="1514"/>
                    <a:pt x="2803" y="1499"/>
                    <a:pt x="2803" y="1477"/>
                  </a:cubicBezTo>
                  <a:cubicBezTo>
                    <a:pt x="2803" y="1364"/>
                    <a:pt x="2788" y="1304"/>
                    <a:pt x="2773" y="1192"/>
                  </a:cubicBezTo>
                  <a:cubicBezTo>
                    <a:pt x="2766" y="1162"/>
                    <a:pt x="2758" y="1139"/>
                    <a:pt x="2758" y="1109"/>
                  </a:cubicBezTo>
                  <a:cubicBezTo>
                    <a:pt x="2758" y="1102"/>
                    <a:pt x="2751" y="1095"/>
                    <a:pt x="2751" y="1095"/>
                  </a:cubicBezTo>
                  <a:cubicBezTo>
                    <a:pt x="2751" y="1072"/>
                    <a:pt x="2751" y="1065"/>
                    <a:pt x="2743" y="1049"/>
                  </a:cubicBezTo>
                  <a:cubicBezTo>
                    <a:pt x="2743" y="1042"/>
                    <a:pt x="2736" y="1042"/>
                    <a:pt x="2736" y="1035"/>
                  </a:cubicBezTo>
                  <a:cubicBezTo>
                    <a:pt x="2728" y="1012"/>
                    <a:pt x="2728" y="990"/>
                    <a:pt x="2721" y="960"/>
                  </a:cubicBezTo>
                  <a:cubicBezTo>
                    <a:pt x="2713" y="945"/>
                    <a:pt x="2713" y="937"/>
                    <a:pt x="2706" y="922"/>
                  </a:cubicBezTo>
                  <a:cubicBezTo>
                    <a:pt x="2698" y="892"/>
                    <a:pt x="2698" y="877"/>
                    <a:pt x="2691" y="847"/>
                  </a:cubicBezTo>
                  <a:cubicBezTo>
                    <a:pt x="2683" y="825"/>
                    <a:pt x="2683" y="810"/>
                    <a:pt x="2676" y="795"/>
                  </a:cubicBezTo>
                  <a:cubicBezTo>
                    <a:pt x="2668" y="787"/>
                    <a:pt x="2668" y="780"/>
                    <a:pt x="2661" y="772"/>
                  </a:cubicBezTo>
                  <a:cubicBezTo>
                    <a:pt x="2646" y="742"/>
                    <a:pt x="2631" y="720"/>
                    <a:pt x="2616" y="690"/>
                  </a:cubicBezTo>
                  <a:cubicBezTo>
                    <a:pt x="2601" y="652"/>
                    <a:pt x="2601" y="637"/>
                    <a:pt x="2586" y="600"/>
                  </a:cubicBezTo>
                  <a:cubicBezTo>
                    <a:pt x="2578" y="592"/>
                    <a:pt x="2578" y="585"/>
                    <a:pt x="2571" y="570"/>
                  </a:cubicBezTo>
                  <a:cubicBezTo>
                    <a:pt x="2564" y="548"/>
                    <a:pt x="2556" y="540"/>
                    <a:pt x="2556" y="518"/>
                  </a:cubicBezTo>
                  <a:cubicBezTo>
                    <a:pt x="2556" y="495"/>
                    <a:pt x="2556" y="488"/>
                    <a:pt x="2564" y="465"/>
                  </a:cubicBezTo>
                  <a:cubicBezTo>
                    <a:pt x="2571" y="458"/>
                    <a:pt x="2578" y="450"/>
                    <a:pt x="2578" y="443"/>
                  </a:cubicBezTo>
                  <a:cubicBezTo>
                    <a:pt x="2586" y="443"/>
                    <a:pt x="2586" y="435"/>
                    <a:pt x="2586" y="435"/>
                  </a:cubicBezTo>
                  <a:cubicBezTo>
                    <a:pt x="2594" y="428"/>
                    <a:pt x="2601" y="420"/>
                    <a:pt x="2601" y="413"/>
                  </a:cubicBezTo>
                  <a:cubicBezTo>
                    <a:pt x="2608" y="405"/>
                    <a:pt x="2608" y="398"/>
                    <a:pt x="2608" y="383"/>
                  </a:cubicBezTo>
                  <a:cubicBezTo>
                    <a:pt x="2608" y="375"/>
                    <a:pt x="2601" y="368"/>
                    <a:pt x="2601" y="360"/>
                  </a:cubicBezTo>
                  <a:cubicBezTo>
                    <a:pt x="2601" y="353"/>
                    <a:pt x="2608" y="345"/>
                    <a:pt x="2616" y="338"/>
                  </a:cubicBezTo>
                  <a:cubicBezTo>
                    <a:pt x="2631" y="330"/>
                    <a:pt x="2638" y="323"/>
                    <a:pt x="2646" y="308"/>
                  </a:cubicBezTo>
                  <a:cubicBezTo>
                    <a:pt x="2653" y="293"/>
                    <a:pt x="2661" y="285"/>
                    <a:pt x="2661" y="263"/>
                  </a:cubicBezTo>
                  <a:cubicBezTo>
                    <a:pt x="2661" y="248"/>
                    <a:pt x="2653" y="248"/>
                    <a:pt x="2646" y="233"/>
                  </a:cubicBezTo>
                  <a:cubicBezTo>
                    <a:pt x="2646" y="225"/>
                    <a:pt x="2646" y="218"/>
                    <a:pt x="2646" y="203"/>
                  </a:cubicBezTo>
                  <a:cubicBezTo>
                    <a:pt x="2638" y="188"/>
                    <a:pt x="2638" y="180"/>
                    <a:pt x="2638" y="158"/>
                  </a:cubicBezTo>
                  <a:cubicBezTo>
                    <a:pt x="2638" y="120"/>
                    <a:pt x="2638" y="120"/>
                    <a:pt x="2638" y="120"/>
                  </a:cubicBezTo>
                  <a:cubicBezTo>
                    <a:pt x="2646" y="128"/>
                    <a:pt x="2646" y="135"/>
                    <a:pt x="2653" y="135"/>
                  </a:cubicBezTo>
                  <a:cubicBezTo>
                    <a:pt x="2653" y="143"/>
                    <a:pt x="2661" y="135"/>
                    <a:pt x="2661" y="143"/>
                  </a:cubicBezTo>
                  <a:cubicBezTo>
                    <a:pt x="2668" y="150"/>
                    <a:pt x="2676" y="158"/>
                    <a:pt x="2683" y="165"/>
                  </a:cubicBezTo>
                  <a:cubicBezTo>
                    <a:pt x="2691" y="188"/>
                    <a:pt x="2706" y="203"/>
                    <a:pt x="2728" y="203"/>
                  </a:cubicBezTo>
                  <a:cubicBezTo>
                    <a:pt x="2743" y="203"/>
                    <a:pt x="2743" y="188"/>
                    <a:pt x="2758" y="180"/>
                  </a:cubicBezTo>
                  <a:cubicBezTo>
                    <a:pt x="2758" y="180"/>
                    <a:pt x="2758" y="173"/>
                    <a:pt x="2766" y="173"/>
                  </a:cubicBezTo>
                  <a:cubicBezTo>
                    <a:pt x="2766" y="173"/>
                    <a:pt x="2773" y="180"/>
                    <a:pt x="2773" y="188"/>
                  </a:cubicBezTo>
                  <a:cubicBezTo>
                    <a:pt x="2781" y="188"/>
                    <a:pt x="2788" y="188"/>
                    <a:pt x="2803" y="188"/>
                  </a:cubicBezTo>
                  <a:cubicBezTo>
                    <a:pt x="2818" y="188"/>
                    <a:pt x="2826" y="180"/>
                    <a:pt x="2841" y="173"/>
                  </a:cubicBezTo>
                  <a:cubicBezTo>
                    <a:pt x="2848" y="165"/>
                    <a:pt x="2856" y="165"/>
                    <a:pt x="2871" y="158"/>
                  </a:cubicBezTo>
                  <a:cubicBezTo>
                    <a:pt x="2893" y="135"/>
                    <a:pt x="2893" y="113"/>
                    <a:pt x="2901" y="90"/>
                  </a:cubicBezTo>
                  <a:cubicBezTo>
                    <a:pt x="2908" y="75"/>
                    <a:pt x="2916" y="68"/>
                    <a:pt x="2916" y="53"/>
                  </a:cubicBezTo>
                  <a:cubicBezTo>
                    <a:pt x="2923" y="38"/>
                    <a:pt x="2923" y="23"/>
                    <a:pt x="2938" y="23"/>
                  </a:cubicBezTo>
                  <a:cubicBezTo>
                    <a:pt x="2953" y="15"/>
                    <a:pt x="2961" y="15"/>
                    <a:pt x="2968" y="15"/>
                  </a:cubicBezTo>
                  <a:cubicBezTo>
                    <a:pt x="2983" y="8"/>
                    <a:pt x="2991" y="0"/>
                    <a:pt x="2998" y="15"/>
                  </a:cubicBezTo>
                  <a:cubicBezTo>
                    <a:pt x="3013" y="30"/>
                    <a:pt x="3006" y="45"/>
                    <a:pt x="3013" y="60"/>
                  </a:cubicBezTo>
                  <a:cubicBezTo>
                    <a:pt x="3021" y="68"/>
                    <a:pt x="3028" y="75"/>
                    <a:pt x="3043" y="75"/>
                  </a:cubicBezTo>
                  <a:cubicBezTo>
                    <a:pt x="3065" y="90"/>
                    <a:pt x="3065" y="113"/>
                    <a:pt x="3073" y="135"/>
                  </a:cubicBezTo>
                  <a:cubicBezTo>
                    <a:pt x="3073" y="150"/>
                    <a:pt x="3081" y="158"/>
                    <a:pt x="3088" y="173"/>
                  </a:cubicBezTo>
                  <a:cubicBezTo>
                    <a:pt x="3096" y="188"/>
                    <a:pt x="3103" y="195"/>
                    <a:pt x="3118" y="203"/>
                  </a:cubicBezTo>
                  <a:cubicBezTo>
                    <a:pt x="3133" y="210"/>
                    <a:pt x="3141" y="218"/>
                    <a:pt x="3148" y="225"/>
                  </a:cubicBezTo>
                  <a:cubicBezTo>
                    <a:pt x="3163" y="233"/>
                    <a:pt x="3171" y="240"/>
                    <a:pt x="3178" y="248"/>
                  </a:cubicBezTo>
                  <a:cubicBezTo>
                    <a:pt x="3186" y="263"/>
                    <a:pt x="3200" y="263"/>
                    <a:pt x="3216" y="278"/>
                  </a:cubicBezTo>
                  <a:cubicBezTo>
                    <a:pt x="3223" y="285"/>
                    <a:pt x="3230" y="293"/>
                    <a:pt x="3238" y="300"/>
                  </a:cubicBezTo>
                  <a:cubicBezTo>
                    <a:pt x="3260" y="315"/>
                    <a:pt x="3276" y="338"/>
                    <a:pt x="3290" y="360"/>
                  </a:cubicBezTo>
                  <a:cubicBezTo>
                    <a:pt x="3313" y="383"/>
                    <a:pt x="3313" y="398"/>
                    <a:pt x="3328" y="420"/>
                  </a:cubicBezTo>
                  <a:cubicBezTo>
                    <a:pt x="3343" y="450"/>
                    <a:pt x="3358" y="458"/>
                    <a:pt x="3373" y="480"/>
                  </a:cubicBezTo>
                  <a:cubicBezTo>
                    <a:pt x="3388" y="502"/>
                    <a:pt x="3395" y="518"/>
                    <a:pt x="3410" y="532"/>
                  </a:cubicBezTo>
                  <a:cubicBezTo>
                    <a:pt x="3418" y="540"/>
                    <a:pt x="3425" y="540"/>
                    <a:pt x="3433" y="548"/>
                  </a:cubicBezTo>
                  <a:cubicBezTo>
                    <a:pt x="3455" y="570"/>
                    <a:pt x="3470" y="585"/>
                    <a:pt x="3485" y="608"/>
                  </a:cubicBezTo>
                  <a:cubicBezTo>
                    <a:pt x="3493" y="622"/>
                    <a:pt x="3500" y="630"/>
                    <a:pt x="3508" y="637"/>
                  </a:cubicBezTo>
                  <a:cubicBezTo>
                    <a:pt x="3523" y="652"/>
                    <a:pt x="3523" y="660"/>
                    <a:pt x="3538" y="675"/>
                  </a:cubicBezTo>
                  <a:cubicBezTo>
                    <a:pt x="3553" y="697"/>
                    <a:pt x="3560" y="712"/>
                    <a:pt x="3583" y="727"/>
                  </a:cubicBezTo>
                  <a:cubicBezTo>
                    <a:pt x="3598" y="742"/>
                    <a:pt x="3605" y="757"/>
                    <a:pt x="3620" y="772"/>
                  </a:cubicBezTo>
                  <a:cubicBezTo>
                    <a:pt x="3635" y="787"/>
                    <a:pt x="3643" y="795"/>
                    <a:pt x="3650" y="817"/>
                  </a:cubicBezTo>
                  <a:cubicBezTo>
                    <a:pt x="3658" y="825"/>
                    <a:pt x="3658" y="832"/>
                    <a:pt x="3658" y="840"/>
                  </a:cubicBezTo>
                  <a:cubicBezTo>
                    <a:pt x="3658" y="855"/>
                    <a:pt x="3673" y="855"/>
                    <a:pt x="3673" y="862"/>
                  </a:cubicBezTo>
                  <a:cubicBezTo>
                    <a:pt x="3680" y="885"/>
                    <a:pt x="3688" y="892"/>
                    <a:pt x="3695" y="907"/>
                  </a:cubicBezTo>
                  <a:cubicBezTo>
                    <a:pt x="3710" y="945"/>
                    <a:pt x="3710" y="967"/>
                    <a:pt x="3733" y="997"/>
                  </a:cubicBezTo>
                  <a:cubicBezTo>
                    <a:pt x="3740" y="1005"/>
                    <a:pt x="3747" y="1012"/>
                    <a:pt x="3763" y="1027"/>
                  </a:cubicBezTo>
                  <a:cubicBezTo>
                    <a:pt x="3777" y="1049"/>
                    <a:pt x="3785" y="1065"/>
                    <a:pt x="3800" y="1087"/>
                  </a:cubicBezTo>
                  <a:cubicBezTo>
                    <a:pt x="3807" y="1095"/>
                    <a:pt x="3807" y="1102"/>
                    <a:pt x="3815" y="1109"/>
                  </a:cubicBezTo>
                  <a:cubicBezTo>
                    <a:pt x="3815" y="1117"/>
                    <a:pt x="3823" y="1117"/>
                    <a:pt x="3823" y="1125"/>
                  </a:cubicBezTo>
                  <a:cubicBezTo>
                    <a:pt x="3830" y="1132"/>
                    <a:pt x="3837" y="1139"/>
                    <a:pt x="3837" y="1147"/>
                  </a:cubicBezTo>
                  <a:cubicBezTo>
                    <a:pt x="3853" y="1177"/>
                    <a:pt x="3875" y="1192"/>
                    <a:pt x="3890" y="1222"/>
                  </a:cubicBezTo>
                  <a:cubicBezTo>
                    <a:pt x="3897" y="1229"/>
                    <a:pt x="3905" y="1237"/>
                    <a:pt x="3905" y="1252"/>
                  </a:cubicBezTo>
                  <a:cubicBezTo>
                    <a:pt x="3920" y="1252"/>
                    <a:pt x="3920" y="1267"/>
                    <a:pt x="3927" y="1274"/>
                  </a:cubicBezTo>
                  <a:cubicBezTo>
                    <a:pt x="3942" y="1289"/>
                    <a:pt x="3957" y="1297"/>
                    <a:pt x="3965" y="1312"/>
                  </a:cubicBezTo>
                  <a:cubicBezTo>
                    <a:pt x="3987" y="1342"/>
                    <a:pt x="3995" y="1357"/>
                    <a:pt x="4017" y="1372"/>
                  </a:cubicBezTo>
                  <a:cubicBezTo>
                    <a:pt x="4032" y="1387"/>
                    <a:pt x="4047" y="1387"/>
                    <a:pt x="4062" y="1402"/>
                  </a:cubicBezTo>
                  <a:cubicBezTo>
                    <a:pt x="4062" y="1402"/>
                    <a:pt x="4062" y="1409"/>
                    <a:pt x="4070" y="1417"/>
                  </a:cubicBezTo>
                  <a:cubicBezTo>
                    <a:pt x="4077" y="1424"/>
                    <a:pt x="4085" y="1432"/>
                    <a:pt x="4100" y="1447"/>
                  </a:cubicBezTo>
                  <a:cubicBezTo>
                    <a:pt x="4107" y="1454"/>
                    <a:pt x="4107" y="1462"/>
                    <a:pt x="4115" y="1462"/>
                  </a:cubicBezTo>
                  <a:cubicBezTo>
                    <a:pt x="4122" y="1477"/>
                    <a:pt x="4130" y="1484"/>
                    <a:pt x="4137" y="1492"/>
                  </a:cubicBezTo>
                  <a:cubicBezTo>
                    <a:pt x="4152" y="1514"/>
                    <a:pt x="4160" y="1529"/>
                    <a:pt x="4167" y="1544"/>
                  </a:cubicBezTo>
                  <a:cubicBezTo>
                    <a:pt x="4175" y="1559"/>
                    <a:pt x="4182" y="1559"/>
                    <a:pt x="4197" y="1567"/>
                  </a:cubicBezTo>
                  <a:cubicBezTo>
                    <a:pt x="4212" y="1582"/>
                    <a:pt x="4220" y="1582"/>
                    <a:pt x="4235" y="1597"/>
                  </a:cubicBezTo>
                  <a:cubicBezTo>
                    <a:pt x="4242" y="1604"/>
                    <a:pt x="4242" y="1612"/>
                    <a:pt x="4250" y="1612"/>
                  </a:cubicBezTo>
                  <a:cubicBezTo>
                    <a:pt x="4280" y="1634"/>
                    <a:pt x="4295" y="1649"/>
                    <a:pt x="4324" y="1664"/>
                  </a:cubicBezTo>
                  <a:cubicBezTo>
                    <a:pt x="4332" y="1672"/>
                    <a:pt x="4340" y="1679"/>
                    <a:pt x="4347" y="1679"/>
                  </a:cubicBezTo>
                  <a:cubicBezTo>
                    <a:pt x="4362" y="1687"/>
                    <a:pt x="4362" y="1694"/>
                    <a:pt x="4377" y="1694"/>
                  </a:cubicBezTo>
                  <a:cubicBezTo>
                    <a:pt x="4392" y="1709"/>
                    <a:pt x="4407" y="1717"/>
                    <a:pt x="4415" y="1724"/>
                  </a:cubicBezTo>
                  <a:cubicBezTo>
                    <a:pt x="4430" y="1731"/>
                    <a:pt x="4437" y="1739"/>
                    <a:pt x="4452" y="1754"/>
                  </a:cubicBezTo>
                  <a:cubicBezTo>
                    <a:pt x="4452" y="1754"/>
                    <a:pt x="4459" y="1754"/>
                    <a:pt x="4459" y="1761"/>
                  </a:cubicBezTo>
                  <a:cubicBezTo>
                    <a:pt x="4467" y="1769"/>
                    <a:pt x="4467" y="1769"/>
                    <a:pt x="4475" y="1777"/>
                  </a:cubicBezTo>
                  <a:cubicBezTo>
                    <a:pt x="4489" y="1784"/>
                    <a:pt x="4497" y="1791"/>
                    <a:pt x="4512" y="1807"/>
                  </a:cubicBezTo>
                  <a:cubicBezTo>
                    <a:pt x="4527" y="1821"/>
                    <a:pt x="4535" y="1829"/>
                    <a:pt x="4549" y="1837"/>
                  </a:cubicBezTo>
                  <a:cubicBezTo>
                    <a:pt x="4564" y="1844"/>
                    <a:pt x="4572" y="1851"/>
                    <a:pt x="4579" y="1859"/>
                  </a:cubicBezTo>
                  <a:cubicBezTo>
                    <a:pt x="4587" y="1859"/>
                    <a:pt x="4602" y="1866"/>
                    <a:pt x="4609" y="1874"/>
                  </a:cubicBezTo>
                  <a:cubicBezTo>
                    <a:pt x="4617" y="1889"/>
                    <a:pt x="4617" y="1896"/>
                    <a:pt x="4624" y="1911"/>
                  </a:cubicBezTo>
                  <a:cubicBezTo>
                    <a:pt x="4632" y="1919"/>
                    <a:pt x="4639" y="1926"/>
                    <a:pt x="4647" y="1934"/>
                  </a:cubicBezTo>
                  <a:cubicBezTo>
                    <a:pt x="4654" y="1949"/>
                    <a:pt x="4654" y="1956"/>
                    <a:pt x="4669" y="1964"/>
                  </a:cubicBezTo>
                  <a:cubicBezTo>
                    <a:pt x="4684" y="1979"/>
                    <a:pt x="4692" y="1979"/>
                    <a:pt x="4714" y="1986"/>
                  </a:cubicBezTo>
                  <a:cubicBezTo>
                    <a:pt x="4722" y="1994"/>
                    <a:pt x="4729" y="2001"/>
                    <a:pt x="4744" y="2009"/>
                  </a:cubicBezTo>
                  <a:cubicBezTo>
                    <a:pt x="4759" y="2009"/>
                    <a:pt x="4767" y="2016"/>
                    <a:pt x="4774" y="2016"/>
                  </a:cubicBezTo>
                  <a:cubicBezTo>
                    <a:pt x="4812" y="2039"/>
                    <a:pt x="4834" y="2054"/>
                    <a:pt x="4872" y="2069"/>
                  </a:cubicBezTo>
                  <a:cubicBezTo>
                    <a:pt x="4894" y="2091"/>
                    <a:pt x="4917" y="2099"/>
                    <a:pt x="4947" y="2114"/>
                  </a:cubicBezTo>
                  <a:cubicBezTo>
                    <a:pt x="4962" y="2121"/>
                    <a:pt x="4969" y="2129"/>
                    <a:pt x="4984" y="2129"/>
                  </a:cubicBezTo>
                  <a:cubicBezTo>
                    <a:pt x="4999" y="2136"/>
                    <a:pt x="5007" y="2136"/>
                    <a:pt x="5022" y="2136"/>
                  </a:cubicBezTo>
                  <a:cubicBezTo>
                    <a:pt x="5052" y="2144"/>
                    <a:pt x="5066" y="2159"/>
                    <a:pt x="5096" y="2174"/>
                  </a:cubicBezTo>
                  <a:cubicBezTo>
                    <a:pt x="5082" y="2166"/>
                    <a:pt x="5066" y="2159"/>
                    <a:pt x="5052" y="2159"/>
                  </a:cubicBezTo>
                  <a:cubicBezTo>
                    <a:pt x="5029" y="2159"/>
                    <a:pt x="5014" y="2159"/>
                    <a:pt x="4999" y="2151"/>
                  </a:cubicBezTo>
                  <a:cubicBezTo>
                    <a:pt x="4992" y="2151"/>
                    <a:pt x="4984" y="2144"/>
                    <a:pt x="4977" y="2144"/>
                  </a:cubicBezTo>
                  <a:cubicBezTo>
                    <a:pt x="4969" y="2144"/>
                    <a:pt x="4969" y="2144"/>
                    <a:pt x="4962" y="2144"/>
                  </a:cubicBezTo>
                  <a:cubicBezTo>
                    <a:pt x="4962" y="2159"/>
                    <a:pt x="4962" y="2166"/>
                    <a:pt x="4962" y="2174"/>
                  </a:cubicBezTo>
                  <a:cubicBezTo>
                    <a:pt x="4969" y="2196"/>
                    <a:pt x="4992" y="2211"/>
                    <a:pt x="5007" y="2226"/>
                  </a:cubicBezTo>
                  <a:cubicBezTo>
                    <a:pt x="5014" y="2234"/>
                    <a:pt x="5022" y="2241"/>
                    <a:pt x="5029" y="2248"/>
                  </a:cubicBezTo>
                  <a:cubicBezTo>
                    <a:pt x="5052" y="2271"/>
                    <a:pt x="5082" y="2286"/>
                    <a:pt x="5112" y="2286"/>
                  </a:cubicBezTo>
                  <a:cubicBezTo>
                    <a:pt x="5134" y="2286"/>
                    <a:pt x="5134" y="2271"/>
                    <a:pt x="5149" y="2271"/>
                  </a:cubicBezTo>
                  <a:cubicBezTo>
                    <a:pt x="5164" y="2271"/>
                    <a:pt x="5164" y="2278"/>
                    <a:pt x="5179" y="2286"/>
                  </a:cubicBezTo>
                  <a:cubicBezTo>
                    <a:pt x="5194" y="2286"/>
                    <a:pt x="5201" y="2286"/>
                    <a:pt x="5216" y="2294"/>
                  </a:cubicBezTo>
                  <a:cubicBezTo>
                    <a:pt x="5224" y="2294"/>
                    <a:pt x="5231" y="2294"/>
                    <a:pt x="5239" y="2294"/>
                  </a:cubicBezTo>
                  <a:cubicBezTo>
                    <a:pt x="5261" y="2294"/>
                    <a:pt x="5291" y="2286"/>
                    <a:pt x="5291" y="2264"/>
                  </a:cubicBezTo>
                  <a:cubicBezTo>
                    <a:pt x="5291" y="2248"/>
                    <a:pt x="5276" y="2241"/>
                    <a:pt x="5261" y="2234"/>
                  </a:cubicBezTo>
                  <a:cubicBezTo>
                    <a:pt x="5239" y="2219"/>
                    <a:pt x="5224" y="2211"/>
                    <a:pt x="5194" y="2204"/>
                  </a:cubicBezTo>
                  <a:cubicBezTo>
                    <a:pt x="5171" y="2196"/>
                    <a:pt x="5156" y="2196"/>
                    <a:pt x="5134" y="2189"/>
                  </a:cubicBezTo>
                  <a:cubicBezTo>
                    <a:pt x="5119" y="2181"/>
                    <a:pt x="5119" y="2174"/>
                    <a:pt x="5104" y="2166"/>
                  </a:cubicBezTo>
                  <a:cubicBezTo>
                    <a:pt x="5156" y="2174"/>
                    <a:pt x="5186" y="2189"/>
                    <a:pt x="5239" y="2204"/>
                  </a:cubicBezTo>
                  <a:cubicBezTo>
                    <a:pt x="5261" y="2219"/>
                    <a:pt x="5276" y="2219"/>
                    <a:pt x="5299" y="2234"/>
                  </a:cubicBezTo>
                  <a:cubicBezTo>
                    <a:pt x="5359" y="2241"/>
                    <a:pt x="5396" y="2241"/>
                    <a:pt x="5456" y="2256"/>
                  </a:cubicBezTo>
                  <a:cubicBezTo>
                    <a:pt x="5479" y="2264"/>
                    <a:pt x="5494" y="2264"/>
                    <a:pt x="5516" y="2278"/>
                  </a:cubicBezTo>
                  <a:cubicBezTo>
                    <a:pt x="5516" y="2286"/>
                    <a:pt x="5516" y="2294"/>
                    <a:pt x="5516" y="2294"/>
                  </a:cubicBezTo>
                  <a:cubicBezTo>
                    <a:pt x="5494" y="2301"/>
                    <a:pt x="5486" y="2301"/>
                    <a:pt x="5464" y="2316"/>
                  </a:cubicBezTo>
                  <a:cubicBezTo>
                    <a:pt x="5449" y="2324"/>
                    <a:pt x="5434" y="2331"/>
                    <a:pt x="5434" y="2354"/>
                  </a:cubicBezTo>
                  <a:cubicBezTo>
                    <a:pt x="5434" y="2376"/>
                    <a:pt x="5441" y="2384"/>
                    <a:pt x="5449" y="2406"/>
                  </a:cubicBezTo>
                  <a:cubicBezTo>
                    <a:pt x="5449" y="2413"/>
                    <a:pt x="5449" y="2428"/>
                    <a:pt x="5464" y="2428"/>
                  </a:cubicBezTo>
                  <a:cubicBezTo>
                    <a:pt x="5471" y="2428"/>
                    <a:pt x="5479" y="2421"/>
                    <a:pt x="5486" y="2421"/>
                  </a:cubicBezTo>
                  <a:cubicBezTo>
                    <a:pt x="5501" y="2413"/>
                    <a:pt x="5516" y="2406"/>
                    <a:pt x="5524" y="2391"/>
                  </a:cubicBezTo>
                  <a:cubicBezTo>
                    <a:pt x="5539" y="2376"/>
                    <a:pt x="5539" y="2354"/>
                    <a:pt x="5539" y="2331"/>
                  </a:cubicBezTo>
                  <a:cubicBezTo>
                    <a:pt x="5546" y="2308"/>
                    <a:pt x="5546" y="2301"/>
                    <a:pt x="5546" y="2278"/>
                  </a:cubicBezTo>
                  <a:cubicBezTo>
                    <a:pt x="5569" y="2286"/>
                    <a:pt x="5583" y="2278"/>
                    <a:pt x="5606" y="2278"/>
                  </a:cubicBezTo>
                  <a:cubicBezTo>
                    <a:pt x="5614" y="2308"/>
                    <a:pt x="5629" y="2324"/>
                    <a:pt x="5629" y="2354"/>
                  </a:cubicBezTo>
                  <a:cubicBezTo>
                    <a:pt x="5629" y="2361"/>
                    <a:pt x="5629" y="2368"/>
                    <a:pt x="5629" y="2368"/>
                  </a:cubicBezTo>
                  <a:cubicBezTo>
                    <a:pt x="5629" y="2384"/>
                    <a:pt x="5644" y="2391"/>
                    <a:pt x="5644" y="2406"/>
                  </a:cubicBezTo>
                  <a:cubicBezTo>
                    <a:pt x="5651" y="2428"/>
                    <a:pt x="5659" y="2436"/>
                    <a:pt x="5666" y="2458"/>
                  </a:cubicBezTo>
                  <a:cubicBezTo>
                    <a:pt x="5689" y="2488"/>
                    <a:pt x="5711" y="2503"/>
                    <a:pt x="5748" y="2526"/>
                  </a:cubicBezTo>
                  <a:cubicBezTo>
                    <a:pt x="5764" y="2526"/>
                    <a:pt x="5771" y="2533"/>
                    <a:pt x="5786" y="2533"/>
                  </a:cubicBezTo>
                  <a:cubicBezTo>
                    <a:pt x="5831" y="2548"/>
                    <a:pt x="5861" y="2556"/>
                    <a:pt x="5913" y="2556"/>
                  </a:cubicBezTo>
                  <a:cubicBezTo>
                    <a:pt x="5936" y="2556"/>
                    <a:pt x="5951" y="2563"/>
                    <a:pt x="5973" y="2563"/>
                  </a:cubicBezTo>
                  <a:cubicBezTo>
                    <a:pt x="6048" y="2563"/>
                    <a:pt x="6048" y="2563"/>
                    <a:pt x="6048" y="2563"/>
                  </a:cubicBezTo>
                  <a:cubicBezTo>
                    <a:pt x="6093" y="2563"/>
                    <a:pt x="6116" y="2563"/>
                    <a:pt x="6161" y="2556"/>
                  </a:cubicBezTo>
                  <a:cubicBezTo>
                    <a:pt x="6191" y="2556"/>
                    <a:pt x="6206" y="2556"/>
                    <a:pt x="6228" y="2548"/>
                  </a:cubicBezTo>
                  <a:cubicBezTo>
                    <a:pt x="6251" y="2541"/>
                    <a:pt x="6258" y="2526"/>
                    <a:pt x="6273" y="2511"/>
                  </a:cubicBezTo>
                  <a:cubicBezTo>
                    <a:pt x="6318" y="2488"/>
                    <a:pt x="6341" y="2473"/>
                    <a:pt x="6371" y="2436"/>
                  </a:cubicBezTo>
                  <a:cubicBezTo>
                    <a:pt x="6385" y="2421"/>
                    <a:pt x="6385" y="2413"/>
                    <a:pt x="6401" y="2398"/>
                  </a:cubicBezTo>
                  <a:cubicBezTo>
                    <a:pt x="6408" y="2391"/>
                    <a:pt x="6415" y="2384"/>
                    <a:pt x="6423" y="2376"/>
                  </a:cubicBezTo>
                  <a:cubicBezTo>
                    <a:pt x="6438" y="2346"/>
                    <a:pt x="6445" y="2324"/>
                    <a:pt x="6468" y="2301"/>
                  </a:cubicBezTo>
                  <a:cubicBezTo>
                    <a:pt x="6498" y="2271"/>
                    <a:pt x="6528" y="2264"/>
                    <a:pt x="6558" y="2241"/>
                  </a:cubicBezTo>
                  <a:cubicBezTo>
                    <a:pt x="6580" y="2211"/>
                    <a:pt x="6603" y="2204"/>
                    <a:pt x="6625" y="2181"/>
                  </a:cubicBezTo>
                  <a:cubicBezTo>
                    <a:pt x="6648" y="2159"/>
                    <a:pt x="6663" y="2144"/>
                    <a:pt x="6693" y="2129"/>
                  </a:cubicBezTo>
                  <a:cubicBezTo>
                    <a:pt x="6730" y="2106"/>
                    <a:pt x="6723" y="2061"/>
                    <a:pt x="6745" y="2016"/>
                  </a:cubicBezTo>
                  <a:cubicBezTo>
                    <a:pt x="6768" y="1964"/>
                    <a:pt x="6805" y="1956"/>
                    <a:pt x="6835" y="1904"/>
                  </a:cubicBezTo>
                  <a:cubicBezTo>
                    <a:pt x="6835" y="1904"/>
                    <a:pt x="6843" y="1904"/>
                    <a:pt x="6850" y="1904"/>
                  </a:cubicBezTo>
                  <a:cubicBezTo>
                    <a:pt x="6858" y="1919"/>
                    <a:pt x="6850" y="1934"/>
                    <a:pt x="6858" y="1956"/>
                  </a:cubicBezTo>
                  <a:cubicBezTo>
                    <a:pt x="6858" y="1971"/>
                    <a:pt x="6865" y="1979"/>
                    <a:pt x="6865" y="1994"/>
                  </a:cubicBezTo>
                  <a:cubicBezTo>
                    <a:pt x="6865" y="2054"/>
                    <a:pt x="6865" y="2054"/>
                    <a:pt x="6865" y="2054"/>
                  </a:cubicBezTo>
                  <a:cubicBezTo>
                    <a:pt x="6865" y="2061"/>
                    <a:pt x="6865" y="2061"/>
                    <a:pt x="6865" y="2069"/>
                  </a:cubicBezTo>
                  <a:cubicBezTo>
                    <a:pt x="6858" y="2106"/>
                    <a:pt x="6843" y="2121"/>
                    <a:pt x="6828" y="2159"/>
                  </a:cubicBezTo>
                  <a:cubicBezTo>
                    <a:pt x="6820" y="2166"/>
                    <a:pt x="6813" y="2181"/>
                    <a:pt x="6805" y="2196"/>
                  </a:cubicBezTo>
                  <a:cubicBezTo>
                    <a:pt x="6798" y="2204"/>
                    <a:pt x="6790" y="2204"/>
                    <a:pt x="6783" y="2211"/>
                  </a:cubicBezTo>
                  <a:cubicBezTo>
                    <a:pt x="6745" y="2241"/>
                    <a:pt x="6760" y="2278"/>
                    <a:pt x="6753" y="2324"/>
                  </a:cubicBezTo>
                  <a:cubicBezTo>
                    <a:pt x="6745" y="2338"/>
                    <a:pt x="6738" y="2346"/>
                    <a:pt x="6730" y="2361"/>
                  </a:cubicBezTo>
                  <a:cubicBezTo>
                    <a:pt x="6715" y="2391"/>
                    <a:pt x="6693" y="2406"/>
                    <a:pt x="6678" y="2436"/>
                  </a:cubicBezTo>
                  <a:cubicBezTo>
                    <a:pt x="6670" y="2451"/>
                    <a:pt x="6670" y="2458"/>
                    <a:pt x="6663" y="2473"/>
                  </a:cubicBezTo>
                  <a:cubicBezTo>
                    <a:pt x="6633" y="2526"/>
                    <a:pt x="6603" y="2541"/>
                    <a:pt x="6580" y="2601"/>
                  </a:cubicBezTo>
                  <a:cubicBezTo>
                    <a:pt x="6573" y="2616"/>
                    <a:pt x="6580" y="2638"/>
                    <a:pt x="6580" y="2661"/>
                  </a:cubicBezTo>
                  <a:cubicBezTo>
                    <a:pt x="6580" y="2683"/>
                    <a:pt x="6573" y="2698"/>
                    <a:pt x="6565" y="2721"/>
                  </a:cubicBezTo>
                  <a:cubicBezTo>
                    <a:pt x="6558" y="2736"/>
                    <a:pt x="6543" y="2743"/>
                    <a:pt x="6543" y="2758"/>
                  </a:cubicBezTo>
                  <a:cubicBezTo>
                    <a:pt x="6543" y="2803"/>
                    <a:pt x="6558" y="2833"/>
                    <a:pt x="6573" y="2871"/>
                  </a:cubicBezTo>
                  <a:cubicBezTo>
                    <a:pt x="6580" y="2893"/>
                    <a:pt x="6580" y="2908"/>
                    <a:pt x="6588" y="2923"/>
                  </a:cubicBezTo>
                  <a:cubicBezTo>
                    <a:pt x="6603" y="2946"/>
                    <a:pt x="6610" y="2960"/>
                    <a:pt x="6625" y="2983"/>
                  </a:cubicBezTo>
                  <a:cubicBezTo>
                    <a:pt x="6640" y="3006"/>
                    <a:pt x="6655" y="3006"/>
                    <a:pt x="6678" y="3020"/>
                  </a:cubicBezTo>
                  <a:cubicBezTo>
                    <a:pt x="6693" y="3028"/>
                    <a:pt x="6700" y="3050"/>
                    <a:pt x="6700" y="3066"/>
                  </a:cubicBezTo>
                  <a:cubicBezTo>
                    <a:pt x="6708" y="3088"/>
                    <a:pt x="6715" y="3103"/>
                    <a:pt x="6723" y="3133"/>
                  </a:cubicBezTo>
                  <a:cubicBezTo>
                    <a:pt x="6723" y="3148"/>
                    <a:pt x="6723" y="3163"/>
                    <a:pt x="6730" y="3178"/>
                  </a:cubicBezTo>
                  <a:cubicBezTo>
                    <a:pt x="6745" y="3215"/>
                    <a:pt x="6753" y="3230"/>
                    <a:pt x="6760" y="3268"/>
                  </a:cubicBezTo>
                  <a:cubicBezTo>
                    <a:pt x="6768" y="3313"/>
                    <a:pt x="6768" y="3343"/>
                    <a:pt x="6783" y="3380"/>
                  </a:cubicBezTo>
                  <a:close/>
                  <a:moveTo>
                    <a:pt x="1957" y="113"/>
                  </a:moveTo>
                  <a:lnTo>
                    <a:pt x="1957" y="113"/>
                  </a:lnTo>
                  <a:cubicBezTo>
                    <a:pt x="1949" y="120"/>
                    <a:pt x="1941" y="128"/>
                    <a:pt x="1934" y="135"/>
                  </a:cubicBezTo>
                  <a:cubicBezTo>
                    <a:pt x="1919" y="143"/>
                    <a:pt x="1911" y="135"/>
                    <a:pt x="1904" y="135"/>
                  </a:cubicBezTo>
                  <a:cubicBezTo>
                    <a:pt x="1904" y="150"/>
                    <a:pt x="1904" y="158"/>
                    <a:pt x="1904" y="173"/>
                  </a:cubicBezTo>
                  <a:cubicBezTo>
                    <a:pt x="1904" y="195"/>
                    <a:pt x="1897" y="210"/>
                    <a:pt x="1897" y="233"/>
                  </a:cubicBezTo>
                  <a:cubicBezTo>
                    <a:pt x="1897" y="248"/>
                    <a:pt x="1904" y="255"/>
                    <a:pt x="1911" y="263"/>
                  </a:cubicBezTo>
                  <a:cubicBezTo>
                    <a:pt x="1919" y="278"/>
                    <a:pt x="1919" y="293"/>
                    <a:pt x="1927" y="300"/>
                  </a:cubicBezTo>
                  <a:cubicBezTo>
                    <a:pt x="1927" y="308"/>
                    <a:pt x="1934" y="308"/>
                    <a:pt x="1934" y="315"/>
                  </a:cubicBezTo>
                  <a:cubicBezTo>
                    <a:pt x="1941" y="330"/>
                    <a:pt x="1934" y="338"/>
                    <a:pt x="1934" y="353"/>
                  </a:cubicBezTo>
                  <a:cubicBezTo>
                    <a:pt x="1934" y="360"/>
                    <a:pt x="1941" y="368"/>
                    <a:pt x="1934" y="375"/>
                  </a:cubicBezTo>
                  <a:cubicBezTo>
                    <a:pt x="1934" y="383"/>
                    <a:pt x="1934" y="383"/>
                    <a:pt x="1934" y="390"/>
                  </a:cubicBezTo>
                  <a:cubicBezTo>
                    <a:pt x="1934" y="398"/>
                    <a:pt x="1941" y="405"/>
                    <a:pt x="1949" y="405"/>
                  </a:cubicBezTo>
                  <a:cubicBezTo>
                    <a:pt x="1957" y="405"/>
                    <a:pt x="1964" y="398"/>
                    <a:pt x="1964" y="390"/>
                  </a:cubicBezTo>
                  <a:cubicBezTo>
                    <a:pt x="1964" y="390"/>
                    <a:pt x="1964" y="390"/>
                    <a:pt x="1964" y="383"/>
                  </a:cubicBezTo>
                  <a:cubicBezTo>
                    <a:pt x="1964" y="368"/>
                    <a:pt x="1964" y="368"/>
                    <a:pt x="1964" y="353"/>
                  </a:cubicBezTo>
                  <a:cubicBezTo>
                    <a:pt x="1971" y="323"/>
                    <a:pt x="1971" y="308"/>
                    <a:pt x="1971" y="285"/>
                  </a:cubicBezTo>
                  <a:cubicBezTo>
                    <a:pt x="1971" y="270"/>
                    <a:pt x="1979" y="263"/>
                    <a:pt x="1979" y="255"/>
                  </a:cubicBezTo>
                  <a:cubicBezTo>
                    <a:pt x="1979" y="188"/>
                    <a:pt x="1979" y="188"/>
                    <a:pt x="1979" y="188"/>
                  </a:cubicBezTo>
                  <a:cubicBezTo>
                    <a:pt x="1979" y="165"/>
                    <a:pt x="1979" y="150"/>
                    <a:pt x="1971" y="128"/>
                  </a:cubicBezTo>
                  <a:cubicBezTo>
                    <a:pt x="1971" y="120"/>
                    <a:pt x="1964" y="120"/>
                    <a:pt x="1957" y="113"/>
                  </a:cubicBezTo>
                  <a:close/>
                  <a:moveTo>
                    <a:pt x="2121" y="435"/>
                  </a:moveTo>
                  <a:lnTo>
                    <a:pt x="2121" y="435"/>
                  </a:lnTo>
                  <a:cubicBezTo>
                    <a:pt x="2114" y="443"/>
                    <a:pt x="2114" y="450"/>
                    <a:pt x="2106" y="458"/>
                  </a:cubicBezTo>
                  <a:cubicBezTo>
                    <a:pt x="2099" y="473"/>
                    <a:pt x="2084" y="473"/>
                    <a:pt x="2076" y="488"/>
                  </a:cubicBezTo>
                  <a:cubicBezTo>
                    <a:pt x="2069" y="502"/>
                    <a:pt x="2069" y="510"/>
                    <a:pt x="2069" y="525"/>
                  </a:cubicBezTo>
                  <a:cubicBezTo>
                    <a:pt x="2069" y="548"/>
                    <a:pt x="2069" y="555"/>
                    <a:pt x="2076" y="578"/>
                  </a:cubicBezTo>
                  <a:cubicBezTo>
                    <a:pt x="2076" y="592"/>
                    <a:pt x="2084" y="592"/>
                    <a:pt x="2099" y="608"/>
                  </a:cubicBezTo>
                  <a:lnTo>
                    <a:pt x="2099" y="615"/>
                  </a:lnTo>
                  <a:cubicBezTo>
                    <a:pt x="2114" y="637"/>
                    <a:pt x="2129" y="645"/>
                    <a:pt x="2144" y="660"/>
                  </a:cubicBezTo>
                  <a:cubicBezTo>
                    <a:pt x="2159" y="660"/>
                    <a:pt x="2166" y="667"/>
                    <a:pt x="2174" y="675"/>
                  </a:cubicBezTo>
                  <a:cubicBezTo>
                    <a:pt x="2181" y="682"/>
                    <a:pt x="2181" y="690"/>
                    <a:pt x="2189" y="690"/>
                  </a:cubicBezTo>
                  <a:cubicBezTo>
                    <a:pt x="2196" y="690"/>
                    <a:pt x="2196" y="682"/>
                    <a:pt x="2196" y="682"/>
                  </a:cubicBezTo>
                  <a:cubicBezTo>
                    <a:pt x="2204" y="682"/>
                    <a:pt x="2211" y="675"/>
                    <a:pt x="2219" y="667"/>
                  </a:cubicBezTo>
                  <a:cubicBezTo>
                    <a:pt x="2234" y="667"/>
                    <a:pt x="2241" y="660"/>
                    <a:pt x="2249" y="652"/>
                  </a:cubicBezTo>
                  <a:cubicBezTo>
                    <a:pt x="2249" y="652"/>
                    <a:pt x="2249" y="652"/>
                    <a:pt x="2256" y="645"/>
                  </a:cubicBezTo>
                  <a:cubicBezTo>
                    <a:pt x="2271" y="622"/>
                    <a:pt x="2279" y="608"/>
                    <a:pt x="2279" y="585"/>
                  </a:cubicBezTo>
                  <a:cubicBezTo>
                    <a:pt x="2279" y="578"/>
                    <a:pt x="2279" y="570"/>
                    <a:pt x="2271" y="562"/>
                  </a:cubicBezTo>
                  <a:cubicBezTo>
                    <a:pt x="2271" y="548"/>
                    <a:pt x="2271" y="532"/>
                    <a:pt x="2271" y="518"/>
                  </a:cubicBezTo>
                  <a:cubicBezTo>
                    <a:pt x="2264" y="510"/>
                    <a:pt x="2264" y="502"/>
                    <a:pt x="2264" y="488"/>
                  </a:cubicBezTo>
                  <a:cubicBezTo>
                    <a:pt x="2256" y="480"/>
                    <a:pt x="2249" y="480"/>
                    <a:pt x="2234" y="480"/>
                  </a:cubicBezTo>
                  <a:cubicBezTo>
                    <a:pt x="2211" y="473"/>
                    <a:pt x="2196" y="473"/>
                    <a:pt x="2181" y="450"/>
                  </a:cubicBezTo>
                  <a:cubicBezTo>
                    <a:pt x="2174" y="443"/>
                    <a:pt x="2166" y="443"/>
                    <a:pt x="2159" y="435"/>
                  </a:cubicBezTo>
                  <a:cubicBezTo>
                    <a:pt x="2144" y="428"/>
                    <a:pt x="2144" y="420"/>
                    <a:pt x="2129" y="420"/>
                  </a:cubicBezTo>
                  <a:cubicBezTo>
                    <a:pt x="2114" y="420"/>
                    <a:pt x="2114" y="420"/>
                    <a:pt x="2114" y="420"/>
                  </a:cubicBezTo>
                  <a:cubicBezTo>
                    <a:pt x="2121" y="435"/>
                    <a:pt x="2121" y="435"/>
                    <a:pt x="2121" y="435"/>
                  </a:cubicBezTo>
                  <a:close/>
                  <a:moveTo>
                    <a:pt x="16" y="6280"/>
                  </a:moveTo>
                  <a:lnTo>
                    <a:pt x="16" y="6280"/>
                  </a:lnTo>
                  <a:cubicBezTo>
                    <a:pt x="16" y="6280"/>
                    <a:pt x="16" y="6288"/>
                    <a:pt x="8" y="6288"/>
                  </a:cubicBezTo>
                  <a:cubicBezTo>
                    <a:pt x="8" y="6295"/>
                    <a:pt x="0" y="6295"/>
                    <a:pt x="0" y="6303"/>
                  </a:cubicBezTo>
                  <a:cubicBezTo>
                    <a:pt x="0" y="6318"/>
                    <a:pt x="8" y="6318"/>
                    <a:pt x="8" y="6333"/>
                  </a:cubicBezTo>
                  <a:cubicBezTo>
                    <a:pt x="16" y="6333"/>
                    <a:pt x="16" y="6333"/>
                    <a:pt x="16" y="6333"/>
                  </a:cubicBezTo>
                  <a:cubicBezTo>
                    <a:pt x="23" y="6333"/>
                    <a:pt x="23" y="6333"/>
                    <a:pt x="23" y="6333"/>
                  </a:cubicBezTo>
                  <a:cubicBezTo>
                    <a:pt x="46" y="6325"/>
                    <a:pt x="53" y="6318"/>
                    <a:pt x="68" y="6318"/>
                  </a:cubicBezTo>
                  <a:cubicBezTo>
                    <a:pt x="68" y="6303"/>
                    <a:pt x="68" y="6303"/>
                    <a:pt x="68" y="6303"/>
                  </a:cubicBezTo>
                  <a:cubicBezTo>
                    <a:pt x="53" y="6288"/>
                    <a:pt x="38" y="6280"/>
                    <a:pt x="16" y="6280"/>
                  </a:cubicBezTo>
                  <a:close/>
                  <a:moveTo>
                    <a:pt x="105" y="5306"/>
                  </a:moveTo>
                  <a:lnTo>
                    <a:pt x="105" y="5306"/>
                  </a:lnTo>
                  <a:cubicBezTo>
                    <a:pt x="105" y="5314"/>
                    <a:pt x="105" y="5314"/>
                    <a:pt x="113" y="5321"/>
                  </a:cubicBezTo>
                  <a:cubicBezTo>
                    <a:pt x="113" y="5329"/>
                    <a:pt x="113" y="5329"/>
                    <a:pt x="113" y="5336"/>
                  </a:cubicBezTo>
                  <a:cubicBezTo>
                    <a:pt x="105" y="5374"/>
                    <a:pt x="105" y="5374"/>
                    <a:pt x="105" y="5374"/>
                  </a:cubicBezTo>
                  <a:cubicBezTo>
                    <a:pt x="105" y="5381"/>
                    <a:pt x="113" y="5381"/>
                    <a:pt x="113" y="5388"/>
                  </a:cubicBezTo>
                  <a:cubicBezTo>
                    <a:pt x="113" y="5396"/>
                    <a:pt x="120" y="5396"/>
                    <a:pt x="120" y="5396"/>
                  </a:cubicBezTo>
                  <a:cubicBezTo>
                    <a:pt x="128" y="5404"/>
                    <a:pt x="128" y="5404"/>
                    <a:pt x="128" y="5411"/>
                  </a:cubicBezTo>
                  <a:cubicBezTo>
                    <a:pt x="128" y="5426"/>
                    <a:pt x="128" y="5441"/>
                    <a:pt x="135" y="5456"/>
                  </a:cubicBezTo>
                  <a:cubicBezTo>
                    <a:pt x="143" y="5448"/>
                    <a:pt x="150" y="5441"/>
                    <a:pt x="158" y="5441"/>
                  </a:cubicBezTo>
                  <a:cubicBezTo>
                    <a:pt x="165" y="5434"/>
                    <a:pt x="165" y="5434"/>
                    <a:pt x="173" y="5426"/>
                  </a:cubicBezTo>
                  <a:cubicBezTo>
                    <a:pt x="188" y="5426"/>
                    <a:pt x="195" y="5426"/>
                    <a:pt x="203" y="5411"/>
                  </a:cubicBezTo>
                  <a:cubicBezTo>
                    <a:pt x="203" y="5396"/>
                    <a:pt x="203" y="5388"/>
                    <a:pt x="210" y="5374"/>
                  </a:cubicBezTo>
                  <a:cubicBezTo>
                    <a:pt x="210" y="5359"/>
                    <a:pt x="210" y="5344"/>
                    <a:pt x="218" y="5329"/>
                  </a:cubicBezTo>
                  <a:cubicBezTo>
                    <a:pt x="218" y="5299"/>
                    <a:pt x="210" y="5276"/>
                    <a:pt x="233" y="5254"/>
                  </a:cubicBezTo>
                  <a:cubicBezTo>
                    <a:pt x="240" y="5246"/>
                    <a:pt x="248" y="5239"/>
                    <a:pt x="263" y="5224"/>
                  </a:cubicBezTo>
                  <a:cubicBezTo>
                    <a:pt x="270" y="5216"/>
                    <a:pt x="278" y="5209"/>
                    <a:pt x="278" y="5201"/>
                  </a:cubicBezTo>
                  <a:cubicBezTo>
                    <a:pt x="278" y="5194"/>
                    <a:pt x="263" y="5179"/>
                    <a:pt x="255" y="5186"/>
                  </a:cubicBezTo>
                  <a:lnTo>
                    <a:pt x="248" y="5194"/>
                  </a:lnTo>
                  <a:cubicBezTo>
                    <a:pt x="240" y="5201"/>
                    <a:pt x="233" y="5209"/>
                    <a:pt x="225" y="5209"/>
                  </a:cubicBezTo>
                  <a:cubicBezTo>
                    <a:pt x="210" y="5224"/>
                    <a:pt x="195" y="5224"/>
                    <a:pt x="173" y="5224"/>
                  </a:cubicBezTo>
                  <a:cubicBezTo>
                    <a:pt x="158" y="5224"/>
                    <a:pt x="143" y="5216"/>
                    <a:pt x="135" y="5224"/>
                  </a:cubicBezTo>
                  <a:cubicBezTo>
                    <a:pt x="128" y="5231"/>
                    <a:pt x="128" y="5239"/>
                    <a:pt x="128" y="5246"/>
                  </a:cubicBezTo>
                  <a:cubicBezTo>
                    <a:pt x="120" y="5254"/>
                    <a:pt x="120" y="5261"/>
                    <a:pt x="113" y="5269"/>
                  </a:cubicBezTo>
                  <a:cubicBezTo>
                    <a:pt x="105" y="5284"/>
                    <a:pt x="105" y="5291"/>
                    <a:pt x="105" y="5306"/>
                  </a:cubicBezTo>
                  <a:close/>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grpSp>
        <p:nvGrpSpPr>
          <p:cNvPr id="2" name="Group 1">
            <a:extLst>
              <a:ext uri="{FF2B5EF4-FFF2-40B4-BE49-F238E27FC236}">
                <a16:creationId xmlns:a16="http://schemas.microsoft.com/office/drawing/2014/main" id="{64444533-DB79-BA45-90AE-A806B4D613DE}"/>
              </a:ext>
            </a:extLst>
          </p:cNvPr>
          <p:cNvGrpSpPr/>
          <p:nvPr/>
        </p:nvGrpSpPr>
        <p:grpSpPr>
          <a:xfrm>
            <a:off x="4846062" y="1032440"/>
            <a:ext cx="14685526" cy="1514912"/>
            <a:chOff x="4846062" y="633855"/>
            <a:chExt cx="14685526" cy="1514912"/>
          </a:xfrm>
        </p:grpSpPr>
        <p:sp>
          <p:nvSpPr>
            <p:cNvPr id="9" name="TextBox 8">
              <a:extLst>
                <a:ext uri="{FF2B5EF4-FFF2-40B4-BE49-F238E27FC236}">
                  <a16:creationId xmlns:a16="http://schemas.microsoft.com/office/drawing/2014/main" id="{10BAB834-84FA-3A4B-9D99-444FCB5FA429}"/>
                </a:ext>
              </a:extLst>
            </p:cNvPr>
            <p:cNvSpPr txBox="1"/>
            <p:nvPr/>
          </p:nvSpPr>
          <p:spPr>
            <a:xfrm>
              <a:off x="4846062" y="1133104"/>
              <a:ext cx="14685526" cy="1015663"/>
            </a:xfrm>
            <a:prstGeom prst="rect">
              <a:avLst/>
            </a:prstGeom>
            <a:noFill/>
            <a:ln>
              <a:noFill/>
            </a:ln>
          </p:spPr>
          <p:txBody>
            <a:bodyPr wrap="square" rtlCol="0">
              <a:spAutoFit/>
            </a:bodyPr>
            <a:lstStyle/>
            <a:p>
              <a:pPr algn="ctr"/>
              <a:r>
                <a:rPr lang="en-US" sz="6000" dirty="0">
                  <a:solidFill>
                    <a:schemeClr val="tx2"/>
                  </a:solidFill>
                  <a:latin typeface="Montserrat" pitchFamily="2" charset="77"/>
                  <a:ea typeface="Roboto Medium" panose="02000000000000000000" pitchFamily="2" charset="0"/>
                  <a:cs typeface="Poppins Medium" pitchFamily="2" charset="77"/>
                </a:rPr>
                <a:t>Japan Map</a:t>
              </a:r>
            </a:p>
          </p:txBody>
        </p:sp>
        <p:sp>
          <p:nvSpPr>
            <p:cNvPr id="11" name="TextBox 10">
              <a:extLst>
                <a:ext uri="{FF2B5EF4-FFF2-40B4-BE49-F238E27FC236}">
                  <a16:creationId xmlns:a16="http://schemas.microsoft.com/office/drawing/2014/main" id="{267BC940-9566-FD44-B631-3B433F465985}"/>
                </a:ext>
              </a:extLst>
            </p:cNvPr>
            <p:cNvSpPr txBox="1"/>
            <p:nvPr/>
          </p:nvSpPr>
          <p:spPr>
            <a:xfrm>
              <a:off x="10039839" y="633855"/>
              <a:ext cx="4297971" cy="461665"/>
            </a:xfrm>
            <a:prstGeom prst="rect">
              <a:avLst/>
            </a:prstGeom>
            <a:noFill/>
          </p:spPr>
          <p:txBody>
            <a:bodyPr wrap="none" rtlCol="0">
              <a:spAutoFit/>
            </a:bodyPr>
            <a:lstStyle/>
            <a:p>
              <a:pPr algn="ctr"/>
              <a:r>
                <a:rPr lang="en-US" sz="2400" spc="300" dirty="0">
                  <a:solidFill>
                    <a:schemeClr val="tx2"/>
                  </a:solidFill>
                  <a:latin typeface="Poppins ExtraLight" pitchFamily="2" charset="77"/>
                  <a:ea typeface="Lato Medium" panose="020F0502020204030203" pitchFamily="34" charset="0"/>
                  <a:cs typeface="Poppins ExtraLight" pitchFamily="2" charset="77"/>
                </a:rPr>
                <a:t>WRITE SOMETHING HERE</a:t>
              </a:r>
            </a:p>
          </p:txBody>
        </p:sp>
      </p:grpSp>
      <p:grpSp>
        <p:nvGrpSpPr>
          <p:cNvPr id="129" name="Grupo 128">
            <a:extLst>
              <a:ext uri="{FF2B5EF4-FFF2-40B4-BE49-F238E27FC236}">
                <a16:creationId xmlns:a16="http://schemas.microsoft.com/office/drawing/2014/main" id="{75FC95E7-E8EE-204E-84FB-377AC18BE8EE}"/>
              </a:ext>
            </a:extLst>
          </p:cNvPr>
          <p:cNvGrpSpPr/>
          <p:nvPr/>
        </p:nvGrpSpPr>
        <p:grpSpPr>
          <a:xfrm>
            <a:off x="-822220" y="3598757"/>
            <a:ext cx="6398829" cy="2387726"/>
            <a:chOff x="-822220" y="3598757"/>
            <a:chExt cx="6398829" cy="2387726"/>
          </a:xfrm>
        </p:grpSpPr>
        <p:sp>
          <p:nvSpPr>
            <p:cNvPr id="130" name="TextBox 121">
              <a:extLst>
                <a:ext uri="{FF2B5EF4-FFF2-40B4-BE49-F238E27FC236}">
                  <a16:creationId xmlns:a16="http://schemas.microsoft.com/office/drawing/2014/main" id="{35992A59-65B8-EA4C-AD98-28E7154791E5}"/>
                </a:ext>
              </a:extLst>
            </p:cNvPr>
            <p:cNvSpPr txBox="1"/>
            <p:nvPr/>
          </p:nvSpPr>
          <p:spPr>
            <a:xfrm rot="5400000">
              <a:off x="1569990" y="1979864"/>
              <a:ext cx="2387726" cy="5625512"/>
            </a:xfrm>
            <a:prstGeom prst="rect">
              <a:avLst/>
            </a:prstGeom>
            <a:gradFill>
              <a:gsLst>
                <a:gs pos="100000">
                  <a:schemeClr val="accent2"/>
                </a:gs>
                <a:gs pos="0">
                  <a:schemeClr val="accent1"/>
                </a:gs>
              </a:gsLst>
              <a:lin ang="13200000" scaled="0"/>
            </a:gradFill>
            <a:ln w="28575" cmpd="sng">
              <a:noFill/>
            </a:ln>
          </p:spPr>
          <p:txBody>
            <a:bodyPr wrap="square" lIns="243840" tIns="121920" rIns="243840" bIns="121920" rtlCol="0" anchor="b" anchorCtr="0">
              <a:spAutoFit/>
            </a:bodyPr>
            <a:lstStyle/>
            <a:p>
              <a:pPr algn="ctr">
                <a:lnSpc>
                  <a:spcPts val="6080"/>
                </a:lnSpc>
              </a:pPr>
              <a:endParaRPr lang="en-US" dirty="0">
                <a:solidFill>
                  <a:srgbClr val="FFFFFF"/>
                </a:solidFill>
                <a:latin typeface="Lato" panose="020F0502020204030203" pitchFamily="34" charset="0"/>
                <a:ea typeface="Lato" panose="020F0502020204030203" pitchFamily="34" charset="0"/>
                <a:cs typeface="Lato" panose="020F0502020204030203" pitchFamily="34" charset="0"/>
              </a:endParaRPr>
            </a:p>
          </p:txBody>
        </p:sp>
        <p:grpSp>
          <p:nvGrpSpPr>
            <p:cNvPr id="131" name="Group 38">
              <a:extLst>
                <a:ext uri="{FF2B5EF4-FFF2-40B4-BE49-F238E27FC236}">
                  <a16:creationId xmlns:a16="http://schemas.microsoft.com/office/drawing/2014/main" id="{37CE3373-5F4C-F94D-8B8F-D11003CABABB}"/>
                </a:ext>
              </a:extLst>
            </p:cNvPr>
            <p:cNvGrpSpPr/>
            <p:nvPr/>
          </p:nvGrpSpPr>
          <p:grpSpPr>
            <a:xfrm>
              <a:off x="-822220" y="3851540"/>
              <a:ext cx="2055574" cy="2055571"/>
              <a:chOff x="5123329" y="2255652"/>
              <a:chExt cx="1078109" cy="1078108"/>
            </a:xfrm>
            <a:solidFill>
              <a:schemeClr val="bg1">
                <a:alpha val="40000"/>
              </a:schemeClr>
            </a:solidFill>
          </p:grpSpPr>
          <p:sp>
            <p:nvSpPr>
              <p:cNvPr id="133" name="Freeform 39">
                <a:extLst>
                  <a:ext uri="{FF2B5EF4-FFF2-40B4-BE49-F238E27FC236}">
                    <a16:creationId xmlns:a16="http://schemas.microsoft.com/office/drawing/2014/main" id="{4241DA72-66E1-4149-BEDA-0FA3685181DD}"/>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4" name="Freeform 40">
                <a:extLst>
                  <a:ext uri="{FF2B5EF4-FFF2-40B4-BE49-F238E27FC236}">
                    <a16:creationId xmlns:a16="http://schemas.microsoft.com/office/drawing/2014/main" id="{94AF431F-B1E8-FD48-9791-2212FF2FA083}"/>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5" name="Freeform 41">
                <a:extLst>
                  <a:ext uri="{FF2B5EF4-FFF2-40B4-BE49-F238E27FC236}">
                    <a16:creationId xmlns:a16="http://schemas.microsoft.com/office/drawing/2014/main" id="{AE1BEAC3-8A39-4F47-A692-321D4F736AAE}"/>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32" name="TextBox 36">
              <a:extLst>
                <a:ext uri="{FF2B5EF4-FFF2-40B4-BE49-F238E27FC236}">
                  <a16:creationId xmlns:a16="http://schemas.microsoft.com/office/drawing/2014/main" id="{B455441F-D2A7-F141-AF82-1790D99C78D0}"/>
                </a:ext>
              </a:extLst>
            </p:cNvPr>
            <p:cNvSpPr txBox="1"/>
            <p:nvPr/>
          </p:nvSpPr>
          <p:spPr>
            <a:xfrm>
              <a:off x="1567941" y="3953271"/>
              <a:ext cx="3931944" cy="1716496"/>
            </a:xfrm>
            <a:prstGeom prst="rect">
              <a:avLst/>
            </a:prstGeom>
            <a:noFill/>
          </p:spPr>
          <p:txBody>
            <a:bodyPr wrap="square" rtlCol="0">
              <a:spAutoFit/>
            </a:bodyPr>
            <a:lstStyle/>
            <a:p>
              <a:pPr>
                <a:lnSpc>
                  <a:spcPts val="4299"/>
                </a:lnSpc>
              </a:pPr>
              <a:r>
                <a:rPr lang="en-US" sz="2800" dirty="0">
                  <a:solidFill>
                    <a:schemeClr val="bg1"/>
                  </a:solidFill>
                  <a:latin typeface="Poppins ExtraLight" pitchFamily="2" charset="77"/>
                  <a:ea typeface="Lato Light" panose="020F0502020204030203" pitchFamily="34" charset="0"/>
                  <a:cs typeface="Poppins ExtraLight" pitchFamily="2" charset="77"/>
                </a:rPr>
                <a:t>That’s why we provide point and click solutions.</a:t>
              </a:r>
              <a:endParaRPr lang="en-US" sz="2800" dirty="0">
                <a:solidFill>
                  <a:schemeClr val="bg1"/>
                </a:solidFill>
                <a:latin typeface="Poppins ExtraLight" pitchFamily="2" charset="77"/>
                <a:ea typeface="Roboto Light" panose="02000000000000000000" pitchFamily="2" charset="0"/>
                <a:cs typeface="Poppins ExtraLight" pitchFamily="2" charset="77"/>
              </a:endParaRPr>
            </a:p>
          </p:txBody>
        </p:sp>
      </p:grpSp>
      <p:grpSp>
        <p:nvGrpSpPr>
          <p:cNvPr id="136" name="Grupo 135">
            <a:extLst>
              <a:ext uri="{FF2B5EF4-FFF2-40B4-BE49-F238E27FC236}">
                <a16:creationId xmlns:a16="http://schemas.microsoft.com/office/drawing/2014/main" id="{5B03D309-34E6-6742-807A-92E29DD44FC2}"/>
              </a:ext>
            </a:extLst>
          </p:cNvPr>
          <p:cNvGrpSpPr/>
          <p:nvPr/>
        </p:nvGrpSpPr>
        <p:grpSpPr>
          <a:xfrm>
            <a:off x="-725032" y="6700238"/>
            <a:ext cx="6301641" cy="2341724"/>
            <a:chOff x="-725032" y="6700238"/>
            <a:chExt cx="6301641" cy="2341724"/>
          </a:xfrm>
        </p:grpSpPr>
        <p:sp>
          <p:nvSpPr>
            <p:cNvPr id="137" name="TextBox 123">
              <a:extLst>
                <a:ext uri="{FF2B5EF4-FFF2-40B4-BE49-F238E27FC236}">
                  <a16:creationId xmlns:a16="http://schemas.microsoft.com/office/drawing/2014/main" id="{0F438A97-7CCD-EB4E-B6A5-72FDFC9607ED}"/>
                </a:ext>
              </a:extLst>
            </p:cNvPr>
            <p:cNvSpPr txBox="1"/>
            <p:nvPr/>
          </p:nvSpPr>
          <p:spPr>
            <a:xfrm rot="5400000">
              <a:off x="1592991" y="5058344"/>
              <a:ext cx="2341724" cy="5625512"/>
            </a:xfrm>
            <a:prstGeom prst="rect">
              <a:avLst/>
            </a:prstGeom>
            <a:gradFill>
              <a:gsLst>
                <a:gs pos="100000">
                  <a:schemeClr val="accent3"/>
                </a:gs>
                <a:gs pos="0">
                  <a:schemeClr val="accent2"/>
                </a:gs>
              </a:gsLst>
              <a:lin ang="13200000" scaled="0"/>
            </a:gradFill>
            <a:ln w="28575" cmpd="sng">
              <a:noFill/>
            </a:ln>
          </p:spPr>
          <p:txBody>
            <a:bodyPr wrap="square" lIns="243840" tIns="121920" rIns="243840" bIns="121920" rtlCol="0" anchor="b" anchorCtr="0">
              <a:spAutoFit/>
            </a:bodyPr>
            <a:lstStyle/>
            <a:p>
              <a:pPr algn="ctr">
                <a:lnSpc>
                  <a:spcPts val="6080"/>
                </a:lnSpc>
              </a:pPr>
              <a:endParaRPr lang="en-US" dirty="0">
                <a:solidFill>
                  <a:srgbClr val="FFFFFF"/>
                </a:solidFill>
                <a:latin typeface="Lato" panose="020F0502020204030203" pitchFamily="34" charset="0"/>
                <a:ea typeface="Lato" panose="020F0502020204030203" pitchFamily="34" charset="0"/>
                <a:cs typeface="Lato" panose="020F0502020204030203" pitchFamily="34" charset="0"/>
              </a:endParaRPr>
            </a:p>
          </p:txBody>
        </p:sp>
        <p:grpSp>
          <p:nvGrpSpPr>
            <p:cNvPr id="138" name="Group 47">
              <a:extLst>
                <a:ext uri="{FF2B5EF4-FFF2-40B4-BE49-F238E27FC236}">
                  <a16:creationId xmlns:a16="http://schemas.microsoft.com/office/drawing/2014/main" id="{352A6380-32C6-F24C-AC88-77E6CE84625D}"/>
                </a:ext>
              </a:extLst>
            </p:cNvPr>
            <p:cNvGrpSpPr>
              <a:grpSpLocks noChangeAspect="1"/>
            </p:cNvGrpSpPr>
            <p:nvPr/>
          </p:nvGrpSpPr>
          <p:grpSpPr>
            <a:xfrm>
              <a:off x="-725032" y="7075299"/>
              <a:ext cx="1861200" cy="1738406"/>
              <a:chOff x="8657130" y="2323034"/>
              <a:chExt cx="1078109" cy="1006982"/>
            </a:xfrm>
            <a:solidFill>
              <a:schemeClr val="bg1">
                <a:alpha val="40000"/>
              </a:schemeClr>
            </a:solidFill>
          </p:grpSpPr>
          <p:sp>
            <p:nvSpPr>
              <p:cNvPr id="140" name="Freeform 48">
                <a:extLst>
                  <a:ext uri="{FF2B5EF4-FFF2-40B4-BE49-F238E27FC236}">
                    <a16:creationId xmlns:a16="http://schemas.microsoft.com/office/drawing/2014/main" id="{D4A8571E-E933-9544-859C-4FFD135638EC}"/>
                  </a:ext>
                </a:extLst>
              </p:cNvPr>
              <p:cNvSpPr>
                <a:spLocks noChangeArrowheads="1"/>
              </p:cNvSpPr>
              <p:nvPr/>
            </p:nvSpPr>
            <p:spPr bwMode="auto">
              <a:xfrm>
                <a:off x="8657130" y="2323034"/>
                <a:ext cx="1078109" cy="1006982"/>
              </a:xfrm>
              <a:custGeom>
                <a:avLst/>
                <a:gdLst>
                  <a:gd name="T0" fmla="*/ 228239 w 1268"/>
                  <a:gd name="T1" fmla="*/ 347237 h 1188"/>
                  <a:gd name="T2" fmla="*/ 228239 w 1268"/>
                  <a:gd name="T3" fmla="*/ 347237 h 1188"/>
                  <a:gd name="T4" fmla="*/ 198673 w 1268"/>
                  <a:gd name="T5" fmla="*/ 345440 h 1188"/>
                  <a:gd name="T6" fmla="*/ 198673 w 1268"/>
                  <a:gd name="T7" fmla="*/ 345440 h 1188"/>
                  <a:gd name="T8" fmla="*/ 183890 w 1268"/>
                  <a:gd name="T9" fmla="*/ 350832 h 1188"/>
                  <a:gd name="T10" fmla="*/ 183890 w 1268"/>
                  <a:gd name="T11" fmla="*/ 350832 h 1188"/>
                  <a:gd name="T12" fmla="*/ 119709 w 1268"/>
                  <a:gd name="T13" fmla="*/ 389294 h 1188"/>
                  <a:gd name="T14" fmla="*/ 119709 w 1268"/>
                  <a:gd name="T15" fmla="*/ 389294 h 1188"/>
                  <a:gd name="T16" fmla="*/ 72835 w 1268"/>
                  <a:gd name="T17" fmla="*/ 398280 h 1188"/>
                  <a:gd name="T18" fmla="*/ 72835 w 1268"/>
                  <a:gd name="T19" fmla="*/ 398280 h 1188"/>
                  <a:gd name="T20" fmla="*/ 90503 w 1268"/>
                  <a:gd name="T21" fmla="*/ 380307 h 1188"/>
                  <a:gd name="T22" fmla="*/ 90503 w 1268"/>
                  <a:gd name="T23" fmla="*/ 380307 h 1188"/>
                  <a:gd name="T24" fmla="*/ 107449 w 1268"/>
                  <a:gd name="T25" fmla="*/ 333937 h 1188"/>
                  <a:gd name="T26" fmla="*/ 107449 w 1268"/>
                  <a:gd name="T27" fmla="*/ 333937 h 1188"/>
                  <a:gd name="T28" fmla="*/ 106368 w 1268"/>
                  <a:gd name="T29" fmla="*/ 322435 h 1188"/>
                  <a:gd name="T30" fmla="*/ 106368 w 1268"/>
                  <a:gd name="T31" fmla="*/ 322435 h 1188"/>
                  <a:gd name="T32" fmla="*/ 98796 w 1268"/>
                  <a:gd name="T33" fmla="*/ 309494 h 1188"/>
                  <a:gd name="T34" fmla="*/ 98796 w 1268"/>
                  <a:gd name="T35" fmla="*/ 309494 h 1188"/>
                  <a:gd name="T36" fmla="*/ 26682 w 1268"/>
                  <a:gd name="T37" fmla="*/ 186559 h 1188"/>
                  <a:gd name="T38" fmla="*/ 26682 w 1268"/>
                  <a:gd name="T39" fmla="*/ 186559 h 1188"/>
                  <a:gd name="T40" fmla="*/ 228239 w 1268"/>
                  <a:gd name="T41" fmla="*/ 26600 h 1188"/>
                  <a:gd name="T42" fmla="*/ 228239 w 1268"/>
                  <a:gd name="T43" fmla="*/ 26600 h 1188"/>
                  <a:gd name="T44" fmla="*/ 429797 w 1268"/>
                  <a:gd name="T45" fmla="*/ 186559 h 1188"/>
                  <a:gd name="T46" fmla="*/ 429797 w 1268"/>
                  <a:gd name="T47" fmla="*/ 186559 h 1188"/>
                  <a:gd name="T48" fmla="*/ 228239 w 1268"/>
                  <a:gd name="T49" fmla="*/ 347237 h 1188"/>
                  <a:gd name="T50" fmla="*/ 388692 w 1268"/>
                  <a:gd name="T51" fmla="*/ 53559 h 1188"/>
                  <a:gd name="T52" fmla="*/ 388692 w 1268"/>
                  <a:gd name="T53" fmla="*/ 53559 h 1188"/>
                  <a:gd name="T54" fmla="*/ 228239 w 1268"/>
                  <a:gd name="T55" fmla="*/ 0 h 1188"/>
                  <a:gd name="T56" fmla="*/ 228239 w 1268"/>
                  <a:gd name="T57" fmla="*/ 0 h 1188"/>
                  <a:gd name="T58" fmla="*/ 67787 w 1268"/>
                  <a:gd name="T59" fmla="*/ 53559 h 1188"/>
                  <a:gd name="T60" fmla="*/ 67787 w 1268"/>
                  <a:gd name="T61" fmla="*/ 53559 h 1188"/>
                  <a:gd name="T62" fmla="*/ 0 w 1268"/>
                  <a:gd name="T63" fmla="*/ 186559 h 1188"/>
                  <a:gd name="T64" fmla="*/ 0 w 1268"/>
                  <a:gd name="T65" fmla="*/ 186559 h 1188"/>
                  <a:gd name="T66" fmla="*/ 80046 w 1268"/>
                  <a:gd name="T67" fmla="*/ 329264 h 1188"/>
                  <a:gd name="T68" fmla="*/ 80046 w 1268"/>
                  <a:gd name="T69" fmla="*/ 329264 h 1188"/>
                  <a:gd name="T70" fmla="*/ 80407 w 1268"/>
                  <a:gd name="T71" fmla="*/ 333937 h 1188"/>
                  <a:gd name="T72" fmla="*/ 80407 w 1268"/>
                  <a:gd name="T73" fmla="*/ 333937 h 1188"/>
                  <a:gd name="T74" fmla="*/ 38941 w 1268"/>
                  <a:gd name="T75" fmla="*/ 388934 h 1188"/>
                  <a:gd name="T76" fmla="*/ 38941 w 1268"/>
                  <a:gd name="T77" fmla="*/ 388934 h 1188"/>
                  <a:gd name="T78" fmla="*/ 28485 w 1268"/>
                  <a:gd name="T79" fmla="*/ 406548 h 1188"/>
                  <a:gd name="T80" fmla="*/ 28485 w 1268"/>
                  <a:gd name="T81" fmla="*/ 406548 h 1188"/>
                  <a:gd name="T82" fmla="*/ 34615 w 1268"/>
                  <a:gd name="T83" fmla="*/ 421286 h 1188"/>
                  <a:gd name="T84" fmla="*/ 34615 w 1268"/>
                  <a:gd name="T85" fmla="*/ 421286 h 1188"/>
                  <a:gd name="T86" fmla="*/ 48677 w 1268"/>
                  <a:gd name="T87" fmla="*/ 426678 h 1188"/>
                  <a:gd name="T88" fmla="*/ 48677 w 1268"/>
                  <a:gd name="T89" fmla="*/ 426678 h 1188"/>
                  <a:gd name="T90" fmla="*/ 49758 w 1268"/>
                  <a:gd name="T91" fmla="*/ 426678 h 1188"/>
                  <a:gd name="T92" fmla="*/ 49758 w 1268"/>
                  <a:gd name="T93" fmla="*/ 426678 h 1188"/>
                  <a:gd name="T94" fmla="*/ 199755 w 1268"/>
                  <a:gd name="T95" fmla="*/ 372399 h 1188"/>
                  <a:gd name="T96" fmla="*/ 199755 w 1268"/>
                  <a:gd name="T97" fmla="*/ 372399 h 1188"/>
                  <a:gd name="T98" fmla="*/ 228239 w 1268"/>
                  <a:gd name="T99" fmla="*/ 374197 h 1188"/>
                  <a:gd name="T100" fmla="*/ 228239 w 1268"/>
                  <a:gd name="T101" fmla="*/ 374197 h 1188"/>
                  <a:gd name="T102" fmla="*/ 388692 w 1268"/>
                  <a:gd name="T103" fmla="*/ 320278 h 1188"/>
                  <a:gd name="T104" fmla="*/ 388692 w 1268"/>
                  <a:gd name="T105" fmla="*/ 320278 h 1188"/>
                  <a:gd name="T106" fmla="*/ 456839 w 1268"/>
                  <a:gd name="T107" fmla="*/ 186559 h 1188"/>
                  <a:gd name="T108" fmla="*/ 456839 w 1268"/>
                  <a:gd name="T109" fmla="*/ 186559 h 1188"/>
                  <a:gd name="T110" fmla="*/ 388692 w 1268"/>
                  <a:gd name="T111" fmla="*/ 53559 h 11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188">
                    <a:moveTo>
                      <a:pt x="633" y="966"/>
                    </a:moveTo>
                    <a:lnTo>
                      <a:pt x="633" y="966"/>
                    </a:lnTo>
                    <a:cubicBezTo>
                      <a:pt x="606" y="966"/>
                      <a:pt x="577" y="965"/>
                      <a:pt x="551" y="961"/>
                    </a:cubicBezTo>
                    <a:cubicBezTo>
                      <a:pt x="535" y="959"/>
                      <a:pt x="522" y="965"/>
                      <a:pt x="510" y="976"/>
                    </a:cubicBezTo>
                    <a:cubicBezTo>
                      <a:pt x="458" y="1026"/>
                      <a:pt x="400" y="1062"/>
                      <a:pt x="332" y="1083"/>
                    </a:cubicBezTo>
                    <a:cubicBezTo>
                      <a:pt x="293" y="1095"/>
                      <a:pt x="251" y="1104"/>
                      <a:pt x="202" y="1108"/>
                    </a:cubicBezTo>
                    <a:cubicBezTo>
                      <a:pt x="221" y="1094"/>
                      <a:pt x="237" y="1076"/>
                      <a:pt x="251" y="1058"/>
                    </a:cubicBezTo>
                    <a:cubicBezTo>
                      <a:pt x="282" y="1018"/>
                      <a:pt x="298" y="974"/>
                      <a:pt x="298" y="929"/>
                    </a:cubicBezTo>
                    <a:cubicBezTo>
                      <a:pt x="298" y="917"/>
                      <a:pt x="296" y="907"/>
                      <a:pt x="295" y="897"/>
                    </a:cubicBezTo>
                    <a:cubicBezTo>
                      <a:pt x="293" y="882"/>
                      <a:pt x="286" y="870"/>
                      <a:pt x="274" y="861"/>
                    </a:cubicBezTo>
                    <a:cubicBezTo>
                      <a:pt x="146" y="777"/>
                      <a:pt x="74" y="651"/>
                      <a:pt x="74" y="519"/>
                    </a:cubicBezTo>
                    <a:cubicBezTo>
                      <a:pt x="74" y="273"/>
                      <a:pt x="324" y="74"/>
                      <a:pt x="633" y="74"/>
                    </a:cubicBezTo>
                    <a:cubicBezTo>
                      <a:pt x="942" y="74"/>
                      <a:pt x="1192" y="273"/>
                      <a:pt x="1192" y="519"/>
                    </a:cubicBezTo>
                    <a:cubicBezTo>
                      <a:pt x="1192" y="766"/>
                      <a:pt x="942" y="966"/>
                      <a:pt x="633" y="966"/>
                    </a:cubicBezTo>
                    <a:close/>
                    <a:moveTo>
                      <a:pt x="1078" y="149"/>
                    </a:moveTo>
                    <a:lnTo>
                      <a:pt x="1078" y="149"/>
                    </a:lnTo>
                    <a:cubicBezTo>
                      <a:pt x="958" y="53"/>
                      <a:pt x="801" y="0"/>
                      <a:pt x="633" y="0"/>
                    </a:cubicBezTo>
                    <a:cubicBezTo>
                      <a:pt x="465" y="0"/>
                      <a:pt x="307" y="53"/>
                      <a:pt x="188" y="149"/>
                    </a:cubicBezTo>
                    <a:cubicBezTo>
                      <a:pt x="67" y="248"/>
                      <a:pt x="0" y="380"/>
                      <a:pt x="0" y="519"/>
                    </a:cubicBezTo>
                    <a:cubicBezTo>
                      <a:pt x="0" y="673"/>
                      <a:pt x="80" y="817"/>
                      <a:pt x="222" y="916"/>
                    </a:cubicBezTo>
                    <a:cubicBezTo>
                      <a:pt x="223" y="920"/>
                      <a:pt x="223" y="925"/>
                      <a:pt x="223" y="929"/>
                    </a:cubicBezTo>
                    <a:cubicBezTo>
                      <a:pt x="223" y="974"/>
                      <a:pt x="193" y="1038"/>
                      <a:pt x="108" y="1082"/>
                    </a:cubicBezTo>
                    <a:cubicBezTo>
                      <a:pt x="91" y="1092"/>
                      <a:pt x="79" y="1110"/>
                      <a:pt x="79" y="1131"/>
                    </a:cubicBezTo>
                    <a:cubicBezTo>
                      <a:pt x="79" y="1147"/>
                      <a:pt x="85" y="1162"/>
                      <a:pt x="96" y="1172"/>
                    </a:cubicBezTo>
                    <a:cubicBezTo>
                      <a:pt x="107" y="1183"/>
                      <a:pt x="120" y="1187"/>
                      <a:pt x="135" y="1187"/>
                    </a:cubicBezTo>
                    <a:cubicBezTo>
                      <a:pt x="137" y="1187"/>
                      <a:pt x="137" y="1187"/>
                      <a:pt x="138" y="1187"/>
                    </a:cubicBezTo>
                    <a:cubicBezTo>
                      <a:pt x="268" y="1183"/>
                      <a:pt x="419" y="1160"/>
                      <a:pt x="554" y="1036"/>
                    </a:cubicBezTo>
                    <a:cubicBezTo>
                      <a:pt x="579" y="1039"/>
                      <a:pt x="606" y="1041"/>
                      <a:pt x="633" y="1041"/>
                    </a:cubicBezTo>
                    <a:cubicBezTo>
                      <a:pt x="801" y="1041"/>
                      <a:pt x="959" y="987"/>
                      <a:pt x="1078" y="891"/>
                    </a:cubicBezTo>
                    <a:cubicBezTo>
                      <a:pt x="1199" y="792"/>
                      <a:pt x="1267" y="660"/>
                      <a:pt x="1267" y="519"/>
                    </a:cubicBezTo>
                    <a:cubicBezTo>
                      <a:pt x="1267" y="380"/>
                      <a:pt x="1199" y="248"/>
                      <a:pt x="1078" y="1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1" name="Freeform 51">
                <a:extLst>
                  <a:ext uri="{FF2B5EF4-FFF2-40B4-BE49-F238E27FC236}">
                    <a16:creationId xmlns:a16="http://schemas.microsoft.com/office/drawing/2014/main" id="{02BF3C73-4D42-9347-8BB6-745108F7852A}"/>
                  </a:ext>
                </a:extLst>
              </p:cNvPr>
              <p:cNvSpPr>
                <a:spLocks noChangeArrowheads="1"/>
              </p:cNvSpPr>
              <p:nvPr/>
            </p:nvSpPr>
            <p:spPr bwMode="auto">
              <a:xfrm>
                <a:off x="8877993" y="2629995"/>
                <a:ext cx="640126" cy="325677"/>
              </a:xfrm>
              <a:custGeom>
                <a:avLst/>
                <a:gdLst>
                  <a:gd name="T0" fmla="*/ 228144 w 752"/>
                  <a:gd name="T1" fmla="*/ 111067 h 383"/>
                  <a:gd name="T2" fmla="*/ 244388 w 752"/>
                  <a:gd name="T3" fmla="*/ 95200 h 383"/>
                  <a:gd name="T4" fmla="*/ 109740 w 752"/>
                  <a:gd name="T5" fmla="*/ 111067 h 383"/>
                  <a:gd name="T6" fmla="*/ 93857 w 752"/>
                  <a:gd name="T7" fmla="*/ 95200 h 383"/>
                  <a:gd name="T8" fmla="*/ 109740 w 752"/>
                  <a:gd name="T9" fmla="*/ 111067 h 383"/>
                  <a:gd name="T10" fmla="*/ 42596 w 752"/>
                  <a:gd name="T11" fmla="*/ 27406 h 383"/>
                  <a:gd name="T12" fmla="*/ 26352 w 752"/>
                  <a:gd name="T13" fmla="*/ 42912 h 383"/>
                  <a:gd name="T14" fmla="*/ 162083 w 752"/>
                  <a:gd name="T15" fmla="*/ 27406 h 383"/>
                  <a:gd name="T16" fmla="*/ 177244 w 752"/>
                  <a:gd name="T17" fmla="*/ 42912 h 383"/>
                  <a:gd name="T18" fmla="*/ 162083 w 752"/>
                  <a:gd name="T19" fmla="*/ 27406 h 383"/>
                  <a:gd name="T20" fmla="*/ 225617 w 752"/>
                  <a:gd name="T21" fmla="*/ 68515 h 383"/>
                  <a:gd name="T22" fmla="*/ 221285 w 752"/>
                  <a:gd name="T23" fmla="*/ 68515 h 383"/>
                  <a:gd name="T24" fmla="*/ 203597 w 752"/>
                  <a:gd name="T25" fmla="*/ 50845 h 383"/>
                  <a:gd name="T26" fmla="*/ 204679 w 752"/>
                  <a:gd name="T27" fmla="*/ 24882 h 383"/>
                  <a:gd name="T28" fmla="*/ 180132 w 752"/>
                  <a:gd name="T29" fmla="*/ 0 h 383"/>
                  <a:gd name="T30" fmla="*/ 159195 w 752"/>
                  <a:gd name="T31" fmla="*/ 0 h 383"/>
                  <a:gd name="T32" fmla="*/ 135009 w 752"/>
                  <a:gd name="T33" fmla="*/ 45436 h 383"/>
                  <a:gd name="T34" fmla="*/ 135731 w 752"/>
                  <a:gd name="T35" fmla="*/ 51206 h 383"/>
                  <a:gd name="T36" fmla="*/ 118043 w 752"/>
                  <a:gd name="T37" fmla="*/ 68876 h 383"/>
                  <a:gd name="T38" fmla="*/ 91330 w 752"/>
                  <a:gd name="T39" fmla="*/ 68515 h 383"/>
                  <a:gd name="T40" fmla="*/ 86637 w 752"/>
                  <a:gd name="T41" fmla="*/ 68876 h 383"/>
                  <a:gd name="T42" fmla="*/ 68948 w 752"/>
                  <a:gd name="T43" fmla="*/ 51206 h 383"/>
                  <a:gd name="T44" fmla="*/ 69309 w 752"/>
                  <a:gd name="T45" fmla="*/ 24882 h 383"/>
                  <a:gd name="T46" fmla="*/ 44762 w 752"/>
                  <a:gd name="T47" fmla="*/ 0 h 383"/>
                  <a:gd name="T48" fmla="*/ 23825 w 752"/>
                  <a:gd name="T49" fmla="*/ 0 h 383"/>
                  <a:gd name="T50" fmla="*/ 0 w 752"/>
                  <a:gd name="T51" fmla="*/ 45436 h 383"/>
                  <a:gd name="T52" fmla="*/ 23825 w 752"/>
                  <a:gd name="T53" fmla="*/ 69597 h 383"/>
                  <a:gd name="T54" fmla="*/ 44762 w 752"/>
                  <a:gd name="T55" fmla="*/ 69597 h 383"/>
                  <a:gd name="T56" fmla="*/ 67866 w 752"/>
                  <a:gd name="T57" fmla="*/ 87988 h 383"/>
                  <a:gd name="T58" fmla="*/ 67144 w 752"/>
                  <a:gd name="T59" fmla="*/ 92315 h 383"/>
                  <a:gd name="T60" fmla="*/ 67144 w 752"/>
                  <a:gd name="T61" fmla="*/ 113230 h 383"/>
                  <a:gd name="T62" fmla="*/ 112267 w 752"/>
                  <a:gd name="T63" fmla="*/ 137751 h 383"/>
                  <a:gd name="T64" fmla="*/ 136814 w 752"/>
                  <a:gd name="T65" fmla="*/ 113230 h 383"/>
                  <a:gd name="T66" fmla="*/ 136814 w 752"/>
                  <a:gd name="T67" fmla="*/ 92315 h 383"/>
                  <a:gd name="T68" fmla="*/ 155585 w 752"/>
                  <a:gd name="T69" fmla="*/ 69597 h 383"/>
                  <a:gd name="T70" fmla="*/ 159195 w 752"/>
                  <a:gd name="T71" fmla="*/ 69597 h 383"/>
                  <a:gd name="T72" fmla="*/ 180132 w 752"/>
                  <a:gd name="T73" fmla="*/ 69597 h 383"/>
                  <a:gd name="T74" fmla="*/ 202153 w 752"/>
                  <a:gd name="T75" fmla="*/ 87267 h 383"/>
                  <a:gd name="T76" fmla="*/ 201431 w 752"/>
                  <a:gd name="T77" fmla="*/ 92315 h 383"/>
                  <a:gd name="T78" fmla="*/ 201431 w 752"/>
                  <a:gd name="T79" fmla="*/ 113230 h 383"/>
                  <a:gd name="T80" fmla="*/ 246193 w 752"/>
                  <a:gd name="T81" fmla="*/ 137751 h 383"/>
                  <a:gd name="T82" fmla="*/ 271101 w 752"/>
                  <a:gd name="T83" fmla="*/ 113230 h 383"/>
                  <a:gd name="T84" fmla="*/ 271101 w 752"/>
                  <a:gd name="T85" fmla="*/ 92315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383">
                    <a:moveTo>
                      <a:pt x="677" y="308"/>
                    </a:moveTo>
                    <a:lnTo>
                      <a:pt x="632" y="308"/>
                    </a:lnTo>
                    <a:lnTo>
                      <a:pt x="632" y="264"/>
                    </a:lnTo>
                    <a:lnTo>
                      <a:pt x="677" y="264"/>
                    </a:lnTo>
                    <a:lnTo>
                      <a:pt x="677" y="308"/>
                    </a:lnTo>
                    <a:close/>
                    <a:moveTo>
                      <a:pt x="304" y="308"/>
                    </a:moveTo>
                    <a:lnTo>
                      <a:pt x="260" y="308"/>
                    </a:lnTo>
                    <a:lnTo>
                      <a:pt x="260" y="264"/>
                    </a:lnTo>
                    <a:lnTo>
                      <a:pt x="304" y="264"/>
                    </a:lnTo>
                    <a:lnTo>
                      <a:pt x="304" y="308"/>
                    </a:lnTo>
                    <a:close/>
                    <a:moveTo>
                      <a:pt x="73" y="76"/>
                    </a:moveTo>
                    <a:lnTo>
                      <a:pt x="118" y="76"/>
                    </a:lnTo>
                    <a:lnTo>
                      <a:pt x="118" y="119"/>
                    </a:lnTo>
                    <a:lnTo>
                      <a:pt x="73" y="119"/>
                    </a:lnTo>
                    <a:lnTo>
                      <a:pt x="73" y="76"/>
                    </a:lnTo>
                    <a:close/>
                    <a:moveTo>
                      <a:pt x="449" y="76"/>
                    </a:moveTo>
                    <a:lnTo>
                      <a:pt x="491" y="76"/>
                    </a:lnTo>
                    <a:lnTo>
                      <a:pt x="491" y="119"/>
                    </a:lnTo>
                    <a:lnTo>
                      <a:pt x="449" y="119"/>
                    </a:lnTo>
                    <a:lnTo>
                      <a:pt x="449" y="76"/>
                    </a:lnTo>
                    <a:close/>
                    <a:moveTo>
                      <a:pt x="682" y="190"/>
                    </a:moveTo>
                    <a:lnTo>
                      <a:pt x="625" y="190"/>
                    </a:lnTo>
                    <a:cubicBezTo>
                      <a:pt x="622" y="190"/>
                      <a:pt x="617" y="190"/>
                      <a:pt x="613" y="190"/>
                    </a:cubicBezTo>
                    <a:lnTo>
                      <a:pt x="564" y="141"/>
                    </a:lnTo>
                    <a:cubicBezTo>
                      <a:pt x="565" y="137"/>
                      <a:pt x="567" y="132"/>
                      <a:pt x="567" y="126"/>
                    </a:cubicBezTo>
                    <a:lnTo>
                      <a:pt x="567" y="69"/>
                    </a:lnTo>
                    <a:cubicBezTo>
                      <a:pt x="567" y="32"/>
                      <a:pt x="536" y="0"/>
                      <a:pt x="499" y="0"/>
                    </a:cubicBezTo>
                    <a:lnTo>
                      <a:pt x="441" y="0"/>
                    </a:lnTo>
                    <a:cubicBezTo>
                      <a:pt x="404" y="0"/>
                      <a:pt x="374" y="32"/>
                      <a:pt x="374" y="69"/>
                    </a:cubicBezTo>
                    <a:lnTo>
                      <a:pt x="374" y="126"/>
                    </a:lnTo>
                    <a:cubicBezTo>
                      <a:pt x="374" y="132"/>
                      <a:pt x="374" y="137"/>
                      <a:pt x="376" y="142"/>
                    </a:cubicBezTo>
                    <a:lnTo>
                      <a:pt x="327" y="191"/>
                    </a:lnTo>
                    <a:cubicBezTo>
                      <a:pt x="323" y="190"/>
                      <a:pt x="317" y="190"/>
                      <a:pt x="311" y="190"/>
                    </a:cubicBezTo>
                    <a:lnTo>
                      <a:pt x="253" y="190"/>
                    </a:lnTo>
                    <a:cubicBezTo>
                      <a:pt x="248" y="190"/>
                      <a:pt x="244" y="190"/>
                      <a:pt x="240" y="191"/>
                    </a:cubicBezTo>
                    <a:lnTo>
                      <a:pt x="191" y="142"/>
                    </a:lnTo>
                    <a:cubicBezTo>
                      <a:pt x="191" y="137"/>
                      <a:pt x="192" y="132"/>
                      <a:pt x="192" y="126"/>
                    </a:cubicBezTo>
                    <a:lnTo>
                      <a:pt x="192" y="69"/>
                    </a:lnTo>
                    <a:cubicBezTo>
                      <a:pt x="192" y="32"/>
                      <a:pt x="161" y="0"/>
                      <a:pt x="124" y="0"/>
                    </a:cubicBezTo>
                    <a:lnTo>
                      <a:pt x="66" y="0"/>
                    </a:lnTo>
                    <a:cubicBezTo>
                      <a:pt x="29" y="0"/>
                      <a:pt x="0" y="32"/>
                      <a:pt x="0" y="69"/>
                    </a:cubicBezTo>
                    <a:lnTo>
                      <a:pt x="0" y="126"/>
                    </a:lnTo>
                    <a:cubicBezTo>
                      <a:pt x="0" y="163"/>
                      <a:pt x="29" y="193"/>
                      <a:pt x="66" y="193"/>
                    </a:cubicBezTo>
                    <a:lnTo>
                      <a:pt x="124" y="193"/>
                    </a:lnTo>
                    <a:cubicBezTo>
                      <a:pt x="129" y="193"/>
                      <a:pt x="132" y="193"/>
                      <a:pt x="136" y="193"/>
                    </a:cubicBezTo>
                    <a:lnTo>
                      <a:pt x="188" y="244"/>
                    </a:lnTo>
                    <a:cubicBezTo>
                      <a:pt x="186" y="248"/>
                      <a:pt x="186" y="252"/>
                      <a:pt x="186" y="256"/>
                    </a:cubicBezTo>
                    <a:lnTo>
                      <a:pt x="186" y="314"/>
                    </a:lnTo>
                    <a:cubicBezTo>
                      <a:pt x="186" y="351"/>
                      <a:pt x="216" y="382"/>
                      <a:pt x="253" y="382"/>
                    </a:cubicBezTo>
                    <a:lnTo>
                      <a:pt x="311" y="382"/>
                    </a:lnTo>
                    <a:cubicBezTo>
                      <a:pt x="348" y="382"/>
                      <a:pt x="379" y="351"/>
                      <a:pt x="379" y="314"/>
                    </a:cubicBezTo>
                    <a:lnTo>
                      <a:pt x="379" y="256"/>
                    </a:lnTo>
                    <a:cubicBezTo>
                      <a:pt x="379" y="253"/>
                      <a:pt x="377" y="249"/>
                      <a:pt x="377" y="246"/>
                    </a:cubicBezTo>
                    <a:lnTo>
                      <a:pt x="431" y="193"/>
                    </a:lnTo>
                    <a:cubicBezTo>
                      <a:pt x="434" y="193"/>
                      <a:pt x="438" y="193"/>
                      <a:pt x="441" y="193"/>
                    </a:cubicBezTo>
                    <a:lnTo>
                      <a:pt x="499" y="193"/>
                    </a:lnTo>
                    <a:cubicBezTo>
                      <a:pt x="503" y="193"/>
                      <a:pt x="506" y="193"/>
                      <a:pt x="511" y="193"/>
                    </a:cubicBezTo>
                    <a:lnTo>
                      <a:pt x="560" y="242"/>
                    </a:lnTo>
                    <a:cubicBezTo>
                      <a:pt x="558" y="246"/>
                      <a:pt x="558" y="252"/>
                      <a:pt x="558" y="256"/>
                    </a:cubicBezTo>
                    <a:lnTo>
                      <a:pt x="558" y="314"/>
                    </a:lnTo>
                    <a:cubicBezTo>
                      <a:pt x="558" y="351"/>
                      <a:pt x="588" y="382"/>
                      <a:pt x="625" y="382"/>
                    </a:cubicBezTo>
                    <a:lnTo>
                      <a:pt x="682" y="382"/>
                    </a:lnTo>
                    <a:cubicBezTo>
                      <a:pt x="721" y="382"/>
                      <a:pt x="751" y="351"/>
                      <a:pt x="751" y="314"/>
                    </a:cubicBezTo>
                    <a:lnTo>
                      <a:pt x="751" y="256"/>
                    </a:lnTo>
                    <a:cubicBezTo>
                      <a:pt x="751" y="219"/>
                      <a:pt x="721" y="190"/>
                      <a:pt x="682" y="19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39" name="TextBox 36">
              <a:extLst>
                <a:ext uri="{FF2B5EF4-FFF2-40B4-BE49-F238E27FC236}">
                  <a16:creationId xmlns:a16="http://schemas.microsoft.com/office/drawing/2014/main" id="{3D2D0D5F-F7C1-D24E-8AC2-BE28DDE4A99D}"/>
                </a:ext>
              </a:extLst>
            </p:cNvPr>
            <p:cNvSpPr txBox="1"/>
            <p:nvPr/>
          </p:nvSpPr>
          <p:spPr>
            <a:xfrm>
              <a:off x="1567941" y="7036378"/>
              <a:ext cx="3931944" cy="1716496"/>
            </a:xfrm>
            <a:prstGeom prst="rect">
              <a:avLst/>
            </a:prstGeom>
            <a:noFill/>
          </p:spPr>
          <p:txBody>
            <a:bodyPr wrap="square" rtlCol="0">
              <a:spAutoFit/>
            </a:bodyPr>
            <a:lstStyle/>
            <a:p>
              <a:pPr>
                <a:lnSpc>
                  <a:spcPts val="4299"/>
                </a:lnSpc>
              </a:pPr>
              <a:r>
                <a:rPr lang="en-US" sz="2800" dirty="0">
                  <a:solidFill>
                    <a:schemeClr val="bg1"/>
                  </a:solidFill>
                  <a:latin typeface="Poppins ExtraLight" pitchFamily="2" charset="77"/>
                  <a:ea typeface="Lato Light" panose="020F0502020204030203" pitchFamily="34" charset="0"/>
                  <a:cs typeface="Poppins ExtraLight" pitchFamily="2" charset="77"/>
                </a:rPr>
                <a:t>That’s why we provide point and click solutions.</a:t>
              </a:r>
              <a:endParaRPr lang="en-US" sz="2800" dirty="0">
                <a:solidFill>
                  <a:schemeClr val="bg1"/>
                </a:solidFill>
                <a:latin typeface="Poppins ExtraLight" pitchFamily="2" charset="77"/>
                <a:ea typeface="Roboto Light" panose="02000000000000000000" pitchFamily="2" charset="0"/>
                <a:cs typeface="Poppins ExtraLight" pitchFamily="2" charset="77"/>
              </a:endParaRPr>
            </a:p>
          </p:txBody>
        </p:sp>
      </p:grpSp>
      <p:grpSp>
        <p:nvGrpSpPr>
          <p:cNvPr id="142" name="Grupo 141">
            <a:extLst>
              <a:ext uri="{FF2B5EF4-FFF2-40B4-BE49-F238E27FC236}">
                <a16:creationId xmlns:a16="http://schemas.microsoft.com/office/drawing/2014/main" id="{F7EBFEB1-166E-B34F-ABAC-CE52137FA1F9}"/>
              </a:ext>
            </a:extLst>
          </p:cNvPr>
          <p:cNvGrpSpPr/>
          <p:nvPr/>
        </p:nvGrpSpPr>
        <p:grpSpPr>
          <a:xfrm>
            <a:off x="-627846" y="9727218"/>
            <a:ext cx="6267517" cy="2341724"/>
            <a:chOff x="-627846" y="9727218"/>
            <a:chExt cx="6267517" cy="2341724"/>
          </a:xfrm>
        </p:grpSpPr>
        <p:sp>
          <p:nvSpPr>
            <p:cNvPr id="143" name="TextBox 123">
              <a:extLst>
                <a:ext uri="{FF2B5EF4-FFF2-40B4-BE49-F238E27FC236}">
                  <a16:creationId xmlns:a16="http://schemas.microsoft.com/office/drawing/2014/main" id="{199DAA68-0C96-F444-AC1D-8FAD286489F0}"/>
                </a:ext>
              </a:extLst>
            </p:cNvPr>
            <p:cNvSpPr txBox="1"/>
            <p:nvPr/>
          </p:nvSpPr>
          <p:spPr>
            <a:xfrm rot="5400000">
              <a:off x="1656053" y="8085324"/>
              <a:ext cx="2341724" cy="5625512"/>
            </a:xfrm>
            <a:prstGeom prst="rect">
              <a:avLst/>
            </a:prstGeom>
            <a:gradFill>
              <a:gsLst>
                <a:gs pos="100000">
                  <a:schemeClr val="accent4"/>
                </a:gs>
                <a:gs pos="0">
                  <a:schemeClr val="accent3"/>
                </a:gs>
              </a:gsLst>
              <a:lin ang="13200000" scaled="0"/>
            </a:gradFill>
            <a:ln w="28575" cmpd="sng">
              <a:noFill/>
            </a:ln>
          </p:spPr>
          <p:txBody>
            <a:bodyPr wrap="square" lIns="243840" tIns="121920" rIns="243840" bIns="121920" rtlCol="0" anchor="b" anchorCtr="0">
              <a:spAutoFit/>
            </a:bodyPr>
            <a:lstStyle/>
            <a:p>
              <a:pPr algn="ctr">
                <a:lnSpc>
                  <a:spcPts val="6080"/>
                </a:lnSpc>
              </a:pPr>
              <a:endParaRPr lang="en-US" dirty="0">
                <a:solidFill>
                  <a:srgbClr val="FFFFFF"/>
                </a:solidFill>
                <a:latin typeface="Lato" panose="020F0502020204030203" pitchFamily="34" charset="0"/>
                <a:ea typeface="Lato" panose="020F0502020204030203" pitchFamily="34" charset="0"/>
                <a:cs typeface="Lato" panose="020F0502020204030203" pitchFamily="34" charset="0"/>
              </a:endParaRPr>
            </a:p>
          </p:txBody>
        </p:sp>
        <p:sp>
          <p:nvSpPr>
            <p:cNvPr id="144" name="TextBox 36">
              <a:extLst>
                <a:ext uri="{FF2B5EF4-FFF2-40B4-BE49-F238E27FC236}">
                  <a16:creationId xmlns:a16="http://schemas.microsoft.com/office/drawing/2014/main" id="{A523CC7A-57CC-FC4D-AE04-811AABD1FE85}"/>
                </a:ext>
              </a:extLst>
            </p:cNvPr>
            <p:cNvSpPr txBox="1"/>
            <p:nvPr/>
          </p:nvSpPr>
          <p:spPr>
            <a:xfrm>
              <a:off x="1631003" y="10063358"/>
              <a:ext cx="3931944" cy="1716496"/>
            </a:xfrm>
            <a:prstGeom prst="rect">
              <a:avLst/>
            </a:prstGeom>
            <a:noFill/>
          </p:spPr>
          <p:txBody>
            <a:bodyPr wrap="square" rtlCol="0">
              <a:spAutoFit/>
            </a:bodyPr>
            <a:lstStyle/>
            <a:p>
              <a:pPr>
                <a:lnSpc>
                  <a:spcPts val="4299"/>
                </a:lnSpc>
              </a:pPr>
              <a:r>
                <a:rPr lang="en-US" sz="2800" dirty="0">
                  <a:solidFill>
                    <a:schemeClr val="bg1"/>
                  </a:solidFill>
                  <a:latin typeface="Poppins ExtraLight" pitchFamily="2" charset="77"/>
                  <a:ea typeface="Lato Light" panose="020F0502020204030203" pitchFamily="34" charset="0"/>
                  <a:cs typeface="Poppins ExtraLight" pitchFamily="2" charset="77"/>
                </a:rPr>
                <a:t>That’s why we provide point and click solutions.</a:t>
              </a:r>
              <a:endParaRPr lang="en-US" sz="2800" dirty="0">
                <a:solidFill>
                  <a:schemeClr val="bg1"/>
                </a:solidFill>
                <a:latin typeface="Poppins ExtraLight" pitchFamily="2" charset="77"/>
                <a:ea typeface="Roboto Light" panose="02000000000000000000" pitchFamily="2" charset="0"/>
                <a:cs typeface="Poppins ExtraLight" pitchFamily="2" charset="77"/>
              </a:endParaRPr>
            </a:p>
          </p:txBody>
        </p:sp>
        <p:grpSp>
          <p:nvGrpSpPr>
            <p:cNvPr id="145" name="Group 38">
              <a:extLst>
                <a:ext uri="{FF2B5EF4-FFF2-40B4-BE49-F238E27FC236}">
                  <a16:creationId xmlns:a16="http://schemas.microsoft.com/office/drawing/2014/main" id="{99A0DDF3-169D-4348-A7DA-0CB294D68935}"/>
                </a:ext>
              </a:extLst>
            </p:cNvPr>
            <p:cNvGrpSpPr>
              <a:grpSpLocks noChangeAspect="1"/>
            </p:cNvGrpSpPr>
            <p:nvPr/>
          </p:nvGrpSpPr>
          <p:grpSpPr>
            <a:xfrm>
              <a:off x="-627846" y="9938704"/>
              <a:ext cx="1861200" cy="1874127"/>
              <a:chOff x="5231890" y="4370690"/>
              <a:chExt cx="1078109" cy="1085596"/>
            </a:xfrm>
            <a:solidFill>
              <a:schemeClr val="bg1">
                <a:alpha val="40000"/>
              </a:schemeClr>
            </a:solidFill>
          </p:grpSpPr>
          <p:sp>
            <p:nvSpPr>
              <p:cNvPr id="146" name="Freeform 23">
                <a:extLst>
                  <a:ext uri="{FF2B5EF4-FFF2-40B4-BE49-F238E27FC236}">
                    <a16:creationId xmlns:a16="http://schemas.microsoft.com/office/drawing/2014/main" id="{2EFF4B71-5AED-7F43-B653-CE57AE62F6B1}"/>
                  </a:ext>
                </a:extLst>
              </p:cNvPr>
              <p:cNvSpPr>
                <a:spLocks noChangeArrowheads="1"/>
              </p:cNvSpPr>
              <p:nvPr/>
            </p:nvSpPr>
            <p:spPr bwMode="auto">
              <a:xfrm>
                <a:off x="5231890" y="4378177"/>
                <a:ext cx="1078109" cy="1078109"/>
              </a:xfrm>
              <a:custGeom>
                <a:avLst/>
                <a:gdLst>
                  <a:gd name="T0" fmla="*/ 443509 w 1269"/>
                  <a:gd name="T1" fmla="*/ 430157 h 1268"/>
                  <a:gd name="T2" fmla="*/ 46477 w 1269"/>
                  <a:gd name="T3" fmla="*/ 430157 h 1268"/>
                  <a:gd name="T4" fmla="*/ 46477 w 1269"/>
                  <a:gd name="T5" fmla="*/ 430157 h 1268"/>
                  <a:gd name="T6" fmla="*/ 26661 w 1269"/>
                  <a:gd name="T7" fmla="*/ 410326 h 1268"/>
                  <a:gd name="T8" fmla="*/ 26661 w 1269"/>
                  <a:gd name="T9" fmla="*/ 12980 h 1268"/>
                  <a:gd name="T10" fmla="*/ 26661 w 1269"/>
                  <a:gd name="T11" fmla="*/ 12980 h 1268"/>
                  <a:gd name="T12" fmla="*/ 13330 w 1269"/>
                  <a:gd name="T13" fmla="*/ 0 h 1268"/>
                  <a:gd name="T14" fmla="*/ 13330 w 1269"/>
                  <a:gd name="T15" fmla="*/ 0 h 1268"/>
                  <a:gd name="T16" fmla="*/ 0 w 1269"/>
                  <a:gd name="T17" fmla="*/ 12980 h 1268"/>
                  <a:gd name="T18" fmla="*/ 0 w 1269"/>
                  <a:gd name="T19" fmla="*/ 410326 h 1268"/>
                  <a:gd name="T20" fmla="*/ 0 w 1269"/>
                  <a:gd name="T21" fmla="*/ 410326 h 1268"/>
                  <a:gd name="T22" fmla="*/ 46477 w 1269"/>
                  <a:gd name="T23" fmla="*/ 456839 h 1268"/>
                  <a:gd name="T24" fmla="*/ 443509 w 1269"/>
                  <a:gd name="T25" fmla="*/ 456839 h 1268"/>
                  <a:gd name="T26" fmla="*/ 443509 w 1269"/>
                  <a:gd name="T27" fmla="*/ 456839 h 1268"/>
                  <a:gd name="T28" fmla="*/ 456840 w 1269"/>
                  <a:gd name="T29" fmla="*/ 443498 h 1268"/>
                  <a:gd name="T30" fmla="*/ 456840 w 1269"/>
                  <a:gd name="T31" fmla="*/ 443498 h 1268"/>
                  <a:gd name="T32" fmla="*/ 443509 w 1269"/>
                  <a:gd name="T33" fmla="*/ 430157 h 12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269" h="1268">
                    <a:moveTo>
                      <a:pt x="1231" y="1193"/>
                    </a:moveTo>
                    <a:lnTo>
                      <a:pt x="129" y="1193"/>
                    </a:lnTo>
                    <a:cubicBezTo>
                      <a:pt x="99" y="1193"/>
                      <a:pt x="74" y="1168"/>
                      <a:pt x="74" y="1138"/>
                    </a:cubicBezTo>
                    <a:lnTo>
                      <a:pt x="74" y="36"/>
                    </a:lnTo>
                    <a:cubicBezTo>
                      <a:pt x="74" y="16"/>
                      <a:pt x="58" y="0"/>
                      <a:pt x="37" y="0"/>
                    </a:cubicBezTo>
                    <a:cubicBezTo>
                      <a:pt x="16" y="0"/>
                      <a:pt x="0" y="16"/>
                      <a:pt x="0" y="36"/>
                    </a:cubicBezTo>
                    <a:lnTo>
                      <a:pt x="0" y="1138"/>
                    </a:lnTo>
                    <a:cubicBezTo>
                      <a:pt x="0" y="1209"/>
                      <a:pt x="58" y="1267"/>
                      <a:pt x="129" y="1267"/>
                    </a:cubicBezTo>
                    <a:lnTo>
                      <a:pt x="1231" y="1267"/>
                    </a:lnTo>
                    <a:cubicBezTo>
                      <a:pt x="1250" y="1267"/>
                      <a:pt x="1268" y="1251"/>
                      <a:pt x="1268" y="1230"/>
                    </a:cubicBezTo>
                    <a:cubicBezTo>
                      <a:pt x="1268" y="1209"/>
                      <a:pt x="1250" y="1193"/>
                      <a:pt x="1231" y="119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7" name="Freeform 24">
                <a:extLst>
                  <a:ext uri="{FF2B5EF4-FFF2-40B4-BE49-F238E27FC236}">
                    <a16:creationId xmlns:a16="http://schemas.microsoft.com/office/drawing/2014/main" id="{BD5F2983-24B8-EE4F-A7C8-4A6E34F95105}"/>
                  </a:ext>
                </a:extLst>
              </p:cNvPr>
              <p:cNvSpPr>
                <a:spLocks noChangeArrowheads="1"/>
              </p:cNvSpPr>
              <p:nvPr/>
            </p:nvSpPr>
            <p:spPr bwMode="auto">
              <a:xfrm>
                <a:off x="6167748" y="4748778"/>
                <a:ext cx="63637" cy="576489"/>
              </a:xfrm>
              <a:custGeom>
                <a:avLst/>
                <a:gdLst>
                  <a:gd name="T0" fmla="*/ 13314 w 75"/>
                  <a:gd name="T1" fmla="*/ 244115 h 679"/>
                  <a:gd name="T2" fmla="*/ 13314 w 75"/>
                  <a:gd name="T3" fmla="*/ 244115 h 679"/>
                  <a:gd name="T4" fmla="*/ 26627 w 75"/>
                  <a:gd name="T5" fmla="*/ 230433 h 679"/>
                  <a:gd name="T6" fmla="*/ 26627 w 75"/>
                  <a:gd name="T7" fmla="*/ 13322 h 679"/>
                  <a:gd name="T8" fmla="*/ 26627 w 75"/>
                  <a:gd name="T9" fmla="*/ 13322 h 679"/>
                  <a:gd name="T10" fmla="*/ 13314 w 75"/>
                  <a:gd name="T11" fmla="*/ 0 h 679"/>
                  <a:gd name="T12" fmla="*/ 13314 w 75"/>
                  <a:gd name="T13" fmla="*/ 0 h 679"/>
                  <a:gd name="T14" fmla="*/ 0 w 75"/>
                  <a:gd name="T15" fmla="*/ 13322 h 679"/>
                  <a:gd name="T16" fmla="*/ 0 w 75"/>
                  <a:gd name="T17" fmla="*/ 230433 h 679"/>
                  <a:gd name="T18" fmla="*/ 0 w 75"/>
                  <a:gd name="T19" fmla="*/ 230433 h 679"/>
                  <a:gd name="T20" fmla="*/ 13314 w 75"/>
                  <a:gd name="T21" fmla="*/ 244115 h 6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679">
                    <a:moveTo>
                      <a:pt x="37" y="678"/>
                    </a:moveTo>
                    <a:lnTo>
                      <a:pt x="37" y="678"/>
                    </a:lnTo>
                    <a:cubicBezTo>
                      <a:pt x="58" y="678"/>
                      <a:pt x="74" y="661"/>
                      <a:pt x="74" y="640"/>
                    </a:cubicBezTo>
                    <a:lnTo>
                      <a:pt x="74" y="37"/>
                    </a:lnTo>
                    <a:cubicBezTo>
                      <a:pt x="74" y="16"/>
                      <a:pt x="58" y="0"/>
                      <a:pt x="37" y="0"/>
                    </a:cubicBezTo>
                    <a:cubicBezTo>
                      <a:pt x="16" y="0"/>
                      <a:pt x="0" y="16"/>
                      <a:pt x="0" y="37"/>
                    </a:cubicBezTo>
                    <a:lnTo>
                      <a:pt x="0" y="640"/>
                    </a:lnTo>
                    <a:cubicBezTo>
                      <a:pt x="0" y="661"/>
                      <a:pt x="16" y="678"/>
                      <a:pt x="37" y="6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8" name="Freeform 25">
                <a:extLst>
                  <a:ext uri="{FF2B5EF4-FFF2-40B4-BE49-F238E27FC236}">
                    <a16:creationId xmlns:a16="http://schemas.microsoft.com/office/drawing/2014/main" id="{0ACBE4B7-A75C-2249-9A4F-AE7F5D8A26DF}"/>
                  </a:ext>
                </a:extLst>
              </p:cNvPr>
              <p:cNvSpPr>
                <a:spLocks noChangeArrowheads="1"/>
              </p:cNvSpPr>
              <p:nvPr/>
            </p:nvSpPr>
            <p:spPr bwMode="auto">
              <a:xfrm>
                <a:off x="6051700" y="4861081"/>
                <a:ext cx="63640" cy="464186"/>
              </a:xfrm>
              <a:custGeom>
                <a:avLst/>
                <a:gdLst>
                  <a:gd name="T0" fmla="*/ 0 w 76"/>
                  <a:gd name="T1" fmla="*/ 13340 h 546"/>
                  <a:gd name="T2" fmla="*/ 0 w 76"/>
                  <a:gd name="T3" fmla="*/ 183150 h 546"/>
                  <a:gd name="T4" fmla="*/ 0 w 76"/>
                  <a:gd name="T5" fmla="*/ 183150 h 546"/>
                  <a:gd name="T6" fmla="*/ 13494 w 76"/>
                  <a:gd name="T7" fmla="*/ 196489 h 546"/>
                  <a:gd name="T8" fmla="*/ 13494 w 76"/>
                  <a:gd name="T9" fmla="*/ 196489 h 546"/>
                  <a:gd name="T10" fmla="*/ 26633 w 76"/>
                  <a:gd name="T11" fmla="*/ 183150 h 546"/>
                  <a:gd name="T12" fmla="*/ 26633 w 76"/>
                  <a:gd name="T13" fmla="*/ 13340 h 546"/>
                  <a:gd name="T14" fmla="*/ 26633 w 76"/>
                  <a:gd name="T15" fmla="*/ 13340 h 546"/>
                  <a:gd name="T16" fmla="*/ 13494 w 76"/>
                  <a:gd name="T17" fmla="*/ 0 h 546"/>
                  <a:gd name="T18" fmla="*/ 13494 w 76"/>
                  <a:gd name="T19" fmla="*/ 0 h 546"/>
                  <a:gd name="T20" fmla="*/ 0 w 76"/>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546">
                    <a:moveTo>
                      <a:pt x="0" y="37"/>
                    </a:moveTo>
                    <a:lnTo>
                      <a:pt x="0" y="508"/>
                    </a:lnTo>
                    <a:cubicBezTo>
                      <a:pt x="0" y="528"/>
                      <a:pt x="19" y="545"/>
                      <a:pt x="38" y="545"/>
                    </a:cubicBezTo>
                    <a:cubicBezTo>
                      <a:pt x="59" y="545"/>
                      <a:pt x="75" y="528"/>
                      <a:pt x="75" y="508"/>
                    </a:cubicBezTo>
                    <a:lnTo>
                      <a:pt x="75" y="37"/>
                    </a:lnTo>
                    <a:cubicBezTo>
                      <a:pt x="75" y="17"/>
                      <a:pt x="59" y="0"/>
                      <a:pt x="38" y="0"/>
                    </a:cubicBezTo>
                    <a:cubicBezTo>
                      <a:pt x="19"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9" name="Freeform 26">
                <a:extLst>
                  <a:ext uri="{FF2B5EF4-FFF2-40B4-BE49-F238E27FC236}">
                    <a16:creationId xmlns:a16="http://schemas.microsoft.com/office/drawing/2014/main" id="{3A5C0437-F32E-4C4D-BDAA-F7CC9A0956B2}"/>
                  </a:ext>
                </a:extLst>
              </p:cNvPr>
              <p:cNvSpPr>
                <a:spLocks noChangeArrowheads="1"/>
              </p:cNvSpPr>
              <p:nvPr/>
            </p:nvSpPr>
            <p:spPr bwMode="auto">
              <a:xfrm>
                <a:off x="5939397" y="5029534"/>
                <a:ext cx="63640" cy="295732"/>
              </a:xfrm>
              <a:custGeom>
                <a:avLst/>
                <a:gdLst>
                  <a:gd name="T0" fmla="*/ 0 w 76"/>
                  <a:gd name="T1" fmla="*/ 13373 h 347"/>
                  <a:gd name="T2" fmla="*/ 0 w 76"/>
                  <a:gd name="T3" fmla="*/ 111679 h 347"/>
                  <a:gd name="T4" fmla="*/ 0 w 76"/>
                  <a:gd name="T5" fmla="*/ 111679 h 347"/>
                  <a:gd name="T6" fmla="*/ 13139 w 76"/>
                  <a:gd name="T7" fmla="*/ 125052 h 347"/>
                  <a:gd name="T8" fmla="*/ 13139 w 76"/>
                  <a:gd name="T9" fmla="*/ 125052 h 347"/>
                  <a:gd name="T10" fmla="*/ 26633 w 76"/>
                  <a:gd name="T11" fmla="*/ 111679 h 347"/>
                  <a:gd name="T12" fmla="*/ 26633 w 76"/>
                  <a:gd name="T13" fmla="*/ 13373 h 347"/>
                  <a:gd name="T14" fmla="*/ 26633 w 76"/>
                  <a:gd name="T15" fmla="*/ 13373 h 347"/>
                  <a:gd name="T16" fmla="*/ 13139 w 76"/>
                  <a:gd name="T17" fmla="*/ 0 h 347"/>
                  <a:gd name="T18" fmla="*/ 13139 w 76"/>
                  <a:gd name="T19" fmla="*/ 0 h 347"/>
                  <a:gd name="T20" fmla="*/ 0 w 76"/>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0" y="37"/>
                    </a:moveTo>
                    <a:lnTo>
                      <a:pt x="0" y="309"/>
                    </a:lnTo>
                    <a:cubicBezTo>
                      <a:pt x="0" y="329"/>
                      <a:pt x="17" y="346"/>
                      <a:pt x="37" y="346"/>
                    </a:cubicBezTo>
                    <a:cubicBezTo>
                      <a:pt x="57" y="346"/>
                      <a:pt x="75" y="329"/>
                      <a:pt x="75" y="309"/>
                    </a:cubicBezTo>
                    <a:lnTo>
                      <a:pt x="75" y="37"/>
                    </a:lnTo>
                    <a:cubicBezTo>
                      <a:pt x="75" y="16"/>
                      <a:pt x="57" y="0"/>
                      <a:pt x="37" y="0"/>
                    </a:cubicBezTo>
                    <a:cubicBezTo>
                      <a:pt x="17"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0" name="Freeform 27">
                <a:extLst>
                  <a:ext uri="{FF2B5EF4-FFF2-40B4-BE49-F238E27FC236}">
                    <a16:creationId xmlns:a16="http://schemas.microsoft.com/office/drawing/2014/main" id="{A5384DAE-4D92-2840-875E-0E5CB116F3EB}"/>
                  </a:ext>
                </a:extLst>
              </p:cNvPr>
              <p:cNvSpPr>
                <a:spLocks noChangeArrowheads="1"/>
              </p:cNvSpPr>
              <p:nvPr/>
            </p:nvSpPr>
            <p:spPr bwMode="auto">
              <a:xfrm>
                <a:off x="5823352" y="5029534"/>
                <a:ext cx="63637"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7 w 75"/>
                  <a:gd name="T11" fmla="*/ 111679 h 347"/>
                  <a:gd name="T12" fmla="*/ 26627 w 75"/>
                  <a:gd name="T13" fmla="*/ 13373 h 347"/>
                  <a:gd name="T14" fmla="*/ 26627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8" y="346"/>
                      <a:pt x="74" y="329"/>
                      <a:pt x="74" y="309"/>
                    </a:cubicBezTo>
                    <a:lnTo>
                      <a:pt x="74" y="37"/>
                    </a:lnTo>
                    <a:cubicBezTo>
                      <a:pt x="74" y="16"/>
                      <a:pt x="58"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1" name="Freeform 28">
                <a:extLst>
                  <a:ext uri="{FF2B5EF4-FFF2-40B4-BE49-F238E27FC236}">
                    <a16:creationId xmlns:a16="http://schemas.microsoft.com/office/drawing/2014/main" id="{4084FBE4-3614-B247-B1F3-FE281C63C597}"/>
                  </a:ext>
                </a:extLst>
              </p:cNvPr>
              <p:cNvSpPr>
                <a:spLocks noChangeArrowheads="1"/>
              </p:cNvSpPr>
              <p:nvPr/>
            </p:nvSpPr>
            <p:spPr bwMode="auto">
              <a:xfrm>
                <a:off x="5707305" y="4861081"/>
                <a:ext cx="63640" cy="464186"/>
              </a:xfrm>
              <a:custGeom>
                <a:avLst/>
                <a:gdLst>
                  <a:gd name="T0" fmla="*/ 0 w 75"/>
                  <a:gd name="T1" fmla="*/ 13340 h 546"/>
                  <a:gd name="T2" fmla="*/ 0 w 75"/>
                  <a:gd name="T3" fmla="*/ 183150 h 546"/>
                  <a:gd name="T4" fmla="*/ 0 w 75"/>
                  <a:gd name="T5" fmla="*/ 183150 h 546"/>
                  <a:gd name="T6" fmla="*/ 13314 w 75"/>
                  <a:gd name="T7" fmla="*/ 196489 h 546"/>
                  <a:gd name="T8" fmla="*/ 13314 w 75"/>
                  <a:gd name="T9" fmla="*/ 196489 h 546"/>
                  <a:gd name="T10" fmla="*/ 26628 w 75"/>
                  <a:gd name="T11" fmla="*/ 183150 h 546"/>
                  <a:gd name="T12" fmla="*/ 26628 w 75"/>
                  <a:gd name="T13" fmla="*/ 13340 h 546"/>
                  <a:gd name="T14" fmla="*/ 26628 w 75"/>
                  <a:gd name="T15" fmla="*/ 13340 h 546"/>
                  <a:gd name="T16" fmla="*/ 13314 w 75"/>
                  <a:gd name="T17" fmla="*/ 0 h 546"/>
                  <a:gd name="T18" fmla="*/ 13314 w 75"/>
                  <a:gd name="T19" fmla="*/ 0 h 546"/>
                  <a:gd name="T20" fmla="*/ 0 w 75"/>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546">
                    <a:moveTo>
                      <a:pt x="0" y="37"/>
                    </a:moveTo>
                    <a:lnTo>
                      <a:pt x="0" y="508"/>
                    </a:lnTo>
                    <a:cubicBezTo>
                      <a:pt x="0" y="528"/>
                      <a:pt x="17" y="545"/>
                      <a:pt x="37" y="545"/>
                    </a:cubicBezTo>
                    <a:cubicBezTo>
                      <a:pt x="58" y="545"/>
                      <a:pt x="74" y="528"/>
                      <a:pt x="74" y="508"/>
                    </a:cubicBezTo>
                    <a:lnTo>
                      <a:pt x="74" y="37"/>
                    </a:lnTo>
                    <a:cubicBezTo>
                      <a:pt x="74" y="17"/>
                      <a:pt x="58" y="0"/>
                      <a:pt x="37" y="0"/>
                    </a:cubicBezTo>
                    <a:cubicBezTo>
                      <a:pt x="17"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2" name="Freeform 29">
                <a:extLst>
                  <a:ext uri="{FF2B5EF4-FFF2-40B4-BE49-F238E27FC236}">
                    <a16:creationId xmlns:a16="http://schemas.microsoft.com/office/drawing/2014/main" id="{0AA656E0-3EB1-EC4F-9B20-7A5907E60725}"/>
                  </a:ext>
                </a:extLst>
              </p:cNvPr>
              <p:cNvSpPr>
                <a:spLocks noChangeArrowheads="1"/>
              </p:cNvSpPr>
              <p:nvPr/>
            </p:nvSpPr>
            <p:spPr bwMode="auto">
              <a:xfrm>
                <a:off x="5591259" y="4947179"/>
                <a:ext cx="63637" cy="378088"/>
              </a:xfrm>
              <a:custGeom>
                <a:avLst/>
                <a:gdLst>
                  <a:gd name="T0" fmla="*/ 0 w 75"/>
                  <a:gd name="T1" fmla="*/ 13272 h 447"/>
                  <a:gd name="T2" fmla="*/ 0 w 75"/>
                  <a:gd name="T3" fmla="*/ 146707 h 447"/>
                  <a:gd name="T4" fmla="*/ 0 w 75"/>
                  <a:gd name="T5" fmla="*/ 146707 h 447"/>
                  <a:gd name="T6" fmla="*/ 13314 w 75"/>
                  <a:gd name="T7" fmla="*/ 159979 h 447"/>
                  <a:gd name="T8" fmla="*/ 13314 w 75"/>
                  <a:gd name="T9" fmla="*/ 159979 h 447"/>
                  <a:gd name="T10" fmla="*/ 26627 w 75"/>
                  <a:gd name="T11" fmla="*/ 146707 h 447"/>
                  <a:gd name="T12" fmla="*/ 26627 w 75"/>
                  <a:gd name="T13" fmla="*/ 13272 h 447"/>
                  <a:gd name="T14" fmla="*/ 26627 w 75"/>
                  <a:gd name="T15" fmla="*/ 13272 h 447"/>
                  <a:gd name="T16" fmla="*/ 13314 w 75"/>
                  <a:gd name="T17" fmla="*/ 0 h 447"/>
                  <a:gd name="T18" fmla="*/ 13314 w 75"/>
                  <a:gd name="T19" fmla="*/ 0 h 447"/>
                  <a:gd name="T20" fmla="*/ 0 w 75"/>
                  <a:gd name="T21" fmla="*/ 13272 h 4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447">
                    <a:moveTo>
                      <a:pt x="0" y="37"/>
                    </a:moveTo>
                    <a:lnTo>
                      <a:pt x="0" y="409"/>
                    </a:lnTo>
                    <a:cubicBezTo>
                      <a:pt x="0" y="429"/>
                      <a:pt x="16" y="446"/>
                      <a:pt x="37" y="446"/>
                    </a:cubicBezTo>
                    <a:cubicBezTo>
                      <a:pt x="57" y="446"/>
                      <a:pt x="74" y="429"/>
                      <a:pt x="74" y="409"/>
                    </a:cubicBezTo>
                    <a:lnTo>
                      <a:pt x="74" y="37"/>
                    </a:lnTo>
                    <a:cubicBezTo>
                      <a:pt x="74" y="17"/>
                      <a:pt x="57" y="0"/>
                      <a:pt x="37" y="0"/>
                    </a:cubicBezTo>
                    <a:cubicBezTo>
                      <a:pt x="16"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 name="Freeform 30">
                <a:extLst>
                  <a:ext uri="{FF2B5EF4-FFF2-40B4-BE49-F238E27FC236}">
                    <a16:creationId xmlns:a16="http://schemas.microsoft.com/office/drawing/2014/main" id="{9B1E76DE-80D7-194E-BCEF-5933E4772238}"/>
                  </a:ext>
                </a:extLst>
              </p:cNvPr>
              <p:cNvSpPr>
                <a:spLocks noChangeArrowheads="1"/>
              </p:cNvSpPr>
              <p:nvPr/>
            </p:nvSpPr>
            <p:spPr bwMode="auto">
              <a:xfrm>
                <a:off x="5475212" y="5029534"/>
                <a:ext cx="63640"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8 w 75"/>
                  <a:gd name="T11" fmla="*/ 111679 h 347"/>
                  <a:gd name="T12" fmla="*/ 26628 w 75"/>
                  <a:gd name="T13" fmla="*/ 13373 h 347"/>
                  <a:gd name="T14" fmla="*/ 26628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7" y="346"/>
                      <a:pt x="74" y="329"/>
                      <a:pt x="74" y="309"/>
                    </a:cubicBezTo>
                    <a:lnTo>
                      <a:pt x="74" y="37"/>
                    </a:lnTo>
                    <a:cubicBezTo>
                      <a:pt x="74" y="16"/>
                      <a:pt x="57"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4" name="Freeform 31">
                <a:extLst>
                  <a:ext uri="{FF2B5EF4-FFF2-40B4-BE49-F238E27FC236}">
                    <a16:creationId xmlns:a16="http://schemas.microsoft.com/office/drawing/2014/main" id="{110793BF-0196-534C-83B0-F72036C4EAA5}"/>
                  </a:ext>
                </a:extLst>
              </p:cNvPr>
              <p:cNvSpPr>
                <a:spLocks noChangeArrowheads="1"/>
              </p:cNvSpPr>
              <p:nvPr/>
            </p:nvSpPr>
            <p:spPr bwMode="auto">
              <a:xfrm>
                <a:off x="5359166" y="5029534"/>
                <a:ext cx="63637" cy="295732"/>
              </a:xfrm>
              <a:custGeom>
                <a:avLst/>
                <a:gdLst>
                  <a:gd name="T0" fmla="*/ 13138 w 76"/>
                  <a:gd name="T1" fmla="*/ 125052 h 347"/>
                  <a:gd name="T2" fmla="*/ 13138 w 76"/>
                  <a:gd name="T3" fmla="*/ 125052 h 347"/>
                  <a:gd name="T4" fmla="*/ 26632 w 76"/>
                  <a:gd name="T5" fmla="*/ 111318 h 347"/>
                  <a:gd name="T6" fmla="*/ 26632 w 76"/>
                  <a:gd name="T7" fmla="*/ 13373 h 347"/>
                  <a:gd name="T8" fmla="*/ 26632 w 76"/>
                  <a:gd name="T9" fmla="*/ 13373 h 347"/>
                  <a:gd name="T10" fmla="*/ 13138 w 76"/>
                  <a:gd name="T11" fmla="*/ 0 h 347"/>
                  <a:gd name="T12" fmla="*/ 13138 w 76"/>
                  <a:gd name="T13" fmla="*/ 0 h 347"/>
                  <a:gd name="T14" fmla="*/ 0 w 76"/>
                  <a:gd name="T15" fmla="*/ 13373 h 347"/>
                  <a:gd name="T16" fmla="*/ 0 w 76"/>
                  <a:gd name="T17" fmla="*/ 111318 h 347"/>
                  <a:gd name="T18" fmla="*/ 0 w 76"/>
                  <a:gd name="T19" fmla="*/ 111318 h 347"/>
                  <a:gd name="T20" fmla="*/ 13138 w 76"/>
                  <a:gd name="T21" fmla="*/ 125052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37" y="346"/>
                    </a:moveTo>
                    <a:lnTo>
                      <a:pt x="37" y="346"/>
                    </a:lnTo>
                    <a:cubicBezTo>
                      <a:pt x="58" y="346"/>
                      <a:pt x="75" y="329"/>
                      <a:pt x="75" y="308"/>
                    </a:cubicBezTo>
                    <a:lnTo>
                      <a:pt x="75" y="37"/>
                    </a:lnTo>
                    <a:cubicBezTo>
                      <a:pt x="75" y="16"/>
                      <a:pt x="58" y="0"/>
                      <a:pt x="37" y="0"/>
                    </a:cubicBezTo>
                    <a:cubicBezTo>
                      <a:pt x="18" y="0"/>
                      <a:pt x="0" y="16"/>
                      <a:pt x="0" y="37"/>
                    </a:cubicBezTo>
                    <a:lnTo>
                      <a:pt x="0" y="308"/>
                    </a:lnTo>
                    <a:cubicBezTo>
                      <a:pt x="0" y="329"/>
                      <a:pt x="18" y="346"/>
                      <a:pt x="37" y="34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5" name="Freeform 32">
                <a:extLst>
                  <a:ext uri="{FF2B5EF4-FFF2-40B4-BE49-F238E27FC236}">
                    <a16:creationId xmlns:a16="http://schemas.microsoft.com/office/drawing/2014/main" id="{4C26BB9E-2129-DC4B-9CBA-8072070CFB08}"/>
                  </a:ext>
                </a:extLst>
              </p:cNvPr>
              <p:cNvSpPr>
                <a:spLocks noChangeArrowheads="1"/>
              </p:cNvSpPr>
              <p:nvPr/>
            </p:nvSpPr>
            <p:spPr bwMode="auto">
              <a:xfrm>
                <a:off x="5441522" y="4370690"/>
                <a:ext cx="658844" cy="479159"/>
              </a:xfrm>
              <a:custGeom>
                <a:avLst/>
                <a:gdLst>
                  <a:gd name="T0" fmla="*/ 229353 w 776"/>
                  <a:gd name="T1" fmla="*/ 117396 h 566"/>
                  <a:gd name="T2" fmla="*/ 222872 w 776"/>
                  <a:gd name="T3" fmla="*/ 120628 h 566"/>
                  <a:gd name="T4" fmla="*/ 220352 w 776"/>
                  <a:gd name="T5" fmla="*/ 118114 h 566"/>
                  <a:gd name="T6" fmla="*/ 219631 w 776"/>
                  <a:gd name="T7" fmla="*/ 114165 h 566"/>
                  <a:gd name="T8" fmla="*/ 213871 w 776"/>
                  <a:gd name="T9" fmla="*/ 91907 h 566"/>
                  <a:gd name="T10" fmla="*/ 190467 w 776"/>
                  <a:gd name="T11" fmla="*/ 89753 h 566"/>
                  <a:gd name="T12" fmla="*/ 38526 w 776"/>
                  <a:gd name="T13" fmla="*/ 175197 h 566"/>
                  <a:gd name="T14" fmla="*/ 28804 w 776"/>
                  <a:gd name="T15" fmla="*/ 172684 h 566"/>
                  <a:gd name="T16" fmla="*/ 27724 w 776"/>
                  <a:gd name="T17" fmla="*/ 167658 h 566"/>
                  <a:gd name="T18" fmla="*/ 183626 w 776"/>
                  <a:gd name="T19" fmla="*/ 77187 h 566"/>
                  <a:gd name="T20" fmla="*/ 193708 w 776"/>
                  <a:gd name="T21" fmla="*/ 56365 h 566"/>
                  <a:gd name="T22" fmla="*/ 177505 w 776"/>
                  <a:gd name="T23" fmla="*/ 39491 h 566"/>
                  <a:gd name="T24" fmla="*/ 173905 w 776"/>
                  <a:gd name="T25" fmla="*/ 36978 h 566"/>
                  <a:gd name="T26" fmla="*/ 173185 w 776"/>
                  <a:gd name="T27" fmla="*/ 33388 h 566"/>
                  <a:gd name="T28" fmla="*/ 173185 w 776"/>
                  <a:gd name="T29" fmla="*/ 33388 h 566"/>
                  <a:gd name="T30" fmla="*/ 244115 w 776"/>
                  <a:gd name="T31" fmla="*/ 44158 h 566"/>
                  <a:gd name="T32" fmla="*/ 249516 w 776"/>
                  <a:gd name="T33" fmla="*/ 47748 h 566"/>
                  <a:gd name="T34" fmla="*/ 249876 w 776"/>
                  <a:gd name="T35" fmla="*/ 54211 h 566"/>
                  <a:gd name="T36" fmla="*/ 272919 w 776"/>
                  <a:gd name="T37" fmla="*/ 35183 h 566"/>
                  <a:gd name="T38" fmla="*/ 185066 w 776"/>
                  <a:gd name="T39" fmla="*/ 3590 h 566"/>
                  <a:gd name="T40" fmla="*/ 147261 w 776"/>
                  <a:gd name="T41" fmla="*/ 27644 h 566"/>
                  <a:gd name="T42" fmla="*/ 151582 w 776"/>
                  <a:gd name="T43" fmla="*/ 51339 h 566"/>
                  <a:gd name="T44" fmla="*/ 159503 w 776"/>
                  <a:gd name="T45" fmla="*/ 59955 h 566"/>
                  <a:gd name="T46" fmla="*/ 18363 w 776"/>
                  <a:gd name="T47" fmla="*/ 140014 h 566"/>
                  <a:gd name="T48" fmla="*/ 2160 w 776"/>
                  <a:gd name="T49" fmla="*/ 160478 h 566"/>
                  <a:gd name="T50" fmla="*/ 5401 w 776"/>
                  <a:gd name="T51" fmla="*/ 185967 h 566"/>
                  <a:gd name="T52" fmla="*/ 25564 w 776"/>
                  <a:gd name="T53" fmla="*/ 201764 h 566"/>
                  <a:gd name="T54" fmla="*/ 34565 w 776"/>
                  <a:gd name="T55" fmla="*/ 202841 h 566"/>
                  <a:gd name="T56" fmla="*/ 192988 w 776"/>
                  <a:gd name="T57" fmla="*/ 118833 h 566"/>
                  <a:gd name="T58" fmla="*/ 196228 w 776"/>
                  <a:gd name="T59" fmla="*/ 130321 h 566"/>
                  <a:gd name="T60" fmla="*/ 214951 w 776"/>
                  <a:gd name="T61" fmla="*/ 146117 h 566"/>
                  <a:gd name="T62" fmla="*/ 254916 w 776"/>
                  <a:gd name="T63" fmla="*/ 126013 h 566"/>
                  <a:gd name="T64" fmla="*/ 275799 w 776"/>
                  <a:gd name="T65" fmla="*/ 62827 h 5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76" h="566">
                    <a:moveTo>
                      <a:pt x="694" y="151"/>
                    </a:moveTo>
                    <a:lnTo>
                      <a:pt x="637" y="327"/>
                    </a:lnTo>
                    <a:cubicBezTo>
                      <a:pt x="634" y="334"/>
                      <a:pt x="627" y="339"/>
                      <a:pt x="619" y="336"/>
                    </a:cubicBezTo>
                    <a:cubicBezTo>
                      <a:pt x="615" y="334"/>
                      <a:pt x="612" y="331"/>
                      <a:pt x="612" y="329"/>
                    </a:cubicBezTo>
                    <a:cubicBezTo>
                      <a:pt x="610" y="327"/>
                      <a:pt x="608" y="322"/>
                      <a:pt x="610" y="318"/>
                    </a:cubicBezTo>
                    <a:cubicBezTo>
                      <a:pt x="619" y="294"/>
                      <a:pt x="612" y="271"/>
                      <a:pt x="594" y="256"/>
                    </a:cubicBezTo>
                    <a:cubicBezTo>
                      <a:pt x="575" y="240"/>
                      <a:pt x="550" y="238"/>
                      <a:pt x="529" y="250"/>
                    </a:cubicBezTo>
                    <a:lnTo>
                      <a:pt x="107" y="488"/>
                    </a:lnTo>
                    <a:cubicBezTo>
                      <a:pt x="98" y="495"/>
                      <a:pt x="84" y="492"/>
                      <a:pt x="80" y="481"/>
                    </a:cubicBezTo>
                    <a:cubicBezTo>
                      <a:pt x="77" y="476"/>
                      <a:pt x="76" y="472"/>
                      <a:pt x="77" y="467"/>
                    </a:cubicBezTo>
                    <a:cubicBezTo>
                      <a:pt x="79" y="462"/>
                      <a:pt x="83" y="457"/>
                      <a:pt x="87" y="455"/>
                    </a:cubicBezTo>
                    <a:lnTo>
                      <a:pt x="510" y="215"/>
                    </a:lnTo>
                    <a:cubicBezTo>
                      <a:pt x="530" y="203"/>
                      <a:pt x="542" y="180"/>
                      <a:pt x="538" y="157"/>
                    </a:cubicBezTo>
                    <a:cubicBezTo>
                      <a:pt x="534" y="133"/>
                      <a:pt x="517" y="114"/>
                      <a:pt x="493" y="110"/>
                    </a:cubicBezTo>
                    <a:cubicBezTo>
                      <a:pt x="487" y="110"/>
                      <a:pt x="485" y="105"/>
                      <a:pt x="483" y="103"/>
                    </a:cubicBezTo>
                    <a:cubicBezTo>
                      <a:pt x="483" y="102"/>
                      <a:pt x="480" y="98"/>
                      <a:pt x="481" y="93"/>
                    </a:cubicBezTo>
                    <a:cubicBezTo>
                      <a:pt x="483" y="87"/>
                      <a:pt x="489" y="82"/>
                      <a:pt x="495" y="82"/>
                    </a:cubicBezTo>
                    <a:lnTo>
                      <a:pt x="678" y="123"/>
                    </a:lnTo>
                    <a:cubicBezTo>
                      <a:pt x="687" y="124"/>
                      <a:pt x="692" y="130"/>
                      <a:pt x="693" y="133"/>
                    </a:cubicBezTo>
                    <a:cubicBezTo>
                      <a:pt x="694" y="136"/>
                      <a:pt x="697" y="143"/>
                      <a:pt x="694" y="151"/>
                    </a:cubicBezTo>
                    <a:close/>
                    <a:moveTo>
                      <a:pt x="758" y="98"/>
                    </a:moveTo>
                    <a:lnTo>
                      <a:pt x="758" y="98"/>
                    </a:lnTo>
                    <a:cubicBezTo>
                      <a:pt x="745" y="73"/>
                      <a:pt x="721" y="56"/>
                      <a:pt x="694" y="50"/>
                    </a:cubicBezTo>
                    <a:lnTo>
                      <a:pt x="514" y="10"/>
                    </a:lnTo>
                    <a:cubicBezTo>
                      <a:pt x="466" y="0"/>
                      <a:pt x="421" y="29"/>
                      <a:pt x="409" y="77"/>
                    </a:cubicBezTo>
                    <a:cubicBezTo>
                      <a:pt x="404" y="99"/>
                      <a:pt x="408" y="124"/>
                      <a:pt x="421" y="143"/>
                    </a:cubicBezTo>
                    <a:cubicBezTo>
                      <a:pt x="426" y="152"/>
                      <a:pt x="434" y="161"/>
                      <a:pt x="443" y="167"/>
                    </a:cubicBezTo>
                    <a:lnTo>
                      <a:pt x="51" y="390"/>
                    </a:lnTo>
                    <a:cubicBezTo>
                      <a:pt x="28" y="403"/>
                      <a:pt x="14" y="422"/>
                      <a:pt x="6" y="447"/>
                    </a:cubicBezTo>
                    <a:cubicBezTo>
                      <a:pt x="0" y="471"/>
                      <a:pt x="3" y="496"/>
                      <a:pt x="15" y="518"/>
                    </a:cubicBezTo>
                    <a:cubicBezTo>
                      <a:pt x="27" y="541"/>
                      <a:pt x="47" y="555"/>
                      <a:pt x="71" y="562"/>
                    </a:cubicBezTo>
                    <a:cubicBezTo>
                      <a:pt x="80" y="565"/>
                      <a:pt x="89" y="565"/>
                      <a:pt x="96" y="565"/>
                    </a:cubicBezTo>
                    <a:cubicBezTo>
                      <a:pt x="112" y="565"/>
                      <a:pt x="129" y="562"/>
                      <a:pt x="144" y="554"/>
                    </a:cubicBezTo>
                    <a:lnTo>
                      <a:pt x="536" y="331"/>
                    </a:lnTo>
                    <a:cubicBezTo>
                      <a:pt x="536" y="342"/>
                      <a:pt x="539" y="352"/>
                      <a:pt x="545" y="363"/>
                    </a:cubicBezTo>
                    <a:cubicBezTo>
                      <a:pt x="555" y="383"/>
                      <a:pt x="573" y="399"/>
                      <a:pt x="597" y="407"/>
                    </a:cubicBezTo>
                    <a:cubicBezTo>
                      <a:pt x="643" y="422"/>
                      <a:pt x="692" y="397"/>
                      <a:pt x="708" y="351"/>
                    </a:cubicBezTo>
                    <a:lnTo>
                      <a:pt x="766" y="175"/>
                    </a:lnTo>
                    <a:cubicBezTo>
                      <a:pt x="775" y="150"/>
                      <a:pt x="771" y="121"/>
                      <a:pt x="758" y="9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3" name="Group 2">
            <a:extLst>
              <a:ext uri="{FF2B5EF4-FFF2-40B4-BE49-F238E27FC236}">
                <a16:creationId xmlns:a16="http://schemas.microsoft.com/office/drawing/2014/main" id="{21290283-7BE3-8449-8875-3195043B123D}"/>
              </a:ext>
            </a:extLst>
          </p:cNvPr>
          <p:cNvGrpSpPr/>
          <p:nvPr/>
        </p:nvGrpSpPr>
        <p:grpSpPr>
          <a:xfrm>
            <a:off x="11604308" y="7012653"/>
            <a:ext cx="1789896" cy="3841377"/>
            <a:chOff x="11225745" y="3851540"/>
            <a:chExt cx="1789896" cy="3841377"/>
          </a:xfrm>
        </p:grpSpPr>
        <p:sp>
          <p:nvSpPr>
            <p:cNvPr id="45" name="Oval 44">
              <a:extLst>
                <a:ext uri="{FF2B5EF4-FFF2-40B4-BE49-F238E27FC236}">
                  <a16:creationId xmlns:a16="http://schemas.microsoft.com/office/drawing/2014/main" id="{41ABAEB2-C7A9-FC41-B961-A1DA59E401D0}"/>
                </a:ext>
              </a:extLst>
            </p:cNvPr>
            <p:cNvSpPr/>
            <p:nvPr/>
          </p:nvSpPr>
          <p:spPr>
            <a:xfrm>
              <a:off x="11225745" y="3851540"/>
              <a:ext cx="1789896" cy="1789894"/>
            </a:xfrm>
            <a:prstGeom prst="ellipse">
              <a:avLst/>
            </a:prstGeom>
            <a:solidFill>
              <a:schemeClr val="tx2">
                <a:alpha val="80000"/>
              </a:schemeClr>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extBox 125">
              <a:extLst>
                <a:ext uri="{FF2B5EF4-FFF2-40B4-BE49-F238E27FC236}">
                  <a16:creationId xmlns:a16="http://schemas.microsoft.com/office/drawing/2014/main" id="{56F15797-A9FA-594A-9E1A-950E7FAFEB1B}"/>
                </a:ext>
              </a:extLst>
            </p:cNvPr>
            <p:cNvSpPr txBox="1"/>
            <p:nvPr/>
          </p:nvSpPr>
          <p:spPr>
            <a:xfrm>
              <a:off x="11561223" y="4470288"/>
              <a:ext cx="1144865" cy="646331"/>
            </a:xfrm>
            <a:prstGeom prst="rect">
              <a:avLst/>
            </a:prstGeom>
            <a:noFill/>
          </p:spPr>
          <p:txBody>
            <a:bodyPr wrap="none" rtlCol="0">
              <a:spAutoFit/>
            </a:bodyPr>
            <a:lstStyle/>
            <a:p>
              <a:pPr algn="ctr"/>
              <a:r>
                <a:rPr lang="en-US" dirty="0">
                  <a:solidFill>
                    <a:schemeClr val="bg1"/>
                  </a:solidFill>
                  <a:latin typeface="Poppins Medium" pitchFamily="2" charset="77"/>
                  <a:ea typeface="Lato" panose="020F0502020204030203" pitchFamily="34" charset="0"/>
                  <a:cs typeface="Poppins Medium" pitchFamily="2" charset="77"/>
                </a:rPr>
                <a:t>60%</a:t>
              </a:r>
              <a:endParaRPr lang="en-US" sz="5400" dirty="0">
                <a:solidFill>
                  <a:schemeClr val="bg1"/>
                </a:solidFill>
                <a:latin typeface="Poppins Medium" pitchFamily="2" charset="77"/>
                <a:ea typeface="Lato" panose="020F0502020204030203" pitchFamily="34" charset="0"/>
                <a:cs typeface="Poppins Medium" pitchFamily="2" charset="77"/>
              </a:endParaRPr>
            </a:p>
          </p:txBody>
        </p:sp>
        <p:cxnSp>
          <p:nvCxnSpPr>
            <p:cNvPr id="7" name="Conector recto 6">
              <a:extLst>
                <a:ext uri="{FF2B5EF4-FFF2-40B4-BE49-F238E27FC236}">
                  <a16:creationId xmlns:a16="http://schemas.microsoft.com/office/drawing/2014/main" id="{EB259FC0-F6B6-E345-AEAD-86CCA92DC33F}"/>
                </a:ext>
              </a:extLst>
            </p:cNvPr>
            <p:cNvCxnSpPr>
              <a:cxnSpLocks/>
              <a:stCxn id="45" idx="4"/>
            </p:cNvCxnSpPr>
            <p:nvPr/>
          </p:nvCxnSpPr>
          <p:spPr>
            <a:xfrm>
              <a:off x="12120693" y="5641434"/>
              <a:ext cx="42459" cy="2051483"/>
            </a:xfrm>
            <a:prstGeom prst="line">
              <a:avLst/>
            </a:prstGeom>
            <a:ln w="82550" cap="rnd">
              <a:solidFill>
                <a:schemeClr val="tx2"/>
              </a:solidFill>
              <a:prstDash val="sysDot"/>
            </a:ln>
          </p:spPr>
          <p:style>
            <a:lnRef idx="1">
              <a:schemeClr val="accent1"/>
            </a:lnRef>
            <a:fillRef idx="0">
              <a:schemeClr val="accent1"/>
            </a:fillRef>
            <a:effectRef idx="0">
              <a:schemeClr val="accent1"/>
            </a:effectRef>
            <a:fontRef idx="minor">
              <a:schemeClr val="tx1"/>
            </a:fontRef>
          </p:style>
        </p:cxnSp>
      </p:grpSp>
      <p:grpSp>
        <p:nvGrpSpPr>
          <p:cNvPr id="4" name="Group 3">
            <a:extLst>
              <a:ext uri="{FF2B5EF4-FFF2-40B4-BE49-F238E27FC236}">
                <a16:creationId xmlns:a16="http://schemas.microsoft.com/office/drawing/2014/main" id="{79FEC4E4-C71F-1F41-A025-10B0683EE7A8}"/>
              </a:ext>
            </a:extLst>
          </p:cNvPr>
          <p:cNvGrpSpPr/>
          <p:nvPr/>
        </p:nvGrpSpPr>
        <p:grpSpPr>
          <a:xfrm>
            <a:off x="14665757" y="4646188"/>
            <a:ext cx="1789896" cy="4156359"/>
            <a:chOff x="16034923" y="6859536"/>
            <a:chExt cx="1789896" cy="4156359"/>
          </a:xfrm>
        </p:grpSpPr>
        <p:sp>
          <p:nvSpPr>
            <p:cNvPr id="97" name="Oval 96">
              <a:extLst>
                <a:ext uri="{FF2B5EF4-FFF2-40B4-BE49-F238E27FC236}">
                  <a16:creationId xmlns:a16="http://schemas.microsoft.com/office/drawing/2014/main" id="{14EF3BFE-00E6-D946-BD02-A3E113F59C34}"/>
                </a:ext>
              </a:extLst>
            </p:cNvPr>
            <p:cNvSpPr/>
            <p:nvPr/>
          </p:nvSpPr>
          <p:spPr>
            <a:xfrm>
              <a:off x="16034923" y="6859536"/>
              <a:ext cx="1789896" cy="1789894"/>
            </a:xfrm>
            <a:prstGeom prst="ellipse">
              <a:avLst/>
            </a:prstGeom>
            <a:solidFill>
              <a:schemeClr val="tx2">
                <a:alpha val="80000"/>
              </a:schemeClr>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TextBox 126">
              <a:extLst>
                <a:ext uri="{FF2B5EF4-FFF2-40B4-BE49-F238E27FC236}">
                  <a16:creationId xmlns:a16="http://schemas.microsoft.com/office/drawing/2014/main" id="{922EA243-D1B9-2A46-AD01-98C83132D71E}"/>
                </a:ext>
              </a:extLst>
            </p:cNvPr>
            <p:cNvSpPr txBox="1"/>
            <p:nvPr/>
          </p:nvSpPr>
          <p:spPr>
            <a:xfrm>
              <a:off x="16475110" y="7481279"/>
              <a:ext cx="1008609" cy="646331"/>
            </a:xfrm>
            <a:prstGeom prst="rect">
              <a:avLst/>
            </a:prstGeom>
            <a:noFill/>
          </p:spPr>
          <p:txBody>
            <a:bodyPr wrap="none" rtlCol="0">
              <a:spAutoFit/>
            </a:bodyPr>
            <a:lstStyle/>
            <a:p>
              <a:pPr algn="ctr"/>
              <a:r>
                <a:rPr lang="en-US" dirty="0">
                  <a:solidFill>
                    <a:schemeClr val="bg1"/>
                  </a:solidFill>
                  <a:latin typeface="Poppins Medium" pitchFamily="2" charset="77"/>
                  <a:ea typeface="Lato" panose="020F0502020204030203" pitchFamily="34" charset="0"/>
                  <a:cs typeface="Poppins Medium" pitchFamily="2" charset="77"/>
                </a:rPr>
                <a:t>15%</a:t>
              </a:r>
              <a:endParaRPr lang="en-US" sz="5400" dirty="0">
                <a:solidFill>
                  <a:schemeClr val="bg1"/>
                </a:solidFill>
                <a:latin typeface="Poppins Medium" pitchFamily="2" charset="77"/>
                <a:ea typeface="Lato" panose="020F0502020204030203" pitchFamily="34" charset="0"/>
                <a:cs typeface="Poppins Medium" pitchFamily="2" charset="77"/>
              </a:endParaRPr>
            </a:p>
          </p:txBody>
        </p:sp>
        <p:cxnSp>
          <p:nvCxnSpPr>
            <p:cNvPr id="156" name="Conector recto 155">
              <a:extLst>
                <a:ext uri="{FF2B5EF4-FFF2-40B4-BE49-F238E27FC236}">
                  <a16:creationId xmlns:a16="http://schemas.microsoft.com/office/drawing/2014/main" id="{80F18897-36AB-D049-911C-104B0D5017B8}"/>
                </a:ext>
              </a:extLst>
            </p:cNvPr>
            <p:cNvCxnSpPr>
              <a:cxnSpLocks/>
            </p:cNvCxnSpPr>
            <p:nvPr/>
          </p:nvCxnSpPr>
          <p:spPr>
            <a:xfrm>
              <a:off x="16959606" y="8678460"/>
              <a:ext cx="5399" cy="2337435"/>
            </a:xfrm>
            <a:prstGeom prst="line">
              <a:avLst/>
            </a:prstGeom>
            <a:ln w="82550" cap="rnd">
              <a:solidFill>
                <a:schemeClr val="tx2"/>
              </a:solidFill>
              <a:prstDash val="sysDot"/>
            </a:ln>
          </p:spPr>
          <p:style>
            <a:lnRef idx="1">
              <a:schemeClr val="accent1"/>
            </a:lnRef>
            <a:fillRef idx="0">
              <a:schemeClr val="accent1"/>
            </a:fillRef>
            <a:effectRef idx="0">
              <a:schemeClr val="accent1"/>
            </a:effectRef>
            <a:fontRef idx="minor">
              <a:schemeClr val="tx1"/>
            </a:fontRef>
          </p:style>
        </p:cxnSp>
      </p:grpSp>
      <p:grpSp>
        <p:nvGrpSpPr>
          <p:cNvPr id="5" name="Group 4">
            <a:extLst>
              <a:ext uri="{FF2B5EF4-FFF2-40B4-BE49-F238E27FC236}">
                <a16:creationId xmlns:a16="http://schemas.microsoft.com/office/drawing/2014/main" id="{C3A5BDDD-D659-1641-A7CD-4A1D4E63BCA8}"/>
              </a:ext>
            </a:extLst>
          </p:cNvPr>
          <p:cNvGrpSpPr/>
          <p:nvPr/>
        </p:nvGrpSpPr>
        <p:grpSpPr>
          <a:xfrm>
            <a:off x="16610835" y="3052044"/>
            <a:ext cx="1789896" cy="3384038"/>
            <a:chOff x="19937720" y="2285729"/>
            <a:chExt cx="1789896" cy="3384038"/>
          </a:xfrm>
        </p:grpSpPr>
        <p:sp>
          <p:nvSpPr>
            <p:cNvPr id="58" name="Oval 57">
              <a:extLst>
                <a:ext uri="{FF2B5EF4-FFF2-40B4-BE49-F238E27FC236}">
                  <a16:creationId xmlns:a16="http://schemas.microsoft.com/office/drawing/2014/main" id="{DBCDBD7C-00BD-8B4E-ADC7-1E8123129E7E}"/>
                </a:ext>
              </a:extLst>
            </p:cNvPr>
            <p:cNvSpPr/>
            <p:nvPr/>
          </p:nvSpPr>
          <p:spPr>
            <a:xfrm>
              <a:off x="19937720" y="2285729"/>
              <a:ext cx="1789896" cy="1789894"/>
            </a:xfrm>
            <a:prstGeom prst="ellipse">
              <a:avLst/>
            </a:prstGeom>
            <a:solidFill>
              <a:schemeClr val="tx2">
                <a:alpha val="80000"/>
              </a:schemeClr>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TextBox 127">
              <a:extLst>
                <a:ext uri="{FF2B5EF4-FFF2-40B4-BE49-F238E27FC236}">
                  <a16:creationId xmlns:a16="http://schemas.microsoft.com/office/drawing/2014/main" id="{A4C73FD3-5314-BB45-8A1C-AE698E0DECD6}"/>
                </a:ext>
              </a:extLst>
            </p:cNvPr>
            <p:cNvSpPr txBox="1"/>
            <p:nvPr/>
          </p:nvSpPr>
          <p:spPr>
            <a:xfrm>
              <a:off x="20307256" y="2878299"/>
              <a:ext cx="1146468" cy="646331"/>
            </a:xfrm>
            <a:prstGeom prst="rect">
              <a:avLst/>
            </a:prstGeom>
            <a:noFill/>
          </p:spPr>
          <p:txBody>
            <a:bodyPr wrap="none" rtlCol="0">
              <a:spAutoFit/>
            </a:bodyPr>
            <a:lstStyle/>
            <a:p>
              <a:pPr algn="ctr"/>
              <a:r>
                <a:rPr lang="en-US" dirty="0">
                  <a:solidFill>
                    <a:schemeClr val="bg1"/>
                  </a:solidFill>
                  <a:latin typeface="Poppins Medium" pitchFamily="2" charset="77"/>
                  <a:ea typeface="Lato" panose="020F0502020204030203" pitchFamily="34" charset="0"/>
                  <a:cs typeface="Poppins Medium" pitchFamily="2" charset="77"/>
                </a:rPr>
                <a:t>40%</a:t>
              </a:r>
              <a:endParaRPr lang="en-US" sz="5400" dirty="0">
                <a:solidFill>
                  <a:schemeClr val="bg1"/>
                </a:solidFill>
                <a:latin typeface="Poppins Medium" pitchFamily="2" charset="77"/>
                <a:ea typeface="Lato" panose="020F0502020204030203" pitchFamily="34" charset="0"/>
                <a:cs typeface="Poppins Medium" pitchFamily="2" charset="77"/>
              </a:endParaRPr>
            </a:p>
          </p:txBody>
        </p:sp>
        <p:cxnSp>
          <p:nvCxnSpPr>
            <p:cNvPr id="157" name="Conector recto 156">
              <a:extLst>
                <a:ext uri="{FF2B5EF4-FFF2-40B4-BE49-F238E27FC236}">
                  <a16:creationId xmlns:a16="http://schemas.microsoft.com/office/drawing/2014/main" id="{87679264-1C22-6C4D-8EBC-CB3FDB68DA21}"/>
                </a:ext>
              </a:extLst>
            </p:cNvPr>
            <p:cNvCxnSpPr>
              <a:cxnSpLocks/>
            </p:cNvCxnSpPr>
            <p:nvPr/>
          </p:nvCxnSpPr>
          <p:spPr>
            <a:xfrm flipH="1">
              <a:off x="20769002" y="4106460"/>
              <a:ext cx="60239" cy="1563307"/>
            </a:xfrm>
            <a:prstGeom prst="line">
              <a:avLst/>
            </a:prstGeom>
            <a:ln w="82550" cap="rnd">
              <a:solidFill>
                <a:schemeClr val="tx2"/>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63339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roup 43">
            <a:extLst>
              <a:ext uri="{FF2B5EF4-FFF2-40B4-BE49-F238E27FC236}">
                <a16:creationId xmlns:a16="http://schemas.microsoft.com/office/drawing/2014/main" id="{F43A7DC4-4572-1749-88BA-E34852BC27D7}"/>
              </a:ext>
            </a:extLst>
          </p:cNvPr>
          <p:cNvGrpSpPr/>
          <p:nvPr/>
        </p:nvGrpSpPr>
        <p:grpSpPr>
          <a:xfrm>
            <a:off x="8360850" y="3327400"/>
            <a:ext cx="13385726" cy="8617942"/>
            <a:chOff x="1289912" y="4078363"/>
            <a:chExt cx="10444353" cy="6724240"/>
          </a:xfrm>
          <a:solidFill>
            <a:srgbClr val="EFF1F8"/>
          </a:solidFill>
        </p:grpSpPr>
        <p:sp>
          <p:nvSpPr>
            <p:cNvPr id="46" name="Freeform 119">
              <a:extLst>
                <a:ext uri="{FF2B5EF4-FFF2-40B4-BE49-F238E27FC236}">
                  <a16:creationId xmlns:a16="http://schemas.microsoft.com/office/drawing/2014/main" id="{3118F83A-953E-7644-9A71-6536E0F1BFA3}"/>
                </a:ext>
              </a:extLst>
            </p:cNvPr>
            <p:cNvSpPr>
              <a:spLocks noChangeArrowheads="1"/>
            </p:cNvSpPr>
            <p:nvPr/>
          </p:nvSpPr>
          <p:spPr bwMode="auto">
            <a:xfrm>
              <a:off x="6880145" y="6072821"/>
              <a:ext cx="1422840" cy="1164219"/>
            </a:xfrm>
            <a:custGeom>
              <a:avLst/>
              <a:gdLst>
                <a:gd name="T0" fmla="*/ 330 w 2668"/>
                <a:gd name="T1" fmla="*/ 1480 h 2182"/>
                <a:gd name="T2" fmla="*/ 492 w 2668"/>
                <a:gd name="T3" fmla="*/ 1576 h 2182"/>
                <a:gd name="T4" fmla="*/ 755 w 2668"/>
                <a:gd name="T5" fmla="*/ 1486 h 2182"/>
                <a:gd name="T6" fmla="*/ 797 w 2668"/>
                <a:gd name="T7" fmla="*/ 1474 h 2182"/>
                <a:gd name="T8" fmla="*/ 929 w 2668"/>
                <a:gd name="T9" fmla="*/ 1720 h 2182"/>
                <a:gd name="T10" fmla="*/ 1205 w 2668"/>
                <a:gd name="T11" fmla="*/ 1774 h 2182"/>
                <a:gd name="T12" fmla="*/ 1354 w 2668"/>
                <a:gd name="T13" fmla="*/ 1924 h 2182"/>
                <a:gd name="T14" fmla="*/ 1660 w 2668"/>
                <a:gd name="T15" fmla="*/ 1786 h 2182"/>
                <a:gd name="T16" fmla="*/ 1828 w 2668"/>
                <a:gd name="T17" fmla="*/ 1804 h 2182"/>
                <a:gd name="T18" fmla="*/ 1984 w 2668"/>
                <a:gd name="T19" fmla="*/ 1972 h 2182"/>
                <a:gd name="T20" fmla="*/ 1996 w 2668"/>
                <a:gd name="T21" fmla="*/ 2127 h 2182"/>
                <a:gd name="T22" fmla="*/ 2355 w 2668"/>
                <a:gd name="T23" fmla="*/ 1942 h 2182"/>
                <a:gd name="T24" fmla="*/ 2439 w 2668"/>
                <a:gd name="T25" fmla="*/ 1900 h 2182"/>
                <a:gd name="T26" fmla="*/ 2463 w 2668"/>
                <a:gd name="T27" fmla="*/ 1804 h 2182"/>
                <a:gd name="T28" fmla="*/ 2403 w 2668"/>
                <a:gd name="T29" fmla="*/ 1612 h 2182"/>
                <a:gd name="T30" fmla="*/ 2391 w 2668"/>
                <a:gd name="T31" fmla="*/ 1510 h 2182"/>
                <a:gd name="T32" fmla="*/ 2271 w 2668"/>
                <a:gd name="T33" fmla="*/ 1379 h 2182"/>
                <a:gd name="T34" fmla="*/ 2199 w 2668"/>
                <a:gd name="T35" fmla="*/ 1265 h 2182"/>
                <a:gd name="T36" fmla="*/ 2391 w 2668"/>
                <a:gd name="T37" fmla="*/ 1145 h 2182"/>
                <a:gd name="T38" fmla="*/ 2481 w 2668"/>
                <a:gd name="T39" fmla="*/ 953 h 2182"/>
                <a:gd name="T40" fmla="*/ 2457 w 2668"/>
                <a:gd name="T41" fmla="*/ 833 h 2182"/>
                <a:gd name="T42" fmla="*/ 2523 w 2668"/>
                <a:gd name="T43" fmla="*/ 695 h 2182"/>
                <a:gd name="T44" fmla="*/ 2523 w 2668"/>
                <a:gd name="T45" fmla="*/ 533 h 2182"/>
                <a:gd name="T46" fmla="*/ 2667 w 2668"/>
                <a:gd name="T47" fmla="*/ 330 h 2182"/>
                <a:gd name="T48" fmla="*/ 2625 w 2668"/>
                <a:gd name="T49" fmla="*/ 282 h 2182"/>
                <a:gd name="T50" fmla="*/ 2535 w 2668"/>
                <a:gd name="T51" fmla="*/ 84 h 2182"/>
                <a:gd name="T52" fmla="*/ 1804 w 2668"/>
                <a:gd name="T53" fmla="*/ 0 h 2182"/>
                <a:gd name="T54" fmla="*/ 1480 w 2668"/>
                <a:gd name="T55" fmla="*/ 102 h 2182"/>
                <a:gd name="T56" fmla="*/ 1330 w 2668"/>
                <a:gd name="T57" fmla="*/ 390 h 2182"/>
                <a:gd name="T58" fmla="*/ 1342 w 2668"/>
                <a:gd name="T59" fmla="*/ 420 h 2182"/>
                <a:gd name="T60" fmla="*/ 1330 w 2668"/>
                <a:gd name="T61" fmla="*/ 480 h 2182"/>
                <a:gd name="T62" fmla="*/ 1241 w 2668"/>
                <a:gd name="T63" fmla="*/ 647 h 2182"/>
                <a:gd name="T64" fmla="*/ 1013 w 2668"/>
                <a:gd name="T65" fmla="*/ 809 h 2182"/>
                <a:gd name="T66" fmla="*/ 761 w 2668"/>
                <a:gd name="T67" fmla="*/ 905 h 2182"/>
                <a:gd name="T68" fmla="*/ 587 w 2668"/>
                <a:gd name="T69" fmla="*/ 851 h 2182"/>
                <a:gd name="T70" fmla="*/ 455 w 2668"/>
                <a:gd name="T71" fmla="*/ 785 h 2182"/>
                <a:gd name="T72" fmla="*/ 378 w 2668"/>
                <a:gd name="T73" fmla="*/ 707 h 2182"/>
                <a:gd name="T74" fmla="*/ 300 w 2668"/>
                <a:gd name="T75" fmla="*/ 701 h 2182"/>
                <a:gd name="T76" fmla="*/ 120 w 2668"/>
                <a:gd name="T77" fmla="*/ 809 h 2182"/>
                <a:gd name="T78" fmla="*/ 6 w 2668"/>
                <a:gd name="T79" fmla="*/ 977 h 2182"/>
                <a:gd name="T80" fmla="*/ 138 w 2668"/>
                <a:gd name="T81" fmla="*/ 1025 h 2182"/>
                <a:gd name="T82" fmla="*/ 444 w 2668"/>
                <a:gd name="T83" fmla="*/ 1223 h 2182"/>
                <a:gd name="T84" fmla="*/ 521 w 2668"/>
                <a:gd name="T85" fmla="*/ 1390 h 2182"/>
                <a:gd name="T86" fmla="*/ 330 w 2668"/>
                <a:gd name="T87" fmla="*/ 1480 h 2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68" h="2182">
                  <a:moveTo>
                    <a:pt x="330" y="1480"/>
                  </a:moveTo>
                  <a:lnTo>
                    <a:pt x="330" y="1480"/>
                  </a:lnTo>
                  <a:cubicBezTo>
                    <a:pt x="336" y="1522"/>
                    <a:pt x="336" y="1522"/>
                    <a:pt x="336" y="1522"/>
                  </a:cubicBezTo>
                  <a:cubicBezTo>
                    <a:pt x="492" y="1576"/>
                    <a:pt x="492" y="1576"/>
                    <a:pt x="492" y="1576"/>
                  </a:cubicBezTo>
                  <a:cubicBezTo>
                    <a:pt x="683" y="1546"/>
                    <a:pt x="683" y="1546"/>
                    <a:pt x="683" y="1546"/>
                  </a:cubicBezTo>
                  <a:cubicBezTo>
                    <a:pt x="707" y="1534"/>
                    <a:pt x="719" y="1498"/>
                    <a:pt x="755" y="1486"/>
                  </a:cubicBezTo>
                  <a:cubicBezTo>
                    <a:pt x="767" y="1480"/>
                    <a:pt x="779" y="1480"/>
                    <a:pt x="797" y="1474"/>
                  </a:cubicBezTo>
                  <a:lnTo>
                    <a:pt x="797" y="1474"/>
                  </a:lnTo>
                  <a:cubicBezTo>
                    <a:pt x="881" y="1444"/>
                    <a:pt x="923" y="1486"/>
                    <a:pt x="941" y="1570"/>
                  </a:cubicBezTo>
                  <a:cubicBezTo>
                    <a:pt x="953" y="1612"/>
                    <a:pt x="917" y="1678"/>
                    <a:pt x="929" y="1720"/>
                  </a:cubicBezTo>
                  <a:cubicBezTo>
                    <a:pt x="935" y="1726"/>
                    <a:pt x="1067" y="1738"/>
                    <a:pt x="1091" y="1750"/>
                  </a:cubicBezTo>
                  <a:cubicBezTo>
                    <a:pt x="1127" y="1762"/>
                    <a:pt x="1163" y="1780"/>
                    <a:pt x="1205" y="1774"/>
                  </a:cubicBezTo>
                  <a:cubicBezTo>
                    <a:pt x="1276" y="1762"/>
                    <a:pt x="1312" y="1732"/>
                    <a:pt x="1354" y="1798"/>
                  </a:cubicBezTo>
                  <a:cubicBezTo>
                    <a:pt x="1384" y="1840"/>
                    <a:pt x="1330" y="1876"/>
                    <a:pt x="1354" y="1924"/>
                  </a:cubicBezTo>
                  <a:cubicBezTo>
                    <a:pt x="1402" y="1936"/>
                    <a:pt x="1426" y="1978"/>
                    <a:pt x="1456" y="1912"/>
                  </a:cubicBezTo>
                  <a:cubicBezTo>
                    <a:pt x="1474" y="1882"/>
                    <a:pt x="1636" y="1786"/>
                    <a:pt x="1660" y="1786"/>
                  </a:cubicBezTo>
                  <a:cubicBezTo>
                    <a:pt x="1690" y="1798"/>
                    <a:pt x="1696" y="1882"/>
                    <a:pt x="1756" y="1858"/>
                  </a:cubicBezTo>
                  <a:cubicBezTo>
                    <a:pt x="1774" y="1852"/>
                    <a:pt x="1804" y="1786"/>
                    <a:pt x="1828" y="1804"/>
                  </a:cubicBezTo>
                  <a:cubicBezTo>
                    <a:pt x="1882" y="1852"/>
                    <a:pt x="1912" y="1810"/>
                    <a:pt x="1912" y="1900"/>
                  </a:cubicBezTo>
                  <a:cubicBezTo>
                    <a:pt x="1912" y="1960"/>
                    <a:pt x="1912" y="2044"/>
                    <a:pt x="1984" y="1972"/>
                  </a:cubicBezTo>
                  <a:lnTo>
                    <a:pt x="1984" y="1972"/>
                  </a:lnTo>
                  <a:cubicBezTo>
                    <a:pt x="2014" y="2014"/>
                    <a:pt x="1984" y="2085"/>
                    <a:pt x="1996" y="2127"/>
                  </a:cubicBezTo>
                  <a:cubicBezTo>
                    <a:pt x="2014" y="2181"/>
                    <a:pt x="2133" y="2062"/>
                    <a:pt x="2157" y="2050"/>
                  </a:cubicBezTo>
                  <a:cubicBezTo>
                    <a:pt x="2355" y="1942"/>
                    <a:pt x="2355" y="1942"/>
                    <a:pt x="2355" y="1942"/>
                  </a:cubicBezTo>
                  <a:lnTo>
                    <a:pt x="2355" y="1942"/>
                  </a:lnTo>
                  <a:cubicBezTo>
                    <a:pt x="2385" y="1930"/>
                    <a:pt x="2415" y="1918"/>
                    <a:pt x="2439" y="1900"/>
                  </a:cubicBezTo>
                  <a:cubicBezTo>
                    <a:pt x="2451" y="1894"/>
                    <a:pt x="2499" y="1888"/>
                    <a:pt x="2487" y="1870"/>
                  </a:cubicBezTo>
                  <a:cubicBezTo>
                    <a:pt x="2475" y="1846"/>
                    <a:pt x="2463" y="1834"/>
                    <a:pt x="2463" y="1804"/>
                  </a:cubicBezTo>
                  <a:cubicBezTo>
                    <a:pt x="2475" y="1780"/>
                    <a:pt x="2511" y="1696"/>
                    <a:pt x="2499" y="1672"/>
                  </a:cubicBezTo>
                  <a:cubicBezTo>
                    <a:pt x="2487" y="1636"/>
                    <a:pt x="2421" y="1648"/>
                    <a:pt x="2403" y="1612"/>
                  </a:cubicBezTo>
                  <a:cubicBezTo>
                    <a:pt x="2397" y="1594"/>
                    <a:pt x="2367" y="1558"/>
                    <a:pt x="2367" y="1540"/>
                  </a:cubicBezTo>
                  <a:cubicBezTo>
                    <a:pt x="2367" y="1522"/>
                    <a:pt x="2391" y="1522"/>
                    <a:pt x="2391" y="1510"/>
                  </a:cubicBezTo>
                  <a:cubicBezTo>
                    <a:pt x="2391" y="1492"/>
                    <a:pt x="2379" y="1486"/>
                    <a:pt x="2367" y="1480"/>
                  </a:cubicBezTo>
                  <a:cubicBezTo>
                    <a:pt x="2331" y="1462"/>
                    <a:pt x="2289" y="1408"/>
                    <a:pt x="2271" y="1379"/>
                  </a:cubicBezTo>
                  <a:cubicBezTo>
                    <a:pt x="2259" y="1355"/>
                    <a:pt x="2271" y="1324"/>
                    <a:pt x="2247" y="1307"/>
                  </a:cubicBezTo>
                  <a:cubicBezTo>
                    <a:pt x="2229" y="1295"/>
                    <a:pt x="2175" y="1283"/>
                    <a:pt x="2199" y="1265"/>
                  </a:cubicBezTo>
                  <a:cubicBezTo>
                    <a:pt x="2235" y="1229"/>
                    <a:pt x="2217" y="1223"/>
                    <a:pt x="2241" y="1187"/>
                  </a:cubicBezTo>
                  <a:cubicBezTo>
                    <a:pt x="2289" y="1163"/>
                    <a:pt x="2343" y="1181"/>
                    <a:pt x="2391" y="1145"/>
                  </a:cubicBezTo>
                  <a:cubicBezTo>
                    <a:pt x="2445" y="1103"/>
                    <a:pt x="2421" y="1079"/>
                    <a:pt x="2439" y="1025"/>
                  </a:cubicBezTo>
                  <a:cubicBezTo>
                    <a:pt x="2451" y="1001"/>
                    <a:pt x="2469" y="977"/>
                    <a:pt x="2481" y="953"/>
                  </a:cubicBezTo>
                  <a:cubicBezTo>
                    <a:pt x="2505" y="917"/>
                    <a:pt x="2511" y="917"/>
                    <a:pt x="2547" y="893"/>
                  </a:cubicBezTo>
                  <a:cubicBezTo>
                    <a:pt x="2589" y="863"/>
                    <a:pt x="2457" y="869"/>
                    <a:pt x="2457" y="833"/>
                  </a:cubicBezTo>
                  <a:cubicBezTo>
                    <a:pt x="2457" y="809"/>
                    <a:pt x="2481" y="785"/>
                    <a:pt x="2493" y="773"/>
                  </a:cubicBezTo>
                  <a:cubicBezTo>
                    <a:pt x="2517" y="749"/>
                    <a:pt x="2523" y="731"/>
                    <a:pt x="2523" y="695"/>
                  </a:cubicBezTo>
                  <a:cubicBezTo>
                    <a:pt x="2523" y="647"/>
                    <a:pt x="2481" y="671"/>
                    <a:pt x="2505" y="611"/>
                  </a:cubicBezTo>
                  <a:cubicBezTo>
                    <a:pt x="2511" y="588"/>
                    <a:pt x="2511" y="557"/>
                    <a:pt x="2523" y="533"/>
                  </a:cubicBezTo>
                  <a:cubicBezTo>
                    <a:pt x="2535" y="516"/>
                    <a:pt x="2559" y="504"/>
                    <a:pt x="2565" y="480"/>
                  </a:cubicBezTo>
                  <a:cubicBezTo>
                    <a:pt x="2595" y="426"/>
                    <a:pt x="2625" y="378"/>
                    <a:pt x="2667" y="330"/>
                  </a:cubicBezTo>
                  <a:lnTo>
                    <a:pt x="2667" y="330"/>
                  </a:lnTo>
                  <a:cubicBezTo>
                    <a:pt x="2625" y="282"/>
                    <a:pt x="2625" y="282"/>
                    <a:pt x="2625" y="282"/>
                  </a:cubicBezTo>
                  <a:cubicBezTo>
                    <a:pt x="2493" y="270"/>
                    <a:pt x="2493" y="270"/>
                    <a:pt x="2493" y="270"/>
                  </a:cubicBezTo>
                  <a:cubicBezTo>
                    <a:pt x="2469" y="180"/>
                    <a:pt x="2487" y="156"/>
                    <a:pt x="2535" y="84"/>
                  </a:cubicBezTo>
                  <a:cubicBezTo>
                    <a:pt x="2577" y="24"/>
                    <a:pt x="2397" y="42"/>
                    <a:pt x="2373" y="42"/>
                  </a:cubicBezTo>
                  <a:cubicBezTo>
                    <a:pt x="2193" y="42"/>
                    <a:pt x="1924" y="198"/>
                    <a:pt x="1804" y="0"/>
                  </a:cubicBezTo>
                  <a:lnTo>
                    <a:pt x="1804" y="0"/>
                  </a:lnTo>
                  <a:cubicBezTo>
                    <a:pt x="1696" y="30"/>
                    <a:pt x="1588" y="54"/>
                    <a:pt x="1480" y="102"/>
                  </a:cubicBezTo>
                  <a:cubicBezTo>
                    <a:pt x="1420" y="132"/>
                    <a:pt x="1276" y="180"/>
                    <a:pt x="1276" y="264"/>
                  </a:cubicBezTo>
                  <a:cubicBezTo>
                    <a:pt x="1276" y="306"/>
                    <a:pt x="1312" y="354"/>
                    <a:pt x="1330" y="390"/>
                  </a:cubicBezTo>
                  <a:lnTo>
                    <a:pt x="1330" y="390"/>
                  </a:lnTo>
                  <a:cubicBezTo>
                    <a:pt x="1342" y="420"/>
                    <a:pt x="1342" y="420"/>
                    <a:pt x="1342" y="420"/>
                  </a:cubicBezTo>
                  <a:cubicBezTo>
                    <a:pt x="1342" y="432"/>
                    <a:pt x="1348" y="462"/>
                    <a:pt x="1342" y="468"/>
                  </a:cubicBezTo>
                  <a:cubicBezTo>
                    <a:pt x="1342" y="474"/>
                    <a:pt x="1336" y="474"/>
                    <a:pt x="1330" y="480"/>
                  </a:cubicBezTo>
                  <a:cubicBezTo>
                    <a:pt x="1324" y="480"/>
                    <a:pt x="1318" y="486"/>
                    <a:pt x="1307" y="498"/>
                  </a:cubicBezTo>
                  <a:cubicBezTo>
                    <a:pt x="1259" y="564"/>
                    <a:pt x="1312" y="593"/>
                    <a:pt x="1241" y="647"/>
                  </a:cubicBezTo>
                  <a:cubicBezTo>
                    <a:pt x="1187" y="683"/>
                    <a:pt x="1163" y="761"/>
                    <a:pt x="1121" y="809"/>
                  </a:cubicBezTo>
                  <a:cubicBezTo>
                    <a:pt x="1073" y="851"/>
                    <a:pt x="1055" y="821"/>
                    <a:pt x="1013" y="809"/>
                  </a:cubicBezTo>
                  <a:cubicBezTo>
                    <a:pt x="977" y="803"/>
                    <a:pt x="965" y="815"/>
                    <a:pt x="935" y="833"/>
                  </a:cubicBezTo>
                  <a:cubicBezTo>
                    <a:pt x="887" y="857"/>
                    <a:pt x="821" y="929"/>
                    <a:pt x="761" y="905"/>
                  </a:cubicBezTo>
                  <a:cubicBezTo>
                    <a:pt x="755" y="881"/>
                    <a:pt x="761" y="833"/>
                    <a:pt x="749" y="815"/>
                  </a:cubicBezTo>
                  <a:cubicBezTo>
                    <a:pt x="695" y="815"/>
                    <a:pt x="635" y="839"/>
                    <a:pt x="587" y="851"/>
                  </a:cubicBezTo>
                  <a:cubicBezTo>
                    <a:pt x="455" y="785"/>
                    <a:pt x="455" y="785"/>
                    <a:pt x="455" y="785"/>
                  </a:cubicBezTo>
                  <a:lnTo>
                    <a:pt x="455" y="785"/>
                  </a:lnTo>
                  <a:cubicBezTo>
                    <a:pt x="384" y="713"/>
                    <a:pt x="384" y="713"/>
                    <a:pt x="384" y="713"/>
                  </a:cubicBezTo>
                  <a:cubicBezTo>
                    <a:pt x="384" y="713"/>
                    <a:pt x="384" y="707"/>
                    <a:pt x="378" y="707"/>
                  </a:cubicBezTo>
                  <a:cubicBezTo>
                    <a:pt x="300" y="701"/>
                    <a:pt x="300" y="701"/>
                    <a:pt x="300" y="701"/>
                  </a:cubicBezTo>
                  <a:lnTo>
                    <a:pt x="300" y="701"/>
                  </a:lnTo>
                  <a:cubicBezTo>
                    <a:pt x="258" y="725"/>
                    <a:pt x="258" y="725"/>
                    <a:pt x="258" y="725"/>
                  </a:cubicBezTo>
                  <a:cubicBezTo>
                    <a:pt x="120" y="809"/>
                    <a:pt x="120" y="809"/>
                    <a:pt x="120" y="809"/>
                  </a:cubicBezTo>
                  <a:cubicBezTo>
                    <a:pt x="90" y="827"/>
                    <a:pt x="84" y="905"/>
                    <a:pt x="66" y="935"/>
                  </a:cubicBezTo>
                  <a:cubicBezTo>
                    <a:pt x="54" y="959"/>
                    <a:pt x="18" y="947"/>
                    <a:pt x="6" y="977"/>
                  </a:cubicBezTo>
                  <a:cubicBezTo>
                    <a:pt x="0" y="995"/>
                    <a:pt x="0" y="1007"/>
                    <a:pt x="12" y="1025"/>
                  </a:cubicBezTo>
                  <a:cubicBezTo>
                    <a:pt x="42" y="1055"/>
                    <a:pt x="102" y="1031"/>
                    <a:pt x="138" y="1025"/>
                  </a:cubicBezTo>
                  <a:cubicBezTo>
                    <a:pt x="210" y="1013"/>
                    <a:pt x="228" y="1013"/>
                    <a:pt x="282" y="1061"/>
                  </a:cubicBezTo>
                  <a:cubicBezTo>
                    <a:pt x="348" y="1109"/>
                    <a:pt x="390" y="1169"/>
                    <a:pt x="444" y="1223"/>
                  </a:cubicBezTo>
                  <a:cubicBezTo>
                    <a:pt x="473" y="1259"/>
                    <a:pt x="551" y="1259"/>
                    <a:pt x="551" y="1313"/>
                  </a:cubicBezTo>
                  <a:cubicBezTo>
                    <a:pt x="551" y="1331"/>
                    <a:pt x="533" y="1372"/>
                    <a:pt x="521" y="1390"/>
                  </a:cubicBezTo>
                  <a:cubicBezTo>
                    <a:pt x="492" y="1426"/>
                    <a:pt x="450" y="1438"/>
                    <a:pt x="402" y="1450"/>
                  </a:cubicBezTo>
                  <a:cubicBezTo>
                    <a:pt x="378" y="1462"/>
                    <a:pt x="354" y="1486"/>
                    <a:pt x="330" y="1480"/>
                  </a:cubicBezTo>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47" name="Freeform 120">
              <a:extLst>
                <a:ext uri="{FF2B5EF4-FFF2-40B4-BE49-F238E27FC236}">
                  <a16:creationId xmlns:a16="http://schemas.microsoft.com/office/drawing/2014/main" id="{A07F6D0A-067B-C74E-9AD3-833C5C8416B1}"/>
                </a:ext>
              </a:extLst>
            </p:cNvPr>
            <p:cNvSpPr>
              <a:spLocks noChangeArrowheads="1"/>
            </p:cNvSpPr>
            <p:nvPr/>
          </p:nvSpPr>
          <p:spPr bwMode="auto">
            <a:xfrm>
              <a:off x="6901312" y="6841911"/>
              <a:ext cx="1305250" cy="1585218"/>
            </a:xfrm>
            <a:custGeom>
              <a:avLst/>
              <a:gdLst>
                <a:gd name="T0" fmla="*/ 755 w 2446"/>
                <a:gd name="T1" fmla="*/ 30 h 2972"/>
                <a:gd name="T2" fmla="*/ 887 w 2446"/>
                <a:gd name="T3" fmla="*/ 276 h 2972"/>
                <a:gd name="T4" fmla="*/ 1163 w 2446"/>
                <a:gd name="T5" fmla="*/ 330 h 2972"/>
                <a:gd name="T6" fmla="*/ 1312 w 2446"/>
                <a:gd name="T7" fmla="*/ 480 h 2972"/>
                <a:gd name="T8" fmla="*/ 1618 w 2446"/>
                <a:gd name="T9" fmla="*/ 342 h 2972"/>
                <a:gd name="T10" fmla="*/ 1786 w 2446"/>
                <a:gd name="T11" fmla="*/ 360 h 2972"/>
                <a:gd name="T12" fmla="*/ 1942 w 2446"/>
                <a:gd name="T13" fmla="*/ 528 h 2972"/>
                <a:gd name="T14" fmla="*/ 1954 w 2446"/>
                <a:gd name="T15" fmla="*/ 683 h 2972"/>
                <a:gd name="T16" fmla="*/ 2313 w 2446"/>
                <a:gd name="T17" fmla="*/ 498 h 2972"/>
                <a:gd name="T18" fmla="*/ 2385 w 2446"/>
                <a:gd name="T19" fmla="*/ 576 h 2972"/>
                <a:gd name="T20" fmla="*/ 2379 w 2446"/>
                <a:gd name="T21" fmla="*/ 785 h 2972"/>
                <a:gd name="T22" fmla="*/ 2193 w 2446"/>
                <a:gd name="T23" fmla="*/ 899 h 2972"/>
                <a:gd name="T24" fmla="*/ 2097 w 2446"/>
                <a:gd name="T25" fmla="*/ 1043 h 2972"/>
                <a:gd name="T26" fmla="*/ 2080 w 2446"/>
                <a:gd name="T27" fmla="*/ 1150 h 2972"/>
                <a:gd name="T28" fmla="*/ 1972 w 2446"/>
                <a:gd name="T29" fmla="*/ 1240 h 2972"/>
                <a:gd name="T30" fmla="*/ 1906 w 2446"/>
                <a:gd name="T31" fmla="*/ 1288 h 2972"/>
                <a:gd name="T32" fmla="*/ 1882 w 2446"/>
                <a:gd name="T33" fmla="*/ 1431 h 2972"/>
                <a:gd name="T34" fmla="*/ 1804 w 2446"/>
                <a:gd name="T35" fmla="*/ 1623 h 2972"/>
                <a:gd name="T36" fmla="*/ 1606 w 2446"/>
                <a:gd name="T37" fmla="*/ 1599 h 2972"/>
                <a:gd name="T38" fmla="*/ 1516 w 2446"/>
                <a:gd name="T39" fmla="*/ 1767 h 2972"/>
                <a:gd name="T40" fmla="*/ 1318 w 2446"/>
                <a:gd name="T41" fmla="*/ 1869 h 2972"/>
                <a:gd name="T42" fmla="*/ 1193 w 2446"/>
                <a:gd name="T43" fmla="*/ 1935 h 2972"/>
                <a:gd name="T44" fmla="*/ 1175 w 2446"/>
                <a:gd name="T45" fmla="*/ 2151 h 2972"/>
                <a:gd name="T46" fmla="*/ 1103 w 2446"/>
                <a:gd name="T47" fmla="*/ 2264 h 2972"/>
                <a:gd name="T48" fmla="*/ 1193 w 2446"/>
                <a:gd name="T49" fmla="*/ 2378 h 2972"/>
                <a:gd name="T50" fmla="*/ 1223 w 2446"/>
                <a:gd name="T51" fmla="*/ 2552 h 2972"/>
                <a:gd name="T52" fmla="*/ 1228 w 2446"/>
                <a:gd name="T53" fmla="*/ 2642 h 2972"/>
                <a:gd name="T54" fmla="*/ 1109 w 2446"/>
                <a:gd name="T55" fmla="*/ 2732 h 2972"/>
                <a:gd name="T56" fmla="*/ 995 w 2446"/>
                <a:gd name="T57" fmla="*/ 2696 h 2972"/>
                <a:gd name="T58" fmla="*/ 833 w 2446"/>
                <a:gd name="T59" fmla="*/ 2672 h 2972"/>
                <a:gd name="T60" fmla="*/ 653 w 2446"/>
                <a:gd name="T61" fmla="*/ 2594 h 2972"/>
                <a:gd name="T62" fmla="*/ 426 w 2446"/>
                <a:gd name="T63" fmla="*/ 2918 h 2972"/>
                <a:gd name="T64" fmla="*/ 336 w 2446"/>
                <a:gd name="T65" fmla="*/ 2971 h 2972"/>
                <a:gd name="T66" fmla="*/ 186 w 2446"/>
                <a:gd name="T67" fmla="*/ 2888 h 2972"/>
                <a:gd name="T68" fmla="*/ 42 w 2446"/>
                <a:gd name="T69" fmla="*/ 2570 h 2972"/>
                <a:gd name="T70" fmla="*/ 102 w 2446"/>
                <a:gd name="T71" fmla="*/ 2390 h 2972"/>
                <a:gd name="T72" fmla="*/ 90 w 2446"/>
                <a:gd name="T73" fmla="*/ 2270 h 2972"/>
                <a:gd name="T74" fmla="*/ 78 w 2446"/>
                <a:gd name="T75" fmla="*/ 2175 h 2972"/>
                <a:gd name="T76" fmla="*/ 54 w 2446"/>
                <a:gd name="T77" fmla="*/ 2156 h 2972"/>
                <a:gd name="T78" fmla="*/ 6 w 2446"/>
                <a:gd name="T79" fmla="*/ 2013 h 2972"/>
                <a:gd name="T80" fmla="*/ 60 w 2446"/>
                <a:gd name="T81" fmla="*/ 1935 h 2972"/>
                <a:gd name="T82" fmla="*/ 240 w 2446"/>
                <a:gd name="T83" fmla="*/ 1947 h 2972"/>
                <a:gd name="T84" fmla="*/ 240 w 2446"/>
                <a:gd name="T85" fmla="*/ 1803 h 2972"/>
                <a:gd name="T86" fmla="*/ 222 w 2446"/>
                <a:gd name="T87" fmla="*/ 1737 h 2972"/>
                <a:gd name="T88" fmla="*/ 198 w 2446"/>
                <a:gd name="T89" fmla="*/ 1563 h 2972"/>
                <a:gd name="T90" fmla="*/ 216 w 2446"/>
                <a:gd name="T91" fmla="*/ 1491 h 2972"/>
                <a:gd name="T92" fmla="*/ 228 w 2446"/>
                <a:gd name="T93" fmla="*/ 1461 h 2972"/>
                <a:gd name="T94" fmla="*/ 408 w 2446"/>
                <a:gd name="T95" fmla="*/ 1402 h 2972"/>
                <a:gd name="T96" fmla="*/ 360 w 2446"/>
                <a:gd name="T97" fmla="*/ 1270 h 2972"/>
                <a:gd name="T98" fmla="*/ 366 w 2446"/>
                <a:gd name="T99" fmla="*/ 1234 h 2972"/>
                <a:gd name="T100" fmla="*/ 360 w 2446"/>
                <a:gd name="T101" fmla="*/ 1180 h 2972"/>
                <a:gd name="T102" fmla="*/ 378 w 2446"/>
                <a:gd name="T103" fmla="*/ 1073 h 2972"/>
                <a:gd name="T104" fmla="*/ 455 w 2446"/>
                <a:gd name="T105" fmla="*/ 947 h 2972"/>
                <a:gd name="T106" fmla="*/ 408 w 2446"/>
                <a:gd name="T107" fmla="*/ 911 h 2972"/>
                <a:gd name="T108" fmla="*/ 294 w 2446"/>
                <a:gd name="T109" fmla="*/ 899 h 2972"/>
                <a:gd name="T110" fmla="*/ 306 w 2446"/>
                <a:gd name="T111" fmla="*/ 773 h 2972"/>
                <a:gd name="T112" fmla="*/ 324 w 2446"/>
                <a:gd name="T113" fmla="*/ 582 h 2972"/>
                <a:gd name="T114" fmla="*/ 467 w 2446"/>
                <a:gd name="T115" fmla="*/ 516 h 2972"/>
                <a:gd name="T116" fmla="*/ 653 w 2446"/>
                <a:gd name="T117" fmla="*/ 390 h 2972"/>
                <a:gd name="T118" fmla="*/ 695 w 2446"/>
                <a:gd name="T119" fmla="*/ 198 h 2972"/>
                <a:gd name="T120" fmla="*/ 767 w 2446"/>
                <a:gd name="T121" fmla="*/ 78 h 29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446" h="2972">
                  <a:moveTo>
                    <a:pt x="755" y="30"/>
                  </a:moveTo>
                  <a:lnTo>
                    <a:pt x="755" y="30"/>
                  </a:lnTo>
                  <a:cubicBezTo>
                    <a:pt x="839" y="0"/>
                    <a:pt x="881" y="42"/>
                    <a:pt x="899" y="126"/>
                  </a:cubicBezTo>
                  <a:cubicBezTo>
                    <a:pt x="911" y="168"/>
                    <a:pt x="875" y="234"/>
                    <a:pt x="887" y="276"/>
                  </a:cubicBezTo>
                  <a:cubicBezTo>
                    <a:pt x="893" y="282"/>
                    <a:pt x="1025" y="294"/>
                    <a:pt x="1049" y="306"/>
                  </a:cubicBezTo>
                  <a:cubicBezTo>
                    <a:pt x="1085" y="318"/>
                    <a:pt x="1121" y="336"/>
                    <a:pt x="1163" y="330"/>
                  </a:cubicBezTo>
                  <a:cubicBezTo>
                    <a:pt x="1234" y="318"/>
                    <a:pt x="1270" y="288"/>
                    <a:pt x="1312" y="354"/>
                  </a:cubicBezTo>
                  <a:cubicBezTo>
                    <a:pt x="1342" y="396"/>
                    <a:pt x="1288" y="432"/>
                    <a:pt x="1312" y="480"/>
                  </a:cubicBezTo>
                  <a:cubicBezTo>
                    <a:pt x="1360" y="492"/>
                    <a:pt x="1384" y="534"/>
                    <a:pt x="1414" y="468"/>
                  </a:cubicBezTo>
                  <a:cubicBezTo>
                    <a:pt x="1432" y="438"/>
                    <a:pt x="1594" y="342"/>
                    <a:pt x="1618" y="342"/>
                  </a:cubicBezTo>
                  <a:cubicBezTo>
                    <a:pt x="1648" y="354"/>
                    <a:pt x="1654" y="438"/>
                    <a:pt x="1714" y="414"/>
                  </a:cubicBezTo>
                  <a:cubicBezTo>
                    <a:pt x="1732" y="408"/>
                    <a:pt x="1762" y="342"/>
                    <a:pt x="1786" y="360"/>
                  </a:cubicBezTo>
                  <a:cubicBezTo>
                    <a:pt x="1840" y="408"/>
                    <a:pt x="1870" y="366"/>
                    <a:pt x="1870" y="456"/>
                  </a:cubicBezTo>
                  <a:cubicBezTo>
                    <a:pt x="1870" y="516"/>
                    <a:pt x="1870" y="600"/>
                    <a:pt x="1942" y="528"/>
                  </a:cubicBezTo>
                  <a:lnTo>
                    <a:pt x="1942" y="528"/>
                  </a:lnTo>
                  <a:cubicBezTo>
                    <a:pt x="1972" y="570"/>
                    <a:pt x="1942" y="641"/>
                    <a:pt x="1954" y="683"/>
                  </a:cubicBezTo>
                  <a:cubicBezTo>
                    <a:pt x="1972" y="737"/>
                    <a:pt x="2091" y="618"/>
                    <a:pt x="2115" y="606"/>
                  </a:cubicBezTo>
                  <a:cubicBezTo>
                    <a:pt x="2313" y="498"/>
                    <a:pt x="2313" y="498"/>
                    <a:pt x="2313" y="498"/>
                  </a:cubicBezTo>
                  <a:lnTo>
                    <a:pt x="2313" y="498"/>
                  </a:lnTo>
                  <a:cubicBezTo>
                    <a:pt x="2325" y="528"/>
                    <a:pt x="2373" y="540"/>
                    <a:pt x="2385" y="576"/>
                  </a:cubicBezTo>
                  <a:cubicBezTo>
                    <a:pt x="2397" y="594"/>
                    <a:pt x="2445" y="737"/>
                    <a:pt x="2439" y="743"/>
                  </a:cubicBezTo>
                  <a:cubicBezTo>
                    <a:pt x="2427" y="767"/>
                    <a:pt x="2403" y="779"/>
                    <a:pt x="2379" y="785"/>
                  </a:cubicBezTo>
                  <a:cubicBezTo>
                    <a:pt x="2319" y="803"/>
                    <a:pt x="2325" y="851"/>
                    <a:pt x="2253" y="845"/>
                  </a:cubicBezTo>
                  <a:cubicBezTo>
                    <a:pt x="2223" y="839"/>
                    <a:pt x="2211" y="881"/>
                    <a:pt x="2193" y="899"/>
                  </a:cubicBezTo>
                  <a:cubicBezTo>
                    <a:pt x="2169" y="923"/>
                    <a:pt x="2121" y="953"/>
                    <a:pt x="2085" y="959"/>
                  </a:cubicBezTo>
                  <a:cubicBezTo>
                    <a:pt x="2025" y="965"/>
                    <a:pt x="2067" y="1013"/>
                    <a:pt x="2097" y="1043"/>
                  </a:cubicBezTo>
                  <a:cubicBezTo>
                    <a:pt x="2080" y="1150"/>
                    <a:pt x="2080" y="1150"/>
                    <a:pt x="2080" y="1150"/>
                  </a:cubicBezTo>
                  <a:lnTo>
                    <a:pt x="2080" y="1150"/>
                  </a:lnTo>
                  <a:cubicBezTo>
                    <a:pt x="2061" y="1168"/>
                    <a:pt x="2056" y="1192"/>
                    <a:pt x="2025" y="1210"/>
                  </a:cubicBezTo>
                  <a:cubicBezTo>
                    <a:pt x="2008" y="1222"/>
                    <a:pt x="1984" y="1228"/>
                    <a:pt x="1972" y="1240"/>
                  </a:cubicBezTo>
                  <a:cubicBezTo>
                    <a:pt x="1966" y="1252"/>
                    <a:pt x="1960" y="1264"/>
                    <a:pt x="1954" y="1276"/>
                  </a:cubicBezTo>
                  <a:cubicBezTo>
                    <a:pt x="1936" y="1294"/>
                    <a:pt x="1930" y="1288"/>
                    <a:pt x="1906" y="1288"/>
                  </a:cubicBezTo>
                  <a:cubicBezTo>
                    <a:pt x="1870" y="1288"/>
                    <a:pt x="1876" y="1312"/>
                    <a:pt x="1876" y="1342"/>
                  </a:cubicBezTo>
                  <a:cubicBezTo>
                    <a:pt x="1882" y="1372"/>
                    <a:pt x="1870" y="1402"/>
                    <a:pt x="1882" y="1431"/>
                  </a:cubicBezTo>
                  <a:cubicBezTo>
                    <a:pt x="1894" y="1468"/>
                    <a:pt x="1900" y="1455"/>
                    <a:pt x="1864" y="1468"/>
                  </a:cubicBezTo>
                  <a:cubicBezTo>
                    <a:pt x="1780" y="1509"/>
                    <a:pt x="1810" y="1551"/>
                    <a:pt x="1804" y="1623"/>
                  </a:cubicBezTo>
                  <a:cubicBezTo>
                    <a:pt x="1804" y="1653"/>
                    <a:pt x="1696" y="1707"/>
                    <a:pt x="1672" y="1695"/>
                  </a:cubicBezTo>
                  <a:cubicBezTo>
                    <a:pt x="1642" y="1677"/>
                    <a:pt x="1630" y="1617"/>
                    <a:pt x="1606" y="1599"/>
                  </a:cubicBezTo>
                  <a:cubicBezTo>
                    <a:pt x="1582" y="1581"/>
                    <a:pt x="1516" y="1677"/>
                    <a:pt x="1510" y="1701"/>
                  </a:cubicBezTo>
                  <a:cubicBezTo>
                    <a:pt x="1504" y="1719"/>
                    <a:pt x="1534" y="1743"/>
                    <a:pt x="1516" y="1767"/>
                  </a:cubicBezTo>
                  <a:cubicBezTo>
                    <a:pt x="1498" y="1785"/>
                    <a:pt x="1438" y="1821"/>
                    <a:pt x="1408" y="1833"/>
                  </a:cubicBezTo>
                  <a:cubicBezTo>
                    <a:pt x="1366" y="1851"/>
                    <a:pt x="1378" y="1887"/>
                    <a:pt x="1318" y="1869"/>
                  </a:cubicBezTo>
                  <a:cubicBezTo>
                    <a:pt x="1241" y="1839"/>
                    <a:pt x="1276" y="1905"/>
                    <a:pt x="1241" y="1923"/>
                  </a:cubicBezTo>
                  <a:cubicBezTo>
                    <a:pt x="1228" y="1929"/>
                    <a:pt x="1193" y="1923"/>
                    <a:pt x="1193" y="1935"/>
                  </a:cubicBezTo>
                  <a:cubicBezTo>
                    <a:pt x="1193" y="1983"/>
                    <a:pt x="1186" y="2025"/>
                    <a:pt x="1217" y="2055"/>
                  </a:cubicBezTo>
                  <a:cubicBezTo>
                    <a:pt x="1228" y="2097"/>
                    <a:pt x="1217" y="2133"/>
                    <a:pt x="1175" y="2151"/>
                  </a:cubicBezTo>
                  <a:cubicBezTo>
                    <a:pt x="1127" y="2163"/>
                    <a:pt x="1133" y="2163"/>
                    <a:pt x="1133" y="2204"/>
                  </a:cubicBezTo>
                  <a:cubicBezTo>
                    <a:pt x="1133" y="2228"/>
                    <a:pt x="1115" y="2246"/>
                    <a:pt x="1103" y="2264"/>
                  </a:cubicBezTo>
                  <a:cubicBezTo>
                    <a:pt x="1097" y="2276"/>
                    <a:pt x="1121" y="2312"/>
                    <a:pt x="1127" y="2324"/>
                  </a:cubicBezTo>
                  <a:cubicBezTo>
                    <a:pt x="1145" y="2360"/>
                    <a:pt x="1151" y="2378"/>
                    <a:pt x="1193" y="2378"/>
                  </a:cubicBezTo>
                  <a:cubicBezTo>
                    <a:pt x="1241" y="2378"/>
                    <a:pt x="1223" y="2468"/>
                    <a:pt x="1210" y="2498"/>
                  </a:cubicBezTo>
                  <a:cubicBezTo>
                    <a:pt x="1199" y="2516"/>
                    <a:pt x="1223" y="2534"/>
                    <a:pt x="1223" y="2552"/>
                  </a:cubicBezTo>
                  <a:cubicBezTo>
                    <a:pt x="1228" y="2576"/>
                    <a:pt x="1228" y="2618"/>
                    <a:pt x="1228" y="2642"/>
                  </a:cubicBezTo>
                  <a:lnTo>
                    <a:pt x="1228" y="2642"/>
                  </a:lnTo>
                  <a:cubicBezTo>
                    <a:pt x="1204" y="2648"/>
                    <a:pt x="1169" y="2654"/>
                    <a:pt x="1151" y="2672"/>
                  </a:cubicBezTo>
                  <a:cubicBezTo>
                    <a:pt x="1139" y="2690"/>
                    <a:pt x="1133" y="2714"/>
                    <a:pt x="1109" y="2732"/>
                  </a:cubicBezTo>
                  <a:cubicBezTo>
                    <a:pt x="1097" y="2738"/>
                    <a:pt x="1067" y="2732"/>
                    <a:pt x="1055" y="2732"/>
                  </a:cubicBezTo>
                  <a:cubicBezTo>
                    <a:pt x="1031" y="2732"/>
                    <a:pt x="1001" y="2720"/>
                    <a:pt x="995" y="2696"/>
                  </a:cubicBezTo>
                  <a:cubicBezTo>
                    <a:pt x="989" y="2660"/>
                    <a:pt x="1007" y="2648"/>
                    <a:pt x="953" y="2648"/>
                  </a:cubicBezTo>
                  <a:cubicBezTo>
                    <a:pt x="905" y="2660"/>
                    <a:pt x="887" y="2690"/>
                    <a:pt x="833" y="2672"/>
                  </a:cubicBezTo>
                  <a:cubicBezTo>
                    <a:pt x="797" y="2660"/>
                    <a:pt x="779" y="2612"/>
                    <a:pt x="749" y="2606"/>
                  </a:cubicBezTo>
                  <a:cubicBezTo>
                    <a:pt x="707" y="2594"/>
                    <a:pt x="695" y="2612"/>
                    <a:pt x="653" y="2594"/>
                  </a:cubicBezTo>
                  <a:cubicBezTo>
                    <a:pt x="575" y="2552"/>
                    <a:pt x="491" y="2762"/>
                    <a:pt x="521" y="2822"/>
                  </a:cubicBezTo>
                  <a:cubicBezTo>
                    <a:pt x="557" y="2900"/>
                    <a:pt x="497" y="2918"/>
                    <a:pt x="426" y="2918"/>
                  </a:cubicBezTo>
                  <a:cubicBezTo>
                    <a:pt x="378" y="2918"/>
                    <a:pt x="378" y="2960"/>
                    <a:pt x="336" y="2971"/>
                  </a:cubicBezTo>
                  <a:lnTo>
                    <a:pt x="336" y="2971"/>
                  </a:lnTo>
                  <a:cubicBezTo>
                    <a:pt x="300" y="2930"/>
                    <a:pt x="288" y="2924"/>
                    <a:pt x="228" y="2912"/>
                  </a:cubicBezTo>
                  <a:cubicBezTo>
                    <a:pt x="204" y="2912"/>
                    <a:pt x="198" y="2900"/>
                    <a:pt x="186" y="2888"/>
                  </a:cubicBezTo>
                  <a:cubicBezTo>
                    <a:pt x="102" y="2846"/>
                    <a:pt x="120" y="2786"/>
                    <a:pt x="90" y="2714"/>
                  </a:cubicBezTo>
                  <a:cubicBezTo>
                    <a:pt x="72" y="2666"/>
                    <a:pt x="36" y="2624"/>
                    <a:pt x="42" y="2570"/>
                  </a:cubicBezTo>
                  <a:cubicBezTo>
                    <a:pt x="48" y="2528"/>
                    <a:pt x="54" y="2498"/>
                    <a:pt x="66" y="2462"/>
                  </a:cubicBezTo>
                  <a:cubicBezTo>
                    <a:pt x="72" y="2432"/>
                    <a:pt x="96" y="2414"/>
                    <a:pt x="102" y="2390"/>
                  </a:cubicBezTo>
                  <a:cubicBezTo>
                    <a:pt x="102" y="2378"/>
                    <a:pt x="108" y="2348"/>
                    <a:pt x="102" y="2336"/>
                  </a:cubicBezTo>
                  <a:cubicBezTo>
                    <a:pt x="102" y="2312"/>
                    <a:pt x="84" y="2300"/>
                    <a:pt x="90" y="2270"/>
                  </a:cubicBezTo>
                  <a:cubicBezTo>
                    <a:pt x="96" y="2246"/>
                    <a:pt x="108" y="2228"/>
                    <a:pt x="108" y="2198"/>
                  </a:cubicBezTo>
                  <a:cubicBezTo>
                    <a:pt x="108" y="2187"/>
                    <a:pt x="84" y="2180"/>
                    <a:pt x="78" y="2175"/>
                  </a:cubicBezTo>
                  <a:cubicBezTo>
                    <a:pt x="66" y="2169"/>
                    <a:pt x="66" y="2163"/>
                    <a:pt x="54" y="2156"/>
                  </a:cubicBezTo>
                  <a:lnTo>
                    <a:pt x="54" y="2156"/>
                  </a:lnTo>
                  <a:cubicBezTo>
                    <a:pt x="48" y="2103"/>
                    <a:pt x="48" y="2103"/>
                    <a:pt x="48" y="2103"/>
                  </a:cubicBezTo>
                  <a:cubicBezTo>
                    <a:pt x="30" y="2073"/>
                    <a:pt x="0" y="2049"/>
                    <a:pt x="6" y="2013"/>
                  </a:cubicBezTo>
                  <a:cubicBezTo>
                    <a:pt x="12" y="1983"/>
                    <a:pt x="12" y="1947"/>
                    <a:pt x="12" y="1917"/>
                  </a:cubicBezTo>
                  <a:cubicBezTo>
                    <a:pt x="36" y="1917"/>
                    <a:pt x="42" y="1929"/>
                    <a:pt x="60" y="1935"/>
                  </a:cubicBezTo>
                  <a:cubicBezTo>
                    <a:pt x="96" y="1941"/>
                    <a:pt x="120" y="1953"/>
                    <a:pt x="156" y="1965"/>
                  </a:cubicBezTo>
                  <a:cubicBezTo>
                    <a:pt x="186" y="1971"/>
                    <a:pt x="210" y="1965"/>
                    <a:pt x="240" y="1947"/>
                  </a:cubicBezTo>
                  <a:cubicBezTo>
                    <a:pt x="264" y="1935"/>
                    <a:pt x="240" y="1875"/>
                    <a:pt x="252" y="1845"/>
                  </a:cubicBezTo>
                  <a:cubicBezTo>
                    <a:pt x="258" y="1827"/>
                    <a:pt x="258" y="1815"/>
                    <a:pt x="240" y="1803"/>
                  </a:cubicBezTo>
                  <a:cubicBezTo>
                    <a:pt x="234" y="1797"/>
                    <a:pt x="228" y="1791"/>
                    <a:pt x="216" y="1785"/>
                  </a:cubicBezTo>
                  <a:cubicBezTo>
                    <a:pt x="198" y="1773"/>
                    <a:pt x="216" y="1755"/>
                    <a:pt x="222" y="1737"/>
                  </a:cubicBezTo>
                  <a:cubicBezTo>
                    <a:pt x="222" y="1707"/>
                    <a:pt x="222" y="1689"/>
                    <a:pt x="204" y="1665"/>
                  </a:cubicBezTo>
                  <a:cubicBezTo>
                    <a:pt x="192" y="1653"/>
                    <a:pt x="186" y="1581"/>
                    <a:pt x="198" y="1563"/>
                  </a:cubicBezTo>
                  <a:cubicBezTo>
                    <a:pt x="210" y="1545"/>
                    <a:pt x="198" y="1539"/>
                    <a:pt x="204" y="1521"/>
                  </a:cubicBezTo>
                  <a:cubicBezTo>
                    <a:pt x="204" y="1509"/>
                    <a:pt x="210" y="1503"/>
                    <a:pt x="216" y="1491"/>
                  </a:cubicBezTo>
                  <a:cubicBezTo>
                    <a:pt x="222" y="1485"/>
                    <a:pt x="222" y="1473"/>
                    <a:pt x="228" y="1461"/>
                  </a:cubicBezTo>
                  <a:lnTo>
                    <a:pt x="228" y="1461"/>
                  </a:lnTo>
                  <a:cubicBezTo>
                    <a:pt x="258" y="1468"/>
                    <a:pt x="258" y="1444"/>
                    <a:pt x="288" y="1444"/>
                  </a:cubicBezTo>
                  <a:cubicBezTo>
                    <a:pt x="324" y="1444"/>
                    <a:pt x="390" y="1449"/>
                    <a:pt x="408" y="1402"/>
                  </a:cubicBezTo>
                  <a:cubicBezTo>
                    <a:pt x="419" y="1378"/>
                    <a:pt x="360" y="1348"/>
                    <a:pt x="360" y="1312"/>
                  </a:cubicBezTo>
                  <a:cubicBezTo>
                    <a:pt x="360" y="1306"/>
                    <a:pt x="390" y="1252"/>
                    <a:pt x="360" y="1270"/>
                  </a:cubicBezTo>
                  <a:cubicBezTo>
                    <a:pt x="348" y="1276"/>
                    <a:pt x="324" y="1276"/>
                    <a:pt x="312" y="1264"/>
                  </a:cubicBezTo>
                  <a:cubicBezTo>
                    <a:pt x="282" y="1240"/>
                    <a:pt x="348" y="1240"/>
                    <a:pt x="366" y="1234"/>
                  </a:cubicBezTo>
                  <a:cubicBezTo>
                    <a:pt x="378" y="1222"/>
                    <a:pt x="378" y="1210"/>
                    <a:pt x="371" y="1198"/>
                  </a:cubicBezTo>
                  <a:cubicBezTo>
                    <a:pt x="371" y="1192"/>
                    <a:pt x="360" y="1186"/>
                    <a:pt x="360" y="1180"/>
                  </a:cubicBezTo>
                  <a:cubicBezTo>
                    <a:pt x="354" y="1168"/>
                    <a:pt x="360" y="1156"/>
                    <a:pt x="360" y="1144"/>
                  </a:cubicBezTo>
                  <a:cubicBezTo>
                    <a:pt x="371" y="1120"/>
                    <a:pt x="371" y="1097"/>
                    <a:pt x="378" y="1073"/>
                  </a:cubicBezTo>
                  <a:cubicBezTo>
                    <a:pt x="390" y="1019"/>
                    <a:pt x="426" y="1037"/>
                    <a:pt x="450" y="1007"/>
                  </a:cubicBezTo>
                  <a:cubicBezTo>
                    <a:pt x="467" y="983"/>
                    <a:pt x="467" y="971"/>
                    <a:pt x="455" y="947"/>
                  </a:cubicBezTo>
                  <a:cubicBezTo>
                    <a:pt x="450" y="935"/>
                    <a:pt x="450" y="917"/>
                    <a:pt x="443" y="911"/>
                  </a:cubicBezTo>
                  <a:cubicBezTo>
                    <a:pt x="431" y="905"/>
                    <a:pt x="413" y="917"/>
                    <a:pt x="408" y="911"/>
                  </a:cubicBezTo>
                  <a:cubicBezTo>
                    <a:pt x="384" y="905"/>
                    <a:pt x="390" y="887"/>
                    <a:pt x="366" y="893"/>
                  </a:cubicBezTo>
                  <a:cubicBezTo>
                    <a:pt x="342" y="893"/>
                    <a:pt x="312" y="911"/>
                    <a:pt x="294" y="899"/>
                  </a:cubicBezTo>
                  <a:lnTo>
                    <a:pt x="294" y="899"/>
                  </a:lnTo>
                  <a:cubicBezTo>
                    <a:pt x="312" y="857"/>
                    <a:pt x="300" y="791"/>
                    <a:pt x="306" y="773"/>
                  </a:cubicBezTo>
                  <a:cubicBezTo>
                    <a:pt x="324" y="737"/>
                    <a:pt x="360" y="749"/>
                    <a:pt x="348" y="707"/>
                  </a:cubicBezTo>
                  <a:cubicBezTo>
                    <a:pt x="336" y="647"/>
                    <a:pt x="228" y="618"/>
                    <a:pt x="324" y="582"/>
                  </a:cubicBezTo>
                  <a:cubicBezTo>
                    <a:pt x="378" y="558"/>
                    <a:pt x="371" y="486"/>
                    <a:pt x="426" y="492"/>
                  </a:cubicBezTo>
                  <a:cubicBezTo>
                    <a:pt x="443" y="498"/>
                    <a:pt x="450" y="516"/>
                    <a:pt x="467" y="516"/>
                  </a:cubicBezTo>
                  <a:cubicBezTo>
                    <a:pt x="485" y="516"/>
                    <a:pt x="647" y="438"/>
                    <a:pt x="653" y="426"/>
                  </a:cubicBezTo>
                  <a:cubicBezTo>
                    <a:pt x="659" y="414"/>
                    <a:pt x="641" y="402"/>
                    <a:pt x="653" y="390"/>
                  </a:cubicBezTo>
                  <a:cubicBezTo>
                    <a:pt x="701" y="330"/>
                    <a:pt x="683" y="336"/>
                    <a:pt x="683" y="258"/>
                  </a:cubicBezTo>
                  <a:cubicBezTo>
                    <a:pt x="689" y="234"/>
                    <a:pt x="683" y="216"/>
                    <a:pt x="695" y="198"/>
                  </a:cubicBezTo>
                  <a:cubicBezTo>
                    <a:pt x="707" y="168"/>
                    <a:pt x="743" y="150"/>
                    <a:pt x="755" y="120"/>
                  </a:cubicBezTo>
                  <a:cubicBezTo>
                    <a:pt x="761" y="108"/>
                    <a:pt x="767" y="90"/>
                    <a:pt x="767" y="78"/>
                  </a:cubicBezTo>
                  <a:cubicBezTo>
                    <a:pt x="767" y="72"/>
                    <a:pt x="761" y="42"/>
                    <a:pt x="755" y="30"/>
                  </a:cubicBez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8" name="Freeform 121">
              <a:extLst>
                <a:ext uri="{FF2B5EF4-FFF2-40B4-BE49-F238E27FC236}">
                  <a16:creationId xmlns:a16="http://schemas.microsoft.com/office/drawing/2014/main" id="{A163BA89-088C-4C42-9B3B-E91D96542E71}"/>
                </a:ext>
              </a:extLst>
            </p:cNvPr>
            <p:cNvSpPr>
              <a:spLocks noChangeArrowheads="1"/>
            </p:cNvSpPr>
            <p:nvPr/>
          </p:nvSpPr>
          <p:spPr bwMode="auto">
            <a:xfrm>
              <a:off x="7983141" y="6246866"/>
              <a:ext cx="896036" cy="1274760"/>
            </a:xfrm>
            <a:custGeom>
              <a:avLst/>
              <a:gdLst>
                <a:gd name="T0" fmla="*/ 600 w 1679"/>
                <a:gd name="T1" fmla="*/ 0 h 2391"/>
                <a:gd name="T2" fmla="*/ 456 w 1679"/>
                <a:gd name="T3" fmla="*/ 203 h 2391"/>
                <a:gd name="T4" fmla="*/ 456 w 1679"/>
                <a:gd name="T5" fmla="*/ 365 h 2391"/>
                <a:gd name="T6" fmla="*/ 390 w 1679"/>
                <a:gd name="T7" fmla="*/ 503 h 2391"/>
                <a:gd name="T8" fmla="*/ 414 w 1679"/>
                <a:gd name="T9" fmla="*/ 623 h 2391"/>
                <a:gd name="T10" fmla="*/ 324 w 1679"/>
                <a:gd name="T11" fmla="*/ 815 h 2391"/>
                <a:gd name="T12" fmla="*/ 132 w 1679"/>
                <a:gd name="T13" fmla="*/ 935 h 2391"/>
                <a:gd name="T14" fmla="*/ 204 w 1679"/>
                <a:gd name="T15" fmla="*/ 1049 h 2391"/>
                <a:gd name="T16" fmla="*/ 324 w 1679"/>
                <a:gd name="T17" fmla="*/ 1180 h 2391"/>
                <a:gd name="T18" fmla="*/ 336 w 1679"/>
                <a:gd name="T19" fmla="*/ 1282 h 2391"/>
                <a:gd name="T20" fmla="*/ 396 w 1679"/>
                <a:gd name="T21" fmla="*/ 1474 h 2391"/>
                <a:gd name="T22" fmla="*/ 372 w 1679"/>
                <a:gd name="T23" fmla="*/ 1570 h 2391"/>
                <a:gd name="T24" fmla="*/ 288 w 1679"/>
                <a:gd name="T25" fmla="*/ 1612 h 2391"/>
                <a:gd name="T26" fmla="*/ 414 w 1679"/>
                <a:gd name="T27" fmla="*/ 1857 h 2391"/>
                <a:gd name="T28" fmla="*/ 228 w 1679"/>
                <a:gd name="T29" fmla="*/ 1959 h 2391"/>
                <a:gd name="T30" fmla="*/ 60 w 1679"/>
                <a:gd name="T31" fmla="*/ 2073 h 2391"/>
                <a:gd name="T32" fmla="*/ 55 w 1679"/>
                <a:gd name="T33" fmla="*/ 2264 h 2391"/>
                <a:gd name="T34" fmla="*/ 204 w 1679"/>
                <a:gd name="T35" fmla="*/ 2282 h 2391"/>
                <a:gd name="T36" fmla="*/ 204 w 1679"/>
                <a:gd name="T37" fmla="*/ 2288 h 2391"/>
                <a:gd name="T38" fmla="*/ 204 w 1679"/>
                <a:gd name="T39" fmla="*/ 2288 h 2391"/>
                <a:gd name="T40" fmla="*/ 342 w 1679"/>
                <a:gd name="T41" fmla="*/ 2348 h 2391"/>
                <a:gd name="T42" fmla="*/ 767 w 1679"/>
                <a:gd name="T43" fmla="*/ 2061 h 2391"/>
                <a:gd name="T44" fmla="*/ 929 w 1679"/>
                <a:gd name="T45" fmla="*/ 1893 h 2391"/>
                <a:gd name="T46" fmla="*/ 1037 w 1679"/>
                <a:gd name="T47" fmla="*/ 2001 h 2391"/>
                <a:gd name="T48" fmla="*/ 1259 w 1679"/>
                <a:gd name="T49" fmla="*/ 1887 h 2391"/>
                <a:gd name="T50" fmla="*/ 1439 w 1679"/>
                <a:gd name="T51" fmla="*/ 1851 h 2391"/>
                <a:gd name="T52" fmla="*/ 1582 w 1679"/>
                <a:gd name="T53" fmla="*/ 1678 h 2391"/>
                <a:gd name="T54" fmla="*/ 1678 w 1679"/>
                <a:gd name="T55" fmla="*/ 1618 h 2391"/>
                <a:gd name="T56" fmla="*/ 1666 w 1679"/>
                <a:gd name="T57" fmla="*/ 1540 h 2391"/>
                <a:gd name="T58" fmla="*/ 1643 w 1679"/>
                <a:gd name="T59" fmla="*/ 1312 h 2391"/>
                <a:gd name="T60" fmla="*/ 1661 w 1679"/>
                <a:gd name="T61" fmla="*/ 1090 h 2391"/>
                <a:gd name="T62" fmla="*/ 1445 w 1679"/>
                <a:gd name="T63" fmla="*/ 881 h 2391"/>
                <a:gd name="T64" fmla="*/ 1187 w 1679"/>
                <a:gd name="T65" fmla="*/ 845 h 2391"/>
                <a:gd name="T66" fmla="*/ 1325 w 1679"/>
                <a:gd name="T67" fmla="*/ 761 h 2391"/>
                <a:gd name="T68" fmla="*/ 1385 w 1679"/>
                <a:gd name="T69" fmla="*/ 461 h 2391"/>
                <a:gd name="T70" fmla="*/ 1415 w 1679"/>
                <a:gd name="T71" fmla="*/ 305 h 2391"/>
                <a:gd name="T72" fmla="*/ 1103 w 1679"/>
                <a:gd name="T73" fmla="*/ 258 h 2391"/>
                <a:gd name="T74" fmla="*/ 600 w 1679"/>
                <a:gd name="T75" fmla="*/ 0 h 2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79" h="2391">
                  <a:moveTo>
                    <a:pt x="600" y="0"/>
                  </a:moveTo>
                  <a:lnTo>
                    <a:pt x="600" y="0"/>
                  </a:lnTo>
                  <a:cubicBezTo>
                    <a:pt x="558" y="48"/>
                    <a:pt x="528" y="96"/>
                    <a:pt x="498" y="150"/>
                  </a:cubicBezTo>
                  <a:cubicBezTo>
                    <a:pt x="492" y="174"/>
                    <a:pt x="468" y="186"/>
                    <a:pt x="456" y="203"/>
                  </a:cubicBezTo>
                  <a:cubicBezTo>
                    <a:pt x="444" y="227"/>
                    <a:pt x="444" y="258"/>
                    <a:pt x="438" y="281"/>
                  </a:cubicBezTo>
                  <a:cubicBezTo>
                    <a:pt x="414" y="341"/>
                    <a:pt x="456" y="317"/>
                    <a:pt x="456" y="365"/>
                  </a:cubicBezTo>
                  <a:cubicBezTo>
                    <a:pt x="456" y="401"/>
                    <a:pt x="450" y="419"/>
                    <a:pt x="426" y="443"/>
                  </a:cubicBezTo>
                  <a:cubicBezTo>
                    <a:pt x="414" y="455"/>
                    <a:pt x="390" y="479"/>
                    <a:pt x="390" y="503"/>
                  </a:cubicBezTo>
                  <a:cubicBezTo>
                    <a:pt x="390" y="539"/>
                    <a:pt x="522" y="533"/>
                    <a:pt x="480" y="563"/>
                  </a:cubicBezTo>
                  <a:cubicBezTo>
                    <a:pt x="444" y="587"/>
                    <a:pt x="438" y="587"/>
                    <a:pt x="414" y="623"/>
                  </a:cubicBezTo>
                  <a:cubicBezTo>
                    <a:pt x="402" y="647"/>
                    <a:pt x="384" y="671"/>
                    <a:pt x="372" y="695"/>
                  </a:cubicBezTo>
                  <a:cubicBezTo>
                    <a:pt x="354" y="749"/>
                    <a:pt x="378" y="773"/>
                    <a:pt x="324" y="815"/>
                  </a:cubicBezTo>
                  <a:cubicBezTo>
                    <a:pt x="276" y="851"/>
                    <a:pt x="222" y="833"/>
                    <a:pt x="174" y="857"/>
                  </a:cubicBezTo>
                  <a:cubicBezTo>
                    <a:pt x="150" y="893"/>
                    <a:pt x="168" y="899"/>
                    <a:pt x="132" y="935"/>
                  </a:cubicBezTo>
                  <a:cubicBezTo>
                    <a:pt x="108" y="953"/>
                    <a:pt x="162" y="965"/>
                    <a:pt x="180" y="977"/>
                  </a:cubicBezTo>
                  <a:cubicBezTo>
                    <a:pt x="204" y="994"/>
                    <a:pt x="192" y="1025"/>
                    <a:pt x="204" y="1049"/>
                  </a:cubicBezTo>
                  <a:cubicBezTo>
                    <a:pt x="222" y="1078"/>
                    <a:pt x="264" y="1132"/>
                    <a:pt x="300" y="1150"/>
                  </a:cubicBezTo>
                  <a:cubicBezTo>
                    <a:pt x="312" y="1156"/>
                    <a:pt x="324" y="1162"/>
                    <a:pt x="324" y="1180"/>
                  </a:cubicBezTo>
                  <a:cubicBezTo>
                    <a:pt x="324" y="1192"/>
                    <a:pt x="300" y="1192"/>
                    <a:pt x="300" y="1210"/>
                  </a:cubicBezTo>
                  <a:cubicBezTo>
                    <a:pt x="300" y="1228"/>
                    <a:pt x="330" y="1264"/>
                    <a:pt x="336" y="1282"/>
                  </a:cubicBezTo>
                  <a:cubicBezTo>
                    <a:pt x="354" y="1318"/>
                    <a:pt x="420" y="1306"/>
                    <a:pt x="432" y="1342"/>
                  </a:cubicBezTo>
                  <a:cubicBezTo>
                    <a:pt x="444" y="1366"/>
                    <a:pt x="408" y="1450"/>
                    <a:pt x="396" y="1474"/>
                  </a:cubicBezTo>
                  <a:cubicBezTo>
                    <a:pt x="396" y="1504"/>
                    <a:pt x="408" y="1516"/>
                    <a:pt x="420" y="1540"/>
                  </a:cubicBezTo>
                  <a:cubicBezTo>
                    <a:pt x="432" y="1558"/>
                    <a:pt x="384" y="1564"/>
                    <a:pt x="372" y="1570"/>
                  </a:cubicBezTo>
                  <a:cubicBezTo>
                    <a:pt x="348" y="1588"/>
                    <a:pt x="318" y="1600"/>
                    <a:pt x="288" y="1612"/>
                  </a:cubicBezTo>
                  <a:lnTo>
                    <a:pt x="288" y="1612"/>
                  </a:lnTo>
                  <a:cubicBezTo>
                    <a:pt x="300" y="1642"/>
                    <a:pt x="348" y="1654"/>
                    <a:pt x="360" y="1690"/>
                  </a:cubicBezTo>
                  <a:cubicBezTo>
                    <a:pt x="372" y="1708"/>
                    <a:pt x="420" y="1851"/>
                    <a:pt x="414" y="1857"/>
                  </a:cubicBezTo>
                  <a:cubicBezTo>
                    <a:pt x="402" y="1881"/>
                    <a:pt x="378" y="1893"/>
                    <a:pt x="354" y="1899"/>
                  </a:cubicBezTo>
                  <a:cubicBezTo>
                    <a:pt x="294" y="1917"/>
                    <a:pt x="300" y="1965"/>
                    <a:pt x="228" y="1959"/>
                  </a:cubicBezTo>
                  <a:cubicBezTo>
                    <a:pt x="198" y="1953"/>
                    <a:pt x="186" y="1995"/>
                    <a:pt x="168" y="2013"/>
                  </a:cubicBezTo>
                  <a:cubicBezTo>
                    <a:pt x="144" y="2037"/>
                    <a:pt x="96" y="2067"/>
                    <a:pt x="60" y="2073"/>
                  </a:cubicBezTo>
                  <a:cubicBezTo>
                    <a:pt x="0" y="2079"/>
                    <a:pt x="42" y="2127"/>
                    <a:pt x="72" y="2157"/>
                  </a:cubicBezTo>
                  <a:cubicBezTo>
                    <a:pt x="55" y="2264"/>
                    <a:pt x="55" y="2264"/>
                    <a:pt x="55" y="2264"/>
                  </a:cubicBezTo>
                  <a:lnTo>
                    <a:pt x="55" y="2264"/>
                  </a:lnTo>
                  <a:cubicBezTo>
                    <a:pt x="108" y="2264"/>
                    <a:pt x="156" y="2282"/>
                    <a:pt x="204" y="2282"/>
                  </a:cubicBezTo>
                  <a:lnTo>
                    <a:pt x="204" y="2282"/>
                  </a:lnTo>
                  <a:cubicBezTo>
                    <a:pt x="204" y="2288"/>
                    <a:pt x="204" y="2288"/>
                    <a:pt x="204" y="2288"/>
                  </a:cubicBezTo>
                  <a:lnTo>
                    <a:pt x="204" y="2288"/>
                  </a:lnTo>
                  <a:lnTo>
                    <a:pt x="204" y="2288"/>
                  </a:lnTo>
                  <a:cubicBezTo>
                    <a:pt x="222" y="2306"/>
                    <a:pt x="210" y="2354"/>
                    <a:pt x="246" y="2372"/>
                  </a:cubicBezTo>
                  <a:cubicBezTo>
                    <a:pt x="276" y="2390"/>
                    <a:pt x="318" y="2366"/>
                    <a:pt x="342" y="2348"/>
                  </a:cubicBezTo>
                  <a:cubicBezTo>
                    <a:pt x="444" y="2282"/>
                    <a:pt x="672" y="2342"/>
                    <a:pt x="696" y="2199"/>
                  </a:cubicBezTo>
                  <a:cubicBezTo>
                    <a:pt x="702" y="2169"/>
                    <a:pt x="750" y="2085"/>
                    <a:pt x="767" y="2061"/>
                  </a:cubicBezTo>
                  <a:cubicBezTo>
                    <a:pt x="804" y="2013"/>
                    <a:pt x="756" y="1989"/>
                    <a:pt x="815" y="1929"/>
                  </a:cubicBezTo>
                  <a:cubicBezTo>
                    <a:pt x="875" y="1899"/>
                    <a:pt x="851" y="1863"/>
                    <a:pt x="929" y="1893"/>
                  </a:cubicBezTo>
                  <a:cubicBezTo>
                    <a:pt x="971" y="1905"/>
                    <a:pt x="983" y="1887"/>
                    <a:pt x="1001" y="1935"/>
                  </a:cubicBezTo>
                  <a:cubicBezTo>
                    <a:pt x="1013" y="1965"/>
                    <a:pt x="1037" y="1959"/>
                    <a:pt x="1037" y="2001"/>
                  </a:cubicBezTo>
                  <a:cubicBezTo>
                    <a:pt x="1043" y="2085"/>
                    <a:pt x="1145" y="1983"/>
                    <a:pt x="1169" y="1971"/>
                  </a:cubicBezTo>
                  <a:cubicBezTo>
                    <a:pt x="1193" y="1959"/>
                    <a:pt x="1253" y="1911"/>
                    <a:pt x="1259" y="1887"/>
                  </a:cubicBezTo>
                  <a:cubicBezTo>
                    <a:pt x="1277" y="1857"/>
                    <a:pt x="1253" y="1857"/>
                    <a:pt x="1307" y="1857"/>
                  </a:cubicBezTo>
                  <a:cubicBezTo>
                    <a:pt x="1343" y="1857"/>
                    <a:pt x="1415" y="1875"/>
                    <a:pt x="1439" y="1851"/>
                  </a:cubicBezTo>
                  <a:cubicBezTo>
                    <a:pt x="1559" y="1720"/>
                    <a:pt x="1559" y="1720"/>
                    <a:pt x="1559" y="1720"/>
                  </a:cubicBezTo>
                  <a:cubicBezTo>
                    <a:pt x="1565" y="1702"/>
                    <a:pt x="1571" y="1690"/>
                    <a:pt x="1582" y="1678"/>
                  </a:cubicBezTo>
                  <a:cubicBezTo>
                    <a:pt x="1589" y="1672"/>
                    <a:pt x="1595" y="1666"/>
                    <a:pt x="1606" y="1666"/>
                  </a:cubicBezTo>
                  <a:cubicBezTo>
                    <a:pt x="1637" y="1666"/>
                    <a:pt x="1648" y="1630"/>
                    <a:pt x="1678" y="1618"/>
                  </a:cubicBezTo>
                  <a:lnTo>
                    <a:pt x="1678" y="1618"/>
                  </a:lnTo>
                  <a:cubicBezTo>
                    <a:pt x="1666" y="1540"/>
                    <a:pt x="1666" y="1540"/>
                    <a:pt x="1666" y="1540"/>
                  </a:cubicBezTo>
                  <a:cubicBezTo>
                    <a:pt x="1661" y="1474"/>
                    <a:pt x="1606" y="1492"/>
                    <a:pt x="1601" y="1432"/>
                  </a:cubicBezTo>
                  <a:cubicBezTo>
                    <a:pt x="1589" y="1378"/>
                    <a:pt x="1630" y="1360"/>
                    <a:pt x="1643" y="1312"/>
                  </a:cubicBezTo>
                  <a:cubicBezTo>
                    <a:pt x="1643" y="1276"/>
                    <a:pt x="1643" y="1240"/>
                    <a:pt x="1643" y="1204"/>
                  </a:cubicBezTo>
                  <a:cubicBezTo>
                    <a:pt x="1637" y="1162"/>
                    <a:pt x="1672" y="1138"/>
                    <a:pt x="1661" y="1090"/>
                  </a:cubicBezTo>
                  <a:cubicBezTo>
                    <a:pt x="1643" y="1042"/>
                    <a:pt x="1630" y="959"/>
                    <a:pt x="1582" y="929"/>
                  </a:cubicBezTo>
                  <a:cubicBezTo>
                    <a:pt x="1547" y="893"/>
                    <a:pt x="1499" y="869"/>
                    <a:pt x="1445" y="881"/>
                  </a:cubicBezTo>
                  <a:cubicBezTo>
                    <a:pt x="1397" y="887"/>
                    <a:pt x="1349" y="965"/>
                    <a:pt x="1295" y="911"/>
                  </a:cubicBezTo>
                  <a:cubicBezTo>
                    <a:pt x="1265" y="881"/>
                    <a:pt x="1217" y="875"/>
                    <a:pt x="1187" y="845"/>
                  </a:cubicBezTo>
                  <a:cubicBezTo>
                    <a:pt x="1187" y="839"/>
                    <a:pt x="1235" y="815"/>
                    <a:pt x="1247" y="809"/>
                  </a:cubicBezTo>
                  <a:cubicBezTo>
                    <a:pt x="1277" y="797"/>
                    <a:pt x="1301" y="779"/>
                    <a:pt x="1325" y="761"/>
                  </a:cubicBezTo>
                  <a:cubicBezTo>
                    <a:pt x="1385" y="719"/>
                    <a:pt x="1415" y="653"/>
                    <a:pt x="1415" y="587"/>
                  </a:cubicBezTo>
                  <a:cubicBezTo>
                    <a:pt x="1415" y="539"/>
                    <a:pt x="1391" y="503"/>
                    <a:pt x="1385" y="461"/>
                  </a:cubicBezTo>
                  <a:cubicBezTo>
                    <a:pt x="1373" y="395"/>
                    <a:pt x="1415" y="359"/>
                    <a:pt x="1415" y="305"/>
                  </a:cubicBezTo>
                  <a:lnTo>
                    <a:pt x="1415" y="305"/>
                  </a:lnTo>
                  <a:cubicBezTo>
                    <a:pt x="1409" y="293"/>
                    <a:pt x="1349" y="293"/>
                    <a:pt x="1331" y="293"/>
                  </a:cubicBezTo>
                  <a:cubicBezTo>
                    <a:pt x="1253" y="281"/>
                    <a:pt x="1187" y="245"/>
                    <a:pt x="1103" y="258"/>
                  </a:cubicBezTo>
                  <a:cubicBezTo>
                    <a:pt x="1043" y="269"/>
                    <a:pt x="941" y="299"/>
                    <a:pt x="887" y="275"/>
                  </a:cubicBezTo>
                  <a:cubicBezTo>
                    <a:pt x="780" y="221"/>
                    <a:pt x="720" y="54"/>
                    <a:pt x="600" y="0"/>
                  </a:cubicBez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9" name="Freeform 122">
              <a:extLst>
                <a:ext uri="{FF2B5EF4-FFF2-40B4-BE49-F238E27FC236}">
                  <a16:creationId xmlns:a16="http://schemas.microsoft.com/office/drawing/2014/main" id="{C225B6B9-CFAB-124A-9603-AD826FC5049D}"/>
                </a:ext>
              </a:extLst>
            </p:cNvPr>
            <p:cNvSpPr>
              <a:spLocks noChangeArrowheads="1"/>
            </p:cNvSpPr>
            <p:nvPr/>
          </p:nvSpPr>
          <p:spPr bwMode="auto">
            <a:xfrm>
              <a:off x="6494449" y="6761943"/>
              <a:ext cx="818427" cy="865520"/>
            </a:xfrm>
            <a:custGeom>
              <a:avLst/>
              <a:gdLst>
                <a:gd name="T0" fmla="*/ 1054 w 1534"/>
                <a:gd name="T1" fmla="*/ 185 h 1623"/>
                <a:gd name="T2" fmla="*/ 1216 w 1534"/>
                <a:gd name="T3" fmla="*/ 281 h 1623"/>
                <a:gd name="T4" fmla="*/ 1479 w 1534"/>
                <a:gd name="T5" fmla="*/ 191 h 1623"/>
                <a:gd name="T6" fmla="*/ 1521 w 1534"/>
                <a:gd name="T7" fmla="*/ 179 h 1623"/>
                <a:gd name="T8" fmla="*/ 1521 w 1534"/>
                <a:gd name="T9" fmla="*/ 269 h 1623"/>
                <a:gd name="T10" fmla="*/ 1449 w 1534"/>
                <a:gd name="T11" fmla="*/ 407 h 1623"/>
                <a:gd name="T12" fmla="*/ 1419 w 1534"/>
                <a:gd name="T13" fmla="*/ 575 h 1623"/>
                <a:gd name="T14" fmla="*/ 1192 w 1534"/>
                <a:gd name="T15" fmla="*/ 641 h 1623"/>
                <a:gd name="T16" fmla="*/ 1114 w 1534"/>
                <a:gd name="T17" fmla="*/ 856 h 1623"/>
                <a:gd name="T18" fmla="*/ 1060 w 1534"/>
                <a:gd name="T19" fmla="*/ 1048 h 1623"/>
                <a:gd name="T20" fmla="*/ 1018 w 1534"/>
                <a:gd name="T21" fmla="*/ 1060 h 1623"/>
                <a:gd name="T22" fmla="*/ 772 w 1534"/>
                <a:gd name="T23" fmla="*/ 994 h 1623"/>
                <a:gd name="T24" fmla="*/ 676 w 1534"/>
                <a:gd name="T25" fmla="*/ 922 h 1623"/>
                <a:gd name="T26" fmla="*/ 628 w 1534"/>
                <a:gd name="T27" fmla="*/ 1042 h 1623"/>
                <a:gd name="T28" fmla="*/ 646 w 1534"/>
                <a:gd name="T29" fmla="*/ 1240 h 1623"/>
                <a:gd name="T30" fmla="*/ 712 w 1534"/>
                <a:gd name="T31" fmla="*/ 1311 h 1623"/>
                <a:gd name="T32" fmla="*/ 832 w 1534"/>
                <a:gd name="T33" fmla="*/ 1449 h 1623"/>
                <a:gd name="T34" fmla="*/ 904 w 1534"/>
                <a:gd name="T35" fmla="*/ 1551 h 1623"/>
                <a:gd name="T36" fmla="*/ 862 w 1534"/>
                <a:gd name="T37" fmla="*/ 1557 h 1623"/>
                <a:gd name="T38" fmla="*/ 784 w 1534"/>
                <a:gd name="T39" fmla="*/ 1622 h 1623"/>
                <a:gd name="T40" fmla="*/ 712 w 1534"/>
                <a:gd name="T41" fmla="*/ 1503 h 1623"/>
                <a:gd name="T42" fmla="*/ 670 w 1534"/>
                <a:gd name="T43" fmla="*/ 1485 h 1623"/>
                <a:gd name="T44" fmla="*/ 586 w 1534"/>
                <a:gd name="T45" fmla="*/ 1431 h 1623"/>
                <a:gd name="T46" fmla="*/ 466 w 1534"/>
                <a:gd name="T47" fmla="*/ 1222 h 1623"/>
                <a:gd name="T48" fmla="*/ 490 w 1534"/>
                <a:gd name="T49" fmla="*/ 1006 h 1623"/>
                <a:gd name="T50" fmla="*/ 508 w 1534"/>
                <a:gd name="T51" fmla="*/ 767 h 1623"/>
                <a:gd name="T52" fmla="*/ 514 w 1534"/>
                <a:gd name="T53" fmla="*/ 641 h 1623"/>
                <a:gd name="T54" fmla="*/ 406 w 1534"/>
                <a:gd name="T55" fmla="*/ 605 h 1623"/>
                <a:gd name="T56" fmla="*/ 377 w 1534"/>
                <a:gd name="T57" fmla="*/ 431 h 1623"/>
                <a:gd name="T58" fmla="*/ 377 w 1534"/>
                <a:gd name="T59" fmla="*/ 263 h 1623"/>
                <a:gd name="T60" fmla="*/ 197 w 1534"/>
                <a:gd name="T61" fmla="*/ 251 h 1623"/>
                <a:gd name="T62" fmla="*/ 47 w 1534"/>
                <a:gd name="T63" fmla="*/ 299 h 1623"/>
                <a:gd name="T64" fmla="*/ 0 w 1534"/>
                <a:gd name="T65" fmla="*/ 251 h 1623"/>
                <a:gd name="T66" fmla="*/ 125 w 1534"/>
                <a:gd name="T67" fmla="*/ 209 h 1623"/>
                <a:gd name="T68" fmla="*/ 293 w 1534"/>
                <a:gd name="T69" fmla="*/ 161 h 1623"/>
                <a:gd name="T70" fmla="*/ 502 w 1534"/>
                <a:gd name="T71" fmla="*/ 197 h 1623"/>
                <a:gd name="T72" fmla="*/ 718 w 1534"/>
                <a:gd name="T73" fmla="*/ 53 h 1623"/>
                <a:gd name="T74" fmla="*/ 808 w 1534"/>
                <a:gd name="T75" fmla="*/ 125 h 1623"/>
                <a:gd name="T76" fmla="*/ 886 w 1534"/>
                <a:gd name="T77" fmla="*/ 65 h 1623"/>
                <a:gd name="T78" fmla="*/ 994 w 1534"/>
                <a:gd name="T79" fmla="*/ 47 h 1623"/>
                <a:gd name="T80" fmla="*/ 1060 w 1534"/>
                <a:gd name="T81" fmla="*/ 167 h 1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34" h="1623">
                  <a:moveTo>
                    <a:pt x="1054" y="185"/>
                  </a:moveTo>
                  <a:lnTo>
                    <a:pt x="1054" y="185"/>
                  </a:lnTo>
                  <a:cubicBezTo>
                    <a:pt x="1060" y="227"/>
                    <a:pt x="1060" y="227"/>
                    <a:pt x="1060" y="227"/>
                  </a:cubicBezTo>
                  <a:cubicBezTo>
                    <a:pt x="1216" y="281"/>
                    <a:pt x="1216" y="281"/>
                    <a:pt x="1216" y="281"/>
                  </a:cubicBezTo>
                  <a:cubicBezTo>
                    <a:pt x="1407" y="251"/>
                    <a:pt x="1407" y="251"/>
                    <a:pt x="1407" y="251"/>
                  </a:cubicBezTo>
                  <a:cubicBezTo>
                    <a:pt x="1431" y="239"/>
                    <a:pt x="1443" y="203"/>
                    <a:pt x="1479" y="191"/>
                  </a:cubicBezTo>
                  <a:cubicBezTo>
                    <a:pt x="1491" y="185"/>
                    <a:pt x="1503" y="185"/>
                    <a:pt x="1521" y="179"/>
                  </a:cubicBezTo>
                  <a:lnTo>
                    <a:pt x="1521" y="179"/>
                  </a:lnTo>
                  <a:cubicBezTo>
                    <a:pt x="1527" y="191"/>
                    <a:pt x="1533" y="221"/>
                    <a:pt x="1533" y="227"/>
                  </a:cubicBezTo>
                  <a:cubicBezTo>
                    <a:pt x="1533" y="239"/>
                    <a:pt x="1527" y="257"/>
                    <a:pt x="1521" y="269"/>
                  </a:cubicBezTo>
                  <a:cubicBezTo>
                    <a:pt x="1509" y="299"/>
                    <a:pt x="1473" y="317"/>
                    <a:pt x="1461" y="347"/>
                  </a:cubicBezTo>
                  <a:cubicBezTo>
                    <a:pt x="1449" y="365"/>
                    <a:pt x="1455" y="383"/>
                    <a:pt x="1449" y="407"/>
                  </a:cubicBezTo>
                  <a:cubicBezTo>
                    <a:pt x="1449" y="485"/>
                    <a:pt x="1467" y="479"/>
                    <a:pt x="1419" y="539"/>
                  </a:cubicBezTo>
                  <a:cubicBezTo>
                    <a:pt x="1407" y="551"/>
                    <a:pt x="1425" y="563"/>
                    <a:pt x="1419" y="575"/>
                  </a:cubicBezTo>
                  <a:cubicBezTo>
                    <a:pt x="1413" y="587"/>
                    <a:pt x="1251" y="665"/>
                    <a:pt x="1233" y="665"/>
                  </a:cubicBezTo>
                  <a:cubicBezTo>
                    <a:pt x="1216" y="665"/>
                    <a:pt x="1209" y="647"/>
                    <a:pt x="1192" y="641"/>
                  </a:cubicBezTo>
                  <a:cubicBezTo>
                    <a:pt x="1137" y="635"/>
                    <a:pt x="1144" y="707"/>
                    <a:pt x="1090" y="731"/>
                  </a:cubicBezTo>
                  <a:cubicBezTo>
                    <a:pt x="994" y="767"/>
                    <a:pt x="1102" y="796"/>
                    <a:pt x="1114" y="856"/>
                  </a:cubicBezTo>
                  <a:cubicBezTo>
                    <a:pt x="1126" y="898"/>
                    <a:pt x="1090" y="886"/>
                    <a:pt x="1072" y="922"/>
                  </a:cubicBezTo>
                  <a:cubicBezTo>
                    <a:pt x="1066" y="940"/>
                    <a:pt x="1078" y="1006"/>
                    <a:pt x="1060" y="1048"/>
                  </a:cubicBezTo>
                  <a:lnTo>
                    <a:pt x="1060" y="1048"/>
                  </a:lnTo>
                  <a:cubicBezTo>
                    <a:pt x="1018" y="1060"/>
                    <a:pt x="1018" y="1060"/>
                    <a:pt x="1018" y="1060"/>
                  </a:cubicBezTo>
                  <a:cubicBezTo>
                    <a:pt x="976" y="1072"/>
                    <a:pt x="880" y="1114"/>
                    <a:pt x="862" y="1048"/>
                  </a:cubicBezTo>
                  <a:cubicBezTo>
                    <a:pt x="850" y="976"/>
                    <a:pt x="850" y="946"/>
                    <a:pt x="772" y="994"/>
                  </a:cubicBezTo>
                  <a:cubicBezTo>
                    <a:pt x="766" y="1000"/>
                    <a:pt x="682" y="1072"/>
                    <a:pt x="682" y="1036"/>
                  </a:cubicBezTo>
                  <a:cubicBezTo>
                    <a:pt x="682" y="1012"/>
                    <a:pt x="724" y="904"/>
                    <a:pt x="676" y="922"/>
                  </a:cubicBezTo>
                  <a:cubicBezTo>
                    <a:pt x="658" y="928"/>
                    <a:pt x="646" y="958"/>
                    <a:pt x="634" y="970"/>
                  </a:cubicBezTo>
                  <a:cubicBezTo>
                    <a:pt x="616" y="994"/>
                    <a:pt x="616" y="1012"/>
                    <a:pt x="628" y="1042"/>
                  </a:cubicBezTo>
                  <a:cubicBezTo>
                    <a:pt x="640" y="1066"/>
                    <a:pt x="652" y="1090"/>
                    <a:pt x="652" y="1120"/>
                  </a:cubicBezTo>
                  <a:cubicBezTo>
                    <a:pt x="652" y="1162"/>
                    <a:pt x="658" y="1192"/>
                    <a:pt x="646" y="1240"/>
                  </a:cubicBezTo>
                  <a:cubicBezTo>
                    <a:pt x="646" y="1258"/>
                    <a:pt x="664" y="1275"/>
                    <a:pt x="670" y="1293"/>
                  </a:cubicBezTo>
                  <a:cubicBezTo>
                    <a:pt x="682" y="1311"/>
                    <a:pt x="694" y="1305"/>
                    <a:pt x="712" y="1311"/>
                  </a:cubicBezTo>
                  <a:cubicBezTo>
                    <a:pt x="748" y="1323"/>
                    <a:pt x="730" y="1341"/>
                    <a:pt x="730" y="1365"/>
                  </a:cubicBezTo>
                  <a:cubicBezTo>
                    <a:pt x="730" y="1395"/>
                    <a:pt x="808" y="1443"/>
                    <a:pt x="832" y="1449"/>
                  </a:cubicBezTo>
                  <a:cubicBezTo>
                    <a:pt x="862" y="1455"/>
                    <a:pt x="886" y="1455"/>
                    <a:pt x="892" y="1497"/>
                  </a:cubicBezTo>
                  <a:cubicBezTo>
                    <a:pt x="898" y="1509"/>
                    <a:pt x="898" y="1545"/>
                    <a:pt x="904" y="1551"/>
                  </a:cubicBezTo>
                  <a:lnTo>
                    <a:pt x="904" y="1551"/>
                  </a:lnTo>
                  <a:cubicBezTo>
                    <a:pt x="862" y="1557"/>
                    <a:pt x="862" y="1557"/>
                    <a:pt x="862" y="1557"/>
                  </a:cubicBezTo>
                  <a:cubicBezTo>
                    <a:pt x="838" y="1569"/>
                    <a:pt x="832" y="1580"/>
                    <a:pt x="820" y="1598"/>
                  </a:cubicBezTo>
                  <a:cubicBezTo>
                    <a:pt x="808" y="1610"/>
                    <a:pt x="802" y="1622"/>
                    <a:pt x="784" y="1622"/>
                  </a:cubicBezTo>
                  <a:cubicBezTo>
                    <a:pt x="754" y="1622"/>
                    <a:pt x="760" y="1569"/>
                    <a:pt x="754" y="1551"/>
                  </a:cubicBezTo>
                  <a:cubicBezTo>
                    <a:pt x="748" y="1527"/>
                    <a:pt x="736" y="1515"/>
                    <a:pt x="712" y="1503"/>
                  </a:cubicBezTo>
                  <a:cubicBezTo>
                    <a:pt x="700" y="1497"/>
                    <a:pt x="682" y="1491"/>
                    <a:pt x="670" y="1485"/>
                  </a:cubicBezTo>
                  <a:lnTo>
                    <a:pt x="670" y="1485"/>
                  </a:lnTo>
                  <a:cubicBezTo>
                    <a:pt x="652" y="1467"/>
                    <a:pt x="652" y="1467"/>
                    <a:pt x="652" y="1467"/>
                  </a:cubicBezTo>
                  <a:cubicBezTo>
                    <a:pt x="628" y="1455"/>
                    <a:pt x="604" y="1443"/>
                    <a:pt x="586" y="1431"/>
                  </a:cubicBezTo>
                  <a:cubicBezTo>
                    <a:pt x="562" y="1413"/>
                    <a:pt x="544" y="1389"/>
                    <a:pt x="526" y="1365"/>
                  </a:cubicBezTo>
                  <a:cubicBezTo>
                    <a:pt x="496" y="1329"/>
                    <a:pt x="401" y="1275"/>
                    <a:pt x="466" y="1222"/>
                  </a:cubicBezTo>
                  <a:cubicBezTo>
                    <a:pt x="508" y="1192"/>
                    <a:pt x="472" y="1144"/>
                    <a:pt x="472" y="1096"/>
                  </a:cubicBezTo>
                  <a:cubicBezTo>
                    <a:pt x="472" y="1066"/>
                    <a:pt x="490" y="1036"/>
                    <a:pt x="490" y="1006"/>
                  </a:cubicBezTo>
                  <a:cubicBezTo>
                    <a:pt x="490" y="946"/>
                    <a:pt x="454" y="922"/>
                    <a:pt x="484" y="862"/>
                  </a:cubicBezTo>
                  <a:cubicBezTo>
                    <a:pt x="508" y="832"/>
                    <a:pt x="520" y="809"/>
                    <a:pt x="508" y="767"/>
                  </a:cubicBezTo>
                  <a:cubicBezTo>
                    <a:pt x="490" y="725"/>
                    <a:pt x="514" y="731"/>
                    <a:pt x="520" y="695"/>
                  </a:cubicBezTo>
                  <a:cubicBezTo>
                    <a:pt x="526" y="677"/>
                    <a:pt x="520" y="659"/>
                    <a:pt x="514" y="641"/>
                  </a:cubicBezTo>
                  <a:cubicBezTo>
                    <a:pt x="514" y="629"/>
                    <a:pt x="526" y="575"/>
                    <a:pt x="526" y="569"/>
                  </a:cubicBezTo>
                  <a:cubicBezTo>
                    <a:pt x="484" y="569"/>
                    <a:pt x="448" y="611"/>
                    <a:pt x="406" y="605"/>
                  </a:cubicBezTo>
                  <a:cubicBezTo>
                    <a:pt x="388" y="605"/>
                    <a:pt x="311" y="563"/>
                    <a:pt x="305" y="551"/>
                  </a:cubicBezTo>
                  <a:cubicBezTo>
                    <a:pt x="305" y="515"/>
                    <a:pt x="359" y="467"/>
                    <a:pt x="377" y="431"/>
                  </a:cubicBezTo>
                  <a:cubicBezTo>
                    <a:pt x="388" y="389"/>
                    <a:pt x="406" y="299"/>
                    <a:pt x="377" y="263"/>
                  </a:cubicBezTo>
                  <a:lnTo>
                    <a:pt x="377" y="263"/>
                  </a:lnTo>
                  <a:cubicBezTo>
                    <a:pt x="359" y="251"/>
                    <a:pt x="317" y="263"/>
                    <a:pt x="299" y="263"/>
                  </a:cubicBezTo>
                  <a:cubicBezTo>
                    <a:pt x="263" y="263"/>
                    <a:pt x="227" y="269"/>
                    <a:pt x="197" y="251"/>
                  </a:cubicBezTo>
                  <a:cubicBezTo>
                    <a:pt x="179" y="245"/>
                    <a:pt x="155" y="251"/>
                    <a:pt x="137" y="263"/>
                  </a:cubicBezTo>
                  <a:cubicBezTo>
                    <a:pt x="107" y="293"/>
                    <a:pt x="83" y="287"/>
                    <a:pt x="47" y="299"/>
                  </a:cubicBezTo>
                  <a:lnTo>
                    <a:pt x="47" y="299"/>
                  </a:lnTo>
                  <a:cubicBezTo>
                    <a:pt x="0" y="251"/>
                    <a:pt x="0" y="251"/>
                    <a:pt x="0" y="251"/>
                  </a:cubicBezTo>
                  <a:cubicBezTo>
                    <a:pt x="0" y="215"/>
                    <a:pt x="12" y="167"/>
                    <a:pt x="59" y="167"/>
                  </a:cubicBezTo>
                  <a:cubicBezTo>
                    <a:pt x="83" y="167"/>
                    <a:pt x="95" y="221"/>
                    <a:pt x="125" y="209"/>
                  </a:cubicBezTo>
                  <a:cubicBezTo>
                    <a:pt x="155" y="197"/>
                    <a:pt x="155" y="161"/>
                    <a:pt x="185" y="143"/>
                  </a:cubicBezTo>
                  <a:cubicBezTo>
                    <a:pt x="221" y="119"/>
                    <a:pt x="251" y="149"/>
                    <a:pt x="293" y="161"/>
                  </a:cubicBezTo>
                  <a:cubicBezTo>
                    <a:pt x="311" y="161"/>
                    <a:pt x="412" y="137"/>
                    <a:pt x="424" y="125"/>
                  </a:cubicBezTo>
                  <a:cubicBezTo>
                    <a:pt x="502" y="197"/>
                    <a:pt x="502" y="197"/>
                    <a:pt x="502" y="197"/>
                  </a:cubicBezTo>
                  <a:cubicBezTo>
                    <a:pt x="646" y="0"/>
                    <a:pt x="646" y="0"/>
                    <a:pt x="646" y="0"/>
                  </a:cubicBezTo>
                  <a:cubicBezTo>
                    <a:pt x="700" y="0"/>
                    <a:pt x="718" y="0"/>
                    <a:pt x="718" y="53"/>
                  </a:cubicBezTo>
                  <a:cubicBezTo>
                    <a:pt x="718" y="77"/>
                    <a:pt x="706" y="131"/>
                    <a:pt x="724" y="149"/>
                  </a:cubicBezTo>
                  <a:cubicBezTo>
                    <a:pt x="736" y="161"/>
                    <a:pt x="790" y="125"/>
                    <a:pt x="808" y="125"/>
                  </a:cubicBezTo>
                  <a:cubicBezTo>
                    <a:pt x="838" y="125"/>
                    <a:pt x="880" y="173"/>
                    <a:pt x="886" y="119"/>
                  </a:cubicBezTo>
                  <a:cubicBezTo>
                    <a:pt x="886" y="107"/>
                    <a:pt x="886" y="84"/>
                    <a:pt x="886" y="65"/>
                  </a:cubicBezTo>
                  <a:cubicBezTo>
                    <a:pt x="880" y="47"/>
                    <a:pt x="892" y="36"/>
                    <a:pt x="892" y="18"/>
                  </a:cubicBezTo>
                  <a:cubicBezTo>
                    <a:pt x="910" y="12"/>
                    <a:pt x="976" y="42"/>
                    <a:pt x="994" y="47"/>
                  </a:cubicBezTo>
                  <a:cubicBezTo>
                    <a:pt x="1018" y="53"/>
                    <a:pt x="1066" y="60"/>
                    <a:pt x="1084" y="71"/>
                  </a:cubicBezTo>
                  <a:cubicBezTo>
                    <a:pt x="1084" y="101"/>
                    <a:pt x="1060" y="137"/>
                    <a:pt x="1060" y="167"/>
                  </a:cubicBezTo>
                  <a:cubicBezTo>
                    <a:pt x="1054" y="185"/>
                    <a:pt x="1054" y="185"/>
                    <a:pt x="1054" y="185"/>
                  </a:cubicBez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0" name="Freeform 123">
              <a:extLst>
                <a:ext uri="{FF2B5EF4-FFF2-40B4-BE49-F238E27FC236}">
                  <a16:creationId xmlns:a16="http://schemas.microsoft.com/office/drawing/2014/main" id="{E38E791F-A3D4-ED4E-BD98-709EC0FFBAC8}"/>
                </a:ext>
              </a:extLst>
            </p:cNvPr>
            <p:cNvSpPr>
              <a:spLocks noChangeArrowheads="1"/>
            </p:cNvSpPr>
            <p:nvPr/>
          </p:nvSpPr>
          <p:spPr bwMode="auto">
            <a:xfrm>
              <a:off x="6075829" y="6893653"/>
              <a:ext cx="1077126" cy="799665"/>
            </a:xfrm>
            <a:custGeom>
              <a:avLst/>
              <a:gdLst>
                <a:gd name="T0" fmla="*/ 832 w 2019"/>
                <a:gd name="T1" fmla="*/ 54 h 1498"/>
                <a:gd name="T2" fmla="*/ 982 w 2019"/>
                <a:gd name="T3" fmla="*/ 6 h 1498"/>
                <a:gd name="T4" fmla="*/ 1162 w 2019"/>
                <a:gd name="T5" fmla="*/ 18 h 1498"/>
                <a:gd name="T6" fmla="*/ 1162 w 2019"/>
                <a:gd name="T7" fmla="*/ 186 h 1498"/>
                <a:gd name="T8" fmla="*/ 1191 w 2019"/>
                <a:gd name="T9" fmla="*/ 360 h 1498"/>
                <a:gd name="T10" fmla="*/ 1299 w 2019"/>
                <a:gd name="T11" fmla="*/ 396 h 1498"/>
                <a:gd name="T12" fmla="*/ 1293 w 2019"/>
                <a:gd name="T13" fmla="*/ 522 h 1498"/>
                <a:gd name="T14" fmla="*/ 1275 w 2019"/>
                <a:gd name="T15" fmla="*/ 761 h 1498"/>
                <a:gd name="T16" fmla="*/ 1251 w 2019"/>
                <a:gd name="T17" fmla="*/ 977 h 1498"/>
                <a:gd name="T18" fmla="*/ 1371 w 2019"/>
                <a:gd name="T19" fmla="*/ 1186 h 1498"/>
                <a:gd name="T20" fmla="*/ 1455 w 2019"/>
                <a:gd name="T21" fmla="*/ 1240 h 1498"/>
                <a:gd name="T22" fmla="*/ 1389 w 2019"/>
                <a:gd name="T23" fmla="*/ 1264 h 1498"/>
                <a:gd name="T24" fmla="*/ 988 w 2019"/>
                <a:gd name="T25" fmla="*/ 1395 h 1498"/>
                <a:gd name="T26" fmla="*/ 826 w 2019"/>
                <a:gd name="T27" fmla="*/ 1395 h 1498"/>
                <a:gd name="T28" fmla="*/ 527 w 2019"/>
                <a:gd name="T29" fmla="*/ 1395 h 1498"/>
                <a:gd name="T30" fmla="*/ 317 w 2019"/>
                <a:gd name="T31" fmla="*/ 1312 h 1498"/>
                <a:gd name="T32" fmla="*/ 60 w 2019"/>
                <a:gd name="T33" fmla="*/ 1222 h 1498"/>
                <a:gd name="T34" fmla="*/ 96 w 2019"/>
                <a:gd name="T35" fmla="*/ 1138 h 1498"/>
                <a:gd name="T36" fmla="*/ 78 w 2019"/>
                <a:gd name="T37" fmla="*/ 833 h 1498"/>
                <a:gd name="T38" fmla="*/ 126 w 2019"/>
                <a:gd name="T39" fmla="*/ 593 h 1498"/>
                <a:gd name="T40" fmla="*/ 234 w 2019"/>
                <a:gd name="T41" fmla="*/ 450 h 1498"/>
                <a:gd name="T42" fmla="*/ 312 w 2019"/>
                <a:gd name="T43" fmla="*/ 551 h 1498"/>
                <a:gd name="T44" fmla="*/ 551 w 2019"/>
                <a:gd name="T45" fmla="*/ 252 h 1498"/>
                <a:gd name="T46" fmla="*/ 695 w 2019"/>
                <a:gd name="T47" fmla="*/ 90 h 1498"/>
                <a:gd name="T48" fmla="*/ 832 w 2019"/>
                <a:gd name="T49" fmla="*/ 54 h 1498"/>
                <a:gd name="T50" fmla="*/ 1689 w 2019"/>
                <a:gd name="T51" fmla="*/ 1306 h 1498"/>
                <a:gd name="T52" fmla="*/ 1779 w 2019"/>
                <a:gd name="T53" fmla="*/ 1365 h 1498"/>
                <a:gd name="T54" fmla="*/ 1959 w 2019"/>
                <a:gd name="T55" fmla="*/ 1306 h 1498"/>
                <a:gd name="T56" fmla="*/ 1911 w 2019"/>
                <a:gd name="T57" fmla="*/ 1174 h 1498"/>
                <a:gd name="T58" fmla="*/ 1917 w 2019"/>
                <a:gd name="T59" fmla="*/ 1138 h 1498"/>
                <a:gd name="T60" fmla="*/ 1911 w 2019"/>
                <a:gd name="T61" fmla="*/ 1084 h 1498"/>
                <a:gd name="T62" fmla="*/ 1929 w 2019"/>
                <a:gd name="T63" fmla="*/ 977 h 1498"/>
                <a:gd name="T64" fmla="*/ 2006 w 2019"/>
                <a:gd name="T65" fmla="*/ 851 h 1498"/>
                <a:gd name="T66" fmla="*/ 1959 w 2019"/>
                <a:gd name="T67" fmla="*/ 815 h 1498"/>
                <a:gd name="T68" fmla="*/ 1845 w 2019"/>
                <a:gd name="T69" fmla="*/ 803 h 1498"/>
                <a:gd name="T70" fmla="*/ 1803 w 2019"/>
                <a:gd name="T71" fmla="*/ 815 h 1498"/>
                <a:gd name="T72" fmla="*/ 1557 w 2019"/>
                <a:gd name="T73" fmla="*/ 749 h 1498"/>
                <a:gd name="T74" fmla="*/ 1461 w 2019"/>
                <a:gd name="T75" fmla="*/ 677 h 1498"/>
                <a:gd name="T76" fmla="*/ 1413 w 2019"/>
                <a:gd name="T77" fmla="*/ 797 h 1498"/>
                <a:gd name="T78" fmla="*/ 1431 w 2019"/>
                <a:gd name="T79" fmla="*/ 995 h 1498"/>
                <a:gd name="T80" fmla="*/ 1497 w 2019"/>
                <a:gd name="T81" fmla="*/ 1066 h 1498"/>
                <a:gd name="T82" fmla="*/ 1617 w 2019"/>
                <a:gd name="T83" fmla="*/ 1204 h 1498"/>
                <a:gd name="T84" fmla="*/ 1689 w 2019"/>
                <a:gd name="T85" fmla="*/ 1306 h 1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019" h="1498">
                  <a:moveTo>
                    <a:pt x="832" y="54"/>
                  </a:moveTo>
                  <a:lnTo>
                    <a:pt x="832" y="54"/>
                  </a:lnTo>
                  <a:cubicBezTo>
                    <a:pt x="868" y="42"/>
                    <a:pt x="892" y="48"/>
                    <a:pt x="922" y="18"/>
                  </a:cubicBezTo>
                  <a:cubicBezTo>
                    <a:pt x="940" y="6"/>
                    <a:pt x="964" y="0"/>
                    <a:pt x="982" y="6"/>
                  </a:cubicBezTo>
                  <a:cubicBezTo>
                    <a:pt x="1012" y="24"/>
                    <a:pt x="1048" y="18"/>
                    <a:pt x="1084" y="18"/>
                  </a:cubicBezTo>
                  <a:cubicBezTo>
                    <a:pt x="1102" y="18"/>
                    <a:pt x="1144" y="6"/>
                    <a:pt x="1162" y="18"/>
                  </a:cubicBezTo>
                  <a:lnTo>
                    <a:pt x="1162" y="18"/>
                  </a:lnTo>
                  <a:cubicBezTo>
                    <a:pt x="1191" y="54"/>
                    <a:pt x="1173" y="144"/>
                    <a:pt x="1162" y="186"/>
                  </a:cubicBezTo>
                  <a:cubicBezTo>
                    <a:pt x="1144" y="222"/>
                    <a:pt x="1090" y="270"/>
                    <a:pt x="1090" y="306"/>
                  </a:cubicBezTo>
                  <a:cubicBezTo>
                    <a:pt x="1096" y="318"/>
                    <a:pt x="1173" y="360"/>
                    <a:pt x="1191" y="360"/>
                  </a:cubicBezTo>
                  <a:cubicBezTo>
                    <a:pt x="1233" y="366"/>
                    <a:pt x="1269" y="324"/>
                    <a:pt x="1311" y="324"/>
                  </a:cubicBezTo>
                  <a:cubicBezTo>
                    <a:pt x="1311" y="330"/>
                    <a:pt x="1299" y="384"/>
                    <a:pt x="1299" y="396"/>
                  </a:cubicBezTo>
                  <a:cubicBezTo>
                    <a:pt x="1305" y="414"/>
                    <a:pt x="1311" y="432"/>
                    <a:pt x="1305" y="450"/>
                  </a:cubicBezTo>
                  <a:cubicBezTo>
                    <a:pt x="1299" y="486"/>
                    <a:pt x="1275" y="480"/>
                    <a:pt x="1293" y="522"/>
                  </a:cubicBezTo>
                  <a:cubicBezTo>
                    <a:pt x="1305" y="564"/>
                    <a:pt x="1293" y="587"/>
                    <a:pt x="1269" y="617"/>
                  </a:cubicBezTo>
                  <a:cubicBezTo>
                    <a:pt x="1239" y="677"/>
                    <a:pt x="1275" y="701"/>
                    <a:pt x="1275" y="761"/>
                  </a:cubicBezTo>
                  <a:cubicBezTo>
                    <a:pt x="1275" y="791"/>
                    <a:pt x="1257" y="821"/>
                    <a:pt x="1257" y="851"/>
                  </a:cubicBezTo>
                  <a:cubicBezTo>
                    <a:pt x="1257" y="899"/>
                    <a:pt x="1293" y="947"/>
                    <a:pt x="1251" y="977"/>
                  </a:cubicBezTo>
                  <a:cubicBezTo>
                    <a:pt x="1186" y="1030"/>
                    <a:pt x="1281" y="1084"/>
                    <a:pt x="1311" y="1120"/>
                  </a:cubicBezTo>
                  <a:cubicBezTo>
                    <a:pt x="1329" y="1144"/>
                    <a:pt x="1347" y="1168"/>
                    <a:pt x="1371" y="1186"/>
                  </a:cubicBezTo>
                  <a:cubicBezTo>
                    <a:pt x="1389" y="1198"/>
                    <a:pt x="1413" y="1210"/>
                    <a:pt x="1437" y="1222"/>
                  </a:cubicBezTo>
                  <a:cubicBezTo>
                    <a:pt x="1455" y="1240"/>
                    <a:pt x="1455" y="1240"/>
                    <a:pt x="1455" y="1240"/>
                  </a:cubicBezTo>
                  <a:lnTo>
                    <a:pt x="1455" y="1240"/>
                  </a:lnTo>
                  <a:cubicBezTo>
                    <a:pt x="1389" y="1264"/>
                    <a:pt x="1389" y="1264"/>
                    <a:pt x="1389" y="1264"/>
                  </a:cubicBezTo>
                  <a:cubicBezTo>
                    <a:pt x="1317" y="1270"/>
                    <a:pt x="1239" y="1288"/>
                    <a:pt x="1179" y="1341"/>
                  </a:cubicBezTo>
                  <a:cubicBezTo>
                    <a:pt x="1120" y="1395"/>
                    <a:pt x="1054" y="1497"/>
                    <a:pt x="988" y="1395"/>
                  </a:cubicBezTo>
                  <a:cubicBezTo>
                    <a:pt x="976" y="1377"/>
                    <a:pt x="880" y="1330"/>
                    <a:pt x="868" y="1348"/>
                  </a:cubicBezTo>
                  <a:cubicBezTo>
                    <a:pt x="850" y="1365"/>
                    <a:pt x="862" y="1407"/>
                    <a:pt x="826" y="1395"/>
                  </a:cubicBezTo>
                  <a:cubicBezTo>
                    <a:pt x="791" y="1383"/>
                    <a:pt x="761" y="1353"/>
                    <a:pt x="725" y="1335"/>
                  </a:cubicBezTo>
                  <a:cubicBezTo>
                    <a:pt x="635" y="1335"/>
                    <a:pt x="605" y="1365"/>
                    <a:pt x="527" y="1395"/>
                  </a:cubicBezTo>
                  <a:cubicBezTo>
                    <a:pt x="461" y="1425"/>
                    <a:pt x="443" y="1437"/>
                    <a:pt x="407" y="1365"/>
                  </a:cubicBezTo>
                  <a:cubicBezTo>
                    <a:pt x="389" y="1330"/>
                    <a:pt x="354" y="1317"/>
                    <a:pt x="317" y="1312"/>
                  </a:cubicBezTo>
                  <a:cubicBezTo>
                    <a:pt x="264" y="1306"/>
                    <a:pt x="240" y="1288"/>
                    <a:pt x="222" y="1234"/>
                  </a:cubicBezTo>
                  <a:cubicBezTo>
                    <a:pt x="222" y="1222"/>
                    <a:pt x="96" y="1240"/>
                    <a:pt x="60" y="1222"/>
                  </a:cubicBezTo>
                  <a:lnTo>
                    <a:pt x="60" y="1222"/>
                  </a:lnTo>
                  <a:cubicBezTo>
                    <a:pt x="78" y="1198"/>
                    <a:pt x="66" y="1162"/>
                    <a:pt x="96" y="1138"/>
                  </a:cubicBezTo>
                  <a:cubicBezTo>
                    <a:pt x="150" y="1096"/>
                    <a:pt x="0" y="953"/>
                    <a:pt x="30" y="887"/>
                  </a:cubicBezTo>
                  <a:cubicBezTo>
                    <a:pt x="36" y="851"/>
                    <a:pt x="72" y="857"/>
                    <a:pt x="78" y="833"/>
                  </a:cubicBezTo>
                  <a:cubicBezTo>
                    <a:pt x="90" y="791"/>
                    <a:pt x="126" y="779"/>
                    <a:pt x="138" y="731"/>
                  </a:cubicBezTo>
                  <a:cubicBezTo>
                    <a:pt x="144" y="683"/>
                    <a:pt x="120" y="635"/>
                    <a:pt x="126" y="593"/>
                  </a:cubicBezTo>
                  <a:cubicBezTo>
                    <a:pt x="144" y="564"/>
                    <a:pt x="114" y="534"/>
                    <a:pt x="162" y="534"/>
                  </a:cubicBezTo>
                  <a:cubicBezTo>
                    <a:pt x="216" y="534"/>
                    <a:pt x="192" y="450"/>
                    <a:pt x="234" y="450"/>
                  </a:cubicBezTo>
                  <a:cubicBezTo>
                    <a:pt x="270" y="450"/>
                    <a:pt x="317" y="456"/>
                    <a:pt x="300" y="504"/>
                  </a:cubicBezTo>
                  <a:cubicBezTo>
                    <a:pt x="293" y="516"/>
                    <a:pt x="288" y="582"/>
                    <a:pt x="312" y="551"/>
                  </a:cubicBezTo>
                  <a:cubicBezTo>
                    <a:pt x="365" y="504"/>
                    <a:pt x="377" y="408"/>
                    <a:pt x="443" y="354"/>
                  </a:cubicBezTo>
                  <a:cubicBezTo>
                    <a:pt x="461" y="342"/>
                    <a:pt x="569" y="276"/>
                    <a:pt x="551" y="252"/>
                  </a:cubicBezTo>
                  <a:cubicBezTo>
                    <a:pt x="461" y="126"/>
                    <a:pt x="527" y="156"/>
                    <a:pt x="605" y="78"/>
                  </a:cubicBezTo>
                  <a:cubicBezTo>
                    <a:pt x="659" y="30"/>
                    <a:pt x="653" y="78"/>
                    <a:pt x="695" y="90"/>
                  </a:cubicBezTo>
                  <a:cubicBezTo>
                    <a:pt x="719" y="102"/>
                    <a:pt x="785" y="84"/>
                    <a:pt x="809" y="78"/>
                  </a:cubicBezTo>
                  <a:cubicBezTo>
                    <a:pt x="832" y="54"/>
                    <a:pt x="832" y="54"/>
                    <a:pt x="832" y="54"/>
                  </a:cubicBezTo>
                  <a:close/>
                  <a:moveTo>
                    <a:pt x="1689" y="1306"/>
                  </a:moveTo>
                  <a:lnTo>
                    <a:pt x="1689" y="1306"/>
                  </a:lnTo>
                  <a:cubicBezTo>
                    <a:pt x="1779" y="1365"/>
                    <a:pt x="1779" y="1365"/>
                    <a:pt x="1779" y="1365"/>
                  </a:cubicBezTo>
                  <a:lnTo>
                    <a:pt x="1779" y="1365"/>
                  </a:lnTo>
                  <a:cubicBezTo>
                    <a:pt x="1809" y="1372"/>
                    <a:pt x="1809" y="1348"/>
                    <a:pt x="1839" y="1348"/>
                  </a:cubicBezTo>
                  <a:cubicBezTo>
                    <a:pt x="1875" y="1348"/>
                    <a:pt x="1941" y="1353"/>
                    <a:pt x="1959" y="1306"/>
                  </a:cubicBezTo>
                  <a:cubicBezTo>
                    <a:pt x="1970" y="1282"/>
                    <a:pt x="1911" y="1252"/>
                    <a:pt x="1911" y="1216"/>
                  </a:cubicBezTo>
                  <a:cubicBezTo>
                    <a:pt x="1911" y="1210"/>
                    <a:pt x="1941" y="1156"/>
                    <a:pt x="1911" y="1174"/>
                  </a:cubicBezTo>
                  <a:cubicBezTo>
                    <a:pt x="1899" y="1180"/>
                    <a:pt x="1875" y="1180"/>
                    <a:pt x="1863" y="1168"/>
                  </a:cubicBezTo>
                  <a:cubicBezTo>
                    <a:pt x="1833" y="1144"/>
                    <a:pt x="1899" y="1144"/>
                    <a:pt x="1917" y="1138"/>
                  </a:cubicBezTo>
                  <a:cubicBezTo>
                    <a:pt x="1929" y="1126"/>
                    <a:pt x="1929" y="1114"/>
                    <a:pt x="1922" y="1102"/>
                  </a:cubicBezTo>
                  <a:cubicBezTo>
                    <a:pt x="1922" y="1096"/>
                    <a:pt x="1911" y="1090"/>
                    <a:pt x="1911" y="1084"/>
                  </a:cubicBezTo>
                  <a:cubicBezTo>
                    <a:pt x="1905" y="1072"/>
                    <a:pt x="1911" y="1060"/>
                    <a:pt x="1911" y="1048"/>
                  </a:cubicBezTo>
                  <a:cubicBezTo>
                    <a:pt x="1922" y="1024"/>
                    <a:pt x="1922" y="1001"/>
                    <a:pt x="1929" y="977"/>
                  </a:cubicBezTo>
                  <a:cubicBezTo>
                    <a:pt x="1941" y="923"/>
                    <a:pt x="1977" y="941"/>
                    <a:pt x="2001" y="911"/>
                  </a:cubicBezTo>
                  <a:cubicBezTo>
                    <a:pt x="2018" y="887"/>
                    <a:pt x="2018" y="875"/>
                    <a:pt x="2006" y="851"/>
                  </a:cubicBezTo>
                  <a:cubicBezTo>
                    <a:pt x="2001" y="839"/>
                    <a:pt x="2001" y="821"/>
                    <a:pt x="1994" y="815"/>
                  </a:cubicBezTo>
                  <a:cubicBezTo>
                    <a:pt x="1982" y="809"/>
                    <a:pt x="1964" y="821"/>
                    <a:pt x="1959" y="815"/>
                  </a:cubicBezTo>
                  <a:cubicBezTo>
                    <a:pt x="1935" y="809"/>
                    <a:pt x="1941" y="791"/>
                    <a:pt x="1917" y="797"/>
                  </a:cubicBezTo>
                  <a:cubicBezTo>
                    <a:pt x="1893" y="797"/>
                    <a:pt x="1863" y="815"/>
                    <a:pt x="1845" y="803"/>
                  </a:cubicBezTo>
                  <a:lnTo>
                    <a:pt x="1845" y="803"/>
                  </a:lnTo>
                  <a:cubicBezTo>
                    <a:pt x="1803" y="815"/>
                    <a:pt x="1803" y="815"/>
                    <a:pt x="1803" y="815"/>
                  </a:cubicBezTo>
                  <a:cubicBezTo>
                    <a:pt x="1761" y="827"/>
                    <a:pt x="1665" y="869"/>
                    <a:pt x="1647" y="803"/>
                  </a:cubicBezTo>
                  <a:cubicBezTo>
                    <a:pt x="1635" y="731"/>
                    <a:pt x="1635" y="701"/>
                    <a:pt x="1557" y="749"/>
                  </a:cubicBezTo>
                  <a:cubicBezTo>
                    <a:pt x="1551" y="755"/>
                    <a:pt x="1467" y="827"/>
                    <a:pt x="1467" y="791"/>
                  </a:cubicBezTo>
                  <a:cubicBezTo>
                    <a:pt x="1467" y="767"/>
                    <a:pt x="1509" y="659"/>
                    <a:pt x="1461" y="677"/>
                  </a:cubicBezTo>
                  <a:cubicBezTo>
                    <a:pt x="1443" y="683"/>
                    <a:pt x="1431" y="713"/>
                    <a:pt x="1419" y="725"/>
                  </a:cubicBezTo>
                  <a:cubicBezTo>
                    <a:pt x="1401" y="749"/>
                    <a:pt x="1401" y="767"/>
                    <a:pt x="1413" y="797"/>
                  </a:cubicBezTo>
                  <a:cubicBezTo>
                    <a:pt x="1425" y="821"/>
                    <a:pt x="1437" y="845"/>
                    <a:pt x="1437" y="875"/>
                  </a:cubicBezTo>
                  <a:cubicBezTo>
                    <a:pt x="1437" y="917"/>
                    <a:pt x="1443" y="947"/>
                    <a:pt x="1431" y="995"/>
                  </a:cubicBezTo>
                  <a:cubicBezTo>
                    <a:pt x="1431" y="1013"/>
                    <a:pt x="1449" y="1030"/>
                    <a:pt x="1455" y="1048"/>
                  </a:cubicBezTo>
                  <a:cubicBezTo>
                    <a:pt x="1467" y="1066"/>
                    <a:pt x="1479" y="1060"/>
                    <a:pt x="1497" y="1066"/>
                  </a:cubicBezTo>
                  <a:cubicBezTo>
                    <a:pt x="1533" y="1078"/>
                    <a:pt x="1515" y="1096"/>
                    <a:pt x="1515" y="1120"/>
                  </a:cubicBezTo>
                  <a:cubicBezTo>
                    <a:pt x="1515" y="1150"/>
                    <a:pt x="1593" y="1198"/>
                    <a:pt x="1617" y="1204"/>
                  </a:cubicBezTo>
                  <a:cubicBezTo>
                    <a:pt x="1647" y="1210"/>
                    <a:pt x="1671" y="1210"/>
                    <a:pt x="1677" y="1252"/>
                  </a:cubicBezTo>
                  <a:cubicBezTo>
                    <a:pt x="1683" y="1264"/>
                    <a:pt x="1683" y="1300"/>
                    <a:pt x="1689" y="1306"/>
                  </a:cubicBezTo>
                  <a:close/>
                </a:path>
              </a:pathLst>
            </a:custGeom>
            <a:solidFill>
              <a:schemeClr val="accent2"/>
            </a:solidFill>
            <a:ln w="19050" cap="flat" cmpd="sng">
              <a:solidFill>
                <a:schemeClr val="bg1"/>
              </a:solidFill>
              <a:bevel/>
              <a:headEnd/>
              <a:tailEnd/>
            </a:ln>
            <a:effectLst/>
          </p:spPr>
          <p:txBody>
            <a:bodyPr wrap="none" anchor="ctr"/>
            <a:lstStyle/>
            <a:p>
              <a:endParaRPr lang="en-US" dirty="0">
                <a:latin typeface="Lato Regular" charset="0"/>
              </a:endParaRPr>
            </a:p>
          </p:txBody>
        </p:sp>
        <p:sp>
          <p:nvSpPr>
            <p:cNvPr id="51" name="Freeform 124">
              <a:extLst>
                <a:ext uri="{FF2B5EF4-FFF2-40B4-BE49-F238E27FC236}">
                  <a16:creationId xmlns:a16="http://schemas.microsoft.com/office/drawing/2014/main" id="{2E79A4EA-6B36-5E46-A598-C1A08B2AE312}"/>
                </a:ext>
              </a:extLst>
            </p:cNvPr>
            <p:cNvSpPr>
              <a:spLocks noChangeArrowheads="1"/>
            </p:cNvSpPr>
            <p:nvPr/>
          </p:nvSpPr>
          <p:spPr bwMode="auto">
            <a:xfrm>
              <a:off x="6891904" y="5995206"/>
              <a:ext cx="705541" cy="573877"/>
            </a:xfrm>
            <a:custGeom>
              <a:avLst/>
              <a:gdLst>
                <a:gd name="T0" fmla="*/ 276 w 1325"/>
                <a:gd name="T1" fmla="*/ 845 h 1074"/>
                <a:gd name="T2" fmla="*/ 276 w 1325"/>
                <a:gd name="T3" fmla="*/ 845 h 1074"/>
                <a:gd name="T4" fmla="*/ 378 w 1325"/>
                <a:gd name="T5" fmla="*/ 773 h 1074"/>
                <a:gd name="T6" fmla="*/ 431 w 1325"/>
                <a:gd name="T7" fmla="*/ 845 h 1074"/>
                <a:gd name="T8" fmla="*/ 431 w 1325"/>
                <a:gd name="T9" fmla="*/ 929 h 1074"/>
                <a:gd name="T10" fmla="*/ 431 w 1325"/>
                <a:gd name="T11" fmla="*/ 929 h 1074"/>
                <a:gd name="T12" fmla="*/ 563 w 1325"/>
                <a:gd name="T13" fmla="*/ 995 h 1074"/>
                <a:gd name="T14" fmla="*/ 725 w 1325"/>
                <a:gd name="T15" fmla="*/ 959 h 1074"/>
                <a:gd name="T16" fmla="*/ 737 w 1325"/>
                <a:gd name="T17" fmla="*/ 1049 h 1074"/>
                <a:gd name="T18" fmla="*/ 911 w 1325"/>
                <a:gd name="T19" fmla="*/ 977 h 1074"/>
                <a:gd name="T20" fmla="*/ 989 w 1325"/>
                <a:gd name="T21" fmla="*/ 953 h 1074"/>
                <a:gd name="T22" fmla="*/ 1097 w 1325"/>
                <a:gd name="T23" fmla="*/ 953 h 1074"/>
                <a:gd name="T24" fmla="*/ 1217 w 1325"/>
                <a:gd name="T25" fmla="*/ 791 h 1074"/>
                <a:gd name="T26" fmla="*/ 1283 w 1325"/>
                <a:gd name="T27" fmla="*/ 642 h 1074"/>
                <a:gd name="T28" fmla="*/ 1306 w 1325"/>
                <a:gd name="T29" fmla="*/ 624 h 1074"/>
                <a:gd name="T30" fmla="*/ 1318 w 1325"/>
                <a:gd name="T31" fmla="*/ 612 h 1074"/>
                <a:gd name="T32" fmla="*/ 1318 w 1325"/>
                <a:gd name="T33" fmla="*/ 564 h 1074"/>
                <a:gd name="T34" fmla="*/ 1306 w 1325"/>
                <a:gd name="T35" fmla="*/ 534 h 1074"/>
                <a:gd name="T36" fmla="*/ 1306 w 1325"/>
                <a:gd name="T37" fmla="*/ 534 h 1074"/>
                <a:gd name="T38" fmla="*/ 1169 w 1325"/>
                <a:gd name="T39" fmla="*/ 534 h 1074"/>
                <a:gd name="T40" fmla="*/ 1115 w 1325"/>
                <a:gd name="T41" fmla="*/ 480 h 1074"/>
                <a:gd name="T42" fmla="*/ 1025 w 1325"/>
                <a:gd name="T43" fmla="*/ 480 h 1074"/>
                <a:gd name="T44" fmla="*/ 989 w 1325"/>
                <a:gd name="T45" fmla="*/ 366 h 1074"/>
                <a:gd name="T46" fmla="*/ 905 w 1325"/>
                <a:gd name="T47" fmla="*/ 282 h 1074"/>
                <a:gd name="T48" fmla="*/ 809 w 1325"/>
                <a:gd name="T49" fmla="*/ 192 h 1074"/>
                <a:gd name="T50" fmla="*/ 461 w 1325"/>
                <a:gd name="T51" fmla="*/ 240 h 1074"/>
                <a:gd name="T52" fmla="*/ 258 w 1325"/>
                <a:gd name="T53" fmla="*/ 174 h 1074"/>
                <a:gd name="T54" fmla="*/ 126 w 1325"/>
                <a:gd name="T55" fmla="*/ 144 h 1074"/>
                <a:gd name="T56" fmla="*/ 102 w 1325"/>
                <a:gd name="T57" fmla="*/ 90 h 1074"/>
                <a:gd name="T58" fmla="*/ 96 w 1325"/>
                <a:gd name="T59" fmla="*/ 24 h 1074"/>
                <a:gd name="T60" fmla="*/ 78 w 1325"/>
                <a:gd name="T61" fmla="*/ 0 h 1074"/>
                <a:gd name="T62" fmla="*/ 78 w 1325"/>
                <a:gd name="T63" fmla="*/ 0 h 1074"/>
                <a:gd name="T64" fmla="*/ 42 w 1325"/>
                <a:gd name="T65" fmla="*/ 60 h 1074"/>
                <a:gd name="T66" fmla="*/ 18 w 1325"/>
                <a:gd name="T67" fmla="*/ 108 h 1074"/>
                <a:gd name="T68" fmla="*/ 24 w 1325"/>
                <a:gd name="T69" fmla="*/ 216 h 1074"/>
                <a:gd name="T70" fmla="*/ 24 w 1325"/>
                <a:gd name="T71" fmla="*/ 384 h 1074"/>
                <a:gd name="T72" fmla="*/ 84 w 1325"/>
                <a:gd name="T73" fmla="*/ 474 h 1074"/>
                <a:gd name="T74" fmla="*/ 48 w 1325"/>
                <a:gd name="T75" fmla="*/ 690 h 1074"/>
                <a:gd name="T76" fmla="*/ 48 w 1325"/>
                <a:gd name="T77" fmla="*/ 690 h 1074"/>
                <a:gd name="T78" fmla="*/ 90 w 1325"/>
                <a:gd name="T79" fmla="*/ 755 h 1074"/>
                <a:gd name="T80" fmla="*/ 228 w 1325"/>
                <a:gd name="T81" fmla="*/ 732 h 1074"/>
                <a:gd name="T82" fmla="*/ 264 w 1325"/>
                <a:gd name="T83" fmla="*/ 821 h 1074"/>
                <a:gd name="T84" fmla="*/ 276 w 1325"/>
                <a:gd name="T85" fmla="*/ 845 h 10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25" h="1074">
                  <a:moveTo>
                    <a:pt x="276" y="845"/>
                  </a:moveTo>
                  <a:lnTo>
                    <a:pt x="276" y="845"/>
                  </a:lnTo>
                  <a:cubicBezTo>
                    <a:pt x="378" y="773"/>
                    <a:pt x="378" y="773"/>
                    <a:pt x="378" y="773"/>
                  </a:cubicBezTo>
                  <a:cubicBezTo>
                    <a:pt x="431" y="845"/>
                    <a:pt x="431" y="845"/>
                    <a:pt x="431" y="845"/>
                  </a:cubicBezTo>
                  <a:cubicBezTo>
                    <a:pt x="431" y="929"/>
                    <a:pt x="431" y="929"/>
                    <a:pt x="431" y="929"/>
                  </a:cubicBezTo>
                  <a:lnTo>
                    <a:pt x="431" y="929"/>
                  </a:lnTo>
                  <a:cubicBezTo>
                    <a:pt x="563" y="995"/>
                    <a:pt x="563" y="995"/>
                    <a:pt x="563" y="995"/>
                  </a:cubicBezTo>
                  <a:cubicBezTo>
                    <a:pt x="611" y="983"/>
                    <a:pt x="671" y="959"/>
                    <a:pt x="725" y="959"/>
                  </a:cubicBezTo>
                  <a:cubicBezTo>
                    <a:pt x="737" y="977"/>
                    <a:pt x="731" y="1025"/>
                    <a:pt x="737" y="1049"/>
                  </a:cubicBezTo>
                  <a:cubicBezTo>
                    <a:pt x="797" y="1073"/>
                    <a:pt x="863" y="1001"/>
                    <a:pt x="911" y="977"/>
                  </a:cubicBezTo>
                  <a:cubicBezTo>
                    <a:pt x="941" y="959"/>
                    <a:pt x="953" y="947"/>
                    <a:pt x="989" y="953"/>
                  </a:cubicBezTo>
                  <a:cubicBezTo>
                    <a:pt x="1031" y="965"/>
                    <a:pt x="1049" y="995"/>
                    <a:pt x="1097" y="953"/>
                  </a:cubicBezTo>
                  <a:cubicBezTo>
                    <a:pt x="1139" y="905"/>
                    <a:pt x="1163" y="827"/>
                    <a:pt x="1217" y="791"/>
                  </a:cubicBezTo>
                  <a:cubicBezTo>
                    <a:pt x="1288" y="737"/>
                    <a:pt x="1235" y="708"/>
                    <a:pt x="1283" y="642"/>
                  </a:cubicBezTo>
                  <a:cubicBezTo>
                    <a:pt x="1294" y="630"/>
                    <a:pt x="1300" y="624"/>
                    <a:pt x="1306" y="624"/>
                  </a:cubicBezTo>
                  <a:cubicBezTo>
                    <a:pt x="1312" y="618"/>
                    <a:pt x="1318" y="618"/>
                    <a:pt x="1318" y="612"/>
                  </a:cubicBezTo>
                  <a:cubicBezTo>
                    <a:pt x="1324" y="606"/>
                    <a:pt x="1318" y="576"/>
                    <a:pt x="1318" y="564"/>
                  </a:cubicBezTo>
                  <a:cubicBezTo>
                    <a:pt x="1306" y="534"/>
                    <a:pt x="1306" y="534"/>
                    <a:pt x="1306" y="534"/>
                  </a:cubicBezTo>
                  <a:lnTo>
                    <a:pt x="1306" y="534"/>
                  </a:lnTo>
                  <a:cubicBezTo>
                    <a:pt x="1276" y="552"/>
                    <a:pt x="1204" y="552"/>
                    <a:pt x="1169" y="534"/>
                  </a:cubicBezTo>
                  <a:cubicBezTo>
                    <a:pt x="1133" y="516"/>
                    <a:pt x="1193" y="480"/>
                    <a:pt x="1115" y="480"/>
                  </a:cubicBezTo>
                  <a:cubicBezTo>
                    <a:pt x="1091" y="480"/>
                    <a:pt x="1043" y="486"/>
                    <a:pt x="1025" y="480"/>
                  </a:cubicBezTo>
                  <a:cubicBezTo>
                    <a:pt x="1007" y="474"/>
                    <a:pt x="983" y="384"/>
                    <a:pt x="989" y="366"/>
                  </a:cubicBezTo>
                  <a:cubicBezTo>
                    <a:pt x="989" y="312"/>
                    <a:pt x="965" y="264"/>
                    <a:pt x="905" y="282"/>
                  </a:cubicBezTo>
                  <a:cubicBezTo>
                    <a:pt x="851" y="300"/>
                    <a:pt x="845" y="210"/>
                    <a:pt x="809" y="192"/>
                  </a:cubicBezTo>
                  <a:cubicBezTo>
                    <a:pt x="677" y="114"/>
                    <a:pt x="581" y="198"/>
                    <a:pt x="461" y="240"/>
                  </a:cubicBezTo>
                  <a:cubicBezTo>
                    <a:pt x="360" y="282"/>
                    <a:pt x="336" y="222"/>
                    <a:pt x="258" y="174"/>
                  </a:cubicBezTo>
                  <a:cubicBezTo>
                    <a:pt x="216" y="144"/>
                    <a:pt x="174" y="150"/>
                    <a:pt x="126" y="144"/>
                  </a:cubicBezTo>
                  <a:cubicBezTo>
                    <a:pt x="102" y="150"/>
                    <a:pt x="102" y="102"/>
                    <a:pt x="102" y="90"/>
                  </a:cubicBezTo>
                  <a:cubicBezTo>
                    <a:pt x="102" y="66"/>
                    <a:pt x="96" y="48"/>
                    <a:pt x="96" y="24"/>
                  </a:cubicBezTo>
                  <a:cubicBezTo>
                    <a:pt x="90" y="18"/>
                    <a:pt x="78" y="6"/>
                    <a:pt x="78" y="0"/>
                  </a:cubicBezTo>
                  <a:lnTo>
                    <a:pt x="78" y="0"/>
                  </a:lnTo>
                  <a:cubicBezTo>
                    <a:pt x="60" y="12"/>
                    <a:pt x="54" y="42"/>
                    <a:pt x="42" y="60"/>
                  </a:cubicBezTo>
                  <a:cubicBezTo>
                    <a:pt x="30" y="72"/>
                    <a:pt x="30" y="90"/>
                    <a:pt x="18" y="108"/>
                  </a:cubicBezTo>
                  <a:cubicBezTo>
                    <a:pt x="0" y="144"/>
                    <a:pt x="24" y="180"/>
                    <a:pt x="24" y="216"/>
                  </a:cubicBezTo>
                  <a:cubicBezTo>
                    <a:pt x="54" y="276"/>
                    <a:pt x="24" y="324"/>
                    <a:pt x="24" y="384"/>
                  </a:cubicBezTo>
                  <a:cubicBezTo>
                    <a:pt x="24" y="450"/>
                    <a:pt x="48" y="438"/>
                    <a:pt x="84" y="474"/>
                  </a:cubicBezTo>
                  <a:cubicBezTo>
                    <a:pt x="138" y="534"/>
                    <a:pt x="66" y="630"/>
                    <a:pt x="48" y="690"/>
                  </a:cubicBezTo>
                  <a:lnTo>
                    <a:pt x="48" y="690"/>
                  </a:lnTo>
                  <a:cubicBezTo>
                    <a:pt x="60" y="713"/>
                    <a:pt x="72" y="737"/>
                    <a:pt x="90" y="755"/>
                  </a:cubicBezTo>
                  <a:cubicBezTo>
                    <a:pt x="144" y="797"/>
                    <a:pt x="180" y="755"/>
                    <a:pt x="228" y="732"/>
                  </a:cubicBezTo>
                  <a:cubicBezTo>
                    <a:pt x="276" y="713"/>
                    <a:pt x="264" y="803"/>
                    <a:pt x="264" y="821"/>
                  </a:cubicBezTo>
                  <a:cubicBezTo>
                    <a:pt x="276" y="845"/>
                    <a:pt x="276" y="845"/>
                    <a:pt x="276" y="845"/>
                  </a:cubicBez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2" name="Freeform 125">
              <a:extLst>
                <a:ext uri="{FF2B5EF4-FFF2-40B4-BE49-F238E27FC236}">
                  <a16:creationId xmlns:a16="http://schemas.microsoft.com/office/drawing/2014/main" id="{45202F17-5184-EF44-ABA8-475863A4DC98}"/>
                </a:ext>
              </a:extLst>
            </p:cNvPr>
            <p:cNvSpPr>
              <a:spLocks noChangeArrowheads="1"/>
            </p:cNvSpPr>
            <p:nvPr/>
          </p:nvSpPr>
          <p:spPr bwMode="auto">
            <a:xfrm>
              <a:off x="5612524" y="5842328"/>
              <a:ext cx="1561596" cy="1752208"/>
            </a:xfrm>
            <a:custGeom>
              <a:avLst/>
              <a:gdLst>
                <a:gd name="T0" fmla="*/ 965 w 2930"/>
                <a:gd name="T1" fmla="*/ 3109 h 3284"/>
                <a:gd name="T2" fmla="*/ 1007 w 2930"/>
                <a:gd name="T3" fmla="*/ 2702 h 3284"/>
                <a:gd name="T4" fmla="*/ 1103 w 2930"/>
                <a:gd name="T5" fmla="*/ 2421 h 3284"/>
                <a:gd name="T6" fmla="*/ 1312 w 2930"/>
                <a:gd name="T7" fmla="*/ 2325 h 3284"/>
                <a:gd name="T8" fmla="*/ 1564 w 2930"/>
                <a:gd name="T9" fmla="*/ 2061 h 3284"/>
                <a:gd name="T10" fmla="*/ 1701 w 2930"/>
                <a:gd name="T11" fmla="*/ 2025 h 3284"/>
                <a:gd name="T12" fmla="*/ 1779 w 2930"/>
                <a:gd name="T13" fmla="*/ 1935 h 3284"/>
                <a:gd name="T14" fmla="*/ 2078 w 2930"/>
                <a:gd name="T15" fmla="*/ 1851 h 3284"/>
                <a:gd name="T16" fmla="*/ 2372 w 2930"/>
                <a:gd name="T17" fmla="*/ 1779 h 3284"/>
                <a:gd name="T18" fmla="*/ 2540 w 2930"/>
                <a:gd name="T19" fmla="*/ 1845 h 3284"/>
                <a:gd name="T20" fmla="*/ 2648 w 2930"/>
                <a:gd name="T21" fmla="*/ 1773 h 3284"/>
                <a:gd name="T22" fmla="*/ 2708 w 2930"/>
                <a:gd name="T23" fmla="*/ 1911 h 3284"/>
                <a:gd name="T24" fmla="*/ 2899 w 2930"/>
                <a:gd name="T25" fmla="*/ 1821 h 3284"/>
                <a:gd name="T26" fmla="*/ 2660 w 2930"/>
                <a:gd name="T27" fmla="*/ 1492 h 3284"/>
                <a:gd name="T28" fmla="*/ 2384 w 2930"/>
                <a:gd name="T29" fmla="*/ 1408 h 3284"/>
                <a:gd name="T30" fmla="*/ 2636 w 2930"/>
                <a:gd name="T31" fmla="*/ 1156 h 3284"/>
                <a:gd name="T32" fmla="*/ 2666 w 2930"/>
                <a:gd name="T33" fmla="*/ 1108 h 3284"/>
                <a:gd name="T34" fmla="*/ 2450 w 2930"/>
                <a:gd name="T35" fmla="*/ 977 h 3284"/>
                <a:gd name="T36" fmla="*/ 2294 w 2930"/>
                <a:gd name="T37" fmla="*/ 940 h 3284"/>
                <a:gd name="T38" fmla="*/ 2168 w 2930"/>
                <a:gd name="T39" fmla="*/ 671 h 3284"/>
                <a:gd name="T40" fmla="*/ 2078 w 2930"/>
                <a:gd name="T41" fmla="*/ 347 h 3284"/>
                <a:gd name="T42" fmla="*/ 1833 w 2930"/>
                <a:gd name="T43" fmla="*/ 36 h 3284"/>
                <a:gd name="T44" fmla="*/ 1666 w 2930"/>
                <a:gd name="T45" fmla="*/ 191 h 3284"/>
                <a:gd name="T46" fmla="*/ 1444 w 2930"/>
                <a:gd name="T47" fmla="*/ 413 h 3284"/>
                <a:gd name="T48" fmla="*/ 1468 w 2930"/>
                <a:gd name="T49" fmla="*/ 239 h 3284"/>
                <a:gd name="T50" fmla="*/ 1031 w 2930"/>
                <a:gd name="T51" fmla="*/ 210 h 3284"/>
                <a:gd name="T52" fmla="*/ 761 w 2930"/>
                <a:gd name="T53" fmla="*/ 180 h 3284"/>
                <a:gd name="T54" fmla="*/ 611 w 2930"/>
                <a:gd name="T55" fmla="*/ 96 h 3284"/>
                <a:gd name="T56" fmla="*/ 408 w 2930"/>
                <a:gd name="T57" fmla="*/ 335 h 3284"/>
                <a:gd name="T58" fmla="*/ 12 w 2930"/>
                <a:gd name="T59" fmla="*/ 377 h 3284"/>
                <a:gd name="T60" fmla="*/ 60 w 2930"/>
                <a:gd name="T61" fmla="*/ 521 h 3284"/>
                <a:gd name="T62" fmla="*/ 180 w 2930"/>
                <a:gd name="T63" fmla="*/ 887 h 3284"/>
                <a:gd name="T64" fmla="*/ 150 w 2930"/>
                <a:gd name="T65" fmla="*/ 1150 h 3284"/>
                <a:gd name="T66" fmla="*/ 174 w 2930"/>
                <a:gd name="T67" fmla="*/ 1402 h 3284"/>
                <a:gd name="T68" fmla="*/ 270 w 2930"/>
                <a:gd name="T69" fmla="*/ 1731 h 3284"/>
                <a:gd name="T70" fmla="*/ 503 w 2930"/>
                <a:gd name="T71" fmla="*/ 1851 h 3284"/>
                <a:gd name="T72" fmla="*/ 467 w 2930"/>
                <a:gd name="T73" fmla="*/ 2055 h 3284"/>
                <a:gd name="T74" fmla="*/ 371 w 2930"/>
                <a:gd name="T75" fmla="*/ 2205 h 3284"/>
                <a:gd name="T76" fmla="*/ 186 w 2930"/>
                <a:gd name="T77" fmla="*/ 2498 h 3284"/>
                <a:gd name="T78" fmla="*/ 132 w 2930"/>
                <a:gd name="T79" fmla="*/ 2744 h 3284"/>
                <a:gd name="T80" fmla="*/ 479 w 2930"/>
                <a:gd name="T81" fmla="*/ 3079 h 3284"/>
                <a:gd name="T82" fmla="*/ 689 w 2930"/>
                <a:gd name="T83" fmla="*/ 3235 h 3284"/>
                <a:gd name="T84" fmla="*/ 2678 w 2930"/>
                <a:gd name="T85" fmla="*/ 1132 h 3284"/>
                <a:gd name="T86" fmla="*/ 2780 w 2930"/>
                <a:gd name="T87" fmla="*/ 1060 h 3284"/>
                <a:gd name="T88" fmla="*/ 2833 w 2930"/>
                <a:gd name="T89" fmla="*/ 1216 h 3284"/>
                <a:gd name="T90" fmla="*/ 2678 w 2930"/>
                <a:gd name="T91" fmla="*/ 1132 h 3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930" h="3284">
                  <a:moveTo>
                    <a:pt x="929" y="3193"/>
                  </a:moveTo>
                  <a:lnTo>
                    <a:pt x="929" y="3193"/>
                  </a:lnTo>
                  <a:cubicBezTo>
                    <a:pt x="947" y="3169"/>
                    <a:pt x="935" y="3133"/>
                    <a:pt x="965" y="3109"/>
                  </a:cubicBezTo>
                  <a:cubicBezTo>
                    <a:pt x="1019" y="3067"/>
                    <a:pt x="869" y="2924"/>
                    <a:pt x="899" y="2858"/>
                  </a:cubicBezTo>
                  <a:cubicBezTo>
                    <a:pt x="905" y="2822"/>
                    <a:pt x="941" y="2828"/>
                    <a:pt x="947" y="2804"/>
                  </a:cubicBezTo>
                  <a:cubicBezTo>
                    <a:pt x="959" y="2762"/>
                    <a:pt x="995" y="2750"/>
                    <a:pt x="1007" y="2702"/>
                  </a:cubicBezTo>
                  <a:cubicBezTo>
                    <a:pt x="1013" y="2654"/>
                    <a:pt x="989" y="2606"/>
                    <a:pt x="995" y="2564"/>
                  </a:cubicBezTo>
                  <a:cubicBezTo>
                    <a:pt x="1013" y="2535"/>
                    <a:pt x="983" y="2505"/>
                    <a:pt x="1031" y="2505"/>
                  </a:cubicBezTo>
                  <a:cubicBezTo>
                    <a:pt x="1085" y="2505"/>
                    <a:pt x="1061" y="2421"/>
                    <a:pt x="1103" y="2421"/>
                  </a:cubicBezTo>
                  <a:cubicBezTo>
                    <a:pt x="1139" y="2421"/>
                    <a:pt x="1186" y="2427"/>
                    <a:pt x="1169" y="2475"/>
                  </a:cubicBezTo>
                  <a:cubicBezTo>
                    <a:pt x="1162" y="2487"/>
                    <a:pt x="1157" y="2553"/>
                    <a:pt x="1181" y="2522"/>
                  </a:cubicBezTo>
                  <a:cubicBezTo>
                    <a:pt x="1234" y="2475"/>
                    <a:pt x="1246" y="2379"/>
                    <a:pt x="1312" y="2325"/>
                  </a:cubicBezTo>
                  <a:cubicBezTo>
                    <a:pt x="1330" y="2313"/>
                    <a:pt x="1438" y="2247"/>
                    <a:pt x="1420" y="2223"/>
                  </a:cubicBezTo>
                  <a:cubicBezTo>
                    <a:pt x="1330" y="2097"/>
                    <a:pt x="1396" y="2127"/>
                    <a:pt x="1474" y="2049"/>
                  </a:cubicBezTo>
                  <a:cubicBezTo>
                    <a:pt x="1528" y="2001"/>
                    <a:pt x="1522" y="2049"/>
                    <a:pt x="1564" y="2061"/>
                  </a:cubicBezTo>
                  <a:cubicBezTo>
                    <a:pt x="1588" y="2073"/>
                    <a:pt x="1654" y="2055"/>
                    <a:pt x="1678" y="2049"/>
                  </a:cubicBezTo>
                  <a:cubicBezTo>
                    <a:pt x="1701" y="2025"/>
                    <a:pt x="1701" y="2025"/>
                    <a:pt x="1701" y="2025"/>
                  </a:cubicBezTo>
                  <a:lnTo>
                    <a:pt x="1701" y="2025"/>
                  </a:lnTo>
                  <a:cubicBezTo>
                    <a:pt x="1654" y="1977"/>
                    <a:pt x="1654" y="1977"/>
                    <a:pt x="1654" y="1977"/>
                  </a:cubicBezTo>
                  <a:cubicBezTo>
                    <a:pt x="1654" y="1941"/>
                    <a:pt x="1666" y="1893"/>
                    <a:pt x="1713" y="1893"/>
                  </a:cubicBezTo>
                  <a:cubicBezTo>
                    <a:pt x="1737" y="1893"/>
                    <a:pt x="1749" y="1947"/>
                    <a:pt x="1779" y="1935"/>
                  </a:cubicBezTo>
                  <a:cubicBezTo>
                    <a:pt x="1809" y="1923"/>
                    <a:pt x="1809" y="1887"/>
                    <a:pt x="1839" y="1869"/>
                  </a:cubicBezTo>
                  <a:cubicBezTo>
                    <a:pt x="1875" y="1845"/>
                    <a:pt x="1905" y="1875"/>
                    <a:pt x="1947" y="1887"/>
                  </a:cubicBezTo>
                  <a:cubicBezTo>
                    <a:pt x="1965" y="1887"/>
                    <a:pt x="2066" y="1863"/>
                    <a:pt x="2078" y="1851"/>
                  </a:cubicBezTo>
                  <a:cubicBezTo>
                    <a:pt x="2156" y="1923"/>
                    <a:pt x="2156" y="1923"/>
                    <a:pt x="2156" y="1923"/>
                  </a:cubicBezTo>
                  <a:cubicBezTo>
                    <a:pt x="2300" y="1726"/>
                    <a:pt x="2300" y="1726"/>
                    <a:pt x="2300" y="1726"/>
                  </a:cubicBezTo>
                  <a:cubicBezTo>
                    <a:pt x="2354" y="1726"/>
                    <a:pt x="2372" y="1726"/>
                    <a:pt x="2372" y="1779"/>
                  </a:cubicBezTo>
                  <a:cubicBezTo>
                    <a:pt x="2372" y="1803"/>
                    <a:pt x="2360" y="1857"/>
                    <a:pt x="2378" y="1875"/>
                  </a:cubicBezTo>
                  <a:cubicBezTo>
                    <a:pt x="2390" y="1887"/>
                    <a:pt x="2444" y="1851"/>
                    <a:pt x="2462" y="1851"/>
                  </a:cubicBezTo>
                  <a:cubicBezTo>
                    <a:pt x="2492" y="1851"/>
                    <a:pt x="2534" y="1899"/>
                    <a:pt x="2540" y="1845"/>
                  </a:cubicBezTo>
                  <a:cubicBezTo>
                    <a:pt x="2540" y="1833"/>
                    <a:pt x="2540" y="1810"/>
                    <a:pt x="2540" y="1791"/>
                  </a:cubicBezTo>
                  <a:cubicBezTo>
                    <a:pt x="2534" y="1773"/>
                    <a:pt x="2546" y="1762"/>
                    <a:pt x="2546" y="1744"/>
                  </a:cubicBezTo>
                  <a:cubicBezTo>
                    <a:pt x="2564" y="1738"/>
                    <a:pt x="2630" y="1768"/>
                    <a:pt x="2648" y="1773"/>
                  </a:cubicBezTo>
                  <a:cubicBezTo>
                    <a:pt x="2672" y="1779"/>
                    <a:pt x="2720" y="1786"/>
                    <a:pt x="2738" y="1797"/>
                  </a:cubicBezTo>
                  <a:cubicBezTo>
                    <a:pt x="2738" y="1827"/>
                    <a:pt x="2714" y="1863"/>
                    <a:pt x="2714" y="1893"/>
                  </a:cubicBezTo>
                  <a:cubicBezTo>
                    <a:pt x="2708" y="1911"/>
                    <a:pt x="2708" y="1911"/>
                    <a:pt x="2708" y="1911"/>
                  </a:cubicBezTo>
                  <a:lnTo>
                    <a:pt x="2708" y="1911"/>
                  </a:lnTo>
                  <a:cubicBezTo>
                    <a:pt x="2732" y="1917"/>
                    <a:pt x="2756" y="1893"/>
                    <a:pt x="2780" y="1881"/>
                  </a:cubicBezTo>
                  <a:cubicBezTo>
                    <a:pt x="2828" y="1869"/>
                    <a:pt x="2870" y="1857"/>
                    <a:pt x="2899" y="1821"/>
                  </a:cubicBezTo>
                  <a:cubicBezTo>
                    <a:pt x="2911" y="1803"/>
                    <a:pt x="2929" y="1762"/>
                    <a:pt x="2929" y="1744"/>
                  </a:cubicBezTo>
                  <a:cubicBezTo>
                    <a:pt x="2929" y="1690"/>
                    <a:pt x="2851" y="1690"/>
                    <a:pt x="2822" y="1654"/>
                  </a:cubicBezTo>
                  <a:cubicBezTo>
                    <a:pt x="2768" y="1600"/>
                    <a:pt x="2726" y="1540"/>
                    <a:pt x="2660" y="1492"/>
                  </a:cubicBezTo>
                  <a:cubicBezTo>
                    <a:pt x="2606" y="1444"/>
                    <a:pt x="2588" y="1444"/>
                    <a:pt x="2516" y="1456"/>
                  </a:cubicBezTo>
                  <a:cubicBezTo>
                    <a:pt x="2480" y="1462"/>
                    <a:pt x="2420" y="1486"/>
                    <a:pt x="2390" y="1456"/>
                  </a:cubicBezTo>
                  <a:cubicBezTo>
                    <a:pt x="2378" y="1438"/>
                    <a:pt x="2378" y="1426"/>
                    <a:pt x="2384" y="1408"/>
                  </a:cubicBezTo>
                  <a:cubicBezTo>
                    <a:pt x="2396" y="1378"/>
                    <a:pt x="2432" y="1390"/>
                    <a:pt x="2444" y="1366"/>
                  </a:cubicBezTo>
                  <a:cubicBezTo>
                    <a:pt x="2462" y="1336"/>
                    <a:pt x="2468" y="1258"/>
                    <a:pt x="2498" y="1240"/>
                  </a:cubicBezTo>
                  <a:cubicBezTo>
                    <a:pt x="2636" y="1156"/>
                    <a:pt x="2636" y="1156"/>
                    <a:pt x="2636" y="1156"/>
                  </a:cubicBezTo>
                  <a:cubicBezTo>
                    <a:pt x="2678" y="1132"/>
                    <a:pt x="2678" y="1132"/>
                    <a:pt x="2678" y="1132"/>
                  </a:cubicBezTo>
                  <a:lnTo>
                    <a:pt x="2678" y="1132"/>
                  </a:lnTo>
                  <a:cubicBezTo>
                    <a:pt x="2666" y="1108"/>
                    <a:pt x="2666" y="1108"/>
                    <a:pt x="2666" y="1108"/>
                  </a:cubicBezTo>
                  <a:cubicBezTo>
                    <a:pt x="2666" y="1090"/>
                    <a:pt x="2678" y="1000"/>
                    <a:pt x="2630" y="1019"/>
                  </a:cubicBezTo>
                  <a:cubicBezTo>
                    <a:pt x="2582" y="1042"/>
                    <a:pt x="2546" y="1084"/>
                    <a:pt x="2492" y="1042"/>
                  </a:cubicBezTo>
                  <a:cubicBezTo>
                    <a:pt x="2474" y="1024"/>
                    <a:pt x="2462" y="1000"/>
                    <a:pt x="2450" y="977"/>
                  </a:cubicBezTo>
                  <a:lnTo>
                    <a:pt x="2450" y="977"/>
                  </a:lnTo>
                  <a:cubicBezTo>
                    <a:pt x="2342" y="977"/>
                    <a:pt x="2342" y="977"/>
                    <a:pt x="2342" y="977"/>
                  </a:cubicBezTo>
                  <a:cubicBezTo>
                    <a:pt x="2324" y="964"/>
                    <a:pt x="2324" y="947"/>
                    <a:pt x="2294" y="940"/>
                  </a:cubicBezTo>
                  <a:cubicBezTo>
                    <a:pt x="2270" y="935"/>
                    <a:pt x="2264" y="905"/>
                    <a:pt x="2258" y="887"/>
                  </a:cubicBezTo>
                  <a:cubicBezTo>
                    <a:pt x="2192" y="761"/>
                    <a:pt x="2192" y="761"/>
                    <a:pt x="2192" y="761"/>
                  </a:cubicBezTo>
                  <a:cubicBezTo>
                    <a:pt x="2174" y="725"/>
                    <a:pt x="2180" y="707"/>
                    <a:pt x="2168" y="671"/>
                  </a:cubicBezTo>
                  <a:cubicBezTo>
                    <a:pt x="2168" y="659"/>
                    <a:pt x="2150" y="635"/>
                    <a:pt x="2144" y="623"/>
                  </a:cubicBezTo>
                  <a:cubicBezTo>
                    <a:pt x="2126" y="605"/>
                    <a:pt x="2126" y="575"/>
                    <a:pt x="2132" y="551"/>
                  </a:cubicBezTo>
                  <a:cubicBezTo>
                    <a:pt x="2096" y="473"/>
                    <a:pt x="2078" y="431"/>
                    <a:pt x="2078" y="347"/>
                  </a:cubicBezTo>
                  <a:cubicBezTo>
                    <a:pt x="2072" y="281"/>
                    <a:pt x="1989" y="245"/>
                    <a:pt x="1983" y="186"/>
                  </a:cubicBezTo>
                  <a:cubicBezTo>
                    <a:pt x="1983" y="144"/>
                    <a:pt x="2024" y="126"/>
                    <a:pt x="1976" y="96"/>
                  </a:cubicBezTo>
                  <a:cubicBezTo>
                    <a:pt x="1947" y="78"/>
                    <a:pt x="1839" y="54"/>
                    <a:pt x="1833" y="36"/>
                  </a:cubicBezTo>
                  <a:cubicBezTo>
                    <a:pt x="1809" y="0"/>
                    <a:pt x="1791" y="48"/>
                    <a:pt x="1773" y="66"/>
                  </a:cubicBezTo>
                  <a:cubicBezTo>
                    <a:pt x="1755" y="78"/>
                    <a:pt x="1749" y="138"/>
                    <a:pt x="1731" y="132"/>
                  </a:cubicBezTo>
                  <a:cubicBezTo>
                    <a:pt x="1666" y="120"/>
                    <a:pt x="1684" y="132"/>
                    <a:pt x="1666" y="191"/>
                  </a:cubicBezTo>
                  <a:cubicBezTo>
                    <a:pt x="1654" y="239"/>
                    <a:pt x="1600" y="275"/>
                    <a:pt x="1600" y="305"/>
                  </a:cubicBezTo>
                  <a:cubicBezTo>
                    <a:pt x="1594" y="347"/>
                    <a:pt x="1582" y="359"/>
                    <a:pt x="1594" y="401"/>
                  </a:cubicBezTo>
                  <a:cubicBezTo>
                    <a:pt x="1600" y="407"/>
                    <a:pt x="1474" y="461"/>
                    <a:pt x="1444" y="413"/>
                  </a:cubicBezTo>
                  <a:cubicBezTo>
                    <a:pt x="1438" y="395"/>
                    <a:pt x="1384" y="371"/>
                    <a:pt x="1396" y="359"/>
                  </a:cubicBezTo>
                  <a:cubicBezTo>
                    <a:pt x="1420" y="341"/>
                    <a:pt x="1462" y="347"/>
                    <a:pt x="1486" y="323"/>
                  </a:cubicBezTo>
                  <a:cubicBezTo>
                    <a:pt x="1498" y="311"/>
                    <a:pt x="1468" y="257"/>
                    <a:pt x="1468" y="239"/>
                  </a:cubicBezTo>
                  <a:cubicBezTo>
                    <a:pt x="1444" y="233"/>
                    <a:pt x="1348" y="281"/>
                    <a:pt x="1312" y="281"/>
                  </a:cubicBezTo>
                  <a:cubicBezTo>
                    <a:pt x="1228" y="317"/>
                    <a:pt x="1199" y="323"/>
                    <a:pt x="1157" y="239"/>
                  </a:cubicBezTo>
                  <a:cubicBezTo>
                    <a:pt x="1139" y="191"/>
                    <a:pt x="1073" y="156"/>
                    <a:pt x="1031" y="210"/>
                  </a:cubicBezTo>
                  <a:cubicBezTo>
                    <a:pt x="995" y="257"/>
                    <a:pt x="941" y="186"/>
                    <a:pt x="959" y="252"/>
                  </a:cubicBezTo>
                  <a:cubicBezTo>
                    <a:pt x="971" y="317"/>
                    <a:pt x="893" y="317"/>
                    <a:pt x="845" y="311"/>
                  </a:cubicBezTo>
                  <a:cubicBezTo>
                    <a:pt x="755" y="293"/>
                    <a:pt x="791" y="245"/>
                    <a:pt x="761" y="180"/>
                  </a:cubicBezTo>
                  <a:cubicBezTo>
                    <a:pt x="755" y="168"/>
                    <a:pt x="737" y="156"/>
                    <a:pt x="731" y="144"/>
                  </a:cubicBezTo>
                  <a:cubicBezTo>
                    <a:pt x="725" y="126"/>
                    <a:pt x="725" y="108"/>
                    <a:pt x="713" y="90"/>
                  </a:cubicBezTo>
                  <a:cubicBezTo>
                    <a:pt x="689" y="48"/>
                    <a:pt x="647" y="84"/>
                    <a:pt x="611" y="96"/>
                  </a:cubicBezTo>
                  <a:cubicBezTo>
                    <a:pt x="587" y="102"/>
                    <a:pt x="569" y="84"/>
                    <a:pt x="545" y="84"/>
                  </a:cubicBezTo>
                  <a:cubicBezTo>
                    <a:pt x="431" y="126"/>
                    <a:pt x="515" y="156"/>
                    <a:pt x="533" y="215"/>
                  </a:cubicBezTo>
                  <a:cubicBezTo>
                    <a:pt x="545" y="281"/>
                    <a:pt x="461" y="317"/>
                    <a:pt x="408" y="335"/>
                  </a:cubicBezTo>
                  <a:cubicBezTo>
                    <a:pt x="354" y="347"/>
                    <a:pt x="329" y="293"/>
                    <a:pt x="270" y="299"/>
                  </a:cubicBezTo>
                  <a:cubicBezTo>
                    <a:pt x="234" y="305"/>
                    <a:pt x="198" y="323"/>
                    <a:pt x="156" y="335"/>
                  </a:cubicBezTo>
                  <a:cubicBezTo>
                    <a:pt x="114" y="347"/>
                    <a:pt x="48" y="359"/>
                    <a:pt x="12" y="377"/>
                  </a:cubicBezTo>
                  <a:lnTo>
                    <a:pt x="12" y="377"/>
                  </a:lnTo>
                  <a:cubicBezTo>
                    <a:pt x="6" y="401"/>
                    <a:pt x="0" y="407"/>
                    <a:pt x="12" y="431"/>
                  </a:cubicBezTo>
                  <a:cubicBezTo>
                    <a:pt x="24" y="461"/>
                    <a:pt x="42" y="491"/>
                    <a:pt x="60" y="521"/>
                  </a:cubicBezTo>
                  <a:cubicBezTo>
                    <a:pt x="78" y="569"/>
                    <a:pt x="78" y="623"/>
                    <a:pt x="126" y="653"/>
                  </a:cubicBezTo>
                  <a:cubicBezTo>
                    <a:pt x="186" y="695"/>
                    <a:pt x="192" y="725"/>
                    <a:pt x="168" y="797"/>
                  </a:cubicBezTo>
                  <a:cubicBezTo>
                    <a:pt x="174" y="827"/>
                    <a:pt x="168" y="857"/>
                    <a:pt x="180" y="887"/>
                  </a:cubicBezTo>
                  <a:cubicBezTo>
                    <a:pt x="198" y="929"/>
                    <a:pt x="252" y="977"/>
                    <a:pt x="216" y="1030"/>
                  </a:cubicBezTo>
                  <a:cubicBezTo>
                    <a:pt x="198" y="1060"/>
                    <a:pt x="138" y="1060"/>
                    <a:pt x="126" y="1084"/>
                  </a:cubicBezTo>
                  <a:cubicBezTo>
                    <a:pt x="108" y="1114"/>
                    <a:pt x="144" y="1126"/>
                    <a:pt x="150" y="1150"/>
                  </a:cubicBezTo>
                  <a:cubicBezTo>
                    <a:pt x="162" y="1168"/>
                    <a:pt x="150" y="1186"/>
                    <a:pt x="150" y="1204"/>
                  </a:cubicBezTo>
                  <a:cubicBezTo>
                    <a:pt x="150" y="1234"/>
                    <a:pt x="180" y="1246"/>
                    <a:pt x="180" y="1282"/>
                  </a:cubicBezTo>
                  <a:cubicBezTo>
                    <a:pt x="180" y="1324"/>
                    <a:pt x="180" y="1360"/>
                    <a:pt x="174" y="1402"/>
                  </a:cubicBezTo>
                  <a:cubicBezTo>
                    <a:pt x="156" y="1438"/>
                    <a:pt x="132" y="1456"/>
                    <a:pt x="138" y="1504"/>
                  </a:cubicBezTo>
                  <a:cubicBezTo>
                    <a:pt x="144" y="1582"/>
                    <a:pt x="222" y="1606"/>
                    <a:pt x="246" y="1672"/>
                  </a:cubicBezTo>
                  <a:cubicBezTo>
                    <a:pt x="252" y="1690"/>
                    <a:pt x="270" y="1714"/>
                    <a:pt x="270" y="1731"/>
                  </a:cubicBezTo>
                  <a:cubicBezTo>
                    <a:pt x="276" y="1773"/>
                    <a:pt x="270" y="1839"/>
                    <a:pt x="329" y="1803"/>
                  </a:cubicBezTo>
                  <a:cubicBezTo>
                    <a:pt x="384" y="1773"/>
                    <a:pt x="366" y="1815"/>
                    <a:pt x="402" y="1821"/>
                  </a:cubicBezTo>
                  <a:cubicBezTo>
                    <a:pt x="431" y="1833"/>
                    <a:pt x="509" y="1791"/>
                    <a:pt x="503" y="1851"/>
                  </a:cubicBezTo>
                  <a:cubicBezTo>
                    <a:pt x="503" y="1869"/>
                    <a:pt x="473" y="1887"/>
                    <a:pt x="485" y="1905"/>
                  </a:cubicBezTo>
                  <a:cubicBezTo>
                    <a:pt x="491" y="1929"/>
                    <a:pt x="503" y="1947"/>
                    <a:pt x="497" y="1971"/>
                  </a:cubicBezTo>
                  <a:cubicBezTo>
                    <a:pt x="467" y="1995"/>
                    <a:pt x="485" y="2043"/>
                    <a:pt x="467" y="2055"/>
                  </a:cubicBezTo>
                  <a:cubicBezTo>
                    <a:pt x="443" y="2067"/>
                    <a:pt x="431" y="2067"/>
                    <a:pt x="419" y="2097"/>
                  </a:cubicBezTo>
                  <a:cubicBezTo>
                    <a:pt x="413" y="2121"/>
                    <a:pt x="437" y="2145"/>
                    <a:pt x="408" y="2163"/>
                  </a:cubicBezTo>
                  <a:cubicBezTo>
                    <a:pt x="384" y="2181"/>
                    <a:pt x="384" y="2169"/>
                    <a:pt x="371" y="2205"/>
                  </a:cubicBezTo>
                  <a:cubicBezTo>
                    <a:pt x="360" y="2259"/>
                    <a:pt x="354" y="2283"/>
                    <a:pt x="288" y="2265"/>
                  </a:cubicBezTo>
                  <a:cubicBezTo>
                    <a:pt x="258" y="2259"/>
                    <a:pt x="156" y="2313"/>
                    <a:pt x="138" y="2343"/>
                  </a:cubicBezTo>
                  <a:cubicBezTo>
                    <a:pt x="102" y="2391"/>
                    <a:pt x="228" y="2415"/>
                    <a:pt x="186" y="2498"/>
                  </a:cubicBezTo>
                  <a:cubicBezTo>
                    <a:pt x="174" y="2522"/>
                    <a:pt x="162" y="2558"/>
                    <a:pt x="126" y="2564"/>
                  </a:cubicBezTo>
                  <a:cubicBezTo>
                    <a:pt x="54" y="2582"/>
                    <a:pt x="90" y="2600"/>
                    <a:pt x="96" y="2654"/>
                  </a:cubicBezTo>
                  <a:cubicBezTo>
                    <a:pt x="96" y="2684"/>
                    <a:pt x="132" y="2708"/>
                    <a:pt x="132" y="2744"/>
                  </a:cubicBezTo>
                  <a:cubicBezTo>
                    <a:pt x="126" y="2816"/>
                    <a:pt x="138" y="2858"/>
                    <a:pt x="198" y="2894"/>
                  </a:cubicBezTo>
                  <a:cubicBezTo>
                    <a:pt x="395" y="3025"/>
                    <a:pt x="395" y="3025"/>
                    <a:pt x="395" y="3025"/>
                  </a:cubicBezTo>
                  <a:cubicBezTo>
                    <a:pt x="419" y="3037"/>
                    <a:pt x="461" y="3055"/>
                    <a:pt x="479" y="3079"/>
                  </a:cubicBezTo>
                  <a:cubicBezTo>
                    <a:pt x="509" y="3133"/>
                    <a:pt x="497" y="3157"/>
                    <a:pt x="551" y="3193"/>
                  </a:cubicBezTo>
                  <a:cubicBezTo>
                    <a:pt x="581" y="3217"/>
                    <a:pt x="581" y="3259"/>
                    <a:pt x="617" y="3271"/>
                  </a:cubicBezTo>
                  <a:cubicBezTo>
                    <a:pt x="647" y="3283"/>
                    <a:pt x="671" y="3259"/>
                    <a:pt x="689" y="3235"/>
                  </a:cubicBezTo>
                  <a:cubicBezTo>
                    <a:pt x="719" y="3205"/>
                    <a:pt x="779" y="3187"/>
                    <a:pt x="821" y="3187"/>
                  </a:cubicBezTo>
                  <a:cubicBezTo>
                    <a:pt x="863" y="3193"/>
                    <a:pt x="887" y="3211"/>
                    <a:pt x="929" y="3193"/>
                  </a:cubicBezTo>
                  <a:close/>
                  <a:moveTo>
                    <a:pt x="2678" y="1132"/>
                  </a:moveTo>
                  <a:lnTo>
                    <a:pt x="2678" y="1132"/>
                  </a:lnTo>
                  <a:lnTo>
                    <a:pt x="2678" y="1132"/>
                  </a:lnTo>
                  <a:cubicBezTo>
                    <a:pt x="2780" y="1060"/>
                    <a:pt x="2780" y="1060"/>
                    <a:pt x="2780" y="1060"/>
                  </a:cubicBezTo>
                  <a:cubicBezTo>
                    <a:pt x="2833" y="1132"/>
                    <a:pt x="2833" y="1132"/>
                    <a:pt x="2833" y="1132"/>
                  </a:cubicBezTo>
                  <a:cubicBezTo>
                    <a:pt x="2833" y="1216"/>
                    <a:pt x="2833" y="1216"/>
                    <a:pt x="2833" y="1216"/>
                  </a:cubicBezTo>
                  <a:lnTo>
                    <a:pt x="2833" y="1216"/>
                  </a:lnTo>
                  <a:cubicBezTo>
                    <a:pt x="2762" y="1144"/>
                    <a:pt x="2762" y="1144"/>
                    <a:pt x="2762" y="1144"/>
                  </a:cubicBezTo>
                  <a:cubicBezTo>
                    <a:pt x="2762" y="1144"/>
                    <a:pt x="2762" y="1138"/>
                    <a:pt x="2756" y="1138"/>
                  </a:cubicBezTo>
                  <a:lnTo>
                    <a:pt x="2678" y="1132"/>
                  </a:lnTo>
                  <a:close/>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3" name="Freeform 126">
              <a:extLst>
                <a:ext uri="{FF2B5EF4-FFF2-40B4-BE49-F238E27FC236}">
                  <a16:creationId xmlns:a16="http://schemas.microsoft.com/office/drawing/2014/main" id="{0BF229B6-06FF-1646-8BB5-C2E086C13107}"/>
                </a:ext>
              </a:extLst>
            </p:cNvPr>
            <p:cNvSpPr>
              <a:spLocks noChangeArrowheads="1"/>
            </p:cNvSpPr>
            <p:nvPr/>
          </p:nvSpPr>
          <p:spPr bwMode="auto">
            <a:xfrm>
              <a:off x="7818515" y="5023849"/>
              <a:ext cx="2043715" cy="2246118"/>
            </a:xfrm>
            <a:custGeom>
              <a:avLst/>
              <a:gdLst>
                <a:gd name="T0" fmla="*/ 1408 w 3830"/>
                <a:gd name="T1" fmla="*/ 2553 h 4213"/>
                <a:gd name="T2" fmla="*/ 1690 w 3830"/>
                <a:gd name="T3" fmla="*/ 2756 h 4213"/>
                <a:gd name="T4" fmla="*/ 1492 w 3830"/>
                <a:gd name="T5" fmla="*/ 3140 h 4213"/>
                <a:gd name="T6" fmla="*/ 1966 w 3830"/>
                <a:gd name="T7" fmla="*/ 3385 h 4213"/>
                <a:gd name="T8" fmla="*/ 1971 w 3830"/>
                <a:gd name="T9" fmla="*/ 3835 h 4213"/>
                <a:gd name="T10" fmla="*/ 2133 w 3830"/>
                <a:gd name="T11" fmla="*/ 3985 h 4213"/>
                <a:gd name="T12" fmla="*/ 2547 w 3830"/>
                <a:gd name="T13" fmla="*/ 4045 h 4213"/>
                <a:gd name="T14" fmla="*/ 2912 w 3830"/>
                <a:gd name="T15" fmla="*/ 4063 h 4213"/>
                <a:gd name="T16" fmla="*/ 3086 w 3830"/>
                <a:gd name="T17" fmla="*/ 3691 h 4213"/>
                <a:gd name="T18" fmla="*/ 3194 w 3830"/>
                <a:gd name="T19" fmla="*/ 3475 h 4213"/>
                <a:gd name="T20" fmla="*/ 2966 w 3830"/>
                <a:gd name="T21" fmla="*/ 3086 h 4213"/>
                <a:gd name="T22" fmla="*/ 3086 w 3830"/>
                <a:gd name="T23" fmla="*/ 2511 h 4213"/>
                <a:gd name="T24" fmla="*/ 3110 w 3830"/>
                <a:gd name="T25" fmla="*/ 1893 h 4213"/>
                <a:gd name="T26" fmla="*/ 3206 w 3830"/>
                <a:gd name="T27" fmla="*/ 1636 h 4213"/>
                <a:gd name="T28" fmla="*/ 3685 w 3830"/>
                <a:gd name="T29" fmla="*/ 1042 h 4213"/>
                <a:gd name="T30" fmla="*/ 3697 w 3830"/>
                <a:gd name="T31" fmla="*/ 563 h 4213"/>
                <a:gd name="T32" fmla="*/ 3458 w 3830"/>
                <a:gd name="T33" fmla="*/ 419 h 4213"/>
                <a:gd name="T34" fmla="*/ 3314 w 3830"/>
                <a:gd name="T35" fmla="*/ 215 h 4213"/>
                <a:gd name="T36" fmla="*/ 2948 w 3830"/>
                <a:gd name="T37" fmla="*/ 275 h 4213"/>
                <a:gd name="T38" fmla="*/ 2834 w 3830"/>
                <a:gd name="T39" fmla="*/ 197 h 4213"/>
                <a:gd name="T40" fmla="*/ 2781 w 3830"/>
                <a:gd name="T41" fmla="*/ 156 h 4213"/>
                <a:gd name="T42" fmla="*/ 2583 w 3830"/>
                <a:gd name="T43" fmla="*/ 347 h 4213"/>
                <a:gd name="T44" fmla="*/ 2421 w 3830"/>
                <a:gd name="T45" fmla="*/ 102 h 4213"/>
                <a:gd name="T46" fmla="*/ 2223 w 3830"/>
                <a:gd name="T47" fmla="*/ 18 h 4213"/>
                <a:gd name="T48" fmla="*/ 2229 w 3830"/>
                <a:gd name="T49" fmla="*/ 191 h 4213"/>
                <a:gd name="T50" fmla="*/ 1995 w 3830"/>
                <a:gd name="T51" fmla="*/ 359 h 4213"/>
                <a:gd name="T52" fmla="*/ 1600 w 3830"/>
                <a:gd name="T53" fmla="*/ 221 h 4213"/>
                <a:gd name="T54" fmla="*/ 1258 w 3830"/>
                <a:gd name="T55" fmla="*/ 263 h 4213"/>
                <a:gd name="T56" fmla="*/ 959 w 3830"/>
                <a:gd name="T57" fmla="*/ 251 h 4213"/>
                <a:gd name="T58" fmla="*/ 1061 w 3830"/>
                <a:gd name="T59" fmla="*/ 461 h 4213"/>
                <a:gd name="T60" fmla="*/ 851 w 3830"/>
                <a:gd name="T61" fmla="*/ 713 h 4213"/>
                <a:gd name="T62" fmla="*/ 671 w 3830"/>
                <a:gd name="T63" fmla="*/ 977 h 4213"/>
                <a:gd name="T64" fmla="*/ 773 w 3830"/>
                <a:gd name="T65" fmla="*/ 1168 h 4213"/>
                <a:gd name="T66" fmla="*/ 731 w 3830"/>
                <a:gd name="T67" fmla="*/ 1444 h 4213"/>
                <a:gd name="T68" fmla="*/ 659 w 3830"/>
                <a:gd name="T69" fmla="*/ 1630 h 4213"/>
                <a:gd name="T70" fmla="*/ 312 w 3830"/>
                <a:gd name="T71" fmla="*/ 1839 h 4213"/>
                <a:gd name="T72" fmla="*/ 0 w 3830"/>
                <a:gd name="T73" fmla="*/ 1863 h 4213"/>
                <a:gd name="T74" fmla="*/ 773 w 3830"/>
                <a:gd name="T75" fmla="*/ 2049 h 4213"/>
                <a:gd name="T76" fmla="*/ 2367 w 3830"/>
                <a:gd name="T77" fmla="*/ 1803 h 4213"/>
                <a:gd name="T78" fmla="*/ 2163 w 3830"/>
                <a:gd name="T79" fmla="*/ 1731 h 4213"/>
                <a:gd name="T80" fmla="*/ 1894 w 3830"/>
                <a:gd name="T81" fmla="*/ 1696 h 4213"/>
                <a:gd name="T82" fmla="*/ 1828 w 3830"/>
                <a:gd name="T83" fmla="*/ 1432 h 4213"/>
                <a:gd name="T84" fmla="*/ 1732 w 3830"/>
                <a:gd name="T85" fmla="*/ 1120 h 4213"/>
                <a:gd name="T86" fmla="*/ 1894 w 3830"/>
                <a:gd name="T87" fmla="*/ 923 h 4213"/>
                <a:gd name="T88" fmla="*/ 2373 w 3830"/>
                <a:gd name="T89" fmla="*/ 845 h 4213"/>
                <a:gd name="T90" fmla="*/ 2781 w 3830"/>
                <a:gd name="T91" fmla="*/ 671 h 4213"/>
                <a:gd name="T92" fmla="*/ 3170 w 3830"/>
                <a:gd name="T93" fmla="*/ 437 h 4213"/>
                <a:gd name="T94" fmla="*/ 3482 w 3830"/>
                <a:gd name="T95" fmla="*/ 485 h 4213"/>
                <a:gd name="T96" fmla="*/ 3572 w 3830"/>
                <a:gd name="T97" fmla="*/ 593 h 4213"/>
                <a:gd name="T98" fmla="*/ 3464 w 3830"/>
                <a:gd name="T99" fmla="*/ 671 h 4213"/>
                <a:gd name="T100" fmla="*/ 3398 w 3830"/>
                <a:gd name="T101" fmla="*/ 791 h 4213"/>
                <a:gd name="T102" fmla="*/ 3260 w 3830"/>
                <a:gd name="T103" fmla="*/ 881 h 4213"/>
                <a:gd name="T104" fmla="*/ 3086 w 3830"/>
                <a:gd name="T105" fmla="*/ 869 h 4213"/>
                <a:gd name="T106" fmla="*/ 3062 w 3830"/>
                <a:gd name="T107" fmla="*/ 1156 h 4213"/>
                <a:gd name="T108" fmla="*/ 3032 w 3830"/>
                <a:gd name="T109" fmla="*/ 1390 h 4213"/>
                <a:gd name="T110" fmla="*/ 2966 w 3830"/>
                <a:gd name="T111" fmla="*/ 1630 h 4213"/>
                <a:gd name="T112" fmla="*/ 2403 w 3830"/>
                <a:gd name="T113" fmla="*/ 1827 h 4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830" h="4213">
                  <a:moveTo>
                    <a:pt x="905" y="2295"/>
                  </a:moveTo>
                  <a:lnTo>
                    <a:pt x="905" y="2295"/>
                  </a:lnTo>
                  <a:cubicBezTo>
                    <a:pt x="1025" y="2349"/>
                    <a:pt x="1085" y="2516"/>
                    <a:pt x="1192" y="2570"/>
                  </a:cubicBezTo>
                  <a:cubicBezTo>
                    <a:pt x="1246" y="2594"/>
                    <a:pt x="1348" y="2564"/>
                    <a:pt x="1408" y="2553"/>
                  </a:cubicBezTo>
                  <a:cubicBezTo>
                    <a:pt x="1492" y="2540"/>
                    <a:pt x="1558" y="2576"/>
                    <a:pt x="1636" y="2588"/>
                  </a:cubicBezTo>
                  <a:cubicBezTo>
                    <a:pt x="1654" y="2588"/>
                    <a:pt x="1714" y="2588"/>
                    <a:pt x="1720" y="2600"/>
                  </a:cubicBezTo>
                  <a:lnTo>
                    <a:pt x="1720" y="2600"/>
                  </a:lnTo>
                  <a:cubicBezTo>
                    <a:pt x="1720" y="2654"/>
                    <a:pt x="1678" y="2690"/>
                    <a:pt x="1690" y="2756"/>
                  </a:cubicBezTo>
                  <a:cubicBezTo>
                    <a:pt x="1696" y="2798"/>
                    <a:pt x="1720" y="2834"/>
                    <a:pt x="1720" y="2882"/>
                  </a:cubicBezTo>
                  <a:cubicBezTo>
                    <a:pt x="1720" y="2948"/>
                    <a:pt x="1690" y="3014"/>
                    <a:pt x="1630" y="3056"/>
                  </a:cubicBezTo>
                  <a:cubicBezTo>
                    <a:pt x="1606" y="3074"/>
                    <a:pt x="1582" y="3092"/>
                    <a:pt x="1552" y="3104"/>
                  </a:cubicBezTo>
                  <a:cubicBezTo>
                    <a:pt x="1540" y="3110"/>
                    <a:pt x="1492" y="3134"/>
                    <a:pt x="1492" y="3140"/>
                  </a:cubicBezTo>
                  <a:cubicBezTo>
                    <a:pt x="1522" y="3170"/>
                    <a:pt x="1570" y="3176"/>
                    <a:pt x="1600" y="3206"/>
                  </a:cubicBezTo>
                  <a:cubicBezTo>
                    <a:pt x="1654" y="3260"/>
                    <a:pt x="1702" y="3182"/>
                    <a:pt x="1750" y="3176"/>
                  </a:cubicBezTo>
                  <a:cubicBezTo>
                    <a:pt x="1804" y="3164"/>
                    <a:pt x="1852" y="3188"/>
                    <a:pt x="1887" y="3224"/>
                  </a:cubicBezTo>
                  <a:cubicBezTo>
                    <a:pt x="1935" y="3254"/>
                    <a:pt x="1948" y="3337"/>
                    <a:pt x="1966" y="3385"/>
                  </a:cubicBezTo>
                  <a:cubicBezTo>
                    <a:pt x="1977" y="3433"/>
                    <a:pt x="1942" y="3457"/>
                    <a:pt x="1948" y="3499"/>
                  </a:cubicBezTo>
                  <a:cubicBezTo>
                    <a:pt x="1948" y="3535"/>
                    <a:pt x="1948" y="3571"/>
                    <a:pt x="1948" y="3607"/>
                  </a:cubicBezTo>
                  <a:cubicBezTo>
                    <a:pt x="1935" y="3655"/>
                    <a:pt x="1894" y="3673"/>
                    <a:pt x="1906" y="3727"/>
                  </a:cubicBezTo>
                  <a:cubicBezTo>
                    <a:pt x="1911" y="3787"/>
                    <a:pt x="1966" y="3769"/>
                    <a:pt x="1971" y="3835"/>
                  </a:cubicBezTo>
                  <a:cubicBezTo>
                    <a:pt x="1983" y="3913"/>
                    <a:pt x="1983" y="3913"/>
                    <a:pt x="1983" y="3913"/>
                  </a:cubicBezTo>
                  <a:lnTo>
                    <a:pt x="1983" y="3913"/>
                  </a:lnTo>
                  <a:cubicBezTo>
                    <a:pt x="1990" y="3943"/>
                    <a:pt x="2013" y="3961"/>
                    <a:pt x="2025" y="3985"/>
                  </a:cubicBezTo>
                  <a:cubicBezTo>
                    <a:pt x="2043" y="4039"/>
                    <a:pt x="2073" y="3949"/>
                    <a:pt x="2133" y="3985"/>
                  </a:cubicBezTo>
                  <a:cubicBezTo>
                    <a:pt x="2163" y="4003"/>
                    <a:pt x="2205" y="3967"/>
                    <a:pt x="2247" y="3991"/>
                  </a:cubicBezTo>
                  <a:cubicBezTo>
                    <a:pt x="2283" y="4021"/>
                    <a:pt x="2301" y="4003"/>
                    <a:pt x="2337" y="4009"/>
                  </a:cubicBezTo>
                  <a:cubicBezTo>
                    <a:pt x="2367" y="4009"/>
                    <a:pt x="2379" y="4027"/>
                    <a:pt x="2403" y="4032"/>
                  </a:cubicBezTo>
                  <a:cubicBezTo>
                    <a:pt x="2439" y="4045"/>
                    <a:pt x="2505" y="4039"/>
                    <a:pt x="2547" y="4045"/>
                  </a:cubicBezTo>
                  <a:cubicBezTo>
                    <a:pt x="2589" y="4045"/>
                    <a:pt x="2631" y="4074"/>
                    <a:pt x="2679" y="4087"/>
                  </a:cubicBezTo>
                  <a:cubicBezTo>
                    <a:pt x="2733" y="4080"/>
                    <a:pt x="2781" y="4134"/>
                    <a:pt x="2816" y="4176"/>
                  </a:cubicBezTo>
                  <a:cubicBezTo>
                    <a:pt x="2852" y="4212"/>
                    <a:pt x="2852" y="4152"/>
                    <a:pt x="2882" y="4134"/>
                  </a:cubicBezTo>
                  <a:cubicBezTo>
                    <a:pt x="2924" y="4104"/>
                    <a:pt x="2924" y="4098"/>
                    <a:pt x="2912" y="4063"/>
                  </a:cubicBezTo>
                  <a:cubicBezTo>
                    <a:pt x="2888" y="3991"/>
                    <a:pt x="2972" y="3997"/>
                    <a:pt x="2996" y="3955"/>
                  </a:cubicBezTo>
                  <a:cubicBezTo>
                    <a:pt x="3014" y="3931"/>
                    <a:pt x="2978" y="3931"/>
                    <a:pt x="2972" y="3919"/>
                  </a:cubicBezTo>
                  <a:cubicBezTo>
                    <a:pt x="2948" y="3889"/>
                    <a:pt x="2978" y="3865"/>
                    <a:pt x="2978" y="3835"/>
                  </a:cubicBezTo>
                  <a:cubicBezTo>
                    <a:pt x="3020" y="3805"/>
                    <a:pt x="3038" y="3709"/>
                    <a:pt x="3086" y="3691"/>
                  </a:cubicBezTo>
                  <a:cubicBezTo>
                    <a:pt x="3104" y="3685"/>
                    <a:pt x="3122" y="3691"/>
                    <a:pt x="3128" y="3667"/>
                  </a:cubicBezTo>
                  <a:cubicBezTo>
                    <a:pt x="3128" y="3631"/>
                    <a:pt x="3104" y="3571"/>
                    <a:pt x="3164" y="3571"/>
                  </a:cubicBezTo>
                  <a:cubicBezTo>
                    <a:pt x="3182" y="3571"/>
                    <a:pt x="3236" y="3565"/>
                    <a:pt x="3248" y="3553"/>
                  </a:cubicBezTo>
                  <a:cubicBezTo>
                    <a:pt x="3260" y="3541"/>
                    <a:pt x="3206" y="3487"/>
                    <a:pt x="3194" y="3475"/>
                  </a:cubicBezTo>
                  <a:cubicBezTo>
                    <a:pt x="3176" y="3451"/>
                    <a:pt x="3164" y="3433"/>
                    <a:pt x="3152" y="3409"/>
                  </a:cubicBezTo>
                  <a:cubicBezTo>
                    <a:pt x="3134" y="3379"/>
                    <a:pt x="3104" y="3355"/>
                    <a:pt x="3086" y="3320"/>
                  </a:cubicBezTo>
                  <a:cubicBezTo>
                    <a:pt x="2966" y="3086"/>
                    <a:pt x="2966" y="3086"/>
                    <a:pt x="2966" y="3086"/>
                  </a:cubicBezTo>
                  <a:lnTo>
                    <a:pt x="2966" y="3086"/>
                  </a:lnTo>
                  <a:cubicBezTo>
                    <a:pt x="2942" y="3050"/>
                    <a:pt x="2924" y="3008"/>
                    <a:pt x="2942" y="2966"/>
                  </a:cubicBezTo>
                  <a:cubicBezTo>
                    <a:pt x="2954" y="2930"/>
                    <a:pt x="3008" y="2918"/>
                    <a:pt x="3038" y="2900"/>
                  </a:cubicBezTo>
                  <a:cubicBezTo>
                    <a:pt x="3098" y="2858"/>
                    <a:pt x="3134" y="2816"/>
                    <a:pt x="3134" y="2744"/>
                  </a:cubicBezTo>
                  <a:cubicBezTo>
                    <a:pt x="3134" y="2678"/>
                    <a:pt x="3110" y="2576"/>
                    <a:pt x="3086" y="2511"/>
                  </a:cubicBezTo>
                  <a:cubicBezTo>
                    <a:pt x="3068" y="2451"/>
                    <a:pt x="3020" y="2403"/>
                    <a:pt x="3008" y="2343"/>
                  </a:cubicBezTo>
                  <a:cubicBezTo>
                    <a:pt x="3002" y="2295"/>
                    <a:pt x="2990" y="2247"/>
                    <a:pt x="2990" y="2205"/>
                  </a:cubicBezTo>
                  <a:cubicBezTo>
                    <a:pt x="2990" y="2133"/>
                    <a:pt x="3050" y="2103"/>
                    <a:pt x="3050" y="2031"/>
                  </a:cubicBezTo>
                  <a:cubicBezTo>
                    <a:pt x="3056" y="1977"/>
                    <a:pt x="3086" y="1947"/>
                    <a:pt x="3110" y="1893"/>
                  </a:cubicBezTo>
                  <a:cubicBezTo>
                    <a:pt x="3134" y="1863"/>
                    <a:pt x="3146" y="1827"/>
                    <a:pt x="3158" y="1791"/>
                  </a:cubicBezTo>
                  <a:cubicBezTo>
                    <a:pt x="3176" y="1755"/>
                    <a:pt x="3170" y="1702"/>
                    <a:pt x="3182" y="1666"/>
                  </a:cubicBezTo>
                  <a:lnTo>
                    <a:pt x="3182" y="1666"/>
                  </a:lnTo>
                  <a:cubicBezTo>
                    <a:pt x="3188" y="1654"/>
                    <a:pt x="3194" y="1642"/>
                    <a:pt x="3206" y="1636"/>
                  </a:cubicBezTo>
                  <a:cubicBezTo>
                    <a:pt x="3284" y="1576"/>
                    <a:pt x="3266" y="1486"/>
                    <a:pt x="3356" y="1450"/>
                  </a:cubicBezTo>
                  <a:cubicBezTo>
                    <a:pt x="3458" y="1408"/>
                    <a:pt x="3446" y="1306"/>
                    <a:pt x="3482" y="1222"/>
                  </a:cubicBezTo>
                  <a:cubicBezTo>
                    <a:pt x="3500" y="1162"/>
                    <a:pt x="3530" y="1138"/>
                    <a:pt x="3565" y="1102"/>
                  </a:cubicBezTo>
                  <a:cubicBezTo>
                    <a:pt x="3601" y="1066"/>
                    <a:pt x="3625" y="1042"/>
                    <a:pt x="3685" y="1042"/>
                  </a:cubicBezTo>
                  <a:cubicBezTo>
                    <a:pt x="3715" y="1042"/>
                    <a:pt x="3757" y="1030"/>
                    <a:pt x="3781" y="1006"/>
                  </a:cubicBezTo>
                  <a:cubicBezTo>
                    <a:pt x="3829" y="947"/>
                    <a:pt x="3817" y="911"/>
                    <a:pt x="3769" y="863"/>
                  </a:cubicBezTo>
                  <a:cubicBezTo>
                    <a:pt x="3733" y="827"/>
                    <a:pt x="3721" y="785"/>
                    <a:pt x="3715" y="743"/>
                  </a:cubicBezTo>
                  <a:cubicBezTo>
                    <a:pt x="3703" y="695"/>
                    <a:pt x="3673" y="599"/>
                    <a:pt x="3697" y="563"/>
                  </a:cubicBezTo>
                  <a:cubicBezTo>
                    <a:pt x="3709" y="551"/>
                    <a:pt x="3721" y="545"/>
                    <a:pt x="3727" y="539"/>
                  </a:cubicBezTo>
                  <a:cubicBezTo>
                    <a:pt x="3709" y="515"/>
                    <a:pt x="3685" y="485"/>
                    <a:pt x="3655" y="473"/>
                  </a:cubicBezTo>
                  <a:cubicBezTo>
                    <a:pt x="3637" y="455"/>
                    <a:pt x="3607" y="455"/>
                    <a:pt x="3578" y="449"/>
                  </a:cubicBezTo>
                  <a:cubicBezTo>
                    <a:pt x="3541" y="443"/>
                    <a:pt x="3476" y="449"/>
                    <a:pt x="3458" y="419"/>
                  </a:cubicBezTo>
                  <a:cubicBezTo>
                    <a:pt x="3440" y="395"/>
                    <a:pt x="3428" y="371"/>
                    <a:pt x="3422" y="341"/>
                  </a:cubicBezTo>
                  <a:cubicBezTo>
                    <a:pt x="3410" y="311"/>
                    <a:pt x="3380" y="275"/>
                    <a:pt x="3350" y="257"/>
                  </a:cubicBezTo>
                  <a:cubicBezTo>
                    <a:pt x="3314" y="215"/>
                    <a:pt x="3314" y="215"/>
                    <a:pt x="3314" y="215"/>
                  </a:cubicBezTo>
                  <a:lnTo>
                    <a:pt x="3314" y="215"/>
                  </a:lnTo>
                  <a:cubicBezTo>
                    <a:pt x="3308" y="180"/>
                    <a:pt x="3266" y="245"/>
                    <a:pt x="3260" y="257"/>
                  </a:cubicBezTo>
                  <a:cubicBezTo>
                    <a:pt x="3230" y="299"/>
                    <a:pt x="3224" y="311"/>
                    <a:pt x="3170" y="323"/>
                  </a:cubicBezTo>
                  <a:cubicBezTo>
                    <a:pt x="3074" y="341"/>
                    <a:pt x="2990" y="347"/>
                    <a:pt x="2948" y="275"/>
                  </a:cubicBezTo>
                  <a:lnTo>
                    <a:pt x="2948" y="275"/>
                  </a:lnTo>
                  <a:cubicBezTo>
                    <a:pt x="2924" y="287"/>
                    <a:pt x="2906" y="311"/>
                    <a:pt x="2888" y="305"/>
                  </a:cubicBezTo>
                  <a:cubicBezTo>
                    <a:pt x="2858" y="305"/>
                    <a:pt x="2840" y="281"/>
                    <a:pt x="2828" y="257"/>
                  </a:cubicBezTo>
                  <a:cubicBezTo>
                    <a:pt x="2822" y="239"/>
                    <a:pt x="2834" y="215"/>
                    <a:pt x="2834" y="197"/>
                  </a:cubicBezTo>
                  <a:lnTo>
                    <a:pt x="2834" y="197"/>
                  </a:lnTo>
                  <a:cubicBezTo>
                    <a:pt x="2828" y="186"/>
                    <a:pt x="2822" y="180"/>
                    <a:pt x="2822" y="162"/>
                  </a:cubicBezTo>
                  <a:lnTo>
                    <a:pt x="2822" y="162"/>
                  </a:lnTo>
                  <a:cubicBezTo>
                    <a:pt x="2810" y="162"/>
                    <a:pt x="2805" y="167"/>
                    <a:pt x="2792" y="167"/>
                  </a:cubicBezTo>
                  <a:cubicBezTo>
                    <a:pt x="2786" y="167"/>
                    <a:pt x="2781" y="162"/>
                    <a:pt x="2781" y="156"/>
                  </a:cubicBezTo>
                  <a:lnTo>
                    <a:pt x="2781" y="156"/>
                  </a:lnTo>
                  <a:cubicBezTo>
                    <a:pt x="2750" y="167"/>
                    <a:pt x="2709" y="215"/>
                    <a:pt x="2673" y="228"/>
                  </a:cubicBezTo>
                  <a:cubicBezTo>
                    <a:pt x="2631" y="239"/>
                    <a:pt x="2643" y="293"/>
                    <a:pt x="2625" y="329"/>
                  </a:cubicBezTo>
                  <a:cubicBezTo>
                    <a:pt x="2619" y="353"/>
                    <a:pt x="2595" y="383"/>
                    <a:pt x="2583" y="347"/>
                  </a:cubicBezTo>
                  <a:cubicBezTo>
                    <a:pt x="2571" y="311"/>
                    <a:pt x="2565" y="311"/>
                    <a:pt x="2529" y="305"/>
                  </a:cubicBezTo>
                  <a:cubicBezTo>
                    <a:pt x="2451" y="305"/>
                    <a:pt x="2499" y="239"/>
                    <a:pt x="2511" y="197"/>
                  </a:cubicBezTo>
                  <a:cubicBezTo>
                    <a:pt x="2523" y="149"/>
                    <a:pt x="2349" y="251"/>
                    <a:pt x="2355" y="173"/>
                  </a:cubicBezTo>
                  <a:cubicBezTo>
                    <a:pt x="2361" y="138"/>
                    <a:pt x="2391" y="114"/>
                    <a:pt x="2421" y="102"/>
                  </a:cubicBezTo>
                  <a:cubicBezTo>
                    <a:pt x="2475" y="72"/>
                    <a:pt x="2385" y="72"/>
                    <a:pt x="2379" y="72"/>
                  </a:cubicBezTo>
                  <a:cubicBezTo>
                    <a:pt x="2367" y="66"/>
                    <a:pt x="2367" y="54"/>
                    <a:pt x="2361" y="42"/>
                  </a:cubicBezTo>
                  <a:cubicBezTo>
                    <a:pt x="2349" y="30"/>
                    <a:pt x="2325" y="18"/>
                    <a:pt x="2307" y="12"/>
                  </a:cubicBezTo>
                  <a:cubicBezTo>
                    <a:pt x="2277" y="0"/>
                    <a:pt x="2241" y="6"/>
                    <a:pt x="2223" y="18"/>
                  </a:cubicBezTo>
                  <a:cubicBezTo>
                    <a:pt x="2187" y="54"/>
                    <a:pt x="2145" y="36"/>
                    <a:pt x="2121" y="60"/>
                  </a:cubicBezTo>
                  <a:cubicBezTo>
                    <a:pt x="2061" y="114"/>
                    <a:pt x="2061" y="186"/>
                    <a:pt x="2169" y="149"/>
                  </a:cubicBezTo>
                  <a:cubicBezTo>
                    <a:pt x="2199" y="144"/>
                    <a:pt x="2241" y="84"/>
                    <a:pt x="2247" y="144"/>
                  </a:cubicBezTo>
                  <a:cubicBezTo>
                    <a:pt x="2247" y="156"/>
                    <a:pt x="2223" y="186"/>
                    <a:pt x="2229" y="191"/>
                  </a:cubicBezTo>
                  <a:cubicBezTo>
                    <a:pt x="2235" y="209"/>
                    <a:pt x="2265" y="204"/>
                    <a:pt x="2271" y="228"/>
                  </a:cubicBezTo>
                  <a:cubicBezTo>
                    <a:pt x="2289" y="251"/>
                    <a:pt x="2247" y="305"/>
                    <a:pt x="2229" y="323"/>
                  </a:cubicBezTo>
                  <a:cubicBezTo>
                    <a:pt x="2187" y="365"/>
                    <a:pt x="2157" y="305"/>
                    <a:pt x="2115" y="311"/>
                  </a:cubicBezTo>
                  <a:cubicBezTo>
                    <a:pt x="2061" y="311"/>
                    <a:pt x="2073" y="389"/>
                    <a:pt x="1995" y="359"/>
                  </a:cubicBezTo>
                  <a:cubicBezTo>
                    <a:pt x="1953" y="347"/>
                    <a:pt x="1918" y="293"/>
                    <a:pt x="1858" y="305"/>
                  </a:cubicBezTo>
                  <a:cubicBezTo>
                    <a:pt x="1840" y="305"/>
                    <a:pt x="1792" y="341"/>
                    <a:pt x="1786" y="311"/>
                  </a:cubicBezTo>
                  <a:cubicBezTo>
                    <a:pt x="1768" y="233"/>
                    <a:pt x="1696" y="263"/>
                    <a:pt x="1654" y="204"/>
                  </a:cubicBezTo>
                  <a:cubicBezTo>
                    <a:pt x="1612" y="149"/>
                    <a:pt x="1612" y="197"/>
                    <a:pt x="1600" y="221"/>
                  </a:cubicBezTo>
                  <a:cubicBezTo>
                    <a:pt x="1558" y="311"/>
                    <a:pt x="1462" y="287"/>
                    <a:pt x="1372" y="293"/>
                  </a:cubicBezTo>
                  <a:cubicBezTo>
                    <a:pt x="1360" y="293"/>
                    <a:pt x="1342" y="293"/>
                    <a:pt x="1330" y="293"/>
                  </a:cubicBezTo>
                  <a:cubicBezTo>
                    <a:pt x="1312" y="299"/>
                    <a:pt x="1300" y="311"/>
                    <a:pt x="1288" y="317"/>
                  </a:cubicBezTo>
                  <a:cubicBezTo>
                    <a:pt x="1264" y="323"/>
                    <a:pt x="1258" y="275"/>
                    <a:pt x="1258" y="263"/>
                  </a:cubicBezTo>
                  <a:cubicBezTo>
                    <a:pt x="1252" y="167"/>
                    <a:pt x="1168" y="305"/>
                    <a:pt x="1138" y="287"/>
                  </a:cubicBezTo>
                  <a:cubicBezTo>
                    <a:pt x="1120" y="281"/>
                    <a:pt x="1127" y="263"/>
                    <a:pt x="1120" y="251"/>
                  </a:cubicBezTo>
                  <a:cubicBezTo>
                    <a:pt x="1091" y="204"/>
                    <a:pt x="1067" y="233"/>
                    <a:pt x="1019" y="239"/>
                  </a:cubicBezTo>
                  <a:cubicBezTo>
                    <a:pt x="1001" y="245"/>
                    <a:pt x="971" y="228"/>
                    <a:pt x="959" y="251"/>
                  </a:cubicBezTo>
                  <a:cubicBezTo>
                    <a:pt x="941" y="281"/>
                    <a:pt x="929" y="305"/>
                    <a:pt x="917" y="335"/>
                  </a:cubicBezTo>
                  <a:cubicBezTo>
                    <a:pt x="905" y="371"/>
                    <a:pt x="941" y="377"/>
                    <a:pt x="959" y="395"/>
                  </a:cubicBezTo>
                  <a:cubicBezTo>
                    <a:pt x="977" y="389"/>
                    <a:pt x="995" y="425"/>
                    <a:pt x="1007" y="437"/>
                  </a:cubicBezTo>
                  <a:cubicBezTo>
                    <a:pt x="1019" y="449"/>
                    <a:pt x="1043" y="455"/>
                    <a:pt x="1061" y="461"/>
                  </a:cubicBezTo>
                  <a:cubicBezTo>
                    <a:pt x="1091" y="479"/>
                    <a:pt x="1109" y="497"/>
                    <a:pt x="1133" y="509"/>
                  </a:cubicBezTo>
                  <a:cubicBezTo>
                    <a:pt x="1186" y="545"/>
                    <a:pt x="1072" y="593"/>
                    <a:pt x="1043" y="599"/>
                  </a:cubicBezTo>
                  <a:cubicBezTo>
                    <a:pt x="1001" y="605"/>
                    <a:pt x="989" y="533"/>
                    <a:pt x="947" y="599"/>
                  </a:cubicBezTo>
                  <a:cubicBezTo>
                    <a:pt x="899" y="659"/>
                    <a:pt x="821" y="611"/>
                    <a:pt x="851" y="713"/>
                  </a:cubicBezTo>
                  <a:cubicBezTo>
                    <a:pt x="857" y="743"/>
                    <a:pt x="863" y="779"/>
                    <a:pt x="821" y="779"/>
                  </a:cubicBezTo>
                  <a:cubicBezTo>
                    <a:pt x="755" y="779"/>
                    <a:pt x="773" y="803"/>
                    <a:pt x="773" y="857"/>
                  </a:cubicBezTo>
                  <a:cubicBezTo>
                    <a:pt x="773" y="899"/>
                    <a:pt x="749" y="923"/>
                    <a:pt x="707" y="935"/>
                  </a:cubicBezTo>
                  <a:cubicBezTo>
                    <a:pt x="689" y="940"/>
                    <a:pt x="683" y="958"/>
                    <a:pt x="671" y="977"/>
                  </a:cubicBezTo>
                  <a:lnTo>
                    <a:pt x="671" y="977"/>
                  </a:lnTo>
                  <a:cubicBezTo>
                    <a:pt x="671" y="995"/>
                    <a:pt x="683" y="1024"/>
                    <a:pt x="683" y="1042"/>
                  </a:cubicBezTo>
                  <a:lnTo>
                    <a:pt x="683" y="1048"/>
                  </a:lnTo>
                  <a:cubicBezTo>
                    <a:pt x="701" y="1096"/>
                    <a:pt x="755" y="1120"/>
                    <a:pt x="773" y="1168"/>
                  </a:cubicBezTo>
                  <a:cubicBezTo>
                    <a:pt x="779" y="1204"/>
                    <a:pt x="779" y="1234"/>
                    <a:pt x="779" y="1276"/>
                  </a:cubicBezTo>
                  <a:cubicBezTo>
                    <a:pt x="779" y="1294"/>
                    <a:pt x="791" y="1348"/>
                    <a:pt x="815" y="1348"/>
                  </a:cubicBezTo>
                  <a:cubicBezTo>
                    <a:pt x="815" y="1378"/>
                    <a:pt x="803" y="1390"/>
                    <a:pt x="791" y="1414"/>
                  </a:cubicBezTo>
                  <a:cubicBezTo>
                    <a:pt x="773" y="1444"/>
                    <a:pt x="755" y="1438"/>
                    <a:pt x="731" y="1444"/>
                  </a:cubicBezTo>
                  <a:cubicBezTo>
                    <a:pt x="677" y="1450"/>
                    <a:pt x="695" y="1498"/>
                    <a:pt x="659" y="1528"/>
                  </a:cubicBezTo>
                  <a:cubicBezTo>
                    <a:pt x="641" y="1552"/>
                    <a:pt x="629" y="1534"/>
                    <a:pt x="605" y="1534"/>
                  </a:cubicBezTo>
                  <a:cubicBezTo>
                    <a:pt x="605" y="1546"/>
                    <a:pt x="617" y="1564"/>
                    <a:pt x="617" y="1564"/>
                  </a:cubicBezTo>
                  <a:cubicBezTo>
                    <a:pt x="635" y="1594"/>
                    <a:pt x="689" y="1588"/>
                    <a:pt x="659" y="1630"/>
                  </a:cubicBezTo>
                  <a:cubicBezTo>
                    <a:pt x="641" y="1654"/>
                    <a:pt x="659" y="1666"/>
                    <a:pt x="641" y="1690"/>
                  </a:cubicBezTo>
                  <a:cubicBezTo>
                    <a:pt x="605" y="1725"/>
                    <a:pt x="527" y="1773"/>
                    <a:pt x="485" y="1755"/>
                  </a:cubicBezTo>
                  <a:cubicBezTo>
                    <a:pt x="461" y="1744"/>
                    <a:pt x="389" y="1773"/>
                    <a:pt x="365" y="1791"/>
                  </a:cubicBezTo>
                  <a:cubicBezTo>
                    <a:pt x="347" y="1809"/>
                    <a:pt x="347" y="1845"/>
                    <a:pt x="312" y="1839"/>
                  </a:cubicBezTo>
                  <a:cubicBezTo>
                    <a:pt x="281" y="1839"/>
                    <a:pt x="270" y="1815"/>
                    <a:pt x="240" y="1815"/>
                  </a:cubicBezTo>
                  <a:cubicBezTo>
                    <a:pt x="204" y="1815"/>
                    <a:pt x="186" y="1827"/>
                    <a:pt x="156" y="1809"/>
                  </a:cubicBezTo>
                  <a:cubicBezTo>
                    <a:pt x="126" y="1797"/>
                    <a:pt x="108" y="1786"/>
                    <a:pt x="72" y="1803"/>
                  </a:cubicBezTo>
                  <a:cubicBezTo>
                    <a:pt x="54" y="1809"/>
                    <a:pt x="0" y="1839"/>
                    <a:pt x="0" y="1863"/>
                  </a:cubicBezTo>
                  <a:cubicBezTo>
                    <a:pt x="6" y="1899"/>
                    <a:pt x="30" y="1929"/>
                    <a:pt x="48" y="1965"/>
                  </a:cubicBezTo>
                  <a:cubicBezTo>
                    <a:pt x="42" y="1965"/>
                    <a:pt x="42" y="1965"/>
                    <a:pt x="42" y="1965"/>
                  </a:cubicBezTo>
                  <a:cubicBezTo>
                    <a:pt x="162" y="2163"/>
                    <a:pt x="431" y="2007"/>
                    <a:pt x="611" y="2007"/>
                  </a:cubicBezTo>
                  <a:cubicBezTo>
                    <a:pt x="635" y="2007"/>
                    <a:pt x="815" y="1989"/>
                    <a:pt x="773" y="2049"/>
                  </a:cubicBezTo>
                  <a:cubicBezTo>
                    <a:pt x="725" y="2121"/>
                    <a:pt x="707" y="2145"/>
                    <a:pt x="731" y="2235"/>
                  </a:cubicBezTo>
                  <a:cubicBezTo>
                    <a:pt x="863" y="2247"/>
                    <a:pt x="863" y="2247"/>
                    <a:pt x="863" y="2247"/>
                  </a:cubicBezTo>
                  <a:cubicBezTo>
                    <a:pt x="905" y="2295"/>
                    <a:pt x="905" y="2295"/>
                    <a:pt x="905" y="2295"/>
                  </a:cubicBezTo>
                  <a:close/>
                  <a:moveTo>
                    <a:pt x="2367" y="1803"/>
                  </a:moveTo>
                  <a:lnTo>
                    <a:pt x="2367" y="1803"/>
                  </a:lnTo>
                  <a:lnTo>
                    <a:pt x="2367" y="1803"/>
                  </a:lnTo>
                  <a:cubicBezTo>
                    <a:pt x="2325" y="1815"/>
                    <a:pt x="2265" y="1815"/>
                    <a:pt x="2241" y="1773"/>
                  </a:cubicBezTo>
                  <a:cubicBezTo>
                    <a:pt x="2217" y="1731"/>
                    <a:pt x="2223" y="1725"/>
                    <a:pt x="2163" y="1731"/>
                  </a:cubicBezTo>
                  <a:cubicBezTo>
                    <a:pt x="2139" y="1738"/>
                    <a:pt x="2115" y="1702"/>
                    <a:pt x="2097" y="1696"/>
                  </a:cubicBezTo>
                  <a:cubicBezTo>
                    <a:pt x="2061" y="1683"/>
                    <a:pt x="2043" y="1666"/>
                    <a:pt x="2019" y="1707"/>
                  </a:cubicBezTo>
                  <a:cubicBezTo>
                    <a:pt x="2007" y="1720"/>
                    <a:pt x="1977" y="1696"/>
                    <a:pt x="1959" y="1696"/>
                  </a:cubicBezTo>
                  <a:cubicBezTo>
                    <a:pt x="1924" y="1696"/>
                    <a:pt x="1935" y="1714"/>
                    <a:pt x="1894" y="1696"/>
                  </a:cubicBezTo>
                  <a:cubicBezTo>
                    <a:pt x="1864" y="1678"/>
                    <a:pt x="1840" y="1660"/>
                    <a:pt x="1816" y="1648"/>
                  </a:cubicBezTo>
                  <a:cubicBezTo>
                    <a:pt x="1768" y="1624"/>
                    <a:pt x="1810" y="1600"/>
                    <a:pt x="1822" y="1576"/>
                  </a:cubicBezTo>
                  <a:cubicBezTo>
                    <a:pt x="1840" y="1558"/>
                    <a:pt x="1864" y="1528"/>
                    <a:pt x="1852" y="1498"/>
                  </a:cubicBezTo>
                  <a:cubicBezTo>
                    <a:pt x="1840" y="1480"/>
                    <a:pt x="1810" y="1456"/>
                    <a:pt x="1828" y="1432"/>
                  </a:cubicBezTo>
                  <a:cubicBezTo>
                    <a:pt x="1870" y="1390"/>
                    <a:pt x="1744" y="1342"/>
                    <a:pt x="1828" y="1312"/>
                  </a:cubicBezTo>
                  <a:cubicBezTo>
                    <a:pt x="1870" y="1300"/>
                    <a:pt x="1876" y="1270"/>
                    <a:pt x="1876" y="1234"/>
                  </a:cubicBezTo>
                  <a:cubicBezTo>
                    <a:pt x="1882" y="1168"/>
                    <a:pt x="1792" y="1228"/>
                    <a:pt x="1762" y="1204"/>
                  </a:cubicBezTo>
                  <a:cubicBezTo>
                    <a:pt x="1744" y="1192"/>
                    <a:pt x="1744" y="1144"/>
                    <a:pt x="1732" y="1120"/>
                  </a:cubicBezTo>
                  <a:cubicBezTo>
                    <a:pt x="1708" y="1090"/>
                    <a:pt x="1696" y="1072"/>
                    <a:pt x="1744" y="1078"/>
                  </a:cubicBezTo>
                  <a:cubicBezTo>
                    <a:pt x="1762" y="1084"/>
                    <a:pt x="1780" y="1078"/>
                    <a:pt x="1786" y="1078"/>
                  </a:cubicBezTo>
                  <a:cubicBezTo>
                    <a:pt x="1810" y="1078"/>
                    <a:pt x="1846" y="1000"/>
                    <a:pt x="1846" y="982"/>
                  </a:cubicBezTo>
                  <a:cubicBezTo>
                    <a:pt x="1846" y="916"/>
                    <a:pt x="1840" y="929"/>
                    <a:pt x="1894" y="923"/>
                  </a:cubicBezTo>
                  <a:cubicBezTo>
                    <a:pt x="1929" y="916"/>
                    <a:pt x="1918" y="863"/>
                    <a:pt x="1953" y="845"/>
                  </a:cubicBezTo>
                  <a:cubicBezTo>
                    <a:pt x="2001" y="827"/>
                    <a:pt x="2079" y="839"/>
                    <a:pt x="2127" y="851"/>
                  </a:cubicBezTo>
                  <a:cubicBezTo>
                    <a:pt x="2193" y="869"/>
                    <a:pt x="2217" y="869"/>
                    <a:pt x="2271" y="845"/>
                  </a:cubicBezTo>
                  <a:cubicBezTo>
                    <a:pt x="2313" y="827"/>
                    <a:pt x="2337" y="851"/>
                    <a:pt x="2373" y="845"/>
                  </a:cubicBezTo>
                  <a:cubicBezTo>
                    <a:pt x="2427" y="833"/>
                    <a:pt x="2499" y="761"/>
                    <a:pt x="2553" y="797"/>
                  </a:cubicBezTo>
                  <a:cubicBezTo>
                    <a:pt x="2577" y="809"/>
                    <a:pt x="2571" y="827"/>
                    <a:pt x="2601" y="839"/>
                  </a:cubicBezTo>
                  <a:cubicBezTo>
                    <a:pt x="2619" y="845"/>
                    <a:pt x="2685" y="815"/>
                    <a:pt x="2697" y="803"/>
                  </a:cubicBezTo>
                  <a:cubicBezTo>
                    <a:pt x="2763" y="779"/>
                    <a:pt x="2750" y="725"/>
                    <a:pt x="2781" y="671"/>
                  </a:cubicBezTo>
                  <a:cubicBezTo>
                    <a:pt x="2805" y="617"/>
                    <a:pt x="2834" y="641"/>
                    <a:pt x="2882" y="623"/>
                  </a:cubicBezTo>
                  <a:cubicBezTo>
                    <a:pt x="2948" y="599"/>
                    <a:pt x="3014" y="581"/>
                    <a:pt x="3068" y="539"/>
                  </a:cubicBezTo>
                  <a:cubicBezTo>
                    <a:pt x="3098" y="521"/>
                    <a:pt x="3128" y="521"/>
                    <a:pt x="3158" y="509"/>
                  </a:cubicBezTo>
                  <a:cubicBezTo>
                    <a:pt x="3182" y="503"/>
                    <a:pt x="3158" y="455"/>
                    <a:pt x="3170" y="437"/>
                  </a:cubicBezTo>
                  <a:cubicBezTo>
                    <a:pt x="3188" y="413"/>
                    <a:pt x="3206" y="389"/>
                    <a:pt x="3242" y="395"/>
                  </a:cubicBezTo>
                  <a:cubicBezTo>
                    <a:pt x="3266" y="395"/>
                    <a:pt x="3278" y="401"/>
                    <a:pt x="3302" y="413"/>
                  </a:cubicBezTo>
                  <a:cubicBezTo>
                    <a:pt x="3332" y="431"/>
                    <a:pt x="3368" y="431"/>
                    <a:pt x="3398" y="443"/>
                  </a:cubicBezTo>
                  <a:cubicBezTo>
                    <a:pt x="3428" y="455"/>
                    <a:pt x="3452" y="473"/>
                    <a:pt x="3482" y="485"/>
                  </a:cubicBezTo>
                  <a:cubicBezTo>
                    <a:pt x="3494" y="485"/>
                    <a:pt x="3506" y="497"/>
                    <a:pt x="3517" y="497"/>
                  </a:cubicBezTo>
                  <a:cubicBezTo>
                    <a:pt x="3541" y="509"/>
                    <a:pt x="3589" y="521"/>
                    <a:pt x="3601" y="545"/>
                  </a:cubicBezTo>
                  <a:cubicBezTo>
                    <a:pt x="3601" y="557"/>
                    <a:pt x="3589" y="569"/>
                    <a:pt x="3583" y="581"/>
                  </a:cubicBezTo>
                  <a:cubicBezTo>
                    <a:pt x="3578" y="581"/>
                    <a:pt x="3578" y="587"/>
                    <a:pt x="3572" y="593"/>
                  </a:cubicBezTo>
                  <a:lnTo>
                    <a:pt x="3548" y="611"/>
                  </a:lnTo>
                  <a:lnTo>
                    <a:pt x="3548" y="611"/>
                  </a:lnTo>
                  <a:cubicBezTo>
                    <a:pt x="3530" y="641"/>
                    <a:pt x="3530" y="641"/>
                    <a:pt x="3530" y="641"/>
                  </a:cubicBezTo>
                  <a:cubicBezTo>
                    <a:pt x="3524" y="653"/>
                    <a:pt x="3482" y="659"/>
                    <a:pt x="3464" y="671"/>
                  </a:cubicBezTo>
                  <a:cubicBezTo>
                    <a:pt x="3446" y="683"/>
                    <a:pt x="3446" y="695"/>
                    <a:pt x="3464" y="719"/>
                  </a:cubicBezTo>
                  <a:cubicBezTo>
                    <a:pt x="3464" y="725"/>
                    <a:pt x="3494" y="731"/>
                    <a:pt x="3494" y="743"/>
                  </a:cubicBezTo>
                  <a:cubicBezTo>
                    <a:pt x="3494" y="755"/>
                    <a:pt x="3476" y="767"/>
                    <a:pt x="3464" y="767"/>
                  </a:cubicBezTo>
                  <a:cubicBezTo>
                    <a:pt x="3446" y="773"/>
                    <a:pt x="3416" y="797"/>
                    <a:pt x="3398" y="791"/>
                  </a:cubicBezTo>
                  <a:lnTo>
                    <a:pt x="3398" y="791"/>
                  </a:lnTo>
                  <a:cubicBezTo>
                    <a:pt x="3296" y="869"/>
                    <a:pt x="3296" y="869"/>
                    <a:pt x="3296" y="869"/>
                  </a:cubicBezTo>
                  <a:lnTo>
                    <a:pt x="3296" y="869"/>
                  </a:lnTo>
                  <a:cubicBezTo>
                    <a:pt x="3302" y="875"/>
                    <a:pt x="3272" y="881"/>
                    <a:pt x="3260" y="881"/>
                  </a:cubicBezTo>
                  <a:cubicBezTo>
                    <a:pt x="3254" y="881"/>
                    <a:pt x="3248" y="881"/>
                    <a:pt x="3242" y="875"/>
                  </a:cubicBezTo>
                  <a:cubicBezTo>
                    <a:pt x="3230" y="863"/>
                    <a:pt x="3236" y="845"/>
                    <a:pt x="3212" y="845"/>
                  </a:cubicBezTo>
                  <a:cubicBezTo>
                    <a:pt x="3170" y="851"/>
                    <a:pt x="3134" y="887"/>
                    <a:pt x="3086" y="869"/>
                  </a:cubicBezTo>
                  <a:lnTo>
                    <a:pt x="3086" y="869"/>
                  </a:lnTo>
                  <a:cubicBezTo>
                    <a:pt x="3074" y="881"/>
                    <a:pt x="3068" y="916"/>
                    <a:pt x="3068" y="940"/>
                  </a:cubicBezTo>
                  <a:cubicBezTo>
                    <a:pt x="3068" y="964"/>
                    <a:pt x="3080" y="988"/>
                    <a:pt x="3068" y="1012"/>
                  </a:cubicBezTo>
                  <a:cubicBezTo>
                    <a:pt x="3062" y="1030"/>
                    <a:pt x="3050" y="1042"/>
                    <a:pt x="3050" y="1060"/>
                  </a:cubicBezTo>
                  <a:cubicBezTo>
                    <a:pt x="3062" y="1156"/>
                    <a:pt x="3062" y="1156"/>
                    <a:pt x="3062" y="1156"/>
                  </a:cubicBezTo>
                  <a:lnTo>
                    <a:pt x="3062" y="1156"/>
                  </a:lnTo>
                  <a:cubicBezTo>
                    <a:pt x="3062" y="1228"/>
                    <a:pt x="3062" y="1228"/>
                    <a:pt x="3062" y="1228"/>
                  </a:cubicBezTo>
                  <a:cubicBezTo>
                    <a:pt x="3062" y="1318"/>
                    <a:pt x="3062" y="1318"/>
                    <a:pt x="3062" y="1318"/>
                  </a:cubicBezTo>
                  <a:cubicBezTo>
                    <a:pt x="3062" y="1336"/>
                    <a:pt x="3044" y="1378"/>
                    <a:pt x="3032" y="1390"/>
                  </a:cubicBezTo>
                  <a:cubicBezTo>
                    <a:pt x="3032" y="1396"/>
                    <a:pt x="3026" y="1396"/>
                    <a:pt x="3026" y="1402"/>
                  </a:cubicBezTo>
                  <a:cubicBezTo>
                    <a:pt x="3020" y="1420"/>
                    <a:pt x="3032" y="1426"/>
                    <a:pt x="3032" y="1444"/>
                  </a:cubicBezTo>
                  <a:cubicBezTo>
                    <a:pt x="3002" y="1474"/>
                    <a:pt x="3014" y="1510"/>
                    <a:pt x="3008" y="1546"/>
                  </a:cubicBezTo>
                  <a:cubicBezTo>
                    <a:pt x="3002" y="1570"/>
                    <a:pt x="2978" y="1606"/>
                    <a:pt x="2966" y="1630"/>
                  </a:cubicBezTo>
                  <a:cubicBezTo>
                    <a:pt x="2930" y="1678"/>
                    <a:pt x="2846" y="1738"/>
                    <a:pt x="2798" y="1786"/>
                  </a:cubicBezTo>
                  <a:cubicBezTo>
                    <a:pt x="2768" y="1815"/>
                    <a:pt x="2733" y="1803"/>
                    <a:pt x="2691" y="1827"/>
                  </a:cubicBezTo>
                  <a:cubicBezTo>
                    <a:pt x="2637" y="1857"/>
                    <a:pt x="2625" y="1911"/>
                    <a:pt x="2547" y="1893"/>
                  </a:cubicBezTo>
                  <a:cubicBezTo>
                    <a:pt x="2487" y="1875"/>
                    <a:pt x="2475" y="1827"/>
                    <a:pt x="2403" y="1827"/>
                  </a:cubicBezTo>
                  <a:cubicBezTo>
                    <a:pt x="2403" y="1821"/>
                    <a:pt x="2373" y="1809"/>
                    <a:pt x="2367" y="1803"/>
                  </a:cubicBezTo>
                  <a:close/>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4" name="Freeform 127">
              <a:extLst>
                <a:ext uri="{FF2B5EF4-FFF2-40B4-BE49-F238E27FC236}">
                  <a16:creationId xmlns:a16="http://schemas.microsoft.com/office/drawing/2014/main" id="{4D1EC067-1821-7048-86D4-BC3612CB2DED}"/>
                </a:ext>
              </a:extLst>
            </p:cNvPr>
            <p:cNvSpPr>
              <a:spLocks noChangeArrowheads="1"/>
            </p:cNvSpPr>
            <p:nvPr/>
          </p:nvSpPr>
          <p:spPr bwMode="auto">
            <a:xfrm>
              <a:off x="8723958" y="5230820"/>
              <a:ext cx="1015978" cy="762034"/>
            </a:xfrm>
            <a:custGeom>
              <a:avLst/>
              <a:gdLst>
                <a:gd name="T0" fmla="*/ 671 w 1906"/>
                <a:gd name="T1" fmla="*/ 1414 h 1427"/>
                <a:gd name="T2" fmla="*/ 569 w 1906"/>
                <a:gd name="T3" fmla="*/ 1175 h 1427"/>
                <a:gd name="T4" fmla="*/ 563 w 1906"/>
                <a:gd name="T5" fmla="*/ 935 h 1427"/>
                <a:gd name="T6" fmla="*/ 659 w 1906"/>
                <a:gd name="T7" fmla="*/ 815 h 1427"/>
                <a:gd name="T8" fmla="*/ 743 w 1906"/>
                <a:gd name="T9" fmla="*/ 611 h 1427"/>
                <a:gd name="T10" fmla="*/ 833 w 1906"/>
                <a:gd name="T11" fmla="*/ 582 h 1427"/>
                <a:gd name="T12" fmla="*/ 1019 w 1906"/>
                <a:gd name="T13" fmla="*/ 623 h 1427"/>
                <a:gd name="T14" fmla="*/ 1186 w 1906"/>
                <a:gd name="T15" fmla="*/ 773 h 1427"/>
                <a:gd name="T16" fmla="*/ 1366 w 1906"/>
                <a:gd name="T17" fmla="*/ 767 h 1427"/>
                <a:gd name="T18" fmla="*/ 1372 w 1906"/>
                <a:gd name="T19" fmla="*/ 623 h 1427"/>
                <a:gd name="T20" fmla="*/ 1390 w 1906"/>
                <a:gd name="T21" fmla="*/ 480 h 1427"/>
                <a:gd name="T22" fmla="*/ 1432 w 1906"/>
                <a:gd name="T23" fmla="*/ 408 h 1427"/>
                <a:gd name="T24" fmla="*/ 1456 w 1906"/>
                <a:gd name="T25" fmla="*/ 324 h 1427"/>
                <a:gd name="T26" fmla="*/ 1528 w 1906"/>
                <a:gd name="T27" fmla="*/ 264 h 1427"/>
                <a:gd name="T28" fmla="*/ 1588 w 1906"/>
                <a:gd name="T29" fmla="*/ 384 h 1427"/>
                <a:gd name="T30" fmla="*/ 1600 w 1906"/>
                <a:gd name="T31" fmla="*/ 480 h 1427"/>
                <a:gd name="T32" fmla="*/ 1702 w 1906"/>
                <a:gd name="T33" fmla="*/ 402 h 1427"/>
                <a:gd name="T34" fmla="*/ 1702 w 1906"/>
                <a:gd name="T35" fmla="*/ 330 h 1427"/>
                <a:gd name="T36" fmla="*/ 1660 w 1906"/>
                <a:gd name="T37" fmla="*/ 270 h 1427"/>
                <a:gd name="T38" fmla="*/ 1714 w 1906"/>
                <a:gd name="T39" fmla="*/ 204 h 1427"/>
                <a:gd name="T40" fmla="*/ 1852 w 1906"/>
                <a:gd name="T41" fmla="*/ 222 h 1427"/>
                <a:gd name="T42" fmla="*/ 1876 w 1906"/>
                <a:gd name="T43" fmla="*/ 204 h 1427"/>
                <a:gd name="T44" fmla="*/ 1905 w 1906"/>
                <a:gd name="T45" fmla="*/ 156 h 1427"/>
                <a:gd name="T46" fmla="*/ 1786 w 1906"/>
                <a:gd name="T47" fmla="*/ 96 h 1427"/>
                <a:gd name="T48" fmla="*/ 1606 w 1906"/>
                <a:gd name="T49" fmla="*/ 24 h 1427"/>
                <a:gd name="T50" fmla="*/ 1474 w 1906"/>
                <a:gd name="T51" fmla="*/ 48 h 1427"/>
                <a:gd name="T52" fmla="*/ 1372 w 1906"/>
                <a:gd name="T53" fmla="*/ 150 h 1427"/>
                <a:gd name="T54" fmla="*/ 1085 w 1906"/>
                <a:gd name="T55" fmla="*/ 282 h 1427"/>
                <a:gd name="T56" fmla="*/ 905 w 1906"/>
                <a:gd name="T57" fmla="*/ 450 h 1427"/>
                <a:gd name="T58" fmla="*/ 677 w 1906"/>
                <a:gd name="T59" fmla="*/ 456 h 1427"/>
                <a:gd name="T60" fmla="*/ 431 w 1906"/>
                <a:gd name="T61" fmla="*/ 462 h 1427"/>
                <a:gd name="T62" fmla="*/ 198 w 1906"/>
                <a:gd name="T63" fmla="*/ 534 h 1427"/>
                <a:gd name="T64" fmla="*/ 90 w 1906"/>
                <a:gd name="T65" fmla="*/ 689 h 1427"/>
                <a:gd name="T66" fmla="*/ 36 w 1906"/>
                <a:gd name="T67" fmla="*/ 731 h 1427"/>
                <a:gd name="T68" fmla="*/ 180 w 1906"/>
                <a:gd name="T69" fmla="*/ 845 h 1427"/>
                <a:gd name="T70" fmla="*/ 132 w 1906"/>
                <a:gd name="T71" fmla="*/ 1043 h 1427"/>
                <a:gd name="T72" fmla="*/ 126 w 1906"/>
                <a:gd name="T73" fmla="*/ 1187 h 1427"/>
                <a:gd name="T74" fmla="*/ 198 w 1906"/>
                <a:gd name="T75" fmla="*/ 1307 h 1427"/>
                <a:gd name="T76" fmla="*/ 323 w 1906"/>
                <a:gd name="T77" fmla="*/ 1318 h 1427"/>
                <a:gd name="T78" fmla="*/ 467 w 1906"/>
                <a:gd name="T79" fmla="*/ 1342 h 1427"/>
                <a:gd name="T80" fmla="*/ 671 w 1906"/>
                <a:gd name="T81" fmla="*/ 1414 h 1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06" h="1427">
                  <a:moveTo>
                    <a:pt x="671" y="1414"/>
                  </a:moveTo>
                  <a:lnTo>
                    <a:pt x="671" y="1414"/>
                  </a:lnTo>
                  <a:cubicBezTo>
                    <a:pt x="641" y="1289"/>
                    <a:pt x="641" y="1289"/>
                    <a:pt x="641" y="1289"/>
                  </a:cubicBezTo>
                  <a:cubicBezTo>
                    <a:pt x="641" y="1241"/>
                    <a:pt x="593" y="1211"/>
                    <a:pt x="569" y="1175"/>
                  </a:cubicBezTo>
                  <a:cubicBezTo>
                    <a:pt x="545" y="1139"/>
                    <a:pt x="551" y="1127"/>
                    <a:pt x="569" y="1085"/>
                  </a:cubicBezTo>
                  <a:cubicBezTo>
                    <a:pt x="587" y="1037"/>
                    <a:pt x="551" y="983"/>
                    <a:pt x="563" y="935"/>
                  </a:cubicBezTo>
                  <a:cubicBezTo>
                    <a:pt x="569" y="905"/>
                    <a:pt x="599" y="923"/>
                    <a:pt x="617" y="905"/>
                  </a:cubicBezTo>
                  <a:cubicBezTo>
                    <a:pt x="635" y="881"/>
                    <a:pt x="641" y="839"/>
                    <a:pt x="659" y="815"/>
                  </a:cubicBezTo>
                  <a:cubicBezTo>
                    <a:pt x="683" y="803"/>
                    <a:pt x="737" y="737"/>
                    <a:pt x="755" y="713"/>
                  </a:cubicBezTo>
                  <a:cubicBezTo>
                    <a:pt x="785" y="677"/>
                    <a:pt x="779" y="647"/>
                    <a:pt x="743" y="611"/>
                  </a:cubicBezTo>
                  <a:cubicBezTo>
                    <a:pt x="725" y="593"/>
                    <a:pt x="701" y="527"/>
                    <a:pt x="749" y="540"/>
                  </a:cubicBezTo>
                  <a:cubicBezTo>
                    <a:pt x="785" y="546"/>
                    <a:pt x="803" y="569"/>
                    <a:pt x="833" y="582"/>
                  </a:cubicBezTo>
                  <a:cubicBezTo>
                    <a:pt x="863" y="593"/>
                    <a:pt x="875" y="582"/>
                    <a:pt x="905" y="575"/>
                  </a:cubicBezTo>
                  <a:cubicBezTo>
                    <a:pt x="929" y="569"/>
                    <a:pt x="959" y="635"/>
                    <a:pt x="1019" y="623"/>
                  </a:cubicBezTo>
                  <a:cubicBezTo>
                    <a:pt x="1061" y="611"/>
                    <a:pt x="1054" y="653"/>
                    <a:pt x="1072" y="677"/>
                  </a:cubicBezTo>
                  <a:cubicBezTo>
                    <a:pt x="1096" y="707"/>
                    <a:pt x="1150" y="761"/>
                    <a:pt x="1186" y="773"/>
                  </a:cubicBezTo>
                  <a:cubicBezTo>
                    <a:pt x="1234" y="791"/>
                    <a:pt x="1318" y="767"/>
                    <a:pt x="1366" y="767"/>
                  </a:cubicBezTo>
                  <a:lnTo>
                    <a:pt x="1366" y="767"/>
                  </a:lnTo>
                  <a:cubicBezTo>
                    <a:pt x="1354" y="671"/>
                    <a:pt x="1354" y="671"/>
                    <a:pt x="1354" y="671"/>
                  </a:cubicBezTo>
                  <a:cubicBezTo>
                    <a:pt x="1354" y="653"/>
                    <a:pt x="1366" y="641"/>
                    <a:pt x="1372" y="623"/>
                  </a:cubicBezTo>
                  <a:cubicBezTo>
                    <a:pt x="1384" y="599"/>
                    <a:pt x="1372" y="575"/>
                    <a:pt x="1372" y="551"/>
                  </a:cubicBezTo>
                  <a:cubicBezTo>
                    <a:pt x="1372" y="527"/>
                    <a:pt x="1378" y="492"/>
                    <a:pt x="1390" y="480"/>
                  </a:cubicBezTo>
                  <a:lnTo>
                    <a:pt x="1390" y="480"/>
                  </a:lnTo>
                  <a:cubicBezTo>
                    <a:pt x="1390" y="432"/>
                    <a:pt x="1390" y="426"/>
                    <a:pt x="1432" y="408"/>
                  </a:cubicBezTo>
                  <a:cubicBezTo>
                    <a:pt x="1450" y="402"/>
                    <a:pt x="1474" y="402"/>
                    <a:pt x="1474" y="378"/>
                  </a:cubicBezTo>
                  <a:cubicBezTo>
                    <a:pt x="1468" y="366"/>
                    <a:pt x="1444" y="342"/>
                    <a:pt x="1456" y="324"/>
                  </a:cubicBezTo>
                  <a:cubicBezTo>
                    <a:pt x="1462" y="312"/>
                    <a:pt x="1492" y="318"/>
                    <a:pt x="1504" y="306"/>
                  </a:cubicBezTo>
                  <a:cubicBezTo>
                    <a:pt x="1516" y="294"/>
                    <a:pt x="1516" y="276"/>
                    <a:pt x="1528" y="264"/>
                  </a:cubicBezTo>
                  <a:cubicBezTo>
                    <a:pt x="1552" y="246"/>
                    <a:pt x="1654" y="348"/>
                    <a:pt x="1666" y="372"/>
                  </a:cubicBezTo>
                  <a:cubicBezTo>
                    <a:pt x="1690" y="408"/>
                    <a:pt x="1600" y="390"/>
                    <a:pt x="1588" y="384"/>
                  </a:cubicBezTo>
                  <a:cubicBezTo>
                    <a:pt x="1540" y="384"/>
                    <a:pt x="1576" y="432"/>
                    <a:pt x="1588" y="444"/>
                  </a:cubicBezTo>
                  <a:cubicBezTo>
                    <a:pt x="1600" y="480"/>
                    <a:pt x="1600" y="480"/>
                    <a:pt x="1600" y="480"/>
                  </a:cubicBezTo>
                  <a:lnTo>
                    <a:pt x="1600" y="480"/>
                  </a:lnTo>
                  <a:cubicBezTo>
                    <a:pt x="1702" y="402"/>
                    <a:pt x="1702" y="402"/>
                    <a:pt x="1702" y="402"/>
                  </a:cubicBezTo>
                  <a:lnTo>
                    <a:pt x="1702" y="402"/>
                  </a:lnTo>
                  <a:cubicBezTo>
                    <a:pt x="1708" y="390"/>
                    <a:pt x="1714" y="342"/>
                    <a:pt x="1702" y="330"/>
                  </a:cubicBezTo>
                  <a:cubicBezTo>
                    <a:pt x="1690" y="318"/>
                    <a:pt x="1684" y="324"/>
                    <a:pt x="1672" y="318"/>
                  </a:cubicBezTo>
                  <a:cubicBezTo>
                    <a:pt x="1660" y="306"/>
                    <a:pt x="1660" y="288"/>
                    <a:pt x="1660" y="270"/>
                  </a:cubicBezTo>
                  <a:cubicBezTo>
                    <a:pt x="1654" y="258"/>
                    <a:pt x="1642" y="240"/>
                    <a:pt x="1642" y="222"/>
                  </a:cubicBezTo>
                  <a:cubicBezTo>
                    <a:pt x="1642" y="186"/>
                    <a:pt x="1690" y="204"/>
                    <a:pt x="1714" y="204"/>
                  </a:cubicBezTo>
                  <a:cubicBezTo>
                    <a:pt x="1732" y="210"/>
                    <a:pt x="1798" y="210"/>
                    <a:pt x="1810" y="222"/>
                  </a:cubicBezTo>
                  <a:cubicBezTo>
                    <a:pt x="1852" y="222"/>
                    <a:pt x="1852" y="222"/>
                    <a:pt x="1852" y="222"/>
                  </a:cubicBezTo>
                  <a:lnTo>
                    <a:pt x="1852" y="222"/>
                  </a:lnTo>
                  <a:lnTo>
                    <a:pt x="1876" y="204"/>
                  </a:lnTo>
                  <a:cubicBezTo>
                    <a:pt x="1882" y="198"/>
                    <a:pt x="1882" y="192"/>
                    <a:pt x="1887" y="192"/>
                  </a:cubicBezTo>
                  <a:cubicBezTo>
                    <a:pt x="1893" y="180"/>
                    <a:pt x="1905" y="168"/>
                    <a:pt x="1905" y="156"/>
                  </a:cubicBezTo>
                  <a:cubicBezTo>
                    <a:pt x="1893" y="132"/>
                    <a:pt x="1845" y="120"/>
                    <a:pt x="1821" y="108"/>
                  </a:cubicBezTo>
                  <a:cubicBezTo>
                    <a:pt x="1810" y="108"/>
                    <a:pt x="1798" y="96"/>
                    <a:pt x="1786" y="96"/>
                  </a:cubicBezTo>
                  <a:cubicBezTo>
                    <a:pt x="1756" y="84"/>
                    <a:pt x="1732" y="66"/>
                    <a:pt x="1702" y="54"/>
                  </a:cubicBezTo>
                  <a:cubicBezTo>
                    <a:pt x="1672" y="42"/>
                    <a:pt x="1636" y="42"/>
                    <a:pt x="1606" y="24"/>
                  </a:cubicBezTo>
                  <a:cubicBezTo>
                    <a:pt x="1582" y="12"/>
                    <a:pt x="1570" y="6"/>
                    <a:pt x="1546" y="6"/>
                  </a:cubicBezTo>
                  <a:cubicBezTo>
                    <a:pt x="1510" y="0"/>
                    <a:pt x="1492" y="24"/>
                    <a:pt x="1474" y="48"/>
                  </a:cubicBezTo>
                  <a:cubicBezTo>
                    <a:pt x="1462" y="66"/>
                    <a:pt x="1486" y="114"/>
                    <a:pt x="1462" y="120"/>
                  </a:cubicBezTo>
                  <a:cubicBezTo>
                    <a:pt x="1432" y="132"/>
                    <a:pt x="1402" y="132"/>
                    <a:pt x="1372" y="150"/>
                  </a:cubicBezTo>
                  <a:cubicBezTo>
                    <a:pt x="1318" y="192"/>
                    <a:pt x="1252" y="210"/>
                    <a:pt x="1186" y="234"/>
                  </a:cubicBezTo>
                  <a:cubicBezTo>
                    <a:pt x="1138" y="252"/>
                    <a:pt x="1109" y="228"/>
                    <a:pt x="1085" y="282"/>
                  </a:cubicBezTo>
                  <a:cubicBezTo>
                    <a:pt x="1054" y="336"/>
                    <a:pt x="1067" y="390"/>
                    <a:pt x="1001" y="414"/>
                  </a:cubicBezTo>
                  <a:cubicBezTo>
                    <a:pt x="989" y="426"/>
                    <a:pt x="923" y="456"/>
                    <a:pt x="905" y="450"/>
                  </a:cubicBezTo>
                  <a:cubicBezTo>
                    <a:pt x="875" y="438"/>
                    <a:pt x="881" y="420"/>
                    <a:pt x="857" y="408"/>
                  </a:cubicBezTo>
                  <a:cubicBezTo>
                    <a:pt x="803" y="372"/>
                    <a:pt x="731" y="444"/>
                    <a:pt x="677" y="456"/>
                  </a:cubicBezTo>
                  <a:cubicBezTo>
                    <a:pt x="641" y="462"/>
                    <a:pt x="617" y="438"/>
                    <a:pt x="575" y="456"/>
                  </a:cubicBezTo>
                  <a:cubicBezTo>
                    <a:pt x="521" y="480"/>
                    <a:pt x="497" y="480"/>
                    <a:pt x="431" y="462"/>
                  </a:cubicBezTo>
                  <a:cubicBezTo>
                    <a:pt x="383" y="450"/>
                    <a:pt x="305" y="438"/>
                    <a:pt x="257" y="456"/>
                  </a:cubicBezTo>
                  <a:cubicBezTo>
                    <a:pt x="222" y="474"/>
                    <a:pt x="233" y="527"/>
                    <a:pt x="198" y="534"/>
                  </a:cubicBezTo>
                  <a:cubicBezTo>
                    <a:pt x="144" y="540"/>
                    <a:pt x="150" y="527"/>
                    <a:pt x="150" y="593"/>
                  </a:cubicBezTo>
                  <a:cubicBezTo>
                    <a:pt x="150" y="611"/>
                    <a:pt x="114" y="689"/>
                    <a:pt x="90" y="689"/>
                  </a:cubicBezTo>
                  <a:cubicBezTo>
                    <a:pt x="84" y="689"/>
                    <a:pt x="66" y="695"/>
                    <a:pt x="48" y="689"/>
                  </a:cubicBezTo>
                  <a:cubicBezTo>
                    <a:pt x="0" y="683"/>
                    <a:pt x="12" y="701"/>
                    <a:pt x="36" y="731"/>
                  </a:cubicBezTo>
                  <a:cubicBezTo>
                    <a:pt x="48" y="755"/>
                    <a:pt x="48" y="803"/>
                    <a:pt x="66" y="815"/>
                  </a:cubicBezTo>
                  <a:cubicBezTo>
                    <a:pt x="96" y="839"/>
                    <a:pt x="186" y="779"/>
                    <a:pt x="180" y="845"/>
                  </a:cubicBezTo>
                  <a:cubicBezTo>
                    <a:pt x="180" y="881"/>
                    <a:pt x="174" y="911"/>
                    <a:pt x="132" y="923"/>
                  </a:cubicBezTo>
                  <a:cubicBezTo>
                    <a:pt x="48" y="953"/>
                    <a:pt x="174" y="1001"/>
                    <a:pt x="132" y="1043"/>
                  </a:cubicBezTo>
                  <a:cubicBezTo>
                    <a:pt x="114" y="1067"/>
                    <a:pt x="144" y="1091"/>
                    <a:pt x="156" y="1109"/>
                  </a:cubicBezTo>
                  <a:cubicBezTo>
                    <a:pt x="168" y="1139"/>
                    <a:pt x="144" y="1169"/>
                    <a:pt x="126" y="1187"/>
                  </a:cubicBezTo>
                  <a:cubicBezTo>
                    <a:pt x="114" y="1211"/>
                    <a:pt x="72" y="1235"/>
                    <a:pt x="120" y="1259"/>
                  </a:cubicBezTo>
                  <a:cubicBezTo>
                    <a:pt x="144" y="1271"/>
                    <a:pt x="168" y="1289"/>
                    <a:pt x="198" y="1307"/>
                  </a:cubicBezTo>
                  <a:cubicBezTo>
                    <a:pt x="239" y="1325"/>
                    <a:pt x="228" y="1307"/>
                    <a:pt x="263" y="1307"/>
                  </a:cubicBezTo>
                  <a:cubicBezTo>
                    <a:pt x="281" y="1307"/>
                    <a:pt x="311" y="1331"/>
                    <a:pt x="323" y="1318"/>
                  </a:cubicBezTo>
                  <a:cubicBezTo>
                    <a:pt x="347" y="1277"/>
                    <a:pt x="365" y="1294"/>
                    <a:pt x="401" y="1307"/>
                  </a:cubicBezTo>
                  <a:cubicBezTo>
                    <a:pt x="419" y="1313"/>
                    <a:pt x="443" y="1349"/>
                    <a:pt x="467" y="1342"/>
                  </a:cubicBezTo>
                  <a:cubicBezTo>
                    <a:pt x="527" y="1336"/>
                    <a:pt x="521" y="1342"/>
                    <a:pt x="545" y="1384"/>
                  </a:cubicBezTo>
                  <a:cubicBezTo>
                    <a:pt x="569" y="1426"/>
                    <a:pt x="629" y="1426"/>
                    <a:pt x="671" y="1414"/>
                  </a:cubicBez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5" name="Freeform 128">
              <a:extLst>
                <a:ext uri="{FF2B5EF4-FFF2-40B4-BE49-F238E27FC236}">
                  <a16:creationId xmlns:a16="http://schemas.microsoft.com/office/drawing/2014/main" id="{BD0759D7-ACC0-ED47-AD28-8E2C73B16815}"/>
                </a:ext>
              </a:extLst>
            </p:cNvPr>
            <p:cNvSpPr>
              <a:spLocks noChangeArrowheads="1"/>
            </p:cNvSpPr>
            <p:nvPr/>
          </p:nvSpPr>
          <p:spPr bwMode="auto">
            <a:xfrm>
              <a:off x="9015581" y="5329602"/>
              <a:ext cx="698486" cy="712643"/>
            </a:xfrm>
            <a:custGeom>
              <a:avLst/>
              <a:gdLst>
                <a:gd name="T0" fmla="*/ 1157 w 1308"/>
                <a:gd name="T1" fmla="*/ 216 h 1337"/>
                <a:gd name="T2" fmla="*/ 1157 w 1308"/>
                <a:gd name="T3" fmla="*/ 216 h 1337"/>
                <a:gd name="T4" fmla="*/ 1223 w 1308"/>
                <a:gd name="T5" fmla="*/ 192 h 1337"/>
                <a:gd name="T6" fmla="*/ 1253 w 1308"/>
                <a:gd name="T7" fmla="*/ 168 h 1337"/>
                <a:gd name="T8" fmla="*/ 1223 w 1308"/>
                <a:gd name="T9" fmla="*/ 144 h 1337"/>
                <a:gd name="T10" fmla="*/ 1223 w 1308"/>
                <a:gd name="T11" fmla="*/ 96 h 1337"/>
                <a:gd name="T12" fmla="*/ 1289 w 1308"/>
                <a:gd name="T13" fmla="*/ 66 h 1337"/>
                <a:gd name="T14" fmla="*/ 1307 w 1308"/>
                <a:gd name="T15" fmla="*/ 36 h 1337"/>
                <a:gd name="T16" fmla="*/ 1307 w 1308"/>
                <a:gd name="T17" fmla="*/ 36 h 1337"/>
                <a:gd name="T18" fmla="*/ 1265 w 1308"/>
                <a:gd name="T19" fmla="*/ 36 h 1337"/>
                <a:gd name="T20" fmla="*/ 1169 w 1308"/>
                <a:gd name="T21" fmla="*/ 18 h 1337"/>
                <a:gd name="T22" fmla="*/ 1097 w 1308"/>
                <a:gd name="T23" fmla="*/ 36 h 1337"/>
                <a:gd name="T24" fmla="*/ 1115 w 1308"/>
                <a:gd name="T25" fmla="*/ 84 h 1337"/>
                <a:gd name="T26" fmla="*/ 1127 w 1308"/>
                <a:gd name="T27" fmla="*/ 132 h 1337"/>
                <a:gd name="T28" fmla="*/ 1157 w 1308"/>
                <a:gd name="T29" fmla="*/ 144 h 1337"/>
                <a:gd name="T30" fmla="*/ 1157 w 1308"/>
                <a:gd name="T31" fmla="*/ 216 h 1337"/>
                <a:gd name="T32" fmla="*/ 845 w 1308"/>
                <a:gd name="T33" fmla="*/ 294 h 1337"/>
                <a:gd name="T34" fmla="*/ 845 w 1308"/>
                <a:gd name="T35" fmla="*/ 294 h 1337"/>
                <a:gd name="T36" fmla="*/ 845 w 1308"/>
                <a:gd name="T37" fmla="*/ 294 h 1337"/>
                <a:gd name="T38" fmla="*/ 887 w 1308"/>
                <a:gd name="T39" fmla="*/ 222 h 1337"/>
                <a:gd name="T40" fmla="*/ 929 w 1308"/>
                <a:gd name="T41" fmla="*/ 192 h 1337"/>
                <a:gd name="T42" fmla="*/ 911 w 1308"/>
                <a:gd name="T43" fmla="*/ 138 h 1337"/>
                <a:gd name="T44" fmla="*/ 959 w 1308"/>
                <a:gd name="T45" fmla="*/ 120 h 1337"/>
                <a:gd name="T46" fmla="*/ 983 w 1308"/>
                <a:gd name="T47" fmla="*/ 78 h 1337"/>
                <a:gd name="T48" fmla="*/ 1121 w 1308"/>
                <a:gd name="T49" fmla="*/ 186 h 1337"/>
                <a:gd name="T50" fmla="*/ 1043 w 1308"/>
                <a:gd name="T51" fmla="*/ 198 h 1337"/>
                <a:gd name="T52" fmla="*/ 1043 w 1308"/>
                <a:gd name="T53" fmla="*/ 258 h 1337"/>
                <a:gd name="T54" fmla="*/ 1055 w 1308"/>
                <a:gd name="T55" fmla="*/ 294 h 1337"/>
                <a:gd name="T56" fmla="*/ 1055 w 1308"/>
                <a:gd name="T57" fmla="*/ 294 h 1337"/>
                <a:gd name="T58" fmla="*/ 1019 w 1308"/>
                <a:gd name="T59" fmla="*/ 306 h 1337"/>
                <a:gd name="T60" fmla="*/ 1001 w 1308"/>
                <a:gd name="T61" fmla="*/ 300 h 1337"/>
                <a:gd name="T62" fmla="*/ 971 w 1308"/>
                <a:gd name="T63" fmla="*/ 270 h 1337"/>
                <a:gd name="T64" fmla="*/ 845 w 1308"/>
                <a:gd name="T65" fmla="*/ 294 h 1337"/>
                <a:gd name="T66" fmla="*/ 126 w 1308"/>
                <a:gd name="T67" fmla="*/ 1228 h 1337"/>
                <a:gd name="T68" fmla="*/ 126 w 1308"/>
                <a:gd name="T69" fmla="*/ 1228 h 1337"/>
                <a:gd name="T70" fmla="*/ 162 w 1308"/>
                <a:gd name="T71" fmla="*/ 1252 h 1337"/>
                <a:gd name="T72" fmla="*/ 306 w 1308"/>
                <a:gd name="T73" fmla="*/ 1318 h 1337"/>
                <a:gd name="T74" fmla="*/ 450 w 1308"/>
                <a:gd name="T75" fmla="*/ 1252 h 1337"/>
                <a:gd name="T76" fmla="*/ 557 w 1308"/>
                <a:gd name="T77" fmla="*/ 1211 h 1337"/>
                <a:gd name="T78" fmla="*/ 725 w 1308"/>
                <a:gd name="T79" fmla="*/ 1055 h 1337"/>
                <a:gd name="T80" fmla="*/ 767 w 1308"/>
                <a:gd name="T81" fmla="*/ 971 h 1337"/>
                <a:gd name="T82" fmla="*/ 791 w 1308"/>
                <a:gd name="T83" fmla="*/ 869 h 1337"/>
                <a:gd name="T84" fmla="*/ 785 w 1308"/>
                <a:gd name="T85" fmla="*/ 827 h 1337"/>
                <a:gd name="T86" fmla="*/ 791 w 1308"/>
                <a:gd name="T87" fmla="*/ 815 h 1337"/>
                <a:gd name="T88" fmla="*/ 821 w 1308"/>
                <a:gd name="T89" fmla="*/ 743 h 1337"/>
                <a:gd name="T90" fmla="*/ 821 w 1308"/>
                <a:gd name="T91" fmla="*/ 653 h 1337"/>
                <a:gd name="T92" fmla="*/ 821 w 1308"/>
                <a:gd name="T93" fmla="*/ 581 h 1337"/>
                <a:gd name="T94" fmla="*/ 821 w 1308"/>
                <a:gd name="T95" fmla="*/ 581 h 1337"/>
                <a:gd name="T96" fmla="*/ 641 w 1308"/>
                <a:gd name="T97" fmla="*/ 587 h 1337"/>
                <a:gd name="T98" fmla="*/ 527 w 1308"/>
                <a:gd name="T99" fmla="*/ 491 h 1337"/>
                <a:gd name="T100" fmla="*/ 474 w 1308"/>
                <a:gd name="T101" fmla="*/ 437 h 1337"/>
                <a:gd name="T102" fmla="*/ 360 w 1308"/>
                <a:gd name="T103" fmla="*/ 389 h 1337"/>
                <a:gd name="T104" fmla="*/ 288 w 1308"/>
                <a:gd name="T105" fmla="*/ 396 h 1337"/>
                <a:gd name="T106" fmla="*/ 204 w 1308"/>
                <a:gd name="T107" fmla="*/ 354 h 1337"/>
                <a:gd name="T108" fmla="*/ 198 w 1308"/>
                <a:gd name="T109" fmla="*/ 425 h 1337"/>
                <a:gd name="T110" fmla="*/ 210 w 1308"/>
                <a:gd name="T111" fmla="*/ 527 h 1337"/>
                <a:gd name="T112" fmla="*/ 114 w 1308"/>
                <a:gd name="T113" fmla="*/ 629 h 1337"/>
                <a:gd name="T114" fmla="*/ 72 w 1308"/>
                <a:gd name="T115" fmla="*/ 719 h 1337"/>
                <a:gd name="T116" fmla="*/ 18 w 1308"/>
                <a:gd name="T117" fmla="*/ 749 h 1337"/>
                <a:gd name="T118" fmla="*/ 24 w 1308"/>
                <a:gd name="T119" fmla="*/ 899 h 1337"/>
                <a:gd name="T120" fmla="*/ 24 w 1308"/>
                <a:gd name="T121" fmla="*/ 989 h 1337"/>
                <a:gd name="T122" fmla="*/ 96 w 1308"/>
                <a:gd name="T123" fmla="*/ 1103 h 1337"/>
                <a:gd name="T124" fmla="*/ 126 w 1308"/>
                <a:gd name="T125" fmla="*/ 1228 h 1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08" h="1337">
                  <a:moveTo>
                    <a:pt x="1157" y="216"/>
                  </a:moveTo>
                  <a:lnTo>
                    <a:pt x="1157" y="216"/>
                  </a:lnTo>
                  <a:cubicBezTo>
                    <a:pt x="1175" y="222"/>
                    <a:pt x="1205" y="198"/>
                    <a:pt x="1223" y="192"/>
                  </a:cubicBezTo>
                  <a:cubicBezTo>
                    <a:pt x="1235" y="192"/>
                    <a:pt x="1253" y="180"/>
                    <a:pt x="1253" y="168"/>
                  </a:cubicBezTo>
                  <a:cubicBezTo>
                    <a:pt x="1253" y="156"/>
                    <a:pt x="1223" y="150"/>
                    <a:pt x="1223" y="144"/>
                  </a:cubicBezTo>
                  <a:cubicBezTo>
                    <a:pt x="1205" y="120"/>
                    <a:pt x="1205" y="108"/>
                    <a:pt x="1223" y="96"/>
                  </a:cubicBezTo>
                  <a:cubicBezTo>
                    <a:pt x="1241" y="84"/>
                    <a:pt x="1283" y="78"/>
                    <a:pt x="1289" y="66"/>
                  </a:cubicBezTo>
                  <a:cubicBezTo>
                    <a:pt x="1307" y="36"/>
                    <a:pt x="1307" y="36"/>
                    <a:pt x="1307" y="36"/>
                  </a:cubicBezTo>
                  <a:lnTo>
                    <a:pt x="1307" y="36"/>
                  </a:lnTo>
                  <a:cubicBezTo>
                    <a:pt x="1265" y="36"/>
                    <a:pt x="1265" y="36"/>
                    <a:pt x="1265" y="36"/>
                  </a:cubicBezTo>
                  <a:cubicBezTo>
                    <a:pt x="1253" y="24"/>
                    <a:pt x="1187" y="24"/>
                    <a:pt x="1169" y="18"/>
                  </a:cubicBezTo>
                  <a:cubicBezTo>
                    <a:pt x="1145" y="18"/>
                    <a:pt x="1097" y="0"/>
                    <a:pt x="1097" y="36"/>
                  </a:cubicBezTo>
                  <a:cubicBezTo>
                    <a:pt x="1097" y="54"/>
                    <a:pt x="1109" y="72"/>
                    <a:pt x="1115" y="84"/>
                  </a:cubicBezTo>
                  <a:cubicBezTo>
                    <a:pt x="1115" y="102"/>
                    <a:pt x="1115" y="120"/>
                    <a:pt x="1127" y="132"/>
                  </a:cubicBezTo>
                  <a:cubicBezTo>
                    <a:pt x="1139" y="138"/>
                    <a:pt x="1145" y="132"/>
                    <a:pt x="1157" y="144"/>
                  </a:cubicBezTo>
                  <a:cubicBezTo>
                    <a:pt x="1169" y="156"/>
                    <a:pt x="1163" y="204"/>
                    <a:pt x="1157" y="216"/>
                  </a:cubicBezTo>
                  <a:close/>
                  <a:moveTo>
                    <a:pt x="845" y="294"/>
                  </a:moveTo>
                  <a:lnTo>
                    <a:pt x="845" y="294"/>
                  </a:lnTo>
                  <a:lnTo>
                    <a:pt x="845" y="294"/>
                  </a:lnTo>
                  <a:cubicBezTo>
                    <a:pt x="845" y="246"/>
                    <a:pt x="845" y="240"/>
                    <a:pt x="887" y="222"/>
                  </a:cubicBezTo>
                  <a:cubicBezTo>
                    <a:pt x="905" y="216"/>
                    <a:pt x="929" y="216"/>
                    <a:pt x="929" y="192"/>
                  </a:cubicBezTo>
                  <a:cubicBezTo>
                    <a:pt x="923" y="180"/>
                    <a:pt x="899" y="156"/>
                    <a:pt x="911" y="138"/>
                  </a:cubicBezTo>
                  <a:cubicBezTo>
                    <a:pt x="917" y="126"/>
                    <a:pt x="947" y="132"/>
                    <a:pt x="959" y="120"/>
                  </a:cubicBezTo>
                  <a:cubicBezTo>
                    <a:pt x="971" y="108"/>
                    <a:pt x="971" y="90"/>
                    <a:pt x="983" y="78"/>
                  </a:cubicBezTo>
                  <a:cubicBezTo>
                    <a:pt x="1007" y="60"/>
                    <a:pt x="1109" y="162"/>
                    <a:pt x="1121" y="186"/>
                  </a:cubicBezTo>
                  <a:cubicBezTo>
                    <a:pt x="1145" y="222"/>
                    <a:pt x="1055" y="204"/>
                    <a:pt x="1043" y="198"/>
                  </a:cubicBezTo>
                  <a:cubicBezTo>
                    <a:pt x="995" y="198"/>
                    <a:pt x="1031" y="246"/>
                    <a:pt x="1043" y="258"/>
                  </a:cubicBezTo>
                  <a:cubicBezTo>
                    <a:pt x="1055" y="294"/>
                    <a:pt x="1055" y="294"/>
                    <a:pt x="1055" y="294"/>
                  </a:cubicBezTo>
                  <a:lnTo>
                    <a:pt x="1055" y="294"/>
                  </a:lnTo>
                  <a:cubicBezTo>
                    <a:pt x="1061" y="300"/>
                    <a:pt x="1031" y="306"/>
                    <a:pt x="1019" y="306"/>
                  </a:cubicBezTo>
                  <a:cubicBezTo>
                    <a:pt x="1013" y="306"/>
                    <a:pt x="1007" y="306"/>
                    <a:pt x="1001" y="300"/>
                  </a:cubicBezTo>
                  <a:cubicBezTo>
                    <a:pt x="989" y="288"/>
                    <a:pt x="995" y="270"/>
                    <a:pt x="971" y="270"/>
                  </a:cubicBezTo>
                  <a:cubicBezTo>
                    <a:pt x="929" y="276"/>
                    <a:pt x="893" y="312"/>
                    <a:pt x="845" y="294"/>
                  </a:cubicBezTo>
                  <a:close/>
                  <a:moveTo>
                    <a:pt x="126" y="1228"/>
                  </a:moveTo>
                  <a:lnTo>
                    <a:pt x="126" y="1228"/>
                  </a:lnTo>
                  <a:cubicBezTo>
                    <a:pt x="132" y="1234"/>
                    <a:pt x="162" y="1246"/>
                    <a:pt x="162" y="1252"/>
                  </a:cubicBezTo>
                  <a:cubicBezTo>
                    <a:pt x="234" y="1252"/>
                    <a:pt x="246" y="1300"/>
                    <a:pt x="306" y="1318"/>
                  </a:cubicBezTo>
                  <a:cubicBezTo>
                    <a:pt x="384" y="1336"/>
                    <a:pt x="396" y="1282"/>
                    <a:pt x="450" y="1252"/>
                  </a:cubicBezTo>
                  <a:cubicBezTo>
                    <a:pt x="492" y="1228"/>
                    <a:pt x="527" y="1240"/>
                    <a:pt x="557" y="1211"/>
                  </a:cubicBezTo>
                  <a:cubicBezTo>
                    <a:pt x="605" y="1163"/>
                    <a:pt x="689" y="1103"/>
                    <a:pt x="725" y="1055"/>
                  </a:cubicBezTo>
                  <a:cubicBezTo>
                    <a:pt x="737" y="1031"/>
                    <a:pt x="761" y="995"/>
                    <a:pt x="767" y="971"/>
                  </a:cubicBezTo>
                  <a:cubicBezTo>
                    <a:pt x="773" y="935"/>
                    <a:pt x="761" y="899"/>
                    <a:pt x="791" y="869"/>
                  </a:cubicBezTo>
                  <a:cubicBezTo>
                    <a:pt x="791" y="851"/>
                    <a:pt x="779" y="845"/>
                    <a:pt x="785" y="827"/>
                  </a:cubicBezTo>
                  <a:cubicBezTo>
                    <a:pt x="785" y="821"/>
                    <a:pt x="791" y="821"/>
                    <a:pt x="791" y="815"/>
                  </a:cubicBezTo>
                  <a:cubicBezTo>
                    <a:pt x="803" y="803"/>
                    <a:pt x="821" y="761"/>
                    <a:pt x="821" y="743"/>
                  </a:cubicBezTo>
                  <a:cubicBezTo>
                    <a:pt x="821" y="653"/>
                    <a:pt x="821" y="653"/>
                    <a:pt x="821" y="653"/>
                  </a:cubicBezTo>
                  <a:cubicBezTo>
                    <a:pt x="821" y="581"/>
                    <a:pt x="821" y="581"/>
                    <a:pt x="821" y="581"/>
                  </a:cubicBezTo>
                  <a:lnTo>
                    <a:pt x="821" y="581"/>
                  </a:lnTo>
                  <a:cubicBezTo>
                    <a:pt x="773" y="581"/>
                    <a:pt x="689" y="605"/>
                    <a:pt x="641" y="587"/>
                  </a:cubicBezTo>
                  <a:cubicBezTo>
                    <a:pt x="605" y="575"/>
                    <a:pt x="551" y="521"/>
                    <a:pt x="527" y="491"/>
                  </a:cubicBezTo>
                  <a:cubicBezTo>
                    <a:pt x="509" y="467"/>
                    <a:pt x="516" y="425"/>
                    <a:pt x="474" y="437"/>
                  </a:cubicBezTo>
                  <a:cubicBezTo>
                    <a:pt x="414" y="449"/>
                    <a:pt x="384" y="383"/>
                    <a:pt x="360" y="389"/>
                  </a:cubicBezTo>
                  <a:cubicBezTo>
                    <a:pt x="330" y="396"/>
                    <a:pt x="318" y="407"/>
                    <a:pt x="288" y="396"/>
                  </a:cubicBezTo>
                  <a:cubicBezTo>
                    <a:pt x="258" y="383"/>
                    <a:pt x="240" y="360"/>
                    <a:pt x="204" y="354"/>
                  </a:cubicBezTo>
                  <a:cubicBezTo>
                    <a:pt x="156" y="341"/>
                    <a:pt x="180" y="407"/>
                    <a:pt x="198" y="425"/>
                  </a:cubicBezTo>
                  <a:cubicBezTo>
                    <a:pt x="234" y="461"/>
                    <a:pt x="240" y="491"/>
                    <a:pt x="210" y="527"/>
                  </a:cubicBezTo>
                  <a:cubicBezTo>
                    <a:pt x="192" y="551"/>
                    <a:pt x="138" y="617"/>
                    <a:pt x="114" y="629"/>
                  </a:cubicBezTo>
                  <a:cubicBezTo>
                    <a:pt x="96" y="653"/>
                    <a:pt x="90" y="695"/>
                    <a:pt x="72" y="719"/>
                  </a:cubicBezTo>
                  <a:cubicBezTo>
                    <a:pt x="54" y="737"/>
                    <a:pt x="24" y="719"/>
                    <a:pt x="18" y="749"/>
                  </a:cubicBezTo>
                  <a:cubicBezTo>
                    <a:pt x="6" y="797"/>
                    <a:pt x="42" y="851"/>
                    <a:pt x="24" y="899"/>
                  </a:cubicBezTo>
                  <a:cubicBezTo>
                    <a:pt x="6" y="941"/>
                    <a:pt x="0" y="953"/>
                    <a:pt x="24" y="989"/>
                  </a:cubicBezTo>
                  <a:cubicBezTo>
                    <a:pt x="48" y="1025"/>
                    <a:pt x="96" y="1055"/>
                    <a:pt x="96" y="1103"/>
                  </a:cubicBezTo>
                  <a:cubicBezTo>
                    <a:pt x="126" y="1228"/>
                    <a:pt x="126" y="1228"/>
                    <a:pt x="126" y="1228"/>
                  </a:cubicBezTo>
                  <a:close/>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6" name="Freeform 129">
              <a:extLst>
                <a:ext uri="{FF2B5EF4-FFF2-40B4-BE49-F238E27FC236}">
                  <a16:creationId xmlns:a16="http://schemas.microsoft.com/office/drawing/2014/main" id="{8D106D06-97B4-1A4D-BEC5-5A26133A9A4B}"/>
                </a:ext>
              </a:extLst>
            </p:cNvPr>
            <p:cNvSpPr>
              <a:spLocks noChangeArrowheads="1"/>
            </p:cNvSpPr>
            <p:nvPr/>
          </p:nvSpPr>
          <p:spPr bwMode="auto">
            <a:xfrm>
              <a:off x="7515133" y="4461732"/>
              <a:ext cx="1876737" cy="1084251"/>
            </a:xfrm>
            <a:custGeom>
              <a:avLst/>
              <a:gdLst>
                <a:gd name="T0" fmla="*/ 3499 w 3518"/>
                <a:gd name="T1" fmla="*/ 1294 h 2033"/>
                <a:gd name="T2" fmla="*/ 3397 w 3518"/>
                <a:gd name="T3" fmla="*/ 1312 h 2033"/>
                <a:gd name="T4" fmla="*/ 1240 w 3518"/>
                <a:gd name="T5" fmla="*/ 2032 h 2033"/>
                <a:gd name="T6" fmla="*/ 1342 w 3518"/>
                <a:gd name="T7" fmla="*/ 1912 h 2033"/>
                <a:gd name="T8" fmla="*/ 1516 w 3518"/>
                <a:gd name="T9" fmla="*/ 1654 h 2033"/>
                <a:gd name="T10" fmla="*/ 1630 w 3518"/>
                <a:gd name="T11" fmla="*/ 1516 h 2033"/>
                <a:gd name="T12" fmla="*/ 1486 w 3518"/>
                <a:gd name="T13" fmla="*/ 1390 h 2033"/>
                <a:gd name="T14" fmla="*/ 1689 w 3518"/>
                <a:gd name="T15" fmla="*/ 1306 h 2033"/>
                <a:gd name="T16" fmla="*/ 1857 w 3518"/>
                <a:gd name="T17" fmla="*/ 1372 h 2033"/>
                <a:gd name="T18" fmla="*/ 2169 w 3518"/>
                <a:gd name="T19" fmla="*/ 1276 h 2033"/>
                <a:gd name="T20" fmla="*/ 2427 w 3518"/>
                <a:gd name="T21" fmla="*/ 1360 h 2033"/>
                <a:gd name="T22" fmla="*/ 2798 w 3518"/>
                <a:gd name="T23" fmla="*/ 1378 h 2033"/>
                <a:gd name="T24" fmla="*/ 2816 w 3518"/>
                <a:gd name="T25" fmla="*/ 1199 h 2033"/>
                <a:gd name="T26" fmla="*/ 2792 w 3518"/>
                <a:gd name="T27" fmla="*/ 1073 h 2033"/>
                <a:gd name="T28" fmla="*/ 2948 w 3518"/>
                <a:gd name="T29" fmla="*/ 1127 h 2033"/>
                <a:gd name="T30" fmla="*/ 3080 w 3518"/>
                <a:gd name="T31" fmla="*/ 1252 h 2033"/>
                <a:gd name="T32" fmla="*/ 3194 w 3518"/>
                <a:gd name="T33" fmla="*/ 1384 h 2033"/>
                <a:gd name="T34" fmla="*/ 3350 w 3518"/>
                <a:gd name="T35" fmla="*/ 1211 h 2033"/>
                <a:gd name="T36" fmla="*/ 3367 w 3518"/>
                <a:gd name="T37" fmla="*/ 1181 h 2033"/>
                <a:gd name="T38" fmla="*/ 3134 w 3518"/>
                <a:gd name="T39" fmla="*/ 941 h 2033"/>
                <a:gd name="T40" fmla="*/ 2810 w 3518"/>
                <a:gd name="T41" fmla="*/ 599 h 2033"/>
                <a:gd name="T42" fmla="*/ 2456 w 3518"/>
                <a:gd name="T43" fmla="*/ 390 h 2033"/>
                <a:gd name="T44" fmla="*/ 2241 w 3518"/>
                <a:gd name="T45" fmla="*/ 204 h 2033"/>
                <a:gd name="T46" fmla="*/ 2175 w 3518"/>
                <a:gd name="T47" fmla="*/ 174 h 2033"/>
                <a:gd name="T48" fmla="*/ 2013 w 3518"/>
                <a:gd name="T49" fmla="*/ 180 h 2033"/>
                <a:gd name="T50" fmla="*/ 1384 w 3518"/>
                <a:gd name="T51" fmla="*/ 138 h 2033"/>
                <a:gd name="T52" fmla="*/ 1030 w 3518"/>
                <a:gd name="T53" fmla="*/ 300 h 2033"/>
                <a:gd name="T54" fmla="*/ 826 w 3518"/>
                <a:gd name="T55" fmla="*/ 270 h 2033"/>
                <a:gd name="T56" fmla="*/ 641 w 3518"/>
                <a:gd name="T57" fmla="*/ 114 h 2033"/>
                <a:gd name="T58" fmla="*/ 569 w 3518"/>
                <a:gd name="T59" fmla="*/ 138 h 2033"/>
                <a:gd name="T60" fmla="*/ 287 w 3518"/>
                <a:gd name="T61" fmla="*/ 24 h 2033"/>
                <a:gd name="T62" fmla="*/ 125 w 3518"/>
                <a:gd name="T63" fmla="*/ 12 h 2033"/>
                <a:gd name="T64" fmla="*/ 0 w 3518"/>
                <a:gd name="T65" fmla="*/ 36 h 2033"/>
                <a:gd name="T66" fmla="*/ 0 w 3518"/>
                <a:gd name="T67" fmla="*/ 114 h 2033"/>
                <a:gd name="T68" fmla="*/ 263 w 3518"/>
                <a:gd name="T69" fmla="*/ 336 h 2033"/>
                <a:gd name="T70" fmla="*/ 611 w 3518"/>
                <a:gd name="T71" fmla="*/ 192 h 2033"/>
                <a:gd name="T72" fmla="*/ 623 w 3518"/>
                <a:gd name="T73" fmla="*/ 527 h 2033"/>
                <a:gd name="T74" fmla="*/ 371 w 3518"/>
                <a:gd name="T75" fmla="*/ 497 h 2033"/>
                <a:gd name="T76" fmla="*/ 599 w 3518"/>
                <a:gd name="T77" fmla="*/ 713 h 2033"/>
                <a:gd name="T78" fmla="*/ 749 w 3518"/>
                <a:gd name="T79" fmla="*/ 929 h 2033"/>
                <a:gd name="T80" fmla="*/ 1000 w 3518"/>
                <a:gd name="T81" fmla="*/ 1300 h 2033"/>
                <a:gd name="T82" fmla="*/ 1102 w 3518"/>
                <a:gd name="T83" fmla="*/ 1654 h 2033"/>
                <a:gd name="T84" fmla="*/ 1072 w 3518"/>
                <a:gd name="T85" fmla="*/ 1678 h 2033"/>
                <a:gd name="T86" fmla="*/ 1168 w 3518"/>
                <a:gd name="T87" fmla="*/ 1942 h 2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18" h="2033">
                  <a:moveTo>
                    <a:pt x="3517" y="1330"/>
                  </a:moveTo>
                  <a:lnTo>
                    <a:pt x="3517" y="1330"/>
                  </a:lnTo>
                  <a:cubicBezTo>
                    <a:pt x="3511" y="1318"/>
                    <a:pt x="3505" y="1306"/>
                    <a:pt x="3499" y="1294"/>
                  </a:cubicBezTo>
                  <a:cubicBezTo>
                    <a:pt x="3487" y="1264"/>
                    <a:pt x="3433" y="1276"/>
                    <a:pt x="3403" y="1252"/>
                  </a:cubicBezTo>
                  <a:lnTo>
                    <a:pt x="3403" y="1252"/>
                  </a:lnTo>
                  <a:cubicBezTo>
                    <a:pt x="3403" y="1270"/>
                    <a:pt x="3391" y="1294"/>
                    <a:pt x="3397" y="1312"/>
                  </a:cubicBezTo>
                  <a:cubicBezTo>
                    <a:pt x="3409" y="1336"/>
                    <a:pt x="3427" y="1360"/>
                    <a:pt x="3457" y="1360"/>
                  </a:cubicBezTo>
                  <a:cubicBezTo>
                    <a:pt x="3475" y="1366"/>
                    <a:pt x="3493" y="1342"/>
                    <a:pt x="3517" y="1330"/>
                  </a:cubicBezTo>
                  <a:close/>
                  <a:moveTo>
                    <a:pt x="1240" y="2032"/>
                  </a:moveTo>
                  <a:lnTo>
                    <a:pt x="1240" y="2032"/>
                  </a:lnTo>
                  <a:cubicBezTo>
                    <a:pt x="1252" y="2013"/>
                    <a:pt x="1258" y="1995"/>
                    <a:pt x="1276" y="1990"/>
                  </a:cubicBezTo>
                  <a:cubicBezTo>
                    <a:pt x="1318" y="1978"/>
                    <a:pt x="1342" y="1954"/>
                    <a:pt x="1342" y="1912"/>
                  </a:cubicBezTo>
                  <a:cubicBezTo>
                    <a:pt x="1342" y="1858"/>
                    <a:pt x="1324" y="1834"/>
                    <a:pt x="1390" y="1834"/>
                  </a:cubicBezTo>
                  <a:cubicBezTo>
                    <a:pt x="1432" y="1834"/>
                    <a:pt x="1426" y="1798"/>
                    <a:pt x="1420" y="1768"/>
                  </a:cubicBezTo>
                  <a:cubicBezTo>
                    <a:pt x="1390" y="1666"/>
                    <a:pt x="1468" y="1714"/>
                    <a:pt x="1516" y="1654"/>
                  </a:cubicBezTo>
                  <a:cubicBezTo>
                    <a:pt x="1558" y="1588"/>
                    <a:pt x="1570" y="1660"/>
                    <a:pt x="1612" y="1654"/>
                  </a:cubicBezTo>
                  <a:cubicBezTo>
                    <a:pt x="1641" y="1648"/>
                    <a:pt x="1755" y="1600"/>
                    <a:pt x="1702" y="1564"/>
                  </a:cubicBezTo>
                  <a:cubicBezTo>
                    <a:pt x="1678" y="1552"/>
                    <a:pt x="1660" y="1534"/>
                    <a:pt x="1630" y="1516"/>
                  </a:cubicBezTo>
                  <a:cubicBezTo>
                    <a:pt x="1612" y="1510"/>
                    <a:pt x="1588" y="1504"/>
                    <a:pt x="1576" y="1492"/>
                  </a:cubicBezTo>
                  <a:cubicBezTo>
                    <a:pt x="1564" y="1480"/>
                    <a:pt x="1546" y="1444"/>
                    <a:pt x="1528" y="1450"/>
                  </a:cubicBezTo>
                  <a:cubicBezTo>
                    <a:pt x="1510" y="1432"/>
                    <a:pt x="1474" y="1426"/>
                    <a:pt x="1486" y="1390"/>
                  </a:cubicBezTo>
                  <a:cubicBezTo>
                    <a:pt x="1498" y="1360"/>
                    <a:pt x="1510" y="1336"/>
                    <a:pt x="1528" y="1306"/>
                  </a:cubicBezTo>
                  <a:cubicBezTo>
                    <a:pt x="1540" y="1283"/>
                    <a:pt x="1570" y="1300"/>
                    <a:pt x="1588" y="1294"/>
                  </a:cubicBezTo>
                  <a:cubicBezTo>
                    <a:pt x="1636" y="1288"/>
                    <a:pt x="1660" y="1259"/>
                    <a:pt x="1689" y="1306"/>
                  </a:cubicBezTo>
                  <a:cubicBezTo>
                    <a:pt x="1696" y="1318"/>
                    <a:pt x="1689" y="1336"/>
                    <a:pt x="1707" y="1342"/>
                  </a:cubicBezTo>
                  <a:cubicBezTo>
                    <a:pt x="1737" y="1360"/>
                    <a:pt x="1821" y="1222"/>
                    <a:pt x="1827" y="1318"/>
                  </a:cubicBezTo>
                  <a:cubicBezTo>
                    <a:pt x="1827" y="1330"/>
                    <a:pt x="1833" y="1378"/>
                    <a:pt x="1857" y="1372"/>
                  </a:cubicBezTo>
                  <a:cubicBezTo>
                    <a:pt x="1869" y="1366"/>
                    <a:pt x="1881" y="1354"/>
                    <a:pt x="1899" y="1348"/>
                  </a:cubicBezTo>
                  <a:cubicBezTo>
                    <a:pt x="1911" y="1348"/>
                    <a:pt x="1929" y="1348"/>
                    <a:pt x="1941" y="1348"/>
                  </a:cubicBezTo>
                  <a:cubicBezTo>
                    <a:pt x="2031" y="1342"/>
                    <a:pt x="2127" y="1366"/>
                    <a:pt x="2169" y="1276"/>
                  </a:cubicBezTo>
                  <a:cubicBezTo>
                    <a:pt x="2181" y="1252"/>
                    <a:pt x="2181" y="1204"/>
                    <a:pt x="2223" y="1259"/>
                  </a:cubicBezTo>
                  <a:cubicBezTo>
                    <a:pt x="2265" y="1318"/>
                    <a:pt x="2337" y="1288"/>
                    <a:pt x="2355" y="1366"/>
                  </a:cubicBezTo>
                  <a:cubicBezTo>
                    <a:pt x="2361" y="1396"/>
                    <a:pt x="2409" y="1360"/>
                    <a:pt x="2427" y="1360"/>
                  </a:cubicBezTo>
                  <a:cubicBezTo>
                    <a:pt x="2487" y="1348"/>
                    <a:pt x="2522" y="1402"/>
                    <a:pt x="2564" y="1414"/>
                  </a:cubicBezTo>
                  <a:cubicBezTo>
                    <a:pt x="2642" y="1444"/>
                    <a:pt x="2630" y="1366"/>
                    <a:pt x="2684" y="1366"/>
                  </a:cubicBezTo>
                  <a:cubicBezTo>
                    <a:pt x="2726" y="1360"/>
                    <a:pt x="2756" y="1420"/>
                    <a:pt x="2798" y="1378"/>
                  </a:cubicBezTo>
                  <a:cubicBezTo>
                    <a:pt x="2816" y="1360"/>
                    <a:pt x="2858" y="1306"/>
                    <a:pt x="2840" y="1283"/>
                  </a:cubicBezTo>
                  <a:cubicBezTo>
                    <a:pt x="2834" y="1259"/>
                    <a:pt x="2804" y="1264"/>
                    <a:pt x="2798" y="1246"/>
                  </a:cubicBezTo>
                  <a:cubicBezTo>
                    <a:pt x="2792" y="1241"/>
                    <a:pt x="2816" y="1211"/>
                    <a:pt x="2816" y="1199"/>
                  </a:cubicBezTo>
                  <a:cubicBezTo>
                    <a:pt x="2810" y="1139"/>
                    <a:pt x="2768" y="1199"/>
                    <a:pt x="2738" y="1204"/>
                  </a:cubicBezTo>
                  <a:cubicBezTo>
                    <a:pt x="2630" y="1241"/>
                    <a:pt x="2630" y="1169"/>
                    <a:pt x="2690" y="1115"/>
                  </a:cubicBezTo>
                  <a:cubicBezTo>
                    <a:pt x="2714" y="1091"/>
                    <a:pt x="2756" y="1109"/>
                    <a:pt x="2792" y="1073"/>
                  </a:cubicBezTo>
                  <a:cubicBezTo>
                    <a:pt x="2810" y="1061"/>
                    <a:pt x="2846" y="1055"/>
                    <a:pt x="2876" y="1067"/>
                  </a:cubicBezTo>
                  <a:cubicBezTo>
                    <a:pt x="2894" y="1073"/>
                    <a:pt x="2918" y="1085"/>
                    <a:pt x="2930" y="1097"/>
                  </a:cubicBezTo>
                  <a:cubicBezTo>
                    <a:pt x="2936" y="1109"/>
                    <a:pt x="2936" y="1121"/>
                    <a:pt x="2948" y="1127"/>
                  </a:cubicBezTo>
                  <a:cubicBezTo>
                    <a:pt x="2954" y="1127"/>
                    <a:pt x="3044" y="1127"/>
                    <a:pt x="2990" y="1157"/>
                  </a:cubicBezTo>
                  <a:cubicBezTo>
                    <a:pt x="2960" y="1169"/>
                    <a:pt x="2930" y="1193"/>
                    <a:pt x="2924" y="1228"/>
                  </a:cubicBezTo>
                  <a:cubicBezTo>
                    <a:pt x="2918" y="1306"/>
                    <a:pt x="3092" y="1204"/>
                    <a:pt x="3080" y="1252"/>
                  </a:cubicBezTo>
                  <a:cubicBezTo>
                    <a:pt x="3068" y="1294"/>
                    <a:pt x="3020" y="1360"/>
                    <a:pt x="3098" y="1360"/>
                  </a:cubicBezTo>
                  <a:cubicBezTo>
                    <a:pt x="3134" y="1366"/>
                    <a:pt x="3140" y="1366"/>
                    <a:pt x="3152" y="1402"/>
                  </a:cubicBezTo>
                  <a:cubicBezTo>
                    <a:pt x="3164" y="1438"/>
                    <a:pt x="3188" y="1408"/>
                    <a:pt x="3194" y="1384"/>
                  </a:cubicBezTo>
                  <a:cubicBezTo>
                    <a:pt x="3212" y="1348"/>
                    <a:pt x="3200" y="1294"/>
                    <a:pt x="3242" y="1283"/>
                  </a:cubicBezTo>
                  <a:cubicBezTo>
                    <a:pt x="3278" y="1270"/>
                    <a:pt x="3319" y="1222"/>
                    <a:pt x="3350" y="1211"/>
                  </a:cubicBezTo>
                  <a:lnTo>
                    <a:pt x="3350" y="1211"/>
                  </a:lnTo>
                  <a:cubicBezTo>
                    <a:pt x="3350" y="1204"/>
                    <a:pt x="3355" y="1193"/>
                    <a:pt x="3350" y="1193"/>
                  </a:cubicBezTo>
                  <a:cubicBezTo>
                    <a:pt x="3350" y="1187"/>
                    <a:pt x="3355" y="1181"/>
                    <a:pt x="3361" y="1181"/>
                  </a:cubicBezTo>
                  <a:lnTo>
                    <a:pt x="3367" y="1181"/>
                  </a:lnTo>
                  <a:cubicBezTo>
                    <a:pt x="3379" y="1127"/>
                    <a:pt x="3302" y="1133"/>
                    <a:pt x="3278" y="1091"/>
                  </a:cubicBezTo>
                  <a:cubicBezTo>
                    <a:pt x="3254" y="1061"/>
                    <a:pt x="3224" y="1031"/>
                    <a:pt x="3194" y="1007"/>
                  </a:cubicBezTo>
                  <a:cubicBezTo>
                    <a:pt x="3170" y="995"/>
                    <a:pt x="3152" y="953"/>
                    <a:pt x="3134" y="941"/>
                  </a:cubicBezTo>
                  <a:cubicBezTo>
                    <a:pt x="3104" y="929"/>
                    <a:pt x="3104" y="821"/>
                    <a:pt x="3134" y="815"/>
                  </a:cubicBezTo>
                  <a:cubicBezTo>
                    <a:pt x="3002" y="731"/>
                    <a:pt x="3002" y="731"/>
                    <a:pt x="3002" y="731"/>
                  </a:cubicBezTo>
                  <a:cubicBezTo>
                    <a:pt x="2942" y="695"/>
                    <a:pt x="2852" y="659"/>
                    <a:pt x="2810" y="599"/>
                  </a:cubicBezTo>
                  <a:cubicBezTo>
                    <a:pt x="2768" y="569"/>
                    <a:pt x="2738" y="527"/>
                    <a:pt x="2690" y="503"/>
                  </a:cubicBezTo>
                  <a:cubicBezTo>
                    <a:pt x="2642" y="479"/>
                    <a:pt x="2588" y="461"/>
                    <a:pt x="2546" y="432"/>
                  </a:cubicBezTo>
                  <a:cubicBezTo>
                    <a:pt x="2511" y="408"/>
                    <a:pt x="2498" y="402"/>
                    <a:pt x="2456" y="390"/>
                  </a:cubicBezTo>
                  <a:cubicBezTo>
                    <a:pt x="2421" y="378"/>
                    <a:pt x="2397" y="330"/>
                    <a:pt x="2367" y="330"/>
                  </a:cubicBezTo>
                  <a:cubicBezTo>
                    <a:pt x="2319" y="330"/>
                    <a:pt x="2259" y="294"/>
                    <a:pt x="2247" y="240"/>
                  </a:cubicBezTo>
                  <a:cubicBezTo>
                    <a:pt x="2241" y="222"/>
                    <a:pt x="2241" y="210"/>
                    <a:pt x="2241" y="204"/>
                  </a:cubicBezTo>
                  <a:cubicBezTo>
                    <a:pt x="2247" y="204"/>
                    <a:pt x="2241" y="204"/>
                    <a:pt x="2241" y="198"/>
                  </a:cubicBezTo>
                  <a:cubicBezTo>
                    <a:pt x="2235" y="192"/>
                    <a:pt x="2229" y="186"/>
                    <a:pt x="2223" y="186"/>
                  </a:cubicBezTo>
                  <a:cubicBezTo>
                    <a:pt x="2205" y="180"/>
                    <a:pt x="2193" y="174"/>
                    <a:pt x="2175" y="174"/>
                  </a:cubicBezTo>
                  <a:cubicBezTo>
                    <a:pt x="2163" y="174"/>
                    <a:pt x="2151" y="174"/>
                    <a:pt x="2139" y="180"/>
                  </a:cubicBezTo>
                  <a:cubicBezTo>
                    <a:pt x="2115" y="186"/>
                    <a:pt x="2067" y="228"/>
                    <a:pt x="2043" y="198"/>
                  </a:cubicBezTo>
                  <a:cubicBezTo>
                    <a:pt x="2037" y="192"/>
                    <a:pt x="2025" y="186"/>
                    <a:pt x="2013" y="180"/>
                  </a:cubicBezTo>
                  <a:cubicBezTo>
                    <a:pt x="1977" y="168"/>
                    <a:pt x="1899" y="120"/>
                    <a:pt x="1869" y="108"/>
                  </a:cubicBezTo>
                  <a:cubicBezTo>
                    <a:pt x="1821" y="90"/>
                    <a:pt x="1767" y="108"/>
                    <a:pt x="1725" y="84"/>
                  </a:cubicBezTo>
                  <a:cubicBezTo>
                    <a:pt x="1618" y="24"/>
                    <a:pt x="1474" y="90"/>
                    <a:pt x="1384" y="138"/>
                  </a:cubicBezTo>
                  <a:cubicBezTo>
                    <a:pt x="1324" y="174"/>
                    <a:pt x="1276" y="228"/>
                    <a:pt x="1216" y="252"/>
                  </a:cubicBezTo>
                  <a:cubicBezTo>
                    <a:pt x="1192" y="264"/>
                    <a:pt x="1144" y="288"/>
                    <a:pt x="1114" y="288"/>
                  </a:cubicBezTo>
                  <a:cubicBezTo>
                    <a:pt x="1084" y="288"/>
                    <a:pt x="1060" y="294"/>
                    <a:pt x="1030" y="300"/>
                  </a:cubicBezTo>
                  <a:cubicBezTo>
                    <a:pt x="982" y="306"/>
                    <a:pt x="958" y="258"/>
                    <a:pt x="916" y="258"/>
                  </a:cubicBezTo>
                  <a:lnTo>
                    <a:pt x="916" y="258"/>
                  </a:lnTo>
                  <a:cubicBezTo>
                    <a:pt x="905" y="264"/>
                    <a:pt x="839" y="282"/>
                    <a:pt x="826" y="270"/>
                  </a:cubicBezTo>
                  <a:cubicBezTo>
                    <a:pt x="803" y="258"/>
                    <a:pt x="815" y="240"/>
                    <a:pt x="815" y="222"/>
                  </a:cubicBezTo>
                  <a:cubicBezTo>
                    <a:pt x="821" y="192"/>
                    <a:pt x="749" y="150"/>
                    <a:pt x="725" y="138"/>
                  </a:cubicBezTo>
                  <a:cubicBezTo>
                    <a:pt x="701" y="126"/>
                    <a:pt x="677" y="114"/>
                    <a:pt x="641" y="114"/>
                  </a:cubicBezTo>
                  <a:cubicBezTo>
                    <a:pt x="575" y="102"/>
                    <a:pt x="575" y="102"/>
                    <a:pt x="575" y="102"/>
                  </a:cubicBezTo>
                  <a:lnTo>
                    <a:pt x="575" y="102"/>
                  </a:lnTo>
                  <a:cubicBezTo>
                    <a:pt x="575" y="114"/>
                    <a:pt x="575" y="126"/>
                    <a:pt x="569" y="138"/>
                  </a:cubicBezTo>
                  <a:cubicBezTo>
                    <a:pt x="551" y="138"/>
                    <a:pt x="533" y="132"/>
                    <a:pt x="509" y="120"/>
                  </a:cubicBezTo>
                  <a:cubicBezTo>
                    <a:pt x="431" y="72"/>
                    <a:pt x="431" y="36"/>
                    <a:pt x="329" y="24"/>
                  </a:cubicBezTo>
                  <a:cubicBezTo>
                    <a:pt x="317" y="24"/>
                    <a:pt x="305" y="24"/>
                    <a:pt x="287" y="24"/>
                  </a:cubicBezTo>
                  <a:cubicBezTo>
                    <a:pt x="239" y="36"/>
                    <a:pt x="239" y="36"/>
                    <a:pt x="239" y="36"/>
                  </a:cubicBezTo>
                  <a:cubicBezTo>
                    <a:pt x="221" y="42"/>
                    <a:pt x="197" y="42"/>
                    <a:pt x="185" y="36"/>
                  </a:cubicBezTo>
                  <a:cubicBezTo>
                    <a:pt x="167" y="24"/>
                    <a:pt x="143" y="0"/>
                    <a:pt x="125" y="12"/>
                  </a:cubicBezTo>
                  <a:cubicBezTo>
                    <a:pt x="95" y="24"/>
                    <a:pt x="77" y="72"/>
                    <a:pt x="42" y="72"/>
                  </a:cubicBezTo>
                  <a:cubicBezTo>
                    <a:pt x="42" y="72"/>
                    <a:pt x="6" y="66"/>
                    <a:pt x="18" y="66"/>
                  </a:cubicBezTo>
                  <a:cubicBezTo>
                    <a:pt x="12" y="54"/>
                    <a:pt x="6" y="48"/>
                    <a:pt x="0" y="36"/>
                  </a:cubicBezTo>
                  <a:lnTo>
                    <a:pt x="0" y="36"/>
                  </a:lnTo>
                  <a:cubicBezTo>
                    <a:pt x="0" y="108"/>
                    <a:pt x="0" y="108"/>
                    <a:pt x="0" y="108"/>
                  </a:cubicBezTo>
                  <a:cubicBezTo>
                    <a:pt x="0" y="108"/>
                    <a:pt x="6" y="114"/>
                    <a:pt x="0" y="114"/>
                  </a:cubicBezTo>
                  <a:cubicBezTo>
                    <a:pt x="6" y="132"/>
                    <a:pt x="48" y="144"/>
                    <a:pt x="59" y="150"/>
                  </a:cubicBezTo>
                  <a:cubicBezTo>
                    <a:pt x="66" y="198"/>
                    <a:pt x="143" y="300"/>
                    <a:pt x="179" y="324"/>
                  </a:cubicBezTo>
                  <a:cubicBezTo>
                    <a:pt x="191" y="336"/>
                    <a:pt x="251" y="342"/>
                    <a:pt x="263" y="336"/>
                  </a:cubicBezTo>
                  <a:cubicBezTo>
                    <a:pt x="305" y="330"/>
                    <a:pt x="299" y="330"/>
                    <a:pt x="335" y="360"/>
                  </a:cubicBezTo>
                  <a:cubicBezTo>
                    <a:pt x="347" y="366"/>
                    <a:pt x="491" y="294"/>
                    <a:pt x="503" y="276"/>
                  </a:cubicBezTo>
                  <a:cubicBezTo>
                    <a:pt x="545" y="216"/>
                    <a:pt x="521" y="192"/>
                    <a:pt x="611" y="192"/>
                  </a:cubicBezTo>
                  <a:cubicBezTo>
                    <a:pt x="635" y="192"/>
                    <a:pt x="617" y="282"/>
                    <a:pt x="665" y="294"/>
                  </a:cubicBezTo>
                  <a:cubicBezTo>
                    <a:pt x="761" y="330"/>
                    <a:pt x="677" y="413"/>
                    <a:pt x="653" y="468"/>
                  </a:cubicBezTo>
                  <a:cubicBezTo>
                    <a:pt x="623" y="527"/>
                    <a:pt x="623" y="527"/>
                    <a:pt x="623" y="527"/>
                  </a:cubicBezTo>
                  <a:cubicBezTo>
                    <a:pt x="617" y="545"/>
                    <a:pt x="599" y="659"/>
                    <a:pt x="557" y="599"/>
                  </a:cubicBezTo>
                  <a:cubicBezTo>
                    <a:pt x="551" y="587"/>
                    <a:pt x="551" y="539"/>
                    <a:pt x="539" y="539"/>
                  </a:cubicBezTo>
                  <a:cubicBezTo>
                    <a:pt x="491" y="539"/>
                    <a:pt x="413" y="474"/>
                    <a:pt x="371" y="497"/>
                  </a:cubicBezTo>
                  <a:cubicBezTo>
                    <a:pt x="347" y="509"/>
                    <a:pt x="335" y="563"/>
                    <a:pt x="347" y="581"/>
                  </a:cubicBezTo>
                  <a:cubicBezTo>
                    <a:pt x="365" y="623"/>
                    <a:pt x="431" y="641"/>
                    <a:pt x="461" y="665"/>
                  </a:cubicBezTo>
                  <a:cubicBezTo>
                    <a:pt x="497" y="659"/>
                    <a:pt x="575" y="695"/>
                    <a:pt x="599" y="713"/>
                  </a:cubicBezTo>
                  <a:cubicBezTo>
                    <a:pt x="635" y="743"/>
                    <a:pt x="593" y="767"/>
                    <a:pt x="665" y="761"/>
                  </a:cubicBezTo>
                  <a:cubicBezTo>
                    <a:pt x="701" y="761"/>
                    <a:pt x="845" y="827"/>
                    <a:pt x="785" y="851"/>
                  </a:cubicBezTo>
                  <a:cubicBezTo>
                    <a:pt x="719" y="881"/>
                    <a:pt x="725" y="863"/>
                    <a:pt x="749" y="929"/>
                  </a:cubicBezTo>
                  <a:cubicBezTo>
                    <a:pt x="773" y="1019"/>
                    <a:pt x="749" y="1067"/>
                    <a:pt x="868" y="1067"/>
                  </a:cubicBezTo>
                  <a:cubicBezTo>
                    <a:pt x="940" y="1073"/>
                    <a:pt x="1048" y="1055"/>
                    <a:pt x="1018" y="1151"/>
                  </a:cubicBezTo>
                  <a:cubicBezTo>
                    <a:pt x="1012" y="1199"/>
                    <a:pt x="1000" y="1259"/>
                    <a:pt x="1000" y="1300"/>
                  </a:cubicBezTo>
                  <a:cubicBezTo>
                    <a:pt x="1000" y="1342"/>
                    <a:pt x="988" y="1354"/>
                    <a:pt x="970" y="1384"/>
                  </a:cubicBezTo>
                  <a:cubicBezTo>
                    <a:pt x="952" y="1408"/>
                    <a:pt x="1018" y="1504"/>
                    <a:pt x="1024" y="1534"/>
                  </a:cubicBezTo>
                  <a:cubicBezTo>
                    <a:pt x="1036" y="1600"/>
                    <a:pt x="1030" y="1642"/>
                    <a:pt x="1102" y="1654"/>
                  </a:cubicBezTo>
                  <a:cubicBezTo>
                    <a:pt x="1120" y="1654"/>
                    <a:pt x="1144" y="1648"/>
                    <a:pt x="1156" y="1660"/>
                  </a:cubicBezTo>
                  <a:cubicBezTo>
                    <a:pt x="1174" y="1678"/>
                    <a:pt x="1138" y="1684"/>
                    <a:pt x="1126" y="1684"/>
                  </a:cubicBezTo>
                  <a:cubicBezTo>
                    <a:pt x="1108" y="1684"/>
                    <a:pt x="1090" y="1678"/>
                    <a:pt x="1072" y="1678"/>
                  </a:cubicBezTo>
                  <a:cubicBezTo>
                    <a:pt x="1072" y="1714"/>
                    <a:pt x="1096" y="1744"/>
                    <a:pt x="1078" y="1786"/>
                  </a:cubicBezTo>
                  <a:cubicBezTo>
                    <a:pt x="1072" y="1804"/>
                    <a:pt x="1048" y="1840"/>
                    <a:pt x="1048" y="1858"/>
                  </a:cubicBezTo>
                  <a:cubicBezTo>
                    <a:pt x="1042" y="1900"/>
                    <a:pt x="1144" y="1900"/>
                    <a:pt x="1168" y="1942"/>
                  </a:cubicBezTo>
                  <a:cubicBezTo>
                    <a:pt x="1174" y="1954"/>
                    <a:pt x="1228" y="2013"/>
                    <a:pt x="1240" y="2032"/>
                  </a:cubicBezTo>
                  <a:close/>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7" name="Freeform 130">
              <a:extLst>
                <a:ext uri="{FF2B5EF4-FFF2-40B4-BE49-F238E27FC236}">
                  <a16:creationId xmlns:a16="http://schemas.microsoft.com/office/drawing/2014/main" id="{9AED3603-790B-5340-B1F0-4B27D4BACF93}"/>
                </a:ext>
              </a:extLst>
            </p:cNvPr>
            <p:cNvSpPr>
              <a:spLocks noChangeArrowheads="1"/>
            </p:cNvSpPr>
            <p:nvPr/>
          </p:nvSpPr>
          <p:spPr bwMode="auto">
            <a:xfrm>
              <a:off x="6793129" y="4468788"/>
              <a:ext cx="1460469" cy="1822766"/>
            </a:xfrm>
            <a:custGeom>
              <a:avLst/>
              <a:gdLst>
                <a:gd name="T0" fmla="*/ 1199 w 2740"/>
                <a:gd name="T1" fmla="*/ 258 h 3417"/>
                <a:gd name="T2" fmla="*/ 1073 w 2740"/>
                <a:gd name="T3" fmla="*/ 324 h 3417"/>
                <a:gd name="T4" fmla="*/ 1007 w 2740"/>
                <a:gd name="T5" fmla="*/ 599 h 3417"/>
                <a:gd name="T6" fmla="*/ 989 w 2740"/>
                <a:gd name="T7" fmla="*/ 761 h 3417"/>
                <a:gd name="T8" fmla="*/ 857 w 2740"/>
                <a:gd name="T9" fmla="*/ 833 h 3417"/>
                <a:gd name="T10" fmla="*/ 833 w 2740"/>
                <a:gd name="T11" fmla="*/ 659 h 3417"/>
                <a:gd name="T12" fmla="*/ 929 w 2740"/>
                <a:gd name="T13" fmla="*/ 581 h 3417"/>
                <a:gd name="T14" fmla="*/ 821 w 2740"/>
                <a:gd name="T15" fmla="*/ 414 h 3417"/>
                <a:gd name="T16" fmla="*/ 594 w 2740"/>
                <a:gd name="T17" fmla="*/ 515 h 3417"/>
                <a:gd name="T18" fmla="*/ 522 w 2740"/>
                <a:gd name="T19" fmla="*/ 695 h 3417"/>
                <a:gd name="T20" fmla="*/ 599 w 2740"/>
                <a:gd name="T21" fmla="*/ 743 h 3417"/>
                <a:gd name="T22" fmla="*/ 306 w 2740"/>
                <a:gd name="T23" fmla="*/ 803 h 3417"/>
                <a:gd name="T24" fmla="*/ 234 w 2740"/>
                <a:gd name="T25" fmla="*/ 983 h 3417"/>
                <a:gd name="T26" fmla="*/ 42 w 2740"/>
                <a:gd name="T27" fmla="*/ 1264 h 3417"/>
                <a:gd name="T28" fmla="*/ 120 w 2740"/>
                <a:gd name="T29" fmla="*/ 1498 h 3417"/>
                <a:gd name="T30" fmla="*/ 162 w 2740"/>
                <a:gd name="T31" fmla="*/ 1768 h 3417"/>
                <a:gd name="T32" fmla="*/ 180 w 2740"/>
                <a:gd name="T33" fmla="*/ 1959 h 3417"/>
                <a:gd name="T34" fmla="*/ 324 w 2740"/>
                <a:gd name="T35" fmla="*/ 2349 h 3417"/>
                <a:gd name="T36" fmla="*/ 312 w 2740"/>
                <a:gd name="T37" fmla="*/ 2553 h 3417"/>
                <a:gd name="T38" fmla="*/ 186 w 2740"/>
                <a:gd name="T39" fmla="*/ 2583 h 3417"/>
                <a:gd name="T40" fmla="*/ 228 w 2740"/>
                <a:gd name="T41" fmla="*/ 2763 h 3417"/>
                <a:gd name="T42" fmla="*/ 264 w 2740"/>
                <a:gd name="T43" fmla="*/ 2864 h 3417"/>
                <a:gd name="T44" fmla="*/ 312 w 2740"/>
                <a:gd name="T45" fmla="*/ 3008 h 3417"/>
                <a:gd name="T46" fmla="*/ 995 w 2740"/>
                <a:gd name="T47" fmla="*/ 3056 h 3417"/>
                <a:gd name="T48" fmla="*/ 1211 w 2740"/>
                <a:gd name="T49" fmla="*/ 3344 h 3417"/>
                <a:gd name="T50" fmla="*/ 1492 w 2740"/>
                <a:gd name="T51" fmla="*/ 3398 h 3417"/>
                <a:gd name="T52" fmla="*/ 1642 w 2740"/>
                <a:gd name="T53" fmla="*/ 3110 h 3417"/>
                <a:gd name="T54" fmla="*/ 1924 w 2740"/>
                <a:gd name="T55" fmla="*/ 2906 h 3417"/>
                <a:gd name="T56" fmla="*/ 2164 w 2740"/>
                <a:gd name="T57" fmla="*/ 2858 h 3417"/>
                <a:gd name="T58" fmla="*/ 2409 w 2740"/>
                <a:gd name="T59" fmla="*/ 2798 h 3417"/>
                <a:gd name="T60" fmla="*/ 2541 w 2740"/>
                <a:gd name="T61" fmla="*/ 2607 h 3417"/>
                <a:gd name="T62" fmla="*/ 2655 w 2740"/>
                <a:gd name="T63" fmla="*/ 2487 h 3417"/>
                <a:gd name="T64" fmla="*/ 2703 w 2740"/>
                <a:gd name="T65" fmla="*/ 2319 h 3417"/>
                <a:gd name="T66" fmla="*/ 2607 w 2740"/>
                <a:gd name="T67" fmla="*/ 2085 h 3417"/>
                <a:gd name="T68" fmla="*/ 2523 w 2740"/>
                <a:gd name="T69" fmla="*/ 1930 h 3417"/>
                <a:gd name="T70" fmla="*/ 2427 w 2740"/>
                <a:gd name="T71" fmla="*/ 1666 h 3417"/>
                <a:gd name="T72" fmla="*/ 2457 w 2740"/>
                <a:gd name="T73" fmla="*/ 1642 h 3417"/>
                <a:gd name="T74" fmla="*/ 2355 w 2740"/>
                <a:gd name="T75" fmla="*/ 1288 h 3417"/>
                <a:gd name="T76" fmla="*/ 2104 w 2740"/>
                <a:gd name="T77" fmla="*/ 917 h 3417"/>
                <a:gd name="T78" fmla="*/ 1954 w 2740"/>
                <a:gd name="T79" fmla="*/ 701 h 3417"/>
                <a:gd name="T80" fmla="*/ 1726 w 2740"/>
                <a:gd name="T81" fmla="*/ 485 h 3417"/>
                <a:gd name="T82" fmla="*/ 1978 w 2740"/>
                <a:gd name="T83" fmla="*/ 515 h 3417"/>
                <a:gd name="T84" fmla="*/ 1966 w 2740"/>
                <a:gd name="T85" fmla="*/ 180 h 3417"/>
                <a:gd name="T86" fmla="*/ 1618 w 2740"/>
                <a:gd name="T87" fmla="*/ 324 h 3417"/>
                <a:gd name="T88" fmla="*/ 1355 w 2740"/>
                <a:gd name="T89" fmla="*/ 102 h 3417"/>
                <a:gd name="T90" fmla="*/ 1355 w 2740"/>
                <a:gd name="T91" fmla="*/ 24 h 3417"/>
                <a:gd name="T92" fmla="*/ 1277 w 2740"/>
                <a:gd name="T93" fmla="*/ 6 h 3417"/>
                <a:gd name="T94" fmla="*/ 1115 w 2740"/>
                <a:gd name="T95" fmla="*/ 138 h 3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740" h="3417">
                  <a:moveTo>
                    <a:pt x="1115" y="138"/>
                  </a:moveTo>
                  <a:lnTo>
                    <a:pt x="1115" y="138"/>
                  </a:lnTo>
                  <a:cubicBezTo>
                    <a:pt x="1121" y="210"/>
                    <a:pt x="1145" y="216"/>
                    <a:pt x="1199" y="258"/>
                  </a:cubicBezTo>
                  <a:cubicBezTo>
                    <a:pt x="1247" y="294"/>
                    <a:pt x="1181" y="366"/>
                    <a:pt x="1139" y="366"/>
                  </a:cubicBezTo>
                  <a:cubicBezTo>
                    <a:pt x="1025" y="372"/>
                    <a:pt x="1181" y="324"/>
                    <a:pt x="1133" y="270"/>
                  </a:cubicBezTo>
                  <a:cubicBezTo>
                    <a:pt x="1109" y="246"/>
                    <a:pt x="1079" y="312"/>
                    <a:pt x="1073" y="324"/>
                  </a:cubicBezTo>
                  <a:cubicBezTo>
                    <a:pt x="1031" y="408"/>
                    <a:pt x="1151" y="504"/>
                    <a:pt x="1079" y="563"/>
                  </a:cubicBezTo>
                  <a:cubicBezTo>
                    <a:pt x="1043" y="575"/>
                    <a:pt x="1043" y="575"/>
                    <a:pt x="1043" y="575"/>
                  </a:cubicBezTo>
                  <a:cubicBezTo>
                    <a:pt x="1031" y="581"/>
                    <a:pt x="1019" y="587"/>
                    <a:pt x="1007" y="599"/>
                  </a:cubicBezTo>
                  <a:lnTo>
                    <a:pt x="1007" y="599"/>
                  </a:lnTo>
                  <a:cubicBezTo>
                    <a:pt x="1019" y="629"/>
                    <a:pt x="1019" y="647"/>
                    <a:pt x="1001" y="671"/>
                  </a:cubicBezTo>
                  <a:cubicBezTo>
                    <a:pt x="983" y="701"/>
                    <a:pt x="1013" y="737"/>
                    <a:pt x="989" y="761"/>
                  </a:cubicBezTo>
                  <a:cubicBezTo>
                    <a:pt x="965" y="779"/>
                    <a:pt x="953" y="785"/>
                    <a:pt x="941" y="809"/>
                  </a:cubicBezTo>
                  <a:cubicBezTo>
                    <a:pt x="929" y="833"/>
                    <a:pt x="923" y="881"/>
                    <a:pt x="899" y="893"/>
                  </a:cubicBezTo>
                  <a:cubicBezTo>
                    <a:pt x="875" y="905"/>
                    <a:pt x="869" y="845"/>
                    <a:pt x="857" y="833"/>
                  </a:cubicBezTo>
                  <a:cubicBezTo>
                    <a:pt x="851" y="815"/>
                    <a:pt x="857" y="791"/>
                    <a:pt x="845" y="773"/>
                  </a:cubicBezTo>
                  <a:cubicBezTo>
                    <a:pt x="821" y="749"/>
                    <a:pt x="815" y="755"/>
                    <a:pt x="815" y="713"/>
                  </a:cubicBezTo>
                  <a:cubicBezTo>
                    <a:pt x="815" y="689"/>
                    <a:pt x="809" y="671"/>
                    <a:pt x="833" y="659"/>
                  </a:cubicBezTo>
                  <a:cubicBezTo>
                    <a:pt x="851" y="647"/>
                    <a:pt x="881" y="629"/>
                    <a:pt x="893" y="611"/>
                  </a:cubicBezTo>
                  <a:cubicBezTo>
                    <a:pt x="929" y="581"/>
                    <a:pt x="929" y="581"/>
                    <a:pt x="929" y="581"/>
                  </a:cubicBezTo>
                  <a:lnTo>
                    <a:pt x="929" y="581"/>
                  </a:lnTo>
                  <a:cubicBezTo>
                    <a:pt x="929" y="557"/>
                    <a:pt x="935" y="533"/>
                    <a:pt x="959" y="521"/>
                  </a:cubicBezTo>
                  <a:cubicBezTo>
                    <a:pt x="983" y="515"/>
                    <a:pt x="935" y="521"/>
                    <a:pt x="935" y="504"/>
                  </a:cubicBezTo>
                  <a:cubicBezTo>
                    <a:pt x="929" y="438"/>
                    <a:pt x="863" y="438"/>
                    <a:pt x="821" y="414"/>
                  </a:cubicBezTo>
                  <a:cubicBezTo>
                    <a:pt x="815" y="408"/>
                    <a:pt x="815" y="401"/>
                    <a:pt x="803" y="396"/>
                  </a:cubicBezTo>
                  <a:cubicBezTo>
                    <a:pt x="767" y="390"/>
                    <a:pt x="713" y="366"/>
                    <a:pt x="719" y="425"/>
                  </a:cubicBezTo>
                  <a:cubicBezTo>
                    <a:pt x="731" y="473"/>
                    <a:pt x="630" y="509"/>
                    <a:pt x="594" y="515"/>
                  </a:cubicBezTo>
                  <a:cubicBezTo>
                    <a:pt x="558" y="521"/>
                    <a:pt x="552" y="533"/>
                    <a:pt x="528" y="563"/>
                  </a:cubicBezTo>
                  <a:cubicBezTo>
                    <a:pt x="510" y="593"/>
                    <a:pt x="456" y="575"/>
                    <a:pt x="474" y="617"/>
                  </a:cubicBezTo>
                  <a:cubicBezTo>
                    <a:pt x="492" y="647"/>
                    <a:pt x="486" y="683"/>
                    <a:pt x="522" y="695"/>
                  </a:cubicBezTo>
                  <a:cubicBezTo>
                    <a:pt x="564" y="707"/>
                    <a:pt x="588" y="677"/>
                    <a:pt x="612" y="683"/>
                  </a:cubicBezTo>
                  <a:cubicBezTo>
                    <a:pt x="630" y="689"/>
                    <a:pt x="635" y="719"/>
                    <a:pt x="630" y="737"/>
                  </a:cubicBezTo>
                  <a:cubicBezTo>
                    <a:pt x="617" y="737"/>
                    <a:pt x="612" y="737"/>
                    <a:pt x="599" y="743"/>
                  </a:cubicBezTo>
                  <a:cubicBezTo>
                    <a:pt x="558" y="755"/>
                    <a:pt x="522" y="785"/>
                    <a:pt x="480" y="791"/>
                  </a:cubicBezTo>
                  <a:cubicBezTo>
                    <a:pt x="432" y="797"/>
                    <a:pt x="360" y="833"/>
                    <a:pt x="324" y="809"/>
                  </a:cubicBezTo>
                  <a:cubicBezTo>
                    <a:pt x="318" y="809"/>
                    <a:pt x="312" y="803"/>
                    <a:pt x="306" y="803"/>
                  </a:cubicBezTo>
                  <a:lnTo>
                    <a:pt x="306" y="803"/>
                  </a:lnTo>
                  <a:cubicBezTo>
                    <a:pt x="270" y="893"/>
                    <a:pt x="270" y="893"/>
                    <a:pt x="270" y="893"/>
                  </a:cubicBezTo>
                  <a:cubicBezTo>
                    <a:pt x="234" y="983"/>
                    <a:pt x="234" y="983"/>
                    <a:pt x="234" y="983"/>
                  </a:cubicBezTo>
                  <a:cubicBezTo>
                    <a:pt x="228" y="1007"/>
                    <a:pt x="204" y="1013"/>
                    <a:pt x="198" y="1031"/>
                  </a:cubicBezTo>
                  <a:cubicBezTo>
                    <a:pt x="198" y="1133"/>
                    <a:pt x="132" y="1013"/>
                    <a:pt x="138" y="1103"/>
                  </a:cubicBezTo>
                  <a:cubicBezTo>
                    <a:pt x="138" y="1199"/>
                    <a:pt x="12" y="1133"/>
                    <a:pt x="42" y="1264"/>
                  </a:cubicBezTo>
                  <a:cubicBezTo>
                    <a:pt x="48" y="1306"/>
                    <a:pt x="24" y="1336"/>
                    <a:pt x="66" y="1354"/>
                  </a:cubicBezTo>
                  <a:cubicBezTo>
                    <a:pt x="96" y="1360"/>
                    <a:pt x="132" y="1408"/>
                    <a:pt x="90" y="1432"/>
                  </a:cubicBezTo>
                  <a:cubicBezTo>
                    <a:pt x="48" y="1456"/>
                    <a:pt x="102" y="1480"/>
                    <a:pt x="120" y="1498"/>
                  </a:cubicBezTo>
                  <a:cubicBezTo>
                    <a:pt x="144" y="1516"/>
                    <a:pt x="162" y="1522"/>
                    <a:pt x="144" y="1552"/>
                  </a:cubicBezTo>
                  <a:cubicBezTo>
                    <a:pt x="114" y="1606"/>
                    <a:pt x="102" y="1636"/>
                    <a:pt x="150" y="1684"/>
                  </a:cubicBezTo>
                  <a:cubicBezTo>
                    <a:pt x="186" y="1714"/>
                    <a:pt x="174" y="1732"/>
                    <a:pt x="162" y="1768"/>
                  </a:cubicBezTo>
                  <a:cubicBezTo>
                    <a:pt x="150" y="1792"/>
                    <a:pt x="162" y="1810"/>
                    <a:pt x="138" y="1828"/>
                  </a:cubicBezTo>
                  <a:cubicBezTo>
                    <a:pt x="120" y="1840"/>
                    <a:pt x="108" y="1846"/>
                    <a:pt x="84" y="1852"/>
                  </a:cubicBezTo>
                  <a:cubicBezTo>
                    <a:pt x="0" y="1894"/>
                    <a:pt x="210" y="1912"/>
                    <a:pt x="180" y="1959"/>
                  </a:cubicBezTo>
                  <a:cubicBezTo>
                    <a:pt x="192" y="2014"/>
                    <a:pt x="222" y="2031"/>
                    <a:pt x="258" y="2061"/>
                  </a:cubicBezTo>
                  <a:cubicBezTo>
                    <a:pt x="282" y="2079"/>
                    <a:pt x="216" y="2199"/>
                    <a:pt x="252" y="2235"/>
                  </a:cubicBezTo>
                  <a:cubicBezTo>
                    <a:pt x="282" y="2265"/>
                    <a:pt x="282" y="2349"/>
                    <a:pt x="324" y="2349"/>
                  </a:cubicBezTo>
                  <a:cubicBezTo>
                    <a:pt x="360" y="2349"/>
                    <a:pt x="498" y="2253"/>
                    <a:pt x="432" y="2361"/>
                  </a:cubicBezTo>
                  <a:cubicBezTo>
                    <a:pt x="414" y="2385"/>
                    <a:pt x="366" y="2409"/>
                    <a:pt x="360" y="2445"/>
                  </a:cubicBezTo>
                  <a:cubicBezTo>
                    <a:pt x="354" y="2493"/>
                    <a:pt x="372" y="2511"/>
                    <a:pt x="312" y="2553"/>
                  </a:cubicBezTo>
                  <a:cubicBezTo>
                    <a:pt x="306" y="2553"/>
                    <a:pt x="294" y="2553"/>
                    <a:pt x="288" y="2559"/>
                  </a:cubicBezTo>
                  <a:cubicBezTo>
                    <a:pt x="270" y="2571"/>
                    <a:pt x="270" y="2571"/>
                    <a:pt x="252" y="2583"/>
                  </a:cubicBezTo>
                  <a:cubicBezTo>
                    <a:pt x="234" y="2589"/>
                    <a:pt x="204" y="2577"/>
                    <a:pt x="186" y="2583"/>
                  </a:cubicBezTo>
                  <a:cubicBezTo>
                    <a:pt x="162" y="2589"/>
                    <a:pt x="180" y="2613"/>
                    <a:pt x="192" y="2631"/>
                  </a:cubicBezTo>
                  <a:cubicBezTo>
                    <a:pt x="216" y="2661"/>
                    <a:pt x="222" y="2673"/>
                    <a:pt x="222" y="2715"/>
                  </a:cubicBezTo>
                  <a:cubicBezTo>
                    <a:pt x="222" y="2733"/>
                    <a:pt x="222" y="2750"/>
                    <a:pt x="228" y="2763"/>
                  </a:cubicBezTo>
                  <a:cubicBezTo>
                    <a:pt x="234" y="2787"/>
                    <a:pt x="246" y="2805"/>
                    <a:pt x="240" y="2829"/>
                  </a:cubicBezTo>
                  <a:cubicBezTo>
                    <a:pt x="264" y="2864"/>
                    <a:pt x="264" y="2864"/>
                    <a:pt x="264" y="2864"/>
                  </a:cubicBezTo>
                  <a:lnTo>
                    <a:pt x="264" y="2864"/>
                  </a:lnTo>
                  <a:cubicBezTo>
                    <a:pt x="264" y="2870"/>
                    <a:pt x="276" y="2882"/>
                    <a:pt x="282" y="2888"/>
                  </a:cubicBezTo>
                  <a:cubicBezTo>
                    <a:pt x="282" y="2912"/>
                    <a:pt x="288" y="2930"/>
                    <a:pt x="288" y="2954"/>
                  </a:cubicBezTo>
                  <a:cubicBezTo>
                    <a:pt x="288" y="2966"/>
                    <a:pt x="288" y="3014"/>
                    <a:pt x="312" y="3008"/>
                  </a:cubicBezTo>
                  <a:cubicBezTo>
                    <a:pt x="360" y="3014"/>
                    <a:pt x="402" y="3008"/>
                    <a:pt x="444" y="3038"/>
                  </a:cubicBezTo>
                  <a:cubicBezTo>
                    <a:pt x="522" y="3086"/>
                    <a:pt x="546" y="3146"/>
                    <a:pt x="647" y="3104"/>
                  </a:cubicBezTo>
                  <a:cubicBezTo>
                    <a:pt x="767" y="3062"/>
                    <a:pt x="863" y="2978"/>
                    <a:pt x="995" y="3056"/>
                  </a:cubicBezTo>
                  <a:cubicBezTo>
                    <a:pt x="1031" y="3074"/>
                    <a:pt x="1037" y="3164"/>
                    <a:pt x="1091" y="3146"/>
                  </a:cubicBezTo>
                  <a:cubicBezTo>
                    <a:pt x="1151" y="3128"/>
                    <a:pt x="1175" y="3176"/>
                    <a:pt x="1175" y="3230"/>
                  </a:cubicBezTo>
                  <a:cubicBezTo>
                    <a:pt x="1169" y="3248"/>
                    <a:pt x="1193" y="3338"/>
                    <a:pt x="1211" y="3344"/>
                  </a:cubicBezTo>
                  <a:cubicBezTo>
                    <a:pt x="1229" y="3350"/>
                    <a:pt x="1277" y="3344"/>
                    <a:pt x="1301" y="3344"/>
                  </a:cubicBezTo>
                  <a:cubicBezTo>
                    <a:pt x="1379" y="3344"/>
                    <a:pt x="1319" y="3380"/>
                    <a:pt x="1355" y="3398"/>
                  </a:cubicBezTo>
                  <a:cubicBezTo>
                    <a:pt x="1390" y="3416"/>
                    <a:pt x="1462" y="3416"/>
                    <a:pt x="1492" y="3398"/>
                  </a:cubicBezTo>
                  <a:lnTo>
                    <a:pt x="1492" y="3398"/>
                  </a:lnTo>
                  <a:cubicBezTo>
                    <a:pt x="1474" y="3362"/>
                    <a:pt x="1438" y="3314"/>
                    <a:pt x="1438" y="3272"/>
                  </a:cubicBezTo>
                  <a:cubicBezTo>
                    <a:pt x="1438" y="3188"/>
                    <a:pt x="1582" y="3140"/>
                    <a:pt x="1642" y="3110"/>
                  </a:cubicBezTo>
                  <a:cubicBezTo>
                    <a:pt x="1750" y="3062"/>
                    <a:pt x="1858" y="3038"/>
                    <a:pt x="1966" y="3008"/>
                  </a:cubicBezTo>
                  <a:cubicBezTo>
                    <a:pt x="1972" y="3008"/>
                    <a:pt x="1972" y="3008"/>
                    <a:pt x="1972" y="3008"/>
                  </a:cubicBezTo>
                  <a:cubicBezTo>
                    <a:pt x="1954" y="2972"/>
                    <a:pt x="1930" y="2942"/>
                    <a:pt x="1924" y="2906"/>
                  </a:cubicBezTo>
                  <a:cubicBezTo>
                    <a:pt x="1924" y="2882"/>
                    <a:pt x="1978" y="2852"/>
                    <a:pt x="1996" y="2846"/>
                  </a:cubicBezTo>
                  <a:cubicBezTo>
                    <a:pt x="2032" y="2829"/>
                    <a:pt x="2050" y="2840"/>
                    <a:pt x="2080" y="2852"/>
                  </a:cubicBezTo>
                  <a:cubicBezTo>
                    <a:pt x="2110" y="2870"/>
                    <a:pt x="2128" y="2858"/>
                    <a:pt x="2164" y="2858"/>
                  </a:cubicBezTo>
                  <a:cubicBezTo>
                    <a:pt x="2194" y="2858"/>
                    <a:pt x="2205" y="2882"/>
                    <a:pt x="2236" y="2882"/>
                  </a:cubicBezTo>
                  <a:cubicBezTo>
                    <a:pt x="2271" y="2888"/>
                    <a:pt x="2271" y="2852"/>
                    <a:pt x="2289" y="2834"/>
                  </a:cubicBezTo>
                  <a:cubicBezTo>
                    <a:pt x="2313" y="2816"/>
                    <a:pt x="2385" y="2787"/>
                    <a:pt x="2409" y="2798"/>
                  </a:cubicBezTo>
                  <a:cubicBezTo>
                    <a:pt x="2451" y="2816"/>
                    <a:pt x="2529" y="2768"/>
                    <a:pt x="2565" y="2733"/>
                  </a:cubicBezTo>
                  <a:cubicBezTo>
                    <a:pt x="2583" y="2709"/>
                    <a:pt x="2565" y="2697"/>
                    <a:pt x="2583" y="2673"/>
                  </a:cubicBezTo>
                  <a:cubicBezTo>
                    <a:pt x="2613" y="2631"/>
                    <a:pt x="2559" y="2637"/>
                    <a:pt x="2541" y="2607"/>
                  </a:cubicBezTo>
                  <a:cubicBezTo>
                    <a:pt x="2541" y="2607"/>
                    <a:pt x="2529" y="2589"/>
                    <a:pt x="2529" y="2577"/>
                  </a:cubicBezTo>
                  <a:cubicBezTo>
                    <a:pt x="2553" y="2577"/>
                    <a:pt x="2565" y="2595"/>
                    <a:pt x="2583" y="2571"/>
                  </a:cubicBezTo>
                  <a:cubicBezTo>
                    <a:pt x="2619" y="2541"/>
                    <a:pt x="2601" y="2493"/>
                    <a:pt x="2655" y="2487"/>
                  </a:cubicBezTo>
                  <a:cubicBezTo>
                    <a:pt x="2679" y="2481"/>
                    <a:pt x="2697" y="2487"/>
                    <a:pt x="2715" y="2457"/>
                  </a:cubicBezTo>
                  <a:cubicBezTo>
                    <a:pt x="2727" y="2433"/>
                    <a:pt x="2739" y="2421"/>
                    <a:pt x="2739" y="2391"/>
                  </a:cubicBezTo>
                  <a:cubicBezTo>
                    <a:pt x="2715" y="2391"/>
                    <a:pt x="2703" y="2337"/>
                    <a:pt x="2703" y="2319"/>
                  </a:cubicBezTo>
                  <a:cubicBezTo>
                    <a:pt x="2703" y="2277"/>
                    <a:pt x="2703" y="2247"/>
                    <a:pt x="2697" y="2211"/>
                  </a:cubicBezTo>
                  <a:cubicBezTo>
                    <a:pt x="2679" y="2163"/>
                    <a:pt x="2625" y="2139"/>
                    <a:pt x="2607" y="2091"/>
                  </a:cubicBezTo>
                  <a:lnTo>
                    <a:pt x="2607" y="2085"/>
                  </a:lnTo>
                  <a:cubicBezTo>
                    <a:pt x="2607" y="2067"/>
                    <a:pt x="2595" y="2038"/>
                    <a:pt x="2595" y="2020"/>
                  </a:cubicBezTo>
                  <a:lnTo>
                    <a:pt x="2595" y="2020"/>
                  </a:lnTo>
                  <a:cubicBezTo>
                    <a:pt x="2583" y="2001"/>
                    <a:pt x="2529" y="1942"/>
                    <a:pt x="2523" y="1930"/>
                  </a:cubicBezTo>
                  <a:cubicBezTo>
                    <a:pt x="2499" y="1888"/>
                    <a:pt x="2397" y="1888"/>
                    <a:pt x="2403" y="1846"/>
                  </a:cubicBezTo>
                  <a:cubicBezTo>
                    <a:pt x="2403" y="1828"/>
                    <a:pt x="2427" y="1792"/>
                    <a:pt x="2433" y="1774"/>
                  </a:cubicBezTo>
                  <a:cubicBezTo>
                    <a:pt x="2451" y="1732"/>
                    <a:pt x="2427" y="1702"/>
                    <a:pt x="2427" y="1666"/>
                  </a:cubicBezTo>
                  <a:cubicBezTo>
                    <a:pt x="2445" y="1666"/>
                    <a:pt x="2463" y="1672"/>
                    <a:pt x="2481" y="1672"/>
                  </a:cubicBezTo>
                  <a:cubicBezTo>
                    <a:pt x="2493" y="1672"/>
                    <a:pt x="2529" y="1666"/>
                    <a:pt x="2511" y="1648"/>
                  </a:cubicBezTo>
                  <a:cubicBezTo>
                    <a:pt x="2499" y="1636"/>
                    <a:pt x="2475" y="1642"/>
                    <a:pt x="2457" y="1642"/>
                  </a:cubicBezTo>
                  <a:cubicBezTo>
                    <a:pt x="2385" y="1630"/>
                    <a:pt x="2391" y="1588"/>
                    <a:pt x="2379" y="1522"/>
                  </a:cubicBezTo>
                  <a:cubicBezTo>
                    <a:pt x="2373" y="1492"/>
                    <a:pt x="2307" y="1396"/>
                    <a:pt x="2325" y="1372"/>
                  </a:cubicBezTo>
                  <a:cubicBezTo>
                    <a:pt x="2343" y="1342"/>
                    <a:pt x="2355" y="1330"/>
                    <a:pt x="2355" y="1288"/>
                  </a:cubicBezTo>
                  <a:cubicBezTo>
                    <a:pt x="2355" y="1247"/>
                    <a:pt x="2367" y="1187"/>
                    <a:pt x="2373" y="1139"/>
                  </a:cubicBezTo>
                  <a:cubicBezTo>
                    <a:pt x="2403" y="1043"/>
                    <a:pt x="2295" y="1061"/>
                    <a:pt x="2223" y="1055"/>
                  </a:cubicBezTo>
                  <a:cubicBezTo>
                    <a:pt x="2104" y="1055"/>
                    <a:pt x="2128" y="1007"/>
                    <a:pt x="2104" y="917"/>
                  </a:cubicBezTo>
                  <a:cubicBezTo>
                    <a:pt x="2080" y="851"/>
                    <a:pt x="2074" y="869"/>
                    <a:pt x="2140" y="839"/>
                  </a:cubicBezTo>
                  <a:cubicBezTo>
                    <a:pt x="2200" y="815"/>
                    <a:pt x="2056" y="749"/>
                    <a:pt x="2020" y="749"/>
                  </a:cubicBezTo>
                  <a:cubicBezTo>
                    <a:pt x="1948" y="755"/>
                    <a:pt x="1990" y="731"/>
                    <a:pt x="1954" y="701"/>
                  </a:cubicBezTo>
                  <a:cubicBezTo>
                    <a:pt x="1930" y="683"/>
                    <a:pt x="1852" y="647"/>
                    <a:pt x="1816" y="653"/>
                  </a:cubicBezTo>
                  <a:cubicBezTo>
                    <a:pt x="1786" y="629"/>
                    <a:pt x="1720" y="611"/>
                    <a:pt x="1702" y="569"/>
                  </a:cubicBezTo>
                  <a:cubicBezTo>
                    <a:pt x="1690" y="551"/>
                    <a:pt x="1702" y="497"/>
                    <a:pt x="1726" y="485"/>
                  </a:cubicBezTo>
                  <a:cubicBezTo>
                    <a:pt x="1768" y="462"/>
                    <a:pt x="1846" y="527"/>
                    <a:pt x="1894" y="527"/>
                  </a:cubicBezTo>
                  <a:cubicBezTo>
                    <a:pt x="1906" y="527"/>
                    <a:pt x="1906" y="575"/>
                    <a:pt x="1912" y="587"/>
                  </a:cubicBezTo>
                  <a:cubicBezTo>
                    <a:pt x="1954" y="647"/>
                    <a:pt x="1972" y="533"/>
                    <a:pt x="1978" y="515"/>
                  </a:cubicBezTo>
                  <a:cubicBezTo>
                    <a:pt x="2008" y="456"/>
                    <a:pt x="2008" y="456"/>
                    <a:pt x="2008" y="456"/>
                  </a:cubicBezTo>
                  <a:cubicBezTo>
                    <a:pt x="2032" y="401"/>
                    <a:pt x="2116" y="318"/>
                    <a:pt x="2020" y="282"/>
                  </a:cubicBezTo>
                  <a:cubicBezTo>
                    <a:pt x="1972" y="270"/>
                    <a:pt x="1990" y="180"/>
                    <a:pt x="1966" y="180"/>
                  </a:cubicBezTo>
                  <a:cubicBezTo>
                    <a:pt x="1876" y="180"/>
                    <a:pt x="1900" y="204"/>
                    <a:pt x="1858" y="264"/>
                  </a:cubicBezTo>
                  <a:cubicBezTo>
                    <a:pt x="1846" y="282"/>
                    <a:pt x="1702" y="354"/>
                    <a:pt x="1690" y="348"/>
                  </a:cubicBezTo>
                  <a:cubicBezTo>
                    <a:pt x="1654" y="318"/>
                    <a:pt x="1660" y="318"/>
                    <a:pt x="1618" y="324"/>
                  </a:cubicBezTo>
                  <a:cubicBezTo>
                    <a:pt x="1606" y="330"/>
                    <a:pt x="1546" y="324"/>
                    <a:pt x="1534" y="312"/>
                  </a:cubicBezTo>
                  <a:cubicBezTo>
                    <a:pt x="1498" y="288"/>
                    <a:pt x="1421" y="186"/>
                    <a:pt x="1414" y="138"/>
                  </a:cubicBezTo>
                  <a:cubicBezTo>
                    <a:pt x="1403" y="132"/>
                    <a:pt x="1361" y="120"/>
                    <a:pt x="1355" y="102"/>
                  </a:cubicBezTo>
                  <a:cubicBezTo>
                    <a:pt x="1361" y="102"/>
                    <a:pt x="1355" y="96"/>
                    <a:pt x="1355" y="96"/>
                  </a:cubicBezTo>
                  <a:cubicBezTo>
                    <a:pt x="1355" y="24"/>
                    <a:pt x="1355" y="24"/>
                    <a:pt x="1355" y="24"/>
                  </a:cubicBezTo>
                  <a:lnTo>
                    <a:pt x="1355" y="24"/>
                  </a:lnTo>
                  <a:cubicBezTo>
                    <a:pt x="1343" y="36"/>
                    <a:pt x="1319" y="36"/>
                    <a:pt x="1301" y="36"/>
                  </a:cubicBezTo>
                  <a:cubicBezTo>
                    <a:pt x="1301" y="30"/>
                    <a:pt x="1295" y="30"/>
                    <a:pt x="1295" y="30"/>
                  </a:cubicBezTo>
                  <a:cubicBezTo>
                    <a:pt x="1289" y="24"/>
                    <a:pt x="1283" y="12"/>
                    <a:pt x="1277" y="6"/>
                  </a:cubicBezTo>
                  <a:cubicBezTo>
                    <a:pt x="1265" y="0"/>
                    <a:pt x="1259" y="0"/>
                    <a:pt x="1247" y="0"/>
                  </a:cubicBezTo>
                  <a:cubicBezTo>
                    <a:pt x="1205" y="6"/>
                    <a:pt x="1169" y="84"/>
                    <a:pt x="1151" y="78"/>
                  </a:cubicBezTo>
                  <a:cubicBezTo>
                    <a:pt x="1115" y="138"/>
                    <a:pt x="1115" y="138"/>
                    <a:pt x="1115" y="138"/>
                  </a:cubicBezTo>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59" name="Freeform 131">
              <a:extLst>
                <a:ext uri="{FF2B5EF4-FFF2-40B4-BE49-F238E27FC236}">
                  <a16:creationId xmlns:a16="http://schemas.microsoft.com/office/drawing/2014/main" id="{15CA1E74-7C3C-7449-9840-6B9208DE7B77}"/>
                </a:ext>
              </a:extLst>
            </p:cNvPr>
            <p:cNvSpPr>
              <a:spLocks noChangeArrowheads="1"/>
            </p:cNvSpPr>
            <p:nvPr/>
          </p:nvSpPr>
          <p:spPr bwMode="auto">
            <a:xfrm>
              <a:off x="6898959" y="4078363"/>
              <a:ext cx="1110050" cy="872576"/>
            </a:xfrm>
            <a:custGeom>
              <a:avLst/>
              <a:gdLst>
                <a:gd name="T0" fmla="*/ 1444 w 2080"/>
                <a:gd name="T1" fmla="*/ 743 h 1637"/>
                <a:gd name="T2" fmla="*/ 1468 w 2080"/>
                <a:gd name="T3" fmla="*/ 593 h 1637"/>
                <a:gd name="T4" fmla="*/ 1402 w 2080"/>
                <a:gd name="T5" fmla="*/ 431 h 1637"/>
                <a:gd name="T6" fmla="*/ 1468 w 2080"/>
                <a:gd name="T7" fmla="*/ 336 h 1637"/>
                <a:gd name="T8" fmla="*/ 1271 w 2080"/>
                <a:gd name="T9" fmla="*/ 318 h 1637"/>
                <a:gd name="T10" fmla="*/ 1247 w 2080"/>
                <a:gd name="T11" fmla="*/ 144 h 1637"/>
                <a:gd name="T12" fmla="*/ 1133 w 2080"/>
                <a:gd name="T13" fmla="*/ 42 h 1637"/>
                <a:gd name="T14" fmla="*/ 1031 w 2080"/>
                <a:gd name="T15" fmla="*/ 306 h 1637"/>
                <a:gd name="T16" fmla="*/ 965 w 2080"/>
                <a:gd name="T17" fmla="*/ 144 h 1637"/>
                <a:gd name="T18" fmla="*/ 893 w 2080"/>
                <a:gd name="T19" fmla="*/ 42 h 1637"/>
                <a:gd name="T20" fmla="*/ 767 w 2080"/>
                <a:gd name="T21" fmla="*/ 6 h 1637"/>
                <a:gd name="T22" fmla="*/ 779 w 2080"/>
                <a:gd name="T23" fmla="*/ 120 h 1637"/>
                <a:gd name="T24" fmla="*/ 659 w 2080"/>
                <a:gd name="T25" fmla="*/ 156 h 1637"/>
                <a:gd name="T26" fmla="*/ 491 w 2080"/>
                <a:gd name="T27" fmla="*/ 210 h 1637"/>
                <a:gd name="T28" fmla="*/ 300 w 2080"/>
                <a:gd name="T29" fmla="*/ 354 h 1637"/>
                <a:gd name="T30" fmla="*/ 270 w 2080"/>
                <a:gd name="T31" fmla="*/ 503 h 1637"/>
                <a:gd name="T32" fmla="*/ 132 w 2080"/>
                <a:gd name="T33" fmla="*/ 617 h 1637"/>
                <a:gd name="T34" fmla="*/ 108 w 2080"/>
                <a:gd name="T35" fmla="*/ 809 h 1637"/>
                <a:gd name="T36" fmla="*/ 144 w 2080"/>
                <a:gd name="T37" fmla="*/ 917 h 1637"/>
                <a:gd name="T38" fmla="*/ 282 w 2080"/>
                <a:gd name="T39" fmla="*/ 989 h 1637"/>
                <a:gd name="T40" fmla="*/ 306 w 2080"/>
                <a:gd name="T41" fmla="*/ 971 h 1637"/>
                <a:gd name="T42" fmla="*/ 330 w 2080"/>
                <a:gd name="T43" fmla="*/ 1073 h 1637"/>
                <a:gd name="T44" fmla="*/ 348 w 2080"/>
                <a:gd name="T45" fmla="*/ 1037 h 1637"/>
                <a:gd name="T46" fmla="*/ 437 w 2080"/>
                <a:gd name="T47" fmla="*/ 1043 h 1637"/>
                <a:gd name="T48" fmla="*/ 575 w 2080"/>
                <a:gd name="T49" fmla="*/ 941 h 1637"/>
                <a:gd name="T50" fmla="*/ 635 w 2080"/>
                <a:gd name="T51" fmla="*/ 941 h 1637"/>
                <a:gd name="T52" fmla="*/ 689 w 2080"/>
                <a:gd name="T53" fmla="*/ 893 h 1637"/>
                <a:gd name="T54" fmla="*/ 773 w 2080"/>
                <a:gd name="T55" fmla="*/ 917 h 1637"/>
                <a:gd name="T56" fmla="*/ 851 w 2080"/>
                <a:gd name="T57" fmla="*/ 893 h 1637"/>
                <a:gd name="T58" fmla="*/ 917 w 2080"/>
                <a:gd name="T59" fmla="*/ 869 h 1637"/>
                <a:gd name="T60" fmla="*/ 1049 w 2080"/>
                <a:gd name="T61" fmla="*/ 731 h 1637"/>
                <a:gd name="T62" fmla="*/ 1097 w 2080"/>
                <a:gd name="T63" fmla="*/ 761 h 1637"/>
                <a:gd name="T64" fmla="*/ 1157 w 2080"/>
                <a:gd name="T65" fmla="*/ 755 h 1637"/>
                <a:gd name="T66" fmla="*/ 1169 w 2080"/>
                <a:gd name="T67" fmla="*/ 743 h 1637"/>
                <a:gd name="T68" fmla="*/ 1187 w 2080"/>
                <a:gd name="T69" fmla="*/ 611 h 1637"/>
                <a:gd name="T70" fmla="*/ 1354 w 2080"/>
                <a:gd name="T71" fmla="*/ 623 h 1637"/>
                <a:gd name="T72" fmla="*/ 1390 w 2080"/>
                <a:gd name="T73" fmla="*/ 725 h 1637"/>
                <a:gd name="T74" fmla="*/ 1396 w 2080"/>
                <a:gd name="T75" fmla="*/ 755 h 1637"/>
                <a:gd name="T76" fmla="*/ 809 w 2080"/>
                <a:gd name="T77" fmla="*/ 1330 h 1637"/>
                <a:gd name="T78" fmla="*/ 767 w 2080"/>
                <a:gd name="T79" fmla="*/ 1360 h 1637"/>
                <a:gd name="T80" fmla="*/ 731 w 2080"/>
                <a:gd name="T81" fmla="*/ 1312 h 1637"/>
                <a:gd name="T82" fmla="*/ 635 w 2080"/>
                <a:gd name="T83" fmla="*/ 1390 h 1637"/>
                <a:gd name="T84" fmla="*/ 647 w 2080"/>
                <a:gd name="T85" fmla="*/ 1504 h 1637"/>
                <a:gd name="T86" fmla="*/ 701 w 2080"/>
                <a:gd name="T87" fmla="*/ 1624 h 1637"/>
                <a:gd name="T88" fmla="*/ 791 w 2080"/>
                <a:gd name="T89" fmla="*/ 1492 h 1637"/>
                <a:gd name="T90" fmla="*/ 809 w 2080"/>
                <a:gd name="T91" fmla="*/ 1330 h 1637"/>
                <a:gd name="T92" fmla="*/ 1732 w 2080"/>
                <a:gd name="T93" fmla="*/ 821 h 1637"/>
                <a:gd name="T94" fmla="*/ 1882 w 2080"/>
                <a:gd name="T95" fmla="*/ 857 h 1637"/>
                <a:gd name="T96" fmla="*/ 1983 w 2080"/>
                <a:gd name="T97" fmla="*/ 989 h 1637"/>
                <a:gd name="T98" fmla="*/ 2073 w 2080"/>
                <a:gd name="T99" fmla="*/ 977 h 1637"/>
                <a:gd name="T100" fmla="*/ 1972 w 2080"/>
                <a:gd name="T101" fmla="*/ 791 h 1637"/>
                <a:gd name="T102" fmla="*/ 2031 w 2080"/>
                <a:gd name="T103" fmla="*/ 707 h 1637"/>
                <a:gd name="T104" fmla="*/ 1978 w 2080"/>
                <a:gd name="T105" fmla="*/ 659 h 1637"/>
                <a:gd name="T106" fmla="*/ 1846 w 2080"/>
                <a:gd name="T107" fmla="*/ 605 h 1637"/>
                <a:gd name="T108" fmla="*/ 1822 w 2080"/>
                <a:gd name="T109" fmla="*/ 563 h 1637"/>
                <a:gd name="T110" fmla="*/ 1768 w 2080"/>
                <a:gd name="T111" fmla="*/ 473 h 1637"/>
                <a:gd name="T112" fmla="*/ 1672 w 2080"/>
                <a:gd name="T113" fmla="*/ 539 h 1637"/>
                <a:gd name="T114" fmla="*/ 1630 w 2080"/>
                <a:gd name="T115" fmla="*/ 641 h 1637"/>
                <a:gd name="T116" fmla="*/ 1744 w 2080"/>
                <a:gd name="T117" fmla="*/ 707 h 1637"/>
                <a:gd name="T118" fmla="*/ 1744 w 2080"/>
                <a:gd name="T119" fmla="*/ 755 h 16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80" h="1637">
                  <a:moveTo>
                    <a:pt x="1444" y="743"/>
                  </a:moveTo>
                  <a:lnTo>
                    <a:pt x="1444" y="743"/>
                  </a:lnTo>
                  <a:cubicBezTo>
                    <a:pt x="1432" y="689"/>
                    <a:pt x="1432" y="689"/>
                    <a:pt x="1432" y="689"/>
                  </a:cubicBezTo>
                  <a:cubicBezTo>
                    <a:pt x="1444" y="677"/>
                    <a:pt x="1462" y="611"/>
                    <a:pt x="1468" y="593"/>
                  </a:cubicBezTo>
                  <a:cubicBezTo>
                    <a:pt x="1474" y="521"/>
                    <a:pt x="1396" y="569"/>
                    <a:pt x="1378" y="515"/>
                  </a:cubicBezTo>
                  <a:cubicBezTo>
                    <a:pt x="1366" y="479"/>
                    <a:pt x="1372" y="461"/>
                    <a:pt x="1402" y="431"/>
                  </a:cubicBezTo>
                  <a:cubicBezTo>
                    <a:pt x="1432" y="396"/>
                    <a:pt x="1444" y="396"/>
                    <a:pt x="1486" y="384"/>
                  </a:cubicBezTo>
                  <a:cubicBezTo>
                    <a:pt x="1516" y="384"/>
                    <a:pt x="1480" y="342"/>
                    <a:pt x="1468" y="336"/>
                  </a:cubicBezTo>
                  <a:cubicBezTo>
                    <a:pt x="1444" y="312"/>
                    <a:pt x="1426" y="282"/>
                    <a:pt x="1396" y="276"/>
                  </a:cubicBezTo>
                  <a:cubicBezTo>
                    <a:pt x="1360" y="258"/>
                    <a:pt x="1318" y="318"/>
                    <a:pt x="1271" y="318"/>
                  </a:cubicBezTo>
                  <a:cubicBezTo>
                    <a:pt x="1252" y="288"/>
                    <a:pt x="1229" y="240"/>
                    <a:pt x="1264" y="216"/>
                  </a:cubicBezTo>
                  <a:cubicBezTo>
                    <a:pt x="1264" y="198"/>
                    <a:pt x="1247" y="174"/>
                    <a:pt x="1247" y="144"/>
                  </a:cubicBezTo>
                  <a:cubicBezTo>
                    <a:pt x="1210" y="138"/>
                    <a:pt x="1205" y="138"/>
                    <a:pt x="1169" y="120"/>
                  </a:cubicBezTo>
                  <a:cubicBezTo>
                    <a:pt x="1127" y="90"/>
                    <a:pt x="1151" y="78"/>
                    <a:pt x="1133" y="42"/>
                  </a:cubicBezTo>
                  <a:cubicBezTo>
                    <a:pt x="1097" y="42"/>
                    <a:pt x="1097" y="150"/>
                    <a:pt x="1103" y="174"/>
                  </a:cubicBezTo>
                  <a:cubicBezTo>
                    <a:pt x="1115" y="234"/>
                    <a:pt x="1097" y="276"/>
                    <a:pt x="1031" y="306"/>
                  </a:cubicBezTo>
                  <a:cubicBezTo>
                    <a:pt x="1001" y="318"/>
                    <a:pt x="1001" y="282"/>
                    <a:pt x="989" y="258"/>
                  </a:cubicBezTo>
                  <a:cubicBezTo>
                    <a:pt x="977" y="228"/>
                    <a:pt x="959" y="180"/>
                    <a:pt x="965" y="144"/>
                  </a:cubicBezTo>
                  <a:cubicBezTo>
                    <a:pt x="971" y="126"/>
                    <a:pt x="989" y="84"/>
                    <a:pt x="977" y="72"/>
                  </a:cubicBezTo>
                  <a:cubicBezTo>
                    <a:pt x="959" y="54"/>
                    <a:pt x="923" y="30"/>
                    <a:pt x="893" y="42"/>
                  </a:cubicBezTo>
                  <a:cubicBezTo>
                    <a:pt x="845" y="66"/>
                    <a:pt x="857" y="24"/>
                    <a:pt x="797" y="36"/>
                  </a:cubicBezTo>
                  <a:cubicBezTo>
                    <a:pt x="773" y="42"/>
                    <a:pt x="785" y="0"/>
                    <a:pt x="767" y="6"/>
                  </a:cubicBezTo>
                  <a:cubicBezTo>
                    <a:pt x="737" y="6"/>
                    <a:pt x="737" y="42"/>
                    <a:pt x="725" y="66"/>
                  </a:cubicBezTo>
                  <a:cubicBezTo>
                    <a:pt x="725" y="120"/>
                    <a:pt x="755" y="96"/>
                    <a:pt x="779" y="120"/>
                  </a:cubicBezTo>
                  <a:cubicBezTo>
                    <a:pt x="791" y="132"/>
                    <a:pt x="797" y="156"/>
                    <a:pt x="785" y="168"/>
                  </a:cubicBezTo>
                  <a:cubicBezTo>
                    <a:pt x="719" y="222"/>
                    <a:pt x="725" y="120"/>
                    <a:pt x="659" y="156"/>
                  </a:cubicBezTo>
                  <a:cubicBezTo>
                    <a:pt x="635" y="168"/>
                    <a:pt x="575" y="180"/>
                    <a:pt x="569" y="210"/>
                  </a:cubicBezTo>
                  <a:cubicBezTo>
                    <a:pt x="545" y="264"/>
                    <a:pt x="521" y="198"/>
                    <a:pt x="491" y="210"/>
                  </a:cubicBezTo>
                  <a:cubicBezTo>
                    <a:pt x="473" y="216"/>
                    <a:pt x="449" y="246"/>
                    <a:pt x="432" y="234"/>
                  </a:cubicBezTo>
                  <a:cubicBezTo>
                    <a:pt x="384" y="204"/>
                    <a:pt x="318" y="324"/>
                    <a:pt x="300" y="354"/>
                  </a:cubicBezTo>
                  <a:cubicBezTo>
                    <a:pt x="288" y="365"/>
                    <a:pt x="246" y="437"/>
                    <a:pt x="246" y="449"/>
                  </a:cubicBezTo>
                  <a:cubicBezTo>
                    <a:pt x="252" y="467"/>
                    <a:pt x="258" y="485"/>
                    <a:pt x="270" y="503"/>
                  </a:cubicBezTo>
                  <a:cubicBezTo>
                    <a:pt x="252" y="545"/>
                    <a:pt x="240" y="545"/>
                    <a:pt x="204" y="569"/>
                  </a:cubicBezTo>
                  <a:cubicBezTo>
                    <a:pt x="186" y="581"/>
                    <a:pt x="150" y="605"/>
                    <a:pt x="132" y="617"/>
                  </a:cubicBezTo>
                  <a:cubicBezTo>
                    <a:pt x="114" y="623"/>
                    <a:pt x="96" y="623"/>
                    <a:pt x="90" y="635"/>
                  </a:cubicBezTo>
                  <a:cubicBezTo>
                    <a:pt x="30" y="713"/>
                    <a:pt x="120" y="749"/>
                    <a:pt x="108" y="809"/>
                  </a:cubicBezTo>
                  <a:cubicBezTo>
                    <a:pt x="108" y="839"/>
                    <a:pt x="0" y="839"/>
                    <a:pt x="72" y="893"/>
                  </a:cubicBezTo>
                  <a:cubicBezTo>
                    <a:pt x="96" y="911"/>
                    <a:pt x="114" y="911"/>
                    <a:pt x="144" y="917"/>
                  </a:cubicBezTo>
                  <a:cubicBezTo>
                    <a:pt x="174" y="923"/>
                    <a:pt x="168" y="959"/>
                    <a:pt x="192" y="977"/>
                  </a:cubicBezTo>
                  <a:cubicBezTo>
                    <a:pt x="204" y="983"/>
                    <a:pt x="264" y="995"/>
                    <a:pt x="282" y="989"/>
                  </a:cubicBezTo>
                  <a:cubicBezTo>
                    <a:pt x="294" y="989"/>
                    <a:pt x="294" y="965"/>
                    <a:pt x="306" y="965"/>
                  </a:cubicBezTo>
                  <a:cubicBezTo>
                    <a:pt x="306" y="965"/>
                    <a:pt x="306" y="965"/>
                    <a:pt x="306" y="971"/>
                  </a:cubicBezTo>
                  <a:cubicBezTo>
                    <a:pt x="312" y="971"/>
                    <a:pt x="300" y="1013"/>
                    <a:pt x="300" y="1019"/>
                  </a:cubicBezTo>
                  <a:cubicBezTo>
                    <a:pt x="300" y="1037"/>
                    <a:pt x="318" y="1061"/>
                    <a:pt x="330" y="1073"/>
                  </a:cubicBezTo>
                  <a:cubicBezTo>
                    <a:pt x="342" y="1085"/>
                    <a:pt x="372" y="1079"/>
                    <a:pt x="354" y="1067"/>
                  </a:cubicBezTo>
                  <a:cubicBezTo>
                    <a:pt x="348" y="1061"/>
                    <a:pt x="324" y="1043"/>
                    <a:pt x="348" y="1037"/>
                  </a:cubicBezTo>
                  <a:cubicBezTo>
                    <a:pt x="354" y="1019"/>
                    <a:pt x="372" y="1001"/>
                    <a:pt x="377" y="1043"/>
                  </a:cubicBezTo>
                  <a:cubicBezTo>
                    <a:pt x="384" y="1055"/>
                    <a:pt x="432" y="1061"/>
                    <a:pt x="437" y="1043"/>
                  </a:cubicBezTo>
                  <a:cubicBezTo>
                    <a:pt x="449" y="983"/>
                    <a:pt x="569" y="1073"/>
                    <a:pt x="593" y="1031"/>
                  </a:cubicBezTo>
                  <a:cubicBezTo>
                    <a:pt x="611" y="995"/>
                    <a:pt x="575" y="971"/>
                    <a:pt x="575" y="941"/>
                  </a:cubicBezTo>
                  <a:cubicBezTo>
                    <a:pt x="593" y="935"/>
                    <a:pt x="611" y="923"/>
                    <a:pt x="617" y="947"/>
                  </a:cubicBezTo>
                  <a:cubicBezTo>
                    <a:pt x="623" y="989"/>
                    <a:pt x="635" y="965"/>
                    <a:pt x="635" y="941"/>
                  </a:cubicBezTo>
                  <a:cubicBezTo>
                    <a:pt x="635" y="911"/>
                    <a:pt x="635" y="911"/>
                    <a:pt x="635" y="911"/>
                  </a:cubicBezTo>
                  <a:cubicBezTo>
                    <a:pt x="653" y="905"/>
                    <a:pt x="671" y="899"/>
                    <a:pt x="689" y="893"/>
                  </a:cubicBezTo>
                  <a:cubicBezTo>
                    <a:pt x="725" y="881"/>
                    <a:pt x="725" y="863"/>
                    <a:pt x="737" y="911"/>
                  </a:cubicBezTo>
                  <a:cubicBezTo>
                    <a:pt x="737" y="923"/>
                    <a:pt x="767" y="917"/>
                    <a:pt x="773" y="917"/>
                  </a:cubicBezTo>
                  <a:cubicBezTo>
                    <a:pt x="785" y="923"/>
                    <a:pt x="785" y="929"/>
                    <a:pt x="791" y="929"/>
                  </a:cubicBezTo>
                  <a:cubicBezTo>
                    <a:pt x="809" y="929"/>
                    <a:pt x="839" y="905"/>
                    <a:pt x="851" y="893"/>
                  </a:cubicBezTo>
                  <a:cubicBezTo>
                    <a:pt x="881" y="875"/>
                    <a:pt x="869" y="857"/>
                    <a:pt x="917" y="869"/>
                  </a:cubicBezTo>
                  <a:lnTo>
                    <a:pt x="917" y="869"/>
                  </a:lnTo>
                  <a:cubicBezTo>
                    <a:pt x="953" y="809"/>
                    <a:pt x="953" y="809"/>
                    <a:pt x="953" y="809"/>
                  </a:cubicBezTo>
                  <a:cubicBezTo>
                    <a:pt x="971" y="815"/>
                    <a:pt x="1007" y="737"/>
                    <a:pt x="1049" y="731"/>
                  </a:cubicBezTo>
                  <a:cubicBezTo>
                    <a:pt x="1061" y="731"/>
                    <a:pt x="1067" y="731"/>
                    <a:pt x="1079" y="737"/>
                  </a:cubicBezTo>
                  <a:cubicBezTo>
                    <a:pt x="1085" y="743"/>
                    <a:pt x="1091" y="755"/>
                    <a:pt x="1097" y="761"/>
                  </a:cubicBezTo>
                  <a:cubicBezTo>
                    <a:pt x="1097" y="761"/>
                    <a:pt x="1103" y="761"/>
                    <a:pt x="1103" y="767"/>
                  </a:cubicBezTo>
                  <a:cubicBezTo>
                    <a:pt x="1121" y="767"/>
                    <a:pt x="1145" y="767"/>
                    <a:pt x="1157" y="755"/>
                  </a:cubicBezTo>
                  <a:lnTo>
                    <a:pt x="1157" y="755"/>
                  </a:lnTo>
                  <a:cubicBezTo>
                    <a:pt x="1157" y="749"/>
                    <a:pt x="1157" y="743"/>
                    <a:pt x="1169" y="743"/>
                  </a:cubicBezTo>
                  <a:cubicBezTo>
                    <a:pt x="1187" y="737"/>
                    <a:pt x="1216" y="719"/>
                    <a:pt x="1216" y="701"/>
                  </a:cubicBezTo>
                  <a:cubicBezTo>
                    <a:pt x="1216" y="671"/>
                    <a:pt x="1163" y="647"/>
                    <a:pt x="1187" y="611"/>
                  </a:cubicBezTo>
                  <a:cubicBezTo>
                    <a:pt x="1199" y="587"/>
                    <a:pt x="1234" y="629"/>
                    <a:pt x="1252" y="629"/>
                  </a:cubicBezTo>
                  <a:cubicBezTo>
                    <a:pt x="1271" y="629"/>
                    <a:pt x="1348" y="575"/>
                    <a:pt x="1354" y="623"/>
                  </a:cubicBezTo>
                  <a:cubicBezTo>
                    <a:pt x="1360" y="647"/>
                    <a:pt x="1348" y="665"/>
                    <a:pt x="1366" y="683"/>
                  </a:cubicBezTo>
                  <a:cubicBezTo>
                    <a:pt x="1378" y="701"/>
                    <a:pt x="1390" y="707"/>
                    <a:pt x="1390" y="725"/>
                  </a:cubicBezTo>
                  <a:cubicBezTo>
                    <a:pt x="1396" y="755"/>
                    <a:pt x="1396" y="755"/>
                    <a:pt x="1396" y="755"/>
                  </a:cubicBezTo>
                  <a:lnTo>
                    <a:pt x="1396" y="755"/>
                  </a:lnTo>
                  <a:cubicBezTo>
                    <a:pt x="1444" y="743"/>
                    <a:pt x="1444" y="743"/>
                    <a:pt x="1444" y="743"/>
                  </a:cubicBezTo>
                  <a:close/>
                  <a:moveTo>
                    <a:pt x="809" y="1330"/>
                  </a:moveTo>
                  <a:lnTo>
                    <a:pt x="809" y="1330"/>
                  </a:lnTo>
                  <a:cubicBezTo>
                    <a:pt x="797" y="1342"/>
                    <a:pt x="785" y="1360"/>
                    <a:pt x="767" y="1360"/>
                  </a:cubicBezTo>
                  <a:cubicBezTo>
                    <a:pt x="731" y="1360"/>
                    <a:pt x="743" y="1312"/>
                    <a:pt x="731" y="1312"/>
                  </a:cubicBezTo>
                  <a:lnTo>
                    <a:pt x="731" y="1312"/>
                  </a:lnTo>
                  <a:cubicBezTo>
                    <a:pt x="695" y="1342"/>
                    <a:pt x="695" y="1342"/>
                    <a:pt x="695" y="1342"/>
                  </a:cubicBezTo>
                  <a:cubicBezTo>
                    <a:pt x="683" y="1360"/>
                    <a:pt x="653" y="1378"/>
                    <a:pt x="635" y="1390"/>
                  </a:cubicBezTo>
                  <a:cubicBezTo>
                    <a:pt x="611" y="1402"/>
                    <a:pt x="617" y="1420"/>
                    <a:pt x="617" y="1444"/>
                  </a:cubicBezTo>
                  <a:cubicBezTo>
                    <a:pt x="617" y="1486"/>
                    <a:pt x="623" y="1480"/>
                    <a:pt x="647" y="1504"/>
                  </a:cubicBezTo>
                  <a:cubicBezTo>
                    <a:pt x="659" y="1522"/>
                    <a:pt x="653" y="1546"/>
                    <a:pt x="659" y="1564"/>
                  </a:cubicBezTo>
                  <a:cubicBezTo>
                    <a:pt x="671" y="1576"/>
                    <a:pt x="677" y="1636"/>
                    <a:pt x="701" y="1624"/>
                  </a:cubicBezTo>
                  <a:cubicBezTo>
                    <a:pt x="725" y="1612"/>
                    <a:pt x="731" y="1564"/>
                    <a:pt x="743" y="1540"/>
                  </a:cubicBezTo>
                  <a:cubicBezTo>
                    <a:pt x="755" y="1516"/>
                    <a:pt x="767" y="1510"/>
                    <a:pt x="791" y="1492"/>
                  </a:cubicBezTo>
                  <a:cubicBezTo>
                    <a:pt x="815" y="1468"/>
                    <a:pt x="785" y="1432"/>
                    <a:pt x="803" y="1402"/>
                  </a:cubicBezTo>
                  <a:cubicBezTo>
                    <a:pt x="821" y="1378"/>
                    <a:pt x="821" y="1360"/>
                    <a:pt x="809" y="1330"/>
                  </a:cubicBezTo>
                  <a:close/>
                  <a:moveTo>
                    <a:pt x="1732" y="821"/>
                  </a:moveTo>
                  <a:lnTo>
                    <a:pt x="1732" y="821"/>
                  </a:lnTo>
                  <a:cubicBezTo>
                    <a:pt x="1798" y="833"/>
                    <a:pt x="1798" y="833"/>
                    <a:pt x="1798" y="833"/>
                  </a:cubicBezTo>
                  <a:cubicBezTo>
                    <a:pt x="1834" y="833"/>
                    <a:pt x="1858" y="845"/>
                    <a:pt x="1882" y="857"/>
                  </a:cubicBezTo>
                  <a:cubicBezTo>
                    <a:pt x="1906" y="869"/>
                    <a:pt x="1978" y="911"/>
                    <a:pt x="1972" y="941"/>
                  </a:cubicBezTo>
                  <a:cubicBezTo>
                    <a:pt x="1972" y="959"/>
                    <a:pt x="1960" y="977"/>
                    <a:pt x="1983" y="989"/>
                  </a:cubicBezTo>
                  <a:cubicBezTo>
                    <a:pt x="1996" y="1001"/>
                    <a:pt x="2062" y="983"/>
                    <a:pt x="2073" y="977"/>
                  </a:cubicBezTo>
                  <a:lnTo>
                    <a:pt x="2073" y="977"/>
                  </a:lnTo>
                  <a:cubicBezTo>
                    <a:pt x="2062" y="941"/>
                    <a:pt x="2049" y="845"/>
                    <a:pt x="2014" y="827"/>
                  </a:cubicBezTo>
                  <a:cubicBezTo>
                    <a:pt x="2002" y="821"/>
                    <a:pt x="1966" y="803"/>
                    <a:pt x="1972" y="791"/>
                  </a:cubicBezTo>
                  <a:cubicBezTo>
                    <a:pt x="1978" y="761"/>
                    <a:pt x="2007" y="767"/>
                    <a:pt x="1990" y="737"/>
                  </a:cubicBezTo>
                  <a:cubicBezTo>
                    <a:pt x="1978" y="707"/>
                    <a:pt x="2020" y="695"/>
                    <a:pt x="2031" y="707"/>
                  </a:cubicBezTo>
                  <a:cubicBezTo>
                    <a:pt x="2079" y="755"/>
                    <a:pt x="2067" y="695"/>
                    <a:pt x="2055" y="665"/>
                  </a:cubicBezTo>
                  <a:cubicBezTo>
                    <a:pt x="2055" y="653"/>
                    <a:pt x="1990" y="659"/>
                    <a:pt x="1978" y="659"/>
                  </a:cubicBezTo>
                  <a:cubicBezTo>
                    <a:pt x="1942" y="653"/>
                    <a:pt x="1948" y="629"/>
                    <a:pt x="1930" y="611"/>
                  </a:cubicBezTo>
                  <a:cubicBezTo>
                    <a:pt x="1906" y="587"/>
                    <a:pt x="1846" y="635"/>
                    <a:pt x="1846" y="605"/>
                  </a:cubicBezTo>
                  <a:cubicBezTo>
                    <a:pt x="1846" y="599"/>
                    <a:pt x="1858" y="575"/>
                    <a:pt x="1852" y="569"/>
                  </a:cubicBezTo>
                  <a:cubicBezTo>
                    <a:pt x="1840" y="569"/>
                    <a:pt x="1822" y="581"/>
                    <a:pt x="1822" y="563"/>
                  </a:cubicBezTo>
                  <a:cubicBezTo>
                    <a:pt x="1816" y="545"/>
                    <a:pt x="1798" y="545"/>
                    <a:pt x="1786" y="533"/>
                  </a:cubicBezTo>
                  <a:cubicBezTo>
                    <a:pt x="1756" y="515"/>
                    <a:pt x="1816" y="455"/>
                    <a:pt x="1768" y="473"/>
                  </a:cubicBezTo>
                  <a:cubicBezTo>
                    <a:pt x="1744" y="479"/>
                    <a:pt x="1762" y="515"/>
                    <a:pt x="1726" y="515"/>
                  </a:cubicBezTo>
                  <a:cubicBezTo>
                    <a:pt x="1690" y="515"/>
                    <a:pt x="1696" y="509"/>
                    <a:pt x="1672" y="539"/>
                  </a:cubicBezTo>
                  <a:cubicBezTo>
                    <a:pt x="1660" y="551"/>
                    <a:pt x="1618" y="569"/>
                    <a:pt x="1618" y="575"/>
                  </a:cubicBezTo>
                  <a:cubicBezTo>
                    <a:pt x="1618" y="599"/>
                    <a:pt x="1630" y="617"/>
                    <a:pt x="1630" y="641"/>
                  </a:cubicBezTo>
                  <a:cubicBezTo>
                    <a:pt x="1654" y="647"/>
                    <a:pt x="1684" y="653"/>
                    <a:pt x="1708" y="659"/>
                  </a:cubicBezTo>
                  <a:cubicBezTo>
                    <a:pt x="1768" y="665"/>
                    <a:pt x="1720" y="683"/>
                    <a:pt x="1744" y="707"/>
                  </a:cubicBezTo>
                  <a:cubicBezTo>
                    <a:pt x="1756" y="719"/>
                    <a:pt x="1780" y="713"/>
                    <a:pt x="1792" y="719"/>
                  </a:cubicBezTo>
                  <a:cubicBezTo>
                    <a:pt x="1810" y="731"/>
                    <a:pt x="1750" y="749"/>
                    <a:pt x="1744" y="755"/>
                  </a:cubicBezTo>
                  <a:cubicBezTo>
                    <a:pt x="1726" y="773"/>
                    <a:pt x="1732" y="797"/>
                    <a:pt x="1732" y="821"/>
                  </a:cubicBezTo>
                  <a:close/>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0" name="Freeform 132">
              <a:extLst>
                <a:ext uri="{FF2B5EF4-FFF2-40B4-BE49-F238E27FC236}">
                  <a16:creationId xmlns:a16="http://schemas.microsoft.com/office/drawing/2014/main" id="{D870C6D9-D2B0-E644-ABF3-263C10467439}"/>
                </a:ext>
              </a:extLst>
            </p:cNvPr>
            <p:cNvSpPr>
              <a:spLocks noChangeArrowheads="1"/>
            </p:cNvSpPr>
            <p:nvPr/>
          </p:nvSpPr>
          <p:spPr bwMode="auto">
            <a:xfrm>
              <a:off x="5320900" y="4703983"/>
              <a:ext cx="1737982" cy="1660481"/>
            </a:xfrm>
            <a:custGeom>
              <a:avLst/>
              <a:gdLst>
                <a:gd name="T0" fmla="*/ 3031 w 3260"/>
                <a:gd name="T1" fmla="*/ 2895 h 3112"/>
                <a:gd name="T2" fmla="*/ 2965 w 3260"/>
                <a:gd name="T3" fmla="*/ 2529 h 3112"/>
                <a:gd name="T4" fmla="*/ 3025 w 3260"/>
                <a:gd name="T5" fmla="*/ 2421 h 3112"/>
                <a:gd name="T6" fmla="*/ 2983 w 3260"/>
                <a:gd name="T7" fmla="*/ 2272 h 3112"/>
                <a:gd name="T8" fmla="*/ 3013 w 3260"/>
                <a:gd name="T9" fmla="*/ 2140 h 3112"/>
                <a:gd name="T10" fmla="*/ 3121 w 3260"/>
                <a:gd name="T11" fmla="*/ 2002 h 3112"/>
                <a:gd name="T12" fmla="*/ 3013 w 3260"/>
                <a:gd name="T13" fmla="*/ 1792 h 3112"/>
                <a:gd name="T14" fmla="*/ 2845 w 3260"/>
                <a:gd name="T15" fmla="*/ 1409 h 3112"/>
                <a:gd name="T16" fmla="*/ 2911 w 3260"/>
                <a:gd name="T17" fmla="*/ 1241 h 3112"/>
                <a:gd name="T18" fmla="*/ 2851 w 3260"/>
                <a:gd name="T19" fmla="*/ 989 h 3112"/>
                <a:gd name="T20" fmla="*/ 2899 w 3260"/>
                <a:gd name="T21" fmla="*/ 660 h 3112"/>
                <a:gd name="T22" fmla="*/ 3031 w 3260"/>
                <a:gd name="T23" fmla="*/ 450 h 3112"/>
                <a:gd name="T24" fmla="*/ 2911 w 3260"/>
                <a:gd name="T25" fmla="*/ 372 h 3112"/>
                <a:gd name="T26" fmla="*/ 2569 w 3260"/>
                <a:gd name="T27" fmla="*/ 258 h 3112"/>
                <a:gd name="T28" fmla="*/ 2528 w 3260"/>
                <a:gd name="T29" fmla="*/ 108 h 3112"/>
                <a:gd name="T30" fmla="*/ 2366 w 3260"/>
                <a:gd name="T31" fmla="*/ 61 h 3112"/>
                <a:gd name="T32" fmla="*/ 2217 w 3260"/>
                <a:gd name="T33" fmla="*/ 126 h 3112"/>
                <a:gd name="T34" fmla="*/ 2037 w 3260"/>
                <a:gd name="T35" fmla="*/ 132 h 3112"/>
                <a:gd name="T36" fmla="*/ 1749 w 3260"/>
                <a:gd name="T37" fmla="*/ 264 h 3112"/>
                <a:gd name="T38" fmla="*/ 1432 w 3260"/>
                <a:gd name="T39" fmla="*/ 456 h 3112"/>
                <a:gd name="T40" fmla="*/ 1030 w 3260"/>
                <a:gd name="T41" fmla="*/ 486 h 3112"/>
                <a:gd name="T42" fmla="*/ 863 w 3260"/>
                <a:gd name="T43" fmla="*/ 372 h 3112"/>
                <a:gd name="T44" fmla="*/ 617 w 3260"/>
                <a:gd name="T45" fmla="*/ 258 h 3112"/>
                <a:gd name="T46" fmla="*/ 305 w 3260"/>
                <a:gd name="T47" fmla="*/ 462 h 3112"/>
                <a:gd name="T48" fmla="*/ 0 w 3260"/>
                <a:gd name="T49" fmla="*/ 546 h 3112"/>
                <a:gd name="T50" fmla="*/ 96 w 3260"/>
                <a:gd name="T51" fmla="*/ 606 h 3112"/>
                <a:gd name="T52" fmla="*/ 269 w 3260"/>
                <a:gd name="T53" fmla="*/ 642 h 3112"/>
                <a:gd name="T54" fmla="*/ 341 w 3260"/>
                <a:gd name="T55" fmla="*/ 845 h 3112"/>
                <a:gd name="T56" fmla="*/ 647 w 3260"/>
                <a:gd name="T57" fmla="*/ 624 h 3112"/>
                <a:gd name="T58" fmla="*/ 755 w 3260"/>
                <a:gd name="T59" fmla="*/ 744 h 3112"/>
                <a:gd name="T60" fmla="*/ 916 w 3260"/>
                <a:gd name="T61" fmla="*/ 917 h 3112"/>
                <a:gd name="T62" fmla="*/ 995 w 3260"/>
                <a:gd name="T63" fmla="*/ 1001 h 3112"/>
                <a:gd name="T64" fmla="*/ 1048 w 3260"/>
                <a:gd name="T65" fmla="*/ 1037 h 3112"/>
                <a:gd name="T66" fmla="*/ 1126 w 3260"/>
                <a:gd name="T67" fmla="*/ 1037 h 3112"/>
                <a:gd name="T68" fmla="*/ 1168 w 3260"/>
                <a:gd name="T69" fmla="*/ 1199 h 3112"/>
                <a:gd name="T70" fmla="*/ 1084 w 3260"/>
                <a:gd name="T71" fmla="*/ 1295 h 3112"/>
                <a:gd name="T72" fmla="*/ 1222 w 3260"/>
                <a:gd name="T73" fmla="*/ 1361 h 3112"/>
                <a:gd name="T74" fmla="*/ 1360 w 3260"/>
                <a:gd name="T75" fmla="*/ 1475 h 3112"/>
                <a:gd name="T76" fmla="*/ 1270 w 3260"/>
                <a:gd name="T77" fmla="*/ 1810 h 3112"/>
                <a:gd name="T78" fmla="*/ 887 w 3260"/>
                <a:gd name="T79" fmla="*/ 1864 h 3112"/>
                <a:gd name="T80" fmla="*/ 641 w 3260"/>
                <a:gd name="T81" fmla="*/ 2062 h 3112"/>
                <a:gd name="T82" fmla="*/ 497 w 3260"/>
                <a:gd name="T83" fmla="*/ 2307 h 3112"/>
                <a:gd name="T84" fmla="*/ 557 w 3260"/>
                <a:gd name="T85" fmla="*/ 2511 h 3112"/>
                <a:gd name="T86" fmla="*/ 815 w 3260"/>
                <a:gd name="T87" fmla="*/ 2433 h 3112"/>
                <a:gd name="T88" fmla="*/ 1090 w 3260"/>
                <a:gd name="T89" fmla="*/ 2218 h 3112"/>
                <a:gd name="T90" fmla="*/ 1276 w 3260"/>
                <a:gd name="T91" fmla="*/ 2278 h 3112"/>
                <a:gd name="T92" fmla="*/ 1504 w 3260"/>
                <a:gd name="T93" fmla="*/ 2386 h 3112"/>
                <a:gd name="T94" fmla="*/ 1857 w 3260"/>
                <a:gd name="T95" fmla="*/ 2415 h 3112"/>
                <a:gd name="T96" fmla="*/ 1941 w 3260"/>
                <a:gd name="T97" fmla="*/ 2493 h 3112"/>
                <a:gd name="T98" fmla="*/ 2145 w 3260"/>
                <a:gd name="T99" fmla="*/ 2439 h 3112"/>
                <a:gd name="T100" fmla="*/ 2318 w 3260"/>
                <a:gd name="T101" fmla="*/ 2200 h 3112"/>
                <a:gd name="T102" fmla="*/ 2528 w 3260"/>
                <a:gd name="T103" fmla="*/ 2320 h 3112"/>
                <a:gd name="T104" fmla="*/ 2689 w 3260"/>
                <a:gd name="T105" fmla="*/ 2757 h 3112"/>
                <a:gd name="T106" fmla="*/ 2803 w 3260"/>
                <a:gd name="T107" fmla="*/ 3021 h 3112"/>
                <a:gd name="T108" fmla="*/ 2995 w 3260"/>
                <a:gd name="T109" fmla="*/ 3111 h 3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60" h="3112">
                  <a:moveTo>
                    <a:pt x="2995" y="3111"/>
                  </a:moveTo>
                  <a:lnTo>
                    <a:pt x="2995" y="3111"/>
                  </a:lnTo>
                  <a:cubicBezTo>
                    <a:pt x="3013" y="3051"/>
                    <a:pt x="3085" y="2955"/>
                    <a:pt x="3031" y="2895"/>
                  </a:cubicBezTo>
                  <a:cubicBezTo>
                    <a:pt x="2995" y="2859"/>
                    <a:pt x="2971" y="2871"/>
                    <a:pt x="2971" y="2805"/>
                  </a:cubicBezTo>
                  <a:cubicBezTo>
                    <a:pt x="2971" y="2745"/>
                    <a:pt x="3001" y="2697"/>
                    <a:pt x="2971" y="2637"/>
                  </a:cubicBezTo>
                  <a:cubicBezTo>
                    <a:pt x="2971" y="2601"/>
                    <a:pt x="2947" y="2565"/>
                    <a:pt x="2965" y="2529"/>
                  </a:cubicBezTo>
                  <a:cubicBezTo>
                    <a:pt x="2977" y="2511"/>
                    <a:pt x="2977" y="2493"/>
                    <a:pt x="2989" y="2481"/>
                  </a:cubicBezTo>
                  <a:cubicBezTo>
                    <a:pt x="3001" y="2463"/>
                    <a:pt x="3007" y="2433"/>
                    <a:pt x="3025" y="2421"/>
                  </a:cubicBezTo>
                  <a:lnTo>
                    <a:pt x="3025" y="2421"/>
                  </a:lnTo>
                  <a:cubicBezTo>
                    <a:pt x="3001" y="2386"/>
                    <a:pt x="3001" y="2386"/>
                    <a:pt x="3001" y="2386"/>
                  </a:cubicBezTo>
                  <a:cubicBezTo>
                    <a:pt x="3007" y="2362"/>
                    <a:pt x="2995" y="2344"/>
                    <a:pt x="2989" y="2320"/>
                  </a:cubicBezTo>
                  <a:cubicBezTo>
                    <a:pt x="2983" y="2307"/>
                    <a:pt x="2983" y="2290"/>
                    <a:pt x="2983" y="2272"/>
                  </a:cubicBezTo>
                  <a:cubicBezTo>
                    <a:pt x="2983" y="2230"/>
                    <a:pt x="2977" y="2218"/>
                    <a:pt x="2953" y="2188"/>
                  </a:cubicBezTo>
                  <a:cubicBezTo>
                    <a:pt x="2941" y="2170"/>
                    <a:pt x="2923" y="2146"/>
                    <a:pt x="2947" y="2140"/>
                  </a:cubicBezTo>
                  <a:cubicBezTo>
                    <a:pt x="2965" y="2134"/>
                    <a:pt x="2995" y="2146"/>
                    <a:pt x="3013" y="2140"/>
                  </a:cubicBezTo>
                  <a:cubicBezTo>
                    <a:pt x="3031" y="2128"/>
                    <a:pt x="3031" y="2128"/>
                    <a:pt x="3049" y="2116"/>
                  </a:cubicBezTo>
                  <a:cubicBezTo>
                    <a:pt x="3055" y="2110"/>
                    <a:pt x="3067" y="2110"/>
                    <a:pt x="3073" y="2110"/>
                  </a:cubicBezTo>
                  <a:cubicBezTo>
                    <a:pt x="3133" y="2068"/>
                    <a:pt x="3115" y="2050"/>
                    <a:pt x="3121" y="2002"/>
                  </a:cubicBezTo>
                  <a:cubicBezTo>
                    <a:pt x="3127" y="1966"/>
                    <a:pt x="3175" y="1942"/>
                    <a:pt x="3193" y="1918"/>
                  </a:cubicBezTo>
                  <a:cubicBezTo>
                    <a:pt x="3259" y="1810"/>
                    <a:pt x="3121" y="1906"/>
                    <a:pt x="3085" y="1906"/>
                  </a:cubicBezTo>
                  <a:cubicBezTo>
                    <a:pt x="3043" y="1906"/>
                    <a:pt x="3043" y="1822"/>
                    <a:pt x="3013" y="1792"/>
                  </a:cubicBezTo>
                  <a:cubicBezTo>
                    <a:pt x="2977" y="1756"/>
                    <a:pt x="3043" y="1636"/>
                    <a:pt x="3019" y="1618"/>
                  </a:cubicBezTo>
                  <a:cubicBezTo>
                    <a:pt x="2983" y="1588"/>
                    <a:pt x="2953" y="1571"/>
                    <a:pt x="2941" y="1516"/>
                  </a:cubicBezTo>
                  <a:cubicBezTo>
                    <a:pt x="2971" y="1469"/>
                    <a:pt x="2761" y="1451"/>
                    <a:pt x="2845" y="1409"/>
                  </a:cubicBezTo>
                  <a:cubicBezTo>
                    <a:pt x="2869" y="1403"/>
                    <a:pt x="2881" y="1397"/>
                    <a:pt x="2899" y="1385"/>
                  </a:cubicBezTo>
                  <a:cubicBezTo>
                    <a:pt x="2923" y="1367"/>
                    <a:pt x="2911" y="1349"/>
                    <a:pt x="2923" y="1325"/>
                  </a:cubicBezTo>
                  <a:cubicBezTo>
                    <a:pt x="2935" y="1289"/>
                    <a:pt x="2947" y="1271"/>
                    <a:pt x="2911" y="1241"/>
                  </a:cubicBezTo>
                  <a:cubicBezTo>
                    <a:pt x="2863" y="1193"/>
                    <a:pt x="2875" y="1163"/>
                    <a:pt x="2905" y="1109"/>
                  </a:cubicBezTo>
                  <a:cubicBezTo>
                    <a:pt x="2923" y="1079"/>
                    <a:pt x="2905" y="1073"/>
                    <a:pt x="2881" y="1055"/>
                  </a:cubicBezTo>
                  <a:cubicBezTo>
                    <a:pt x="2863" y="1037"/>
                    <a:pt x="2809" y="1013"/>
                    <a:pt x="2851" y="989"/>
                  </a:cubicBezTo>
                  <a:cubicBezTo>
                    <a:pt x="2893" y="965"/>
                    <a:pt x="2857" y="917"/>
                    <a:pt x="2827" y="911"/>
                  </a:cubicBezTo>
                  <a:cubicBezTo>
                    <a:pt x="2785" y="893"/>
                    <a:pt x="2809" y="863"/>
                    <a:pt x="2803" y="821"/>
                  </a:cubicBezTo>
                  <a:cubicBezTo>
                    <a:pt x="2773" y="690"/>
                    <a:pt x="2899" y="756"/>
                    <a:pt x="2899" y="660"/>
                  </a:cubicBezTo>
                  <a:cubicBezTo>
                    <a:pt x="2893" y="570"/>
                    <a:pt x="2959" y="690"/>
                    <a:pt x="2959" y="588"/>
                  </a:cubicBezTo>
                  <a:cubicBezTo>
                    <a:pt x="2965" y="570"/>
                    <a:pt x="2989" y="564"/>
                    <a:pt x="2995" y="540"/>
                  </a:cubicBezTo>
                  <a:cubicBezTo>
                    <a:pt x="3031" y="450"/>
                    <a:pt x="3031" y="450"/>
                    <a:pt x="3031" y="450"/>
                  </a:cubicBezTo>
                  <a:cubicBezTo>
                    <a:pt x="3067" y="360"/>
                    <a:pt x="3067" y="360"/>
                    <a:pt x="3067" y="360"/>
                  </a:cubicBezTo>
                  <a:lnTo>
                    <a:pt x="3067" y="360"/>
                  </a:lnTo>
                  <a:cubicBezTo>
                    <a:pt x="2995" y="312"/>
                    <a:pt x="2965" y="276"/>
                    <a:pt x="2911" y="372"/>
                  </a:cubicBezTo>
                  <a:cubicBezTo>
                    <a:pt x="2899" y="390"/>
                    <a:pt x="2833" y="354"/>
                    <a:pt x="2809" y="354"/>
                  </a:cubicBezTo>
                  <a:cubicBezTo>
                    <a:pt x="2743" y="348"/>
                    <a:pt x="2695" y="366"/>
                    <a:pt x="2635" y="330"/>
                  </a:cubicBezTo>
                  <a:cubicBezTo>
                    <a:pt x="2600" y="312"/>
                    <a:pt x="2617" y="270"/>
                    <a:pt x="2569" y="258"/>
                  </a:cubicBezTo>
                  <a:cubicBezTo>
                    <a:pt x="2528" y="246"/>
                    <a:pt x="2516" y="210"/>
                    <a:pt x="2528" y="174"/>
                  </a:cubicBezTo>
                  <a:cubicBezTo>
                    <a:pt x="2528" y="168"/>
                    <a:pt x="2540" y="114"/>
                    <a:pt x="2528" y="114"/>
                  </a:cubicBezTo>
                  <a:cubicBezTo>
                    <a:pt x="2528" y="108"/>
                    <a:pt x="2528" y="108"/>
                    <a:pt x="2528" y="108"/>
                  </a:cubicBezTo>
                  <a:cubicBezTo>
                    <a:pt x="2521" y="90"/>
                    <a:pt x="2450" y="90"/>
                    <a:pt x="2432" y="90"/>
                  </a:cubicBezTo>
                  <a:cubicBezTo>
                    <a:pt x="2390" y="96"/>
                    <a:pt x="2378" y="114"/>
                    <a:pt x="2366" y="61"/>
                  </a:cubicBezTo>
                  <a:lnTo>
                    <a:pt x="2366" y="61"/>
                  </a:lnTo>
                  <a:cubicBezTo>
                    <a:pt x="2348" y="61"/>
                    <a:pt x="2336" y="72"/>
                    <a:pt x="2324" y="78"/>
                  </a:cubicBezTo>
                  <a:cubicBezTo>
                    <a:pt x="2306" y="90"/>
                    <a:pt x="2300" y="78"/>
                    <a:pt x="2288" y="84"/>
                  </a:cubicBezTo>
                  <a:cubicBezTo>
                    <a:pt x="2258" y="96"/>
                    <a:pt x="2235" y="156"/>
                    <a:pt x="2217" y="126"/>
                  </a:cubicBezTo>
                  <a:cubicBezTo>
                    <a:pt x="2199" y="90"/>
                    <a:pt x="2223" y="54"/>
                    <a:pt x="2187" y="30"/>
                  </a:cubicBezTo>
                  <a:cubicBezTo>
                    <a:pt x="2157" y="0"/>
                    <a:pt x="2109" y="30"/>
                    <a:pt x="2091" y="66"/>
                  </a:cubicBezTo>
                  <a:cubicBezTo>
                    <a:pt x="2079" y="90"/>
                    <a:pt x="2061" y="120"/>
                    <a:pt x="2037" y="132"/>
                  </a:cubicBezTo>
                  <a:cubicBezTo>
                    <a:pt x="2007" y="150"/>
                    <a:pt x="1977" y="186"/>
                    <a:pt x="1941" y="186"/>
                  </a:cubicBezTo>
                  <a:cubicBezTo>
                    <a:pt x="1917" y="192"/>
                    <a:pt x="1863" y="174"/>
                    <a:pt x="1857" y="216"/>
                  </a:cubicBezTo>
                  <a:cubicBezTo>
                    <a:pt x="1839" y="294"/>
                    <a:pt x="1810" y="252"/>
                    <a:pt x="1749" y="264"/>
                  </a:cubicBezTo>
                  <a:cubicBezTo>
                    <a:pt x="1690" y="276"/>
                    <a:pt x="1702" y="330"/>
                    <a:pt x="1690" y="372"/>
                  </a:cubicBezTo>
                  <a:cubicBezTo>
                    <a:pt x="1678" y="402"/>
                    <a:pt x="1642" y="450"/>
                    <a:pt x="1606" y="426"/>
                  </a:cubicBezTo>
                  <a:cubicBezTo>
                    <a:pt x="1534" y="354"/>
                    <a:pt x="1510" y="438"/>
                    <a:pt x="1432" y="456"/>
                  </a:cubicBezTo>
                  <a:cubicBezTo>
                    <a:pt x="1366" y="468"/>
                    <a:pt x="1336" y="504"/>
                    <a:pt x="1288" y="450"/>
                  </a:cubicBezTo>
                  <a:cubicBezTo>
                    <a:pt x="1270" y="426"/>
                    <a:pt x="1198" y="456"/>
                    <a:pt x="1168" y="456"/>
                  </a:cubicBezTo>
                  <a:cubicBezTo>
                    <a:pt x="1096" y="456"/>
                    <a:pt x="1072" y="390"/>
                    <a:pt x="1030" y="486"/>
                  </a:cubicBezTo>
                  <a:cubicBezTo>
                    <a:pt x="1006" y="546"/>
                    <a:pt x="892" y="510"/>
                    <a:pt x="869" y="468"/>
                  </a:cubicBezTo>
                  <a:cubicBezTo>
                    <a:pt x="857" y="450"/>
                    <a:pt x="851" y="438"/>
                    <a:pt x="851" y="408"/>
                  </a:cubicBezTo>
                  <a:cubicBezTo>
                    <a:pt x="851" y="396"/>
                    <a:pt x="863" y="384"/>
                    <a:pt x="863" y="372"/>
                  </a:cubicBezTo>
                  <a:cubicBezTo>
                    <a:pt x="869" y="342"/>
                    <a:pt x="839" y="288"/>
                    <a:pt x="815" y="276"/>
                  </a:cubicBezTo>
                  <a:cubicBezTo>
                    <a:pt x="791" y="252"/>
                    <a:pt x="779" y="240"/>
                    <a:pt x="743" y="234"/>
                  </a:cubicBezTo>
                  <a:cubicBezTo>
                    <a:pt x="689" y="222"/>
                    <a:pt x="659" y="222"/>
                    <a:pt x="617" y="258"/>
                  </a:cubicBezTo>
                  <a:cubicBezTo>
                    <a:pt x="563" y="306"/>
                    <a:pt x="539" y="228"/>
                    <a:pt x="491" y="240"/>
                  </a:cubicBezTo>
                  <a:cubicBezTo>
                    <a:pt x="425" y="258"/>
                    <a:pt x="455" y="300"/>
                    <a:pt x="431" y="348"/>
                  </a:cubicBezTo>
                  <a:cubicBezTo>
                    <a:pt x="413" y="390"/>
                    <a:pt x="347" y="438"/>
                    <a:pt x="305" y="462"/>
                  </a:cubicBezTo>
                  <a:cubicBezTo>
                    <a:pt x="269" y="480"/>
                    <a:pt x="227" y="486"/>
                    <a:pt x="191" y="510"/>
                  </a:cubicBezTo>
                  <a:cubicBezTo>
                    <a:pt x="156" y="534"/>
                    <a:pt x="96" y="522"/>
                    <a:pt x="54" y="522"/>
                  </a:cubicBezTo>
                  <a:cubicBezTo>
                    <a:pt x="35" y="528"/>
                    <a:pt x="18" y="534"/>
                    <a:pt x="0" y="546"/>
                  </a:cubicBezTo>
                  <a:lnTo>
                    <a:pt x="0" y="546"/>
                  </a:lnTo>
                  <a:cubicBezTo>
                    <a:pt x="77" y="594"/>
                    <a:pt x="77" y="594"/>
                    <a:pt x="77" y="594"/>
                  </a:cubicBezTo>
                  <a:cubicBezTo>
                    <a:pt x="84" y="600"/>
                    <a:pt x="90" y="600"/>
                    <a:pt x="96" y="606"/>
                  </a:cubicBezTo>
                  <a:cubicBezTo>
                    <a:pt x="107" y="606"/>
                    <a:pt x="119" y="618"/>
                    <a:pt x="138" y="618"/>
                  </a:cubicBezTo>
                  <a:cubicBezTo>
                    <a:pt x="227" y="636"/>
                    <a:pt x="227" y="636"/>
                    <a:pt x="227" y="636"/>
                  </a:cubicBezTo>
                  <a:cubicBezTo>
                    <a:pt x="239" y="636"/>
                    <a:pt x="257" y="642"/>
                    <a:pt x="269" y="642"/>
                  </a:cubicBezTo>
                  <a:cubicBezTo>
                    <a:pt x="287" y="648"/>
                    <a:pt x="299" y="660"/>
                    <a:pt x="317" y="660"/>
                  </a:cubicBezTo>
                  <a:cubicBezTo>
                    <a:pt x="323" y="696"/>
                    <a:pt x="371" y="756"/>
                    <a:pt x="341" y="791"/>
                  </a:cubicBezTo>
                  <a:cubicBezTo>
                    <a:pt x="335" y="797"/>
                    <a:pt x="329" y="833"/>
                    <a:pt x="341" y="845"/>
                  </a:cubicBezTo>
                  <a:cubicBezTo>
                    <a:pt x="341" y="845"/>
                    <a:pt x="365" y="821"/>
                    <a:pt x="377" y="821"/>
                  </a:cubicBezTo>
                  <a:cubicBezTo>
                    <a:pt x="443" y="821"/>
                    <a:pt x="521" y="702"/>
                    <a:pt x="527" y="636"/>
                  </a:cubicBezTo>
                  <a:cubicBezTo>
                    <a:pt x="533" y="564"/>
                    <a:pt x="629" y="576"/>
                    <a:pt x="647" y="624"/>
                  </a:cubicBezTo>
                  <a:cubicBezTo>
                    <a:pt x="653" y="642"/>
                    <a:pt x="653" y="678"/>
                    <a:pt x="653" y="684"/>
                  </a:cubicBezTo>
                  <a:cubicBezTo>
                    <a:pt x="677" y="720"/>
                    <a:pt x="701" y="606"/>
                    <a:pt x="719" y="678"/>
                  </a:cubicBezTo>
                  <a:cubicBezTo>
                    <a:pt x="725" y="707"/>
                    <a:pt x="725" y="744"/>
                    <a:pt x="755" y="744"/>
                  </a:cubicBezTo>
                  <a:cubicBezTo>
                    <a:pt x="785" y="749"/>
                    <a:pt x="815" y="815"/>
                    <a:pt x="827" y="839"/>
                  </a:cubicBezTo>
                  <a:cubicBezTo>
                    <a:pt x="827" y="851"/>
                    <a:pt x="827" y="887"/>
                    <a:pt x="833" y="893"/>
                  </a:cubicBezTo>
                  <a:cubicBezTo>
                    <a:pt x="851" y="911"/>
                    <a:pt x="892" y="905"/>
                    <a:pt x="916" y="917"/>
                  </a:cubicBezTo>
                  <a:cubicBezTo>
                    <a:pt x="934" y="911"/>
                    <a:pt x="947" y="917"/>
                    <a:pt x="964" y="911"/>
                  </a:cubicBezTo>
                  <a:cubicBezTo>
                    <a:pt x="976" y="905"/>
                    <a:pt x="1018" y="863"/>
                    <a:pt x="1024" y="887"/>
                  </a:cubicBezTo>
                  <a:cubicBezTo>
                    <a:pt x="1030" y="929"/>
                    <a:pt x="1006" y="965"/>
                    <a:pt x="995" y="1001"/>
                  </a:cubicBezTo>
                  <a:cubicBezTo>
                    <a:pt x="988" y="1007"/>
                    <a:pt x="976" y="1043"/>
                    <a:pt x="995" y="1043"/>
                  </a:cubicBezTo>
                  <a:cubicBezTo>
                    <a:pt x="1006" y="1043"/>
                    <a:pt x="1006" y="1031"/>
                    <a:pt x="1018" y="1031"/>
                  </a:cubicBezTo>
                  <a:cubicBezTo>
                    <a:pt x="1030" y="1031"/>
                    <a:pt x="1036" y="1037"/>
                    <a:pt x="1048" y="1037"/>
                  </a:cubicBezTo>
                  <a:cubicBezTo>
                    <a:pt x="1072" y="1055"/>
                    <a:pt x="1072" y="1055"/>
                    <a:pt x="1072" y="1055"/>
                  </a:cubicBezTo>
                  <a:lnTo>
                    <a:pt x="1072" y="1055"/>
                  </a:lnTo>
                  <a:cubicBezTo>
                    <a:pt x="1090" y="1055"/>
                    <a:pt x="1108" y="1037"/>
                    <a:pt x="1126" y="1037"/>
                  </a:cubicBezTo>
                  <a:cubicBezTo>
                    <a:pt x="1126" y="1055"/>
                    <a:pt x="1126" y="1079"/>
                    <a:pt x="1132" y="1103"/>
                  </a:cubicBezTo>
                  <a:cubicBezTo>
                    <a:pt x="1132" y="1121"/>
                    <a:pt x="1144" y="1139"/>
                    <a:pt x="1150" y="1157"/>
                  </a:cubicBezTo>
                  <a:cubicBezTo>
                    <a:pt x="1156" y="1169"/>
                    <a:pt x="1162" y="1187"/>
                    <a:pt x="1168" y="1199"/>
                  </a:cubicBezTo>
                  <a:cubicBezTo>
                    <a:pt x="1174" y="1217"/>
                    <a:pt x="1192" y="1235"/>
                    <a:pt x="1180" y="1253"/>
                  </a:cubicBezTo>
                  <a:cubicBezTo>
                    <a:pt x="1162" y="1271"/>
                    <a:pt x="1132" y="1277"/>
                    <a:pt x="1108" y="1283"/>
                  </a:cubicBezTo>
                  <a:cubicBezTo>
                    <a:pt x="1084" y="1295"/>
                    <a:pt x="1084" y="1295"/>
                    <a:pt x="1084" y="1295"/>
                  </a:cubicBezTo>
                  <a:lnTo>
                    <a:pt x="1084" y="1295"/>
                  </a:lnTo>
                  <a:cubicBezTo>
                    <a:pt x="1102" y="1307"/>
                    <a:pt x="1126" y="1307"/>
                    <a:pt x="1132" y="1319"/>
                  </a:cubicBezTo>
                  <a:cubicBezTo>
                    <a:pt x="1168" y="1361"/>
                    <a:pt x="1174" y="1355"/>
                    <a:pt x="1222" y="1361"/>
                  </a:cubicBezTo>
                  <a:cubicBezTo>
                    <a:pt x="1246" y="1367"/>
                    <a:pt x="1264" y="1391"/>
                    <a:pt x="1276" y="1409"/>
                  </a:cubicBezTo>
                  <a:cubicBezTo>
                    <a:pt x="1288" y="1421"/>
                    <a:pt x="1282" y="1439"/>
                    <a:pt x="1288" y="1457"/>
                  </a:cubicBezTo>
                  <a:cubicBezTo>
                    <a:pt x="1294" y="1487"/>
                    <a:pt x="1342" y="1457"/>
                    <a:pt x="1360" y="1475"/>
                  </a:cubicBezTo>
                  <a:cubicBezTo>
                    <a:pt x="1372" y="1481"/>
                    <a:pt x="1372" y="1535"/>
                    <a:pt x="1378" y="1547"/>
                  </a:cubicBezTo>
                  <a:cubicBezTo>
                    <a:pt x="1378" y="1588"/>
                    <a:pt x="1366" y="1630"/>
                    <a:pt x="1336" y="1660"/>
                  </a:cubicBezTo>
                  <a:cubicBezTo>
                    <a:pt x="1294" y="1696"/>
                    <a:pt x="1252" y="1756"/>
                    <a:pt x="1270" y="1810"/>
                  </a:cubicBezTo>
                  <a:cubicBezTo>
                    <a:pt x="1282" y="1840"/>
                    <a:pt x="1114" y="1924"/>
                    <a:pt x="1078" y="1936"/>
                  </a:cubicBezTo>
                  <a:cubicBezTo>
                    <a:pt x="1018" y="1960"/>
                    <a:pt x="1030" y="1978"/>
                    <a:pt x="1036" y="1900"/>
                  </a:cubicBezTo>
                  <a:cubicBezTo>
                    <a:pt x="1036" y="1852"/>
                    <a:pt x="923" y="1870"/>
                    <a:pt x="887" y="1864"/>
                  </a:cubicBezTo>
                  <a:cubicBezTo>
                    <a:pt x="869" y="1858"/>
                    <a:pt x="857" y="1834"/>
                    <a:pt x="839" y="1846"/>
                  </a:cubicBezTo>
                  <a:cubicBezTo>
                    <a:pt x="797" y="1870"/>
                    <a:pt x="833" y="1942"/>
                    <a:pt x="797" y="1966"/>
                  </a:cubicBezTo>
                  <a:cubicBezTo>
                    <a:pt x="731" y="2020"/>
                    <a:pt x="677" y="1972"/>
                    <a:pt x="641" y="2062"/>
                  </a:cubicBezTo>
                  <a:cubicBezTo>
                    <a:pt x="605" y="2152"/>
                    <a:pt x="581" y="2218"/>
                    <a:pt x="509" y="2283"/>
                  </a:cubicBezTo>
                  <a:cubicBezTo>
                    <a:pt x="497" y="2307"/>
                    <a:pt x="497" y="2307"/>
                    <a:pt x="497" y="2307"/>
                  </a:cubicBezTo>
                  <a:lnTo>
                    <a:pt x="497" y="2307"/>
                  </a:lnTo>
                  <a:cubicBezTo>
                    <a:pt x="527" y="2331"/>
                    <a:pt x="509" y="2373"/>
                    <a:pt x="509" y="2409"/>
                  </a:cubicBezTo>
                  <a:cubicBezTo>
                    <a:pt x="509" y="2427"/>
                    <a:pt x="521" y="2439"/>
                    <a:pt x="533" y="2451"/>
                  </a:cubicBezTo>
                  <a:cubicBezTo>
                    <a:pt x="545" y="2469"/>
                    <a:pt x="551" y="2493"/>
                    <a:pt x="557" y="2511"/>
                  </a:cubicBezTo>
                  <a:lnTo>
                    <a:pt x="557" y="2511"/>
                  </a:lnTo>
                  <a:cubicBezTo>
                    <a:pt x="593" y="2493"/>
                    <a:pt x="659" y="2481"/>
                    <a:pt x="701" y="2469"/>
                  </a:cubicBezTo>
                  <a:cubicBezTo>
                    <a:pt x="743" y="2457"/>
                    <a:pt x="779" y="2439"/>
                    <a:pt x="815" y="2433"/>
                  </a:cubicBezTo>
                  <a:cubicBezTo>
                    <a:pt x="874" y="2427"/>
                    <a:pt x="899" y="2481"/>
                    <a:pt x="953" y="2469"/>
                  </a:cubicBezTo>
                  <a:cubicBezTo>
                    <a:pt x="1006" y="2451"/>
                    <a:pt x="1090" y="2415"/>
                    <a:pt x="1078" y="2349"/>
                  </a:cubicBezTo>
                  <a:cubicBezTo>
                    <a:pt x="1060" y="2290"/>
                    <a:pt x="976" y="2260"/>
                    <a:pt x="1090" y="2218"/>
                  </a:cubicBezTo>
                  <a:cubicBezTo>
                    <a:pt x="1114" y="2218"/>
                    <a:pt x="1132" y="2236"/>
                    <a:pt x="1156" y="2230"/>
                  </a:cubicBezTo>
                  <a:cubicBezTo>
                    <a:pt x="1192" y="2218"/>
                    <a:pt x="1234" y="2182"/>
                    <a:pt x="1258" y="2224"/>
                  </a:cubicBezTo>
                  <a:cubicBezTo>
                    <a:pt x="1270" y="2242"/>
                    <a:pt x="1270" y="2260"/>
                    <a:pt x="1276" y="2278"/>
                  </a:cubicBezTo>
                  <a:cubicBezTo>
                    <a:pt x="1282" y="2290"/>
                    <a:pt x="1300" y="2302"/>
                    <a:pt x="1306" y="2314"/>
                  </a:cubicBezTo>
                  <a:cubicBezTo>
                    <a:pt x="1336" y="2379"/>
                    <a:pt x="1300" y="2427"/>
                    <a:pt x="1390" y="2445"/>
                  </a:cubicBezTo>
                  <a:cubicBezTo>
                    <a:pt x="1438" y="2451"/>
                    <a:pt x="1516" y="2451"/>
                    <a:pt x="1504" y="2386"/>
                  </a:cubicBezTo>
                  <a:cubicBezTo>
                    <a:pt x="1486" y="2320"/>
                    <a:pt x="1540" y="2391"/>
                    <a:pt x="1576" y="2344"/>
                  </a:cubicBezTo>
                  <a:cubicBezTo>
                    <a:pt x="1618" y="2290"/>
                    <a:pt x="1684" y="2325"/>
                    <a:pt x="1702" y="2373"/>
                  </a:cubicBezTo>
                  <a:cubicBezTo>
                    <a:pt x="1744" y="2457"/>
                    <a:pt x="1773" y="2451"/>
                    <a:pt x="1857" y="2415"/>
                  </a:cubicBezTo>
                  <a:cubicBezTo>
                    <a:pt x="1893" y="2415"/>
                    <a:pt x="1989" y="2367"/>
                    <a:pt x="2013" y="2373"/>
                  </a:cubicBezTo>
                  <a:cubicBezTo>
                    <a:pt x="2013" y="2391"/>
                    <a:pt x="2043" y="2445"/>
                    <a:pt x="2031" y="2457"/>
                  </a:cubicBezTo>
                  <a:cubicBezTo>
                    <a:pt x="2007" y="2481"/>
                    <a:pt x="1965" y="2475"/>
                    <a:pt x="1941" y="2493"/>
                  </a:cubicBezTo>
                  <a:cubicBezTo>
                    <a:pt x="1929" y="2505"/>
                    <a:pt x="1983" y="2529"/>
                    <a:pt x="1989" y="2547"/>
                  </a:cubicBezTo>
                  <a:cubicBezTo>
                    <a:pt x="2019" y="2595"/>
                    <a:pt x="2145" y="2541"/>
                    <a:pt x="2139" y="2535"/>
                  </a:cubicBezTo>
                  <a:cubicBezTo>
                    <a:pt x="2127" y="2493"/>
                    <a:pt x="2139" y="2481"/>
                    <a:pt x="2145" y="2439"/>
                  </a:cubicBezTo>
                  <a:cubicBezTo>
                    <a:pt x="2145" y="2409"/>
                    <a:pt x="2199" y="2373"/>
                    <a:pt x="2211" y="2325"/>
                  </a:cubicBezTo>
                  <a:cubicBezTo>
                    <a:pt x="2229" y="2266"/>
                    <a:pt x="2211" y="2254"/>
                    <a:pt x="2276" y="2266"/>
                  </a:cubicBezTo>
                  <a:cubicBezTo>
                    <a:pt x="2294" y="2272"/>
                    <a:pt x="2300" y="2212"/>
                    <a:pt x="2318" y="2200"/>
                  </a:cubicBezTo>
                  <a:cubicBezTo>
                    <a:pt x="2336" y="2182"/>
                    <a:pt x="2354" y="2134"/>
                    <a:pt x="2378" y="2170"/>
                  </a:cubicBezTo>
                  <a:cubicBezTo>
                    <a:pt x="2384" y="2188"/>
                    <a:pt x="2492" y="2212"/>
                    <a:pt x="2521" y="2230"/>
                  </a:cubicBezTo>
                  <a:cubicBezTo>
                    <a:pt x="2569" y="2260"/>
                    <a:pt x="2528" y="2278"/>
                    <a:pt x="2528" y="2320"/>
                  </a:cubicBezTo>
                  <a:cubicBezTo>
                    <a:pt x="2534" y="2379"/>
                    <a:pt x="2617" y="2415"/>
                    <a:pt x="2623" y="2481"/>
                  </a:cubicBezTo>
                  <a:cubicBezTo>
                    <a:pt x="2623" y="2565"/>
                    <a:pt x="2641" y="2607"/>
                    <a:pt x="2677" y="2685"/>
                  </a:cubicBezTo>
                  <a:cubicBezTo>
                    <a:pt x="2671" y="2709"/>
                    <a:pt x="2671" y="2739"/>
                    <a:pt x="2689" y="2757"/>
                  </a:cubicBezTo>
                  <a:cubicBezTo>
                    <a:pt x="2695" y="2769"/>
                    <a:pt x="2713" y="2793"/>
                    <a:pt x="2713" y="2805"/>
                  </a:cubicBezTo>
                  <a:cubicBezTo>
                    <a:pt x="2725" y="2841"/>
                    <a:pt x="2719" y="2859"/>
                    <a:pt x="2737" y="2895"/>
                  </a:cubicBezTo>
                  <a:cubicBezTo>
                    <a:pt x="2803" y="3021"/>
                    <a:pt x="2803" y="3021"/>
                    <a:pt x="2803" y="3021"/>
                  </a:cubicBezTo>
                  <a:cubicBezTo>
                    <a:pt x="2809" y="3039"/>
                    <a:pt x="2815" y="3069"/>
                    <a:pt x="2839" y="3074"/>
                  </a:cubicBezTo>
                  <a:cubicBezTo>
                    <a:pt x="2869" y="3081"/>
                    <a:pt x="2869" y="3098"/>
                    <a:pt x="2887" y="3111"/>
                  </a:cubicBezTo>
                  <a:cubicBezTo>
                    <a:pt x="2995" y="3111"/>
                    <a:pt x="2995" y="3111"/>
                    <a:pt x="2995" y="3111"/>
                  </a:cubicBez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1" name="Freeform 133">
              <a:extLst>
                <a:ext uri="{FF2B5EF4-FFF2-40B4-BE49-F238E27FC236}">
                  <a16:creationId xmlns:a16="http://schemas.microsoft.com/office/drawing/2014/main" id="{938526A0-4692-AF4B-B873-0869CEEC4B05}"/>
                </a:ext>
              </a:extLst>
            </p:cNvPr>
            <p:cNvSpPr>
              <a:spLocks noChangeArrowheads="1"/>
            </p:cNvSpPr>
            <p:nvPr/>
          </p:nvSpPr>
          <p:spPr bwMode="auto">
            <a:xfrm>
              <a:off x="4429567" y="4906251"/>
              <a:ext cx="1469877" cy="785553"/>
            </a:xfrm>
            <a:custGeom>
              <a:avLst/>
              <a:gdLst>
                <a:gd name="T0" fmla="*/ 233 w 2757"/>
                <a:gd name="T1" fmla="*/ 947 h 1475"/>
                <a:gd name="T2" fmla="*/ 239 w 2757"/>
                <a:gd name="T3" fmla="*/ 845 h 1475"/>
                <a:gd name="T4" fmla="*/ 54 w 2757"/>
                <a:gd name="T5" fmla="*/ 809 h 1475"/>
                <a:gd name="T6" fmla="*/ 12 w 2757"/>
                <a:gd name="T7" fmla="*/ 851 h 1475"/>
                <a:gd name="T8" fmla="*/ 126 w 2757"/>
                <a:gd name="T9" fmla="*/ 935 h 1475"/>
                <a:gd name="T10" fmla="*/ 995 w 2757"/>
                <a:gd name="T11" fmla="*/ 0 h 1475"/>
                <a:gd name="T12" fmla="*/ 1018 w 2757"/>
                <a:gd name="T13" fmla="*/ 126 h 1475"/>
                <a:gd name="T14" fmla="*/ 1156 w 2757"/>
                <a:gd name="T15" fmla="*/ 312 h 1475"/>
                <a:gd name="T16" fmla="*/ 1414 w 2757"/>
                <a:gd name="T17" fmla="*/ 96 h 1475"/>
                <a:gd name="T18" fmla="*/ 1672 w 2757"/>
                <a:gd name="T19" fmla="*/ 168 h 1475"/>
                <a:gd name="T20" fmla="*/ 1768 w 2757"/>
                <a:gd name="T21" fmla="*/ 228 h 1475"/>
                <a:gd name="T22" fmla="*/ 1941 w 2757"/>
                <a:gd name="T23" fmla="*/ 264 h 1475"/>
                <a:gd name="T24" fmla="*/ 2013 w 2757"/>
                <a:gd name="T25" fmla="*/ 467 h 1475"/>
                <a:gd name="T26" fmla="*/ 2319 w 2757"/>
                <a:gd name="T27" fmla="*/ 246 h 1475"/>
                <a:gd name="T28" fmla="*/ 2427 w 2757"/>
                <a:gd name="T29" fmla="*/ 366 h 1475"/>
                <a:gd name="T30" fmla="*/ 2588 w 2757"/>
                <a:gd name="T31" fmla="*/ 539 h 1475"/>
                <a:gd name="T32" fmla="*/ 2667 w 2757"/>
                <a:gd name="T33" fmla="*/ 623 h 1475"/>
                <a:gd name="T34" fmla="*/ 2720 w 2757"/>
                <a:gd name="T35" fmla="*/ 659 h 1475"/>
                <a:gd name="T36" fmla="*/ 2732 w 2757"/>
                <a:gd name="T37" fmla="*/ 737 h 1475"/>
                <a:gd name="T38" fmla="*/ 2720 w 2757"/>
                <a:gd name="T39" fmla="*/ 869 h 1475"/>
                <a:gd name="T40" fmla="*/ 2720 w 2757"/>
                <a:gd name="T41" fmla="*/ 959 h 1475"/>
                <a:gd name="T42" fmla="*/ 2505 w 2757"/>
                <a:gd name="T43" fmla="*/ 1055 h 1475"/>
                <a:gd name="T44" fmla="*/ 2379 w 2757"/>
                <a:gd name="T45" fmla="*/ 1169 h 1475"/>
                <a:gd name="T46" fmla="*/ 1983 w 2757"/>
                <a:gd name="T47" fmla="*/ 1468 h 1475"/>
                <a:gd name="T48" fmla="*/ 1414 w 2757"/>
                <a:gd name="T49" fmla="*/ 1264 h 1475"/>
                <a:gd name="T50" fmla="*/ 1330 w 2757"/>
                <a:gd name="T51" fmla="*/ 995 h 1475"/>
                <a:gd name="T52" fmla="*/ 1552 w 2757"/>
                <a:gd name="T53" fmla="*/ 863 h 1475"/>
                <a:gd name="T54" fmla="*/ 1618 w 2757"/>
                <a:gd name="T55" fmla="*/ 557 h 1475"/>
                <a:gd name="T56" fmla="*/ 1432 w 2757"/>
                <a:gd name="T57" fmla="*/ 461 h 1475"/>
                <a:gd name="T58" fmla="*/ 1234 w 2757"/>
                <a:gd name="T59" fmla="*/ 485 h 1475"/>
                <a:gd name="T60" fmla="*/ 1240 w 2757"/>
                <a:gd name="T61" fmla="*/ 839 h 1475"/>
                <a:gd name="T62" fmla="*/ 1060 w 2757"/>
                <a:gd name="T63" fmla="*/ 917 h 1475"/>
                <a:gd name="T64" fmla="*/ 881 w 2757"/>
                <a:gd name="T65" fmla="*/ 1001 h 1475"/>
                <a:gd name="T66" fmla="*/ 635 w 2757"/>
                <a:gd name="T67" fmla="*/ 1049 h 1475"/>
                <a:gd name="T68" fmla="*/ 491 w 2757"/>
                <a:gd name="T69" fmla="*/ 1199 h 1475"/>
                <a:gd name="T70" fmla="*/ 305 w 2757"/>
                <a:gd name="T71" fmla="*/ 1073 h 1475"/>
                <a:gd name="T72" fmla="*/ 222 w 2757"/>
                <a:gd name="T73" fmla="*/ 977 h 1475"/>
                <a:gd name="T74" fmla="*/ 443 w 2757"/>
                <a:gd name="T75" fmla="*/ 971 h 1475"/>
                <a:gd name="T76" fmla="*/ 425 w 2757"/>
                <a:gd name="T77" fmla="*/ 755 h 1475"/>
                <a:gd name="T78" fmla="*/ 527 w 2757"/>
                <a:gd name="T79" fmla="*/ 653 h 1475"/>
                <a:gd name="T80" fmla="*/ 617 w 2757"/>
                <a:gd name="T81" fmla="*/ 719 h 1475"/>
                <a:gd name="T82" fmla="*/ 881 w 2757"/>
                <a:gd name="T83" fmla="*/ 587 h 1475"/>
                <a:gd name="T84" fmla="*/ 791 w 2757"/>
                <a:gd name="T85" fmla="*/ 419 h 1475"/>
                <a:gd name="T86" fmla="*/ 803 w 2757"/>
                <a:gd name="T87" fmla="*/ 282 h 1475"/>
                <a:gd name="T88" fmla="*/ 761 w 2757"/>
                <a:gd name="T89" fmla="*/ 186 h 1475"/>
                <a:gd name="T90" fmla="*/ 995 w 2757"/>
                <a:gd name="T91" fmla="*/ 0 h 1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757" h="1475">
                  <a:moveTo>
                    <a:pt x="222" y="977"/>
                  </a:moveTo>
                  <a:lnTo>
                    <a:pt x="222" y="977"/>
                  </a:lnTo>
                  <a:cubicBezTo>
                    <a:pt x="227" y="965"/>
                    <a:pt x="233" y="959"/>
                    <a:pt x="233" y="947"/>
                  </a:cubicBezTo>
                  <a:cubicBezTo>
                    <a:pt x="233" y="929"/>
                    <a:pt x="233" y="923"/>
                    <a:pt x="239" y="911"/>
                  </a:cubicBezTo>
                  <a:cubicBezTo>
                    <a:pt x="245" y="905"/>
                    <a:pt x="245" y="893"/>
                    <a:pt x="245" y="887"/>
                  </a:cubicBezTo>
                  <a:cubicBezTo>
                    <a:pt x="245" y="881"/>
                    <a:pt x="239" y="851"/>
                    <a:pt x="239" y="845"/>
                  </a:cubicBezTo>
                  <a:lnTo>
                    <a:pt x="239" y="845"/>
                  </a:lnTo>
                  <a:cubicBezTo>
                    <a:pt x="227" y="851"/>
                    <a:pt x="209" y="851"/>
                    <a:pt x="198" y="851"/>
                  </a:cubicBezTo>
                  <a:cubicBezTo>
                    <a:pt x="143" y="857"/>
                    <a:pt x="96" y="839"/>
                    <a:pt x="54" y="809"/>
                  </a:cubicBezTo>
                  <a:cubicBezTo>
                    <a:pt x="30" y="791"/>
                    <a:pt x="24" y="797"/>
                    <a:pt x="0" y="803"/>
                  </a:cubicBezTo>
                  <a:lnTo>
                    <a:pt x="0" y="803"/>
                  </a:lnTo>
                  <a:cubicBezTo>
                    <a:pt x="12" y="851"/>
                    <a:pt x="12" y="851"/>
                    <a:pt x="12" y="851"/>
                  </a:cubicBezTo>
                  <a:cubicBezTo>
                    <a:pt x="30" y="869"/>
                    <a:pt x="42" y="881"/>
                    <a:pt x="60" y="893"/>
                  </a:cubicBezTo>
                  <a:cubicBezTo>
                    <a:pt x="78" y="905"/>
                    <a:pt x="90" y="905"/>
                    <a:pt x="108" y="911"/>
                  </a:cubicBezTo>
                  <a:cubicBezTo>
                    <a:pt x="114" y="917"/>
                    <a:pt x="120" y="929"/>
                    <a:pt x="126" y="935"/>
                  </a:cubicBezTo>
                  <a:cubicBezTo>
                    <a:pt x="150" y="971"/>
                    <a:pt x="180" y="965"/>
                    <a:pt x="222" y="977"/>
                  </a:cubicBezTo>
                  <a:close/>
                  <a:moveTo>
                    <a:pt x="995" y="0"/>
                  </a:moveTo>
                  <a:lnTo>
                    <a:pt x="995" y="0"/>
                  </a:lnTo>
                  <a:cubicBezTo>
                    <a:pt x="1018" y="48"/>
                    <a:pt x="1018" y="48"/>
                    <a:pt x="1018" y="48"/>
                  </a:cubicBezTo>
                  <a:cubicBezTo>
                    <a:pt x="1018" y="54"/>
                    <a:pt x="1018" y="54"/>
                    <a:pt x="1024" y="54"/>
                  </a:cubicBezTo>
                  <a:cubicBezTo>
                    <a:pt x="1018" y="78"/>
                    <a:pt x="982" y="120"/>
                    <a:pt x="1018" y="126"/>
                  </a:cubicBezTo>
                  <a:cubicBezTo>
                    <a:pt x="1037" y="126"/>
                    <a:pt x="1114" y="126"/>
                    <a:pt x="1120" y="138"/>
                  </a:cubicBezTo>
                  <a:cubicBezTo>
                    <a:pt x="1126" y="150"/>
                    <a:pt x="1114" y="198"/>
                    <a:pt x="1114" y="216"/>
                  </a:cubicBezTo>
                  <a:cubicBezTo>
                    <a:pt x="1114" y="234"/>
                    <a:pt x="1120" y="336"/>
                    <a:pt x="1156" y="312"/>
                  </a:cubicBezTo>
                  <a:cubicBezTo>
                    <a:pt x="1186" y="300"/>
                    <a:pt x="1216" y="234"/>
                    <a:pt x="1228" y="204"/>
                  </a:cubicBezTo>
                  <a:cubicBezTo>
                    <a:pt x="1234" y="162"/>
                    <a:pt x="1234" y="60"/>
                    <a:pt x="1264" y="36"/>
                  </a:cubicBezTo>
                  <a:cubicBezTo>
                    <a:pt x="1312" y="0"/>
                    <a:pt x="1378" y="90"/>
                    <a:pt x="1414" y="96"/>
                  </a:cubicBezTo>
                  <a:lnTo>
                    <a:pt x="1414" y="96"/>
                  </a:lnTo>
                  <a:cubicBezTo>
                    <a:pt x="1432" y="102"/>
                    <a:pt x="1444" y="108"/>
                    <a:pt x="1462" y="138"/>
                  </a:cubicBezTo>
                  <a:cubicBezTo>
                    <a:pt x="1522" y="258"/>
                    <a:pt x="1606" y="204"/>
                    <a:pt x="1672" y="168"/>
                  </a:cubicBezTo>
                  <a:lnTo>
                    <a:pt x="1672" y="168"/>
                  </a:lnTo>
                  <a:cubicBezTo>
                    <a:pt x="1749" y="216"/>
                    <a:pt x="1749" y="216"/>
                    <a:pt x="1749" y="216"/>
                  </a:cubicBezTo>
                  <a:cubicBezTo>
                    <a:pt x="1756" y="222"/>
                    <a:pt x="1762" y="222"/>
                    <a:pt x="1768" y="228"/>
                  </a:cubicBezTo>
                  <a:cubicBezTo>
                    <a:pt x="1779" y="228"/>
                    <a:pt x="1791" y="240"/>
                    <a:pt x="1810" y="240"/>
                  </a:cubicBezTo>
                  <a:cubicBezTo>
                    <a:pt x="1899" y="258"/>
                    <a:pt x="1899" y="258"/>
                    <a:pt x="1899" y="258"/>
                  </a:cubicBezTo>
                  <a:cubicBezTo>
                    <a:pt x="1911" y="258"/>
                    <a:pt x="1929" y="264"/>
                    <a:pt x="1941" y="264"/>
                  </a:cubicBezTo>
                  <a:cubicBezTo>
                    <a:pt x="1959" y="270"/>
                    <a:pt x="1971" y="282"/>
                    <a:pt x="1989" y="282"/>
                  </a:cubicBezTo>
                  <a:cubicBezTo>
                    <a:pt x="1995" y="318"/>
                    <a:pt x="2043" y="378"/>
                    <a:pt x="2013" y="413"/>
                  </a:cubicBezTo>
                  <a:cubicBezTo>
                    <a:pt x="2007" y="419"/>
                    <a:pt x="2001" y="455"/>
                    <a:pt x="2013" y="467"/>
                  </a:cubicBezTo>
                  <a:cubicBezTo>
                    <a:pt x="2013" y="467"/>
                    <a:pt x="2037" y="443"/>
                    <a:pt x="2049" y="443"/>
                  </a:cubicBezTo>
                  <a:cubicBezTo>
                    <a:pt x="2115" y="443"/>
                    <a:pt x="2193" y="324"/>
                    <a:pt x="2199" y="258"/>
                  </a:cubicBezTo>
                  <a:cubicBezTo>
                    <a:pt x="2205" y="186"/>
                    <a:pt x="2301" y="198"/>
                    <a:pt x="2319" y="246"/>
                  </a:cubicBezTo>
                  <a:cubicBezTo>
                    <a:pt x="2325" y="264"/>
                    <a:pt x="2325" y="300"/>
                    <a:pt x="2325" y="306"/>
                  </a:cubicBezTo>
                  <a:cubicBezTo>
                    <a:pt x="2349" y="342"/>
                    <a:pt x="2373" y="228"/>
                    <a:pt x="2391" y="300"/>
                  </a:cubicBezTo>
                  <a:cubicBezTo>
                    <a:pt x="2397" y="329"/>
                    <a:pt x="2397" y="366"/>
                    <a:pt x="2427" y="366"/>
                  </a:cubicBezTo>
                  <a:cubicBezTo>
                    <a:pt x="2457" y="371"/>
                    <a:pt x="2487" y="437"/>
                    <a:pt x="2499" y="461"/>
                  </a:cubicBezTo>
                  <a:cubicBezTo>
                    <a:pt x="2499" y="473"/>
                    <a:pt x="2499" y="509"/>
                    <a:pt x="2505" y="515"/>
                  </a:cubicBezTo>
                  <a:cubicBezTo>
                    <a:pt x="2523" y="533"/>
                    <a:pt x="2564" y="527"/>
                    <a:pt x="2588" y="539"/>
                  </a:cubicBezTo>
                  <a:cubicBezTo>
                    <a:pt x="2606" y="533"/>
                    <a:pt x="2619" y="539"/>
                    <a:pt x="2636" y="533"/>
                  </a:cubicBezTo>
                  <a:cubicBezTo>
                    <a:pt x="2648" y="527"/>
                    <a:pt x="2690" y="485"/>
                    <a:pt x="2696" y="509"/>
                  </a:cubicBezTo>
                  <a:cubicBezTo>
                    <a:pt x="2702" y="551"/>
                    <a:pt x="2678" y="587"/>
                    <a:pt x="2667" y="623"/>
                  </a:cubicBezTo>
                  <a:cubicBezTo>
                    <a:pt x="2660" y="629"/>
                    <a:pt x="2648" y="665"/>
                    <a:pt x="2667" y="665"/>
                  </a:cubicBezTo>
                  <a:cubicBezTo>
                    <a:pt x="2678" y="665"/>
                    <a:pt x="2678" y="653"/>
                    <a:pt x="2690" y="653"/>
                  </a:cubicBezTo>
                  <a:cubicBezTo>
                    <a:pt x="2702" y="653"/>
                    <a:pt x="2708" y="659"/>
                    <a:pt x="2720" y="659"/>
                  </a:cubicBezTo>
                  <a:cubicBezTo>
                    <a:pt x="2744" y="677"/>
                    <a:pt x="2744" y="677"/>
                    <a:pt x="2744" y="677"/>
                  </a:cubicBezTo>
                  <a:lnTo>
                    <a:pt x="2744" y="677"/>
                  </a:lnTo>
                  <a:cubicBezTo>
                    <a:pt x="2744" y="701"/>
                    <a:pt x="2744" y="719"/>
                    <a:pt x="2732" y="737"/>
                  </a:cubicBezTo>
                  <a:cubicBezTo>
                    <a:pt x="2726" y="749"/>
                    <a:pt x="2702" y="773"/>
                    <a:pt x="2702" y="785"/>
                  </a:cubicBezTo>
                  <a:cubicBezTo>
                    <a:pt x="2708" y="791"/>
                    <a:pt x="2714" y="815"/>
                    <a:pt x="2708" y="821"/>
                  </a:cubicBezTo>
                  <a:cubicBezTo>
                    <a:pt x="2708" y="839"/>
                    <a:pt x="2708" y="851"/>
                    <a:pt x="2720" y="869"/>
                  </a:cubicBezTo>
                  <a:cubicBezTo>
                    <a:pt x="2732" y="887"/>
                    <a:pt x="2744" y="899"/>
                    <a:pt x="2756" y="917"/>
                  </a:cubicBezTo>
                  <a:lnTo>
                    <a:pt x="2756" y="917"/>
                  </a:lnTo>
                  <a:cubicBezTo>
                    <a:pt x="2720" y="959"/>
                    <a:pt x="2720" y="959"/>
                    <a:pt x="2720" y="959"/>
                  </a:cubicBezTo>
                  <a:cubicBezTo>
                    <a:pt x="2702" y="971"/>
                    <a:pt x="2643" y="977"/>
                    <a:pt x="2643" y="1001"/>
                  </a:cubicBezTo>
                  <a:cubicBezTo>
                    <a:pt x="2636" y="1043"/>
                    <a:pt x="2625" y="1037"/>
                    <a:pt x="2577" y="1049"/>
                  </a:cubicBezTo>
                  <a:cubicBezTo>
                    <a:pt x="2541" y="1061"/>
                    <a:pt x="2541" y="1073"/>
                    <a:pt x="2505" y="1055"/>
                  </a:cubicBezTo>
                  <a:cubicBezTo>
                    <a:pt x="2487" y="1049"/>
                    <a:pt x="2445" y="1007"/>
                    <a:pt x="2433" y="1007"/>
                  </a:cubicBezTo>
                  <a:cubicBezTo>
                    <a:pt x="2427" y="1025"/>
                    <a:pt x="2391" y="1073"/>
                    <a:pt x="2379" y="1085"/>
                  </a:cubicBezTo>
                  <a:cubicBezTo>
                    <a:pt x="2331" y="1133"/>
                    <a:pt x="2379" y="1133"/>
                    <a:pt x="2379" y="1169"/>
                  </a:cubicBezTo>
                  <a:cubicBezTo>
                    <a:pt x="2337" y="1199"/>
                    <a:pt x="2283" y="1186"/>
                    <a:pt x="2235" y="1210"/>
                  </a:cubicBezTo>
                  <a:cubicBezTo>
                    <a:pt x="2169" y="1240"/>
                    <a:pt x="2211" y="1294"/>
                    <a:pt x="2127" y="1306"/>
                  </a:cubicBezTo>
                  <a:cubicBezTo>
                    <a:pt x="1995" y="1312"/>
                    <a:pt x="2061" y="1456"/>
                    <a:pt x="1983" y="1468"/>
                  </a:cubicBezTo>
                  <a:cubicBezTo>
                    <a:pt x="1947" y="1474"/>
                    <a:pt x="1810" y="1390"/>
                    <a:pt x="1786" y="1366"/>
                  </a:cubicBezTo>
                  <a:cubicBezTo>
                    <a:pt x="1756" y="1330"/>
                    <a:pt x="1768" y="1258"/>
                    <a:pt x="1720" y="1252"/>
                  </a:cubicBezTo>
                  <a:cubicBezTo>
                    <a:pt x="1612" y="1234"/>
                    <a:pt x="1516" y="1276"/>
                    <a:pt x="1414" y="1264"/>
                  </a:cubicBezTo>
                  <a:cubicBezTo>
                    <a:pt x="1360" y="1258"/>
                    <a:pt x="1360" y="1240"/>
                    <a:pt x="1360" y="1193"/>
                  </a:cubicBezTo>
                  <a:cubicBezTo>
                    <a:pt x="1348" y="1162"/>
                    <a:pt x="1348" y="1115"/>
                    <a:pt x="1342" y="1079"/>
                  </a:cubicBezTo>
                  <a:cubicBezTo>
                    <a:pt x="1342" y="1055"/>
                    <a:pt x="1330" y="1025"/>
                    <a:pt x="1330" y="995"/>
                  </a:cubicBezTo>
                  <a:cubicBezTo>
                    <a:pt x="1336" y="995"/>
                    <a:pt x="1396" y="1001"/>
                    <a:pt x="1402" y="1001"/>
                  </a:cubicBezTo>
                  <a:cubicBezTo>
                    <a:pt x="1432" y="1001"/>
                    <a:pt x="1456" y="1001"/>
                    <a:pt x="1480" y="995"/>
                  </a:cubicBezTo>
                  <a:cubicBezTo>
                    <a:pt x="1540" y="971"/>
                    <a:pt x="1540" y="911"/>
                    <a:pt x="1552" y="863"/>
                  </a:cubicBezTo>
                  <a:cubicBezTo>
                    <a:pt x="1552" y="797"/>
                    <a:pt x="1546" y="767"/>
                    <a:pt x="1588" y="719"/>
                  </a:cubicBezTo>
                  <a:cubicBezTo>
                    <a:pt x="1618" y="683"/>
                    <a:pt x="1636" y="635"/>
                    <a:pt x="1660" y="599"/>
                  </a:cubicBezTo>
                  <a:cubicBezTo>
                    <a:pt x="1678" y="569"/>
                    <a:pt x="1642" y="569"/>
                    <a:pt x="1618" y="557"/>
                  </a:cubicBezTo>
                  <a:cubicBezTo>
                    <a:pt x="1576" y="545"/>
                    <a:pt x="1528" y="527"/>
                    <a:pt x="1492" y="503"/>
                  </a:cubicBezTo>
                  <a:cubicBezTo>
                    <a:pt x="1468" y="497"/>
                    <a:pt x="1492" y="467"/>
                    <a:pt x="1492" y="450"/>
                  </a:cubicBezTo>
                  <a:cubicBezTo>
                    <a:pt x="1492" y="437"/>
                    <a:pt x="1438" y="455"/>
                    <a:pt x="1432" y="461"/>
                  </a:cubicBezTo>
                  <a:cubicBezTo>
                    <a:pt x="1402" y="485"/>
                    <a:pt x="1462" y="503"/>
                    <a:pt x="1408" y="521"/>
                  </a:cubicBezTo>
                  <a:cubicBezTo>
                    <a:pt x="1360" y="533"/>
                    <a:pt x="1318" y="527"/>
                    <a:pt x="1276" y="509"/>
                  </a:cubicBezTo>
                  <a:cubicBezTo>
                    <a:pt x="1270" y="509"/>
                    <a:pt x="1234" y="485"/>
                    <a:pt x="1234" y="485"/>
                  </a:cubicBezTo>
                  <a:cubicBezTo>
                    <a:pt x="1222" y="491"/>
                    <a:pt x="1210" y="581"/>
                    <a:pt x="1210" y="599"/>
                  </a:cubicBezTo>
                  <a:cubicBezTo>
                    <a:pt x="1210" y="635"/>
                    <a:pt x="1306" y="617"/>
                    <a:pt x="1300" y="659"/>
                  </a:cubicBezTo>
                  <a:cubicBezTo>
                    <a:pt x="1288" y="719"/>
                    <a:pt x="1270" y="785"/>
                    <a:pt x="1240" y="839"/>
                  </a:cubicBezTo>
                  <a:cubicBezTo>
                    <a:pt x="1216" y="875"/>
                    <a:pt x="1204" y="857"/>
                    <a:pt x="1168" y="857"/>
                  </a:cubicBezTo>
                  <a:cubicBezTo>
                    <a:pt x="1084" y="899"/>
                    <a:pt x="1114" y="803"/>
                    <a:pt x="1066" y="827"/>
                  </a:cubicBezTo>
                  <a:cubicBezTo>
                    <a:pt x="1060" y="917"/>
                    <a:pt x="1060" y="917"/>
                    <a:pt x="1060" y="917"/>
                  </a:cubicBezTo>
                  <a:cubicBezTo>
                    <a:pt x="1060" y="953"/>
                    <a:pt x="1144" y="959"/>
                    <a:pt x="1078" y="965"/>
                  </a:cubicBezTo>
                  <a:cubicBezTo>
                    <a:pt x="1048" y="971"/>
                    <a:pt x="1013" y="977"/>
                    <a:pt x="989" y="977"/>
                  </a:cubicBezTo>
                  <a:cubicBezTo>
                    <a:pt x="971" y="971"/>
                    <a:pt x="863" y="965"/>
                    <a:pt x="881" y="1001"/>
                  </a:cubicBezTo>
                  <a:cubicBezTo>
                    <a:pt x="917" y="1079"/>
                    <a:pt x="887" y="1055"/>
                    <a:pt x="857" y="1127"/>
                  </a:cubicBezTo>
                  <a:cubicBezTo>
                    <a:pt x="845" y="1151"/>
                    <a:pt x="803" y="1133"/>
                    <a:pt x="785" y="1145"/>
                  </a:cubicBezTo>
                  <a:cubicBezTo>
                    <a:pt x="701" y="1199"/>
                    <a:pt x="653" y="1127"/>
                    <a:pt x="635" y="1049"/>
                  </a:cubicBezTo>
                  <a:cubicBezTo>
                    <a:pt x="617" y="1049"/>
                    <a:pt x="491" y="1037"/>
                    <a:pt x="509" y="1079"/>
                  </a:cubicBezTo>
                  <a:cubicBezTo>
                    <a:pt x="527" y="1133"/>
                    <a:pt x="497" y="1138"/>
                    <a:pt x="491" y="1199"/>
                  </a:cubicBezTo>
                  <a:lnTo>
                    <a:pt x="491" y="1199"/>
                  </a:lnTo>
                  <a:cubicBezTo>
                    <a:pt x="443" y="1186"/>
                    <a:pt x="353" y="1222"/>
                    <a:pt x="377" y="1138"/>
                  </a:cubicBezTo>
                  <a:cubicBezTo>
                    <a:pt x="383" y="1133"/>
                    <a:pt x="389" y="1097"/>
                    <a:pt x="377" y="1091"/>
                  </a:cubicBezTo>
                  <a:cubicBezTo>
                    <a:pt x="353" y="1085"/>
                    <a:pt x="329" y="1091"/>
                    <a:pt x="305" y="1073"/>
                  </a:cubicBezTo>
                  <a:cubicBezTo>
                    <a:pt x="293" y="1061"/>
                    <a:pt x="299" y="1049"/>
                    <a:pt x="281" y="1043"/>
                  </a:cubicBezTo>
                  <a:cubicBezTo>
                    <a:pt x="222" y="977"/>
                    <a:pt x="222" y="977"/>
                    <a:pt x="222" y="977"/>
                  </a:cubicBezTo>
                  <a:lnTo>
                    <a:pt x="222" y="977"/>
                  </a:lnTo>
                  <a:cubicBezTo>
                    <a:pt x="329" y="977"/>
                    <a:pt x="329" y="977"/>
                    <a:pt x="329" y="977"/>
                  </a:cubicBezTo>
                  <a:cubicBezTo>
                    <a:pt x="347" y="983"/>
                    <a:pt x="365" y="995"/>
                    <a:pt x="383" y="995"/>
                  </a:cubicBezTo>
                  <a:cubicBezTo>
                    <a:pt x="407" y="989"/>
                    <a:pt x="425" y="977"/>
                    <a:pt x="443" y="971"/>
                  </a:cubicBezTo>
                  <a:cubicBezTo>
                    <a:pt x="473" y="965"/>
                    <a:pt x="503" y="995"/>
                    <a:pt x="521" y="977"/>
                  </a:cubicBezTo>
                  <a:cubicBezTo>
                    <a:pt x="551" y="953"/>
                    <a:pt x="557" y="881"/>
                    <a:pt x="551" y="845"/>
                  </a:cubicBezTo>
                  <a:cubicBezTo>
                    <a:pt x="533" y="791"/>
                    <a:pt x="479" y="755"/>
                    <a:pt x="425" y="755"/>
                  </a:cubicBezTo>
                  <a:lnTo>
                    <a:pt x="425" y="755"/>
                  </a:lnTo>
                  <a:cubicBezTo>
                    <a:pt x="449" y="719"/>
                    <a:pt x="461" y="665"/>
                    <a:pt x="509" y="659"/>
                  </a:cubicBezTo>
                  <a:cubicBezTo>
                    <a:pt x="509" y="659"/>
                    <a:pt x="515" y="653"/>
                    <a:pt x="527" y="653"/>
                  </a:cubicBezTo>
                  <a:lnTo>
                    <a:pt x="527" y="653"/>
                  </a:lnTo>
                  <a:cubicBezTo>
                    <a:pt x="551" y="743"/>
                    <a:pt x="551" y="743"/>
                    <a:pt x="551" y="743"/>
                  </a:cubicBezTo>
                  <a:cubicBezTo>
                    <a:pt x="581" y="767"/>
                    <a:pt x="593" y="737"/>
                    <a:pt x="617" y="719"/>
                  </a:cubicBezTo>
                  <a:cubicBezTo>
                    <a:pt x="671" y="695"/>
                    <a:pt x="737" y="701"/>
                    <a:pt x="797" y="689"/>
                  </a:cubicBezTo>
                  <a:cubicBezTo>
                    <a:pt x="821" y="683"/>
                    <a:pt x="893" y="683"/>
                    <a:pt x="905" y="653"/>
                  </a:cubicBezTo>
                  <a:cubicBezTo>
                    <a:pt x="911" y="629"/>
                    <a:pt x="881" y="611"/>
                    <a:pt x="881" y="587"/>
                  </a:cubicBezTo>
                  <a:cubicBezTo>
                    <a:pt x="881" y="575"/>
                    <a:pt x="905" y="563"/>
                    <a:pt x="911" y="545"/>
                  </a:cubicBezTo>
                  <a:cubicBezTo>
                    <a:pt x="917" y="527"/>
                    <a:pt x="923" y="485"/>
                    <a:pt x="911" y="467"/>
                  </a:cubicBezTo>
                  <a:cubicBezTo>
                    <a:pt x="899" y="455"/>
                    <a:pt x="809" y="419"/>
                    <a:pt x="791" y="419"/>
                  </a:cubicBezTo>
                  <a:lnTo>
                    <a:pt x="791" y="419"/>
                  </a:lnTo>
                  <a:cubicBezTo>
                    <a:pt x="809" y="384"/>
                    <a:pt x="809" y="342"/>
                    <a:pt x="785" y="312"/>
                  </a:cubicBezTo>
                  <a:cubicBezTo>
                    <a:pt x="761" y="288"/>
                    <a:pt x="755" y="258"/>
                    <a:pt x="803" y="282"/>
                  </a:cubicBezTo>
                  <a:cubicBezTo>
                    <a:pt x="809" y="288"/>
                    <a:pt x="869" y="354"/>
                    <a:pt x="869" y="312"/>
                  </a:cubicBezTo>
                  <a:cubicBezTo>
                    <a:pt x="875" y="264"/>
                    <a:pt x="905" y="252"/>
                    <a:pt x="869" y="222"/>
                  </a:cubicBezTo>
                  <a:cubicBezTo>
                    <a:pt x="839" y="222"/>
                    <a:pt x="725" y="258"/>
                    <a:pt x="761" y="186"/>
                  </a:cubicBezTo>
                  <a:cubicBezTo>
                    <a:pt x="785" y="144"/>
                    <a:pt x="821" y="138"/>
                    <a:pt x="857" y="120"/>
                  </a:cubicBezTo>
                  <a:cubicBezTo>
                    <a:pt x="887" y="108"/>
                    <a:pt x="911" y="78"/>
                    <a:pt x="929" y="60"/>
                  </a:cubicBezTo>
                  <a:cubicBezTo>
                    <a:pt x="953" y="42"/>
                    <a:pt x="971" y="24"/>
                    <a:pt x="995" y="0"/>
                  </a:cubicBezTo>
                  <a:close/>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2" name="Freeform 134">
              <a:extLst>
                <a:ext uri="{FF2B5EF4-FFF2-40B4-BE49-F238E27FC236}">
                  <a16:creationId xmlns:a16="http://schemas.microsoft.com/office/drawing/2014/main" id="{917CF326-B37D-1B43-B8DC-7543182F1C79}"/>
                </a:ext>
              </a:extLst>
            </p:cNvPr>
            <p:cNvSpPr>
              <a:spLocks noChangeArrowheads="1"/>
            </p:cNvSpPr>
            <p:nvPr/>
          </p:nvSpPr>
          <p:spPr bwMode="auto">
            <a:xfrm>
              <a:off x="4951667" y="4793356"/>
              <a:ext cx="317494" cy="291642"/>
            </a:xfrm>
            <a:custGeom>
              <a:avLst/>
              <a:gdLst>
                <a:gd name="T0" fmla="*/ 13 w 595"/>
                <a:gd name="T1" fmla="*/ 210 h 547"/>
                <a:gd name="T2" fmla="*/ 13 w 595"/>
                <a:gd name="T3" fmla="*/ 210 h 547"/>
                <a:gd name="T4" fmla="*/ 36 w 595"/>
                <a:gd name="T5" fmla="*/ 258 h 547"/>
                <a:gd name="T6" fmla="*/ 42 w 595"/>
                <a:gd name="T7" fmla="*/ 264 h 547"/>
                <a:gd name="T8" fmla="*/ 36 w 595"/>
                <a:gd name="T9" fmla="*/ 336 h 547"/>
                <a:gd name="T10" fmla="*/ 138 w 595"/>
                <a:gd name="T11" fmla="*/ 348 h 547"/>
                <a:gd name="T12" fmla="*/ 132 w 595"/>
                <a:gd name="T13" fmla="*/ 426 h 547"/>
                <a:gd name="T14" fmla="*/ 174 w 595"/>
                <a:gd name="T15" fmla="*/ 522 h 547"/>
                <a:gd name="T16" fmla="*/ 246 w 595"/>
                <a:gd name="T17" fmla="*/ 414 h 547"/>
                <a:gd name="T18" fmla="*/ 282 w 595"/>
                <a:gd name="T19" fmla="*/ 246 h 547"/>
                <a:gd name="T20" fmla="*/ 432 w 595"/>
                <a:gd name="T21" fmla="*/ 306 h 547"/>
                <a:gd name="T22" fmla="*/ 432 w 595"/>
                <a:gd name="T23" fmla="*/ 306 h 547"/>
                <a:gd name="T24" fmla="*/ 438 w 595"/>
                <a:gd name="T25" fmla="*/ 294 h 547"/>
                <a:gd name="T26" fmla="*/ 480 w 595"/>
                <a:gd name="T27" fmla="*/ 258 h 547"/>
                <a:gd name="T28" fmla="*/ 504 w 595"/>
                <a:gd name="T29" fmla="*/ 222 h 547"/>
                <a:gd name="T30" fmla="*/ 570 w 595"/>
                <a:gd name="T31" fmla="*/ 216 h 547"/>
                <a:gd name="T32" fmla="*/ 552 w 595"/>
                <a:gd name="T33" fmla="*/ 180 h 547"/>
                <a:gd name="T34" fmla="*/ 588 w 595"/>
                <a:gd name="T35" fmla="*/ 162 h 547"/>
                <a:gd name="T36" fmla="*/ 582 w 595"/>
                <a:gd name="T37" fmla="*/ 132 h 547"/>
                <a:gd name="T38" fmla="*/ 546 w 595"/>
                <a:gd name="T39" fmla="*/ 54 h 547"/>
                <a:gd name="T40" fmla="*/ 594 w 595"/>
                <a:gd name="T41" fmla="*/ 12 h 547"/>
                <a:gd name="T42" fmla="*/ 522 w 595"/>
                <a:gd name="T43" fmla="*/ 36 h 547"/>
                <a:gd name="T44" fmla="*/ 420 w 595"/>
                <a:gd name="T45" fmla="*/ 72 h 547"/>
                <a:gd name="T46" fmla="*/ 378 w 595"/>
                <a:gd name="T47" fmla="*/ 60 h 547"/>
                <a:gd name="T48" fmla="*/ 294 w 595"/>
                <a:gd name="T49" fmla="*/ 126 h 547"/>
                <a:gd name="T50" fmla="*/ 240 w 595"/>
                <a:gd name="T51" fmla="*/ 114 h 547"/>
                <a:gd name="T52" fmla="*/ 186 w 595"/>
                <a:gd name="T53" fmla="*/ 24 h 547"/>
                <a:gd name="T54" fmla="*/ 186 w 595"/>
                <a:gd name="T55" fmla="*/ 24 h 547"/>
                <a:gd name="T56" fmla="*/ 132 w 595"/>
                <a:gd name="T57" fmla="*/ 144 h 547"/>
                <a:gd name="T58" fmla="*/ 66 w 595"/>
                <a:gd name="T59" fmla="*/ 144 h 547"/>
                <a:gd name="T60" fmla="*/ 31 w 595"/>
                <a:gd name="T61" fmla="*/ 180 h 547"/>
                <a:gd name="T62" fmla="*/ 13 w 595"/>
                <a:gd name="T63" fmla="*/ 210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95" h="547">
                  <a:moveTo>
                    <a:pt x="13" y="210"/>
                  </a:moveTo>
                  <a:lnTo>
                    <a:pt x="13" y="210"/>
                  </a:lnTo>
                  <a:cubicBezTo>
                    <a:pt x="36" y="258"/>
                    <a:pt x="36" y="258"/>
                    <a:pt x="36" y="258"/>
                  </a:cubicBezTo>
                  <a:cubicBezTo>
                    <a:pt x="36" y="264"/>
                    <a:pt x="36" y="264"/>
                    <a:pt x="42" y="264"/>
                  </a:cubicBezTo>
                  <a:cubicBezTo>
                    <a:pt x="36" y="288"/>
                    <a:pt x="0" y="330"/>
                    <a:pt x="36" y="336"/>
                  </a:cubicBezTo>
                  <a:cubicBezTo>
                    <a:pt x="55" y="336"/>
                    <a:pt x="132" y="336"/>
                    <a:pt x="138" y="348"/>
                  </a:cubicBezTo>
                  <a:cubicBezTo>
                    <a:pt x="144" y="360"/>
                    <a:pt x="132" y="408"/>
                    <a:pt x="132" y="426"/>
                  </a:cubicBezTo>
                  <a:cubicBezTo>
                    <a:pt x="132" y="444"/>
                    <a:pt x="138" y="546"/>
                    <a:pt x="174" y="522"/>
                  </a:cubicBezTo>
                  <a:cubicBezTo>
                    <a:pt x="204" y="510"/>
                    <a:pt x="234" y="444"/>
                    <a:pt x="246" y="414"/>
                  </a:cubicBezTo>
                  <a:cubicBezTo>
                    <a:pt x="252" y="372"/>
                    <a:pt x="252" y="270"/>
                    <a:pt x="282" y="246"/>
                  </a:cubicBezTo>
                  <a:cubicBezTo>
                    <a:pt x="330" y="210"/>
                    <a:pt x="396" y="300"/>
                    <a:pt x="432" y="306"/>
                  </a:cubicBezTo>
                  <a:lnTo>
                    <a:pt x="432" y="306"/>
                  </a:lnTo>
                  <a:cubicBezTo>
                    <a:pt x="438" y="294"/>
                    <a:pt x="438" y="294"/>
                    <a:pt x="438" y="294"/>
                  </a:cubicBezTo>
                  <a:cubicBezTo>
                    <a:pt x="450" y="282"/>
                    <a:pt x="462" y="270"/>
                    <a:pt x="480" y="258"/>
                  </a:cubicBezTo>
                  <a:cubicBezTo>
                    <a:pt x="498" y="246"/>
                    <a:pt x="498" y="228"/>
                    <a:pt x="504" y="222"/>
                  </a:cubicBezTo>
                  <a:cubicBezTo>
                    <a:pt x="534" y="198"/>
                    <a:pt x="552" y="234"/>
                    <a:pt x="570" y="216"/>
                  </a:cubicBezTo>
                  <a:cubicBezTo>
                    <a:pt x="582" y="204"/>
                    <a:pt x="564" y="180"/>
                    <a:pt x="552" y="180"/>
                  </a:cubicBezTo>
                  <a:cubicBezTo>
                    <a:pt x="558" y="162"/>
                    <a:pt x="588" y="174"/>
                    <a:pt x="588" y="162"/>
                  </a:cubicBezTo>
                  <a:cubicBezTo>
                    <a:pt x="594" y="156"/>
                    <a:pt x="588" y="138"/>
                    <a:pt x="582" y="132"/>
                  </a:cubicBezTo>
                  <a:cubicBezTo>
                    <a:pt x="570" y="108"/>
                    <a:pt x="528" y="84"/>
                    <a:pt x="546" y="54"/>
                  </a:cubicBezTo>
                  <a:cubicBezTo>
                    <a:pt x="558" y="42"/>
                    <a:pt x="594" y="24"/>
                    <a:pt x="594" y="12"/>
                  </a:cubicBezTo>
                  <a:cubicBezTo>
                    <a:pt x="558" y="0"/>
                    <a:pt x="552" y="18"/>
                    <a:pt x="522" y="36"/>
                  </a:cubicBezTo>
                  <a:cubicBezTo>
                    <a:pt x="486" y="48"/>
                    <a:pt x="456" y="72"/>
                    <a:pt x="420" y="72"/>
                  </a:cubicBezTo>
                  <a:cubicBezTo>
                    <a:pt x="402" y="72"/>
                    <a:pt x="396" y="54"/>
                    <a:pt x="378" y="60"/>
                  </a:cubicBezTo>
                  <a:cubicBezTo>
                    <a:pt x="342" y="72"/>
                    <a:pt x="324" y="126"/>
                    <a:pt x="294" y="126"/>
                  </a:cubicBezTo>
                  <a:cubicBezTo>
                    <a:pt x="276" y="126"/>
                    <a:pt x="258" y="126"/>
                    <a:pt x="240" y="114"/>
                  </a:cubicBezTo>
                  <a:cubicBezTo>
                    <a:pt x="210" y="90"/>
                    <a:pt x="222" y="42"/>
                    <a:pt x="186" y="24"/>
                  </a:cubicBezTo>
                  <a:lnTo>
                    <a:pt x="186" y="24"/>
                  </a:lnTo>
                  <a:cubicBezTo>
                    <a:pt x="132" y="144"/>
                    <a:pt x="132" y="144"/>
                    <a:pt x="132" y="144"/>
                  </a:cubicBezTo>
                  <a:cubicBezTo>
                    <a:pt x="114" y="162"/>
                    <a:pt x="90" y="138"/>
                    <a:pt x="66" y="144"/>
                  </a:cubicBezTo>
                  <a:cubicBezTo>
                    <a:pt x="36" y="144"/>
                    <a:pt x="42" y="168"/>
                    <a:pt x="31" y="180"/>
                  </a:cubicBezTo>
                  <a:cubicBezTo>
                    <a:pt x="24" y="192"/>
                    <a:pt x="18" y="204"/>
                    <a:pt x="13" y="210"/>
                  </a:cubicBez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3" name="Freeform 135">
              <a:extLst>
                <a:ext uri="{FF2B5EF4-FFF2-40B4-BE49-F238E27FC236}">
                  <a16:creationId xmlns:a16="http://schemas.microsoft.com/office/drawing/2014/main" id="{F9587459-21D6-9B44-8172-301EFDBDEDD5}"/>
                </a:ext>
              </a:extLst>
            </p:cNvPr>
            <p:cNvSpPr>
              <a:spLocks noChangeArrowheads="1"/>
            </p:cNvSpPr>
            <p:nvPr/>
          </p:nvSpPr>
          <p:spPr bwMode="auto">
            <a:xfrm>
              <a:off x="4446032" y="5129686"/>
              <a:ext cx="1610983" cy="1451156"/>
            </a:xfrm>
            <a:custGeom>
              <a:avLst/>
              <a:gdLst>
                <a:gd name="T0" fmla="*/ 1534 w 3021"/>
                <a:gd name="T1" fmla="*/ 2146 h 2722"/>
                <a:gd name="T2" fmla="*/ 1540 w 3021"/>
                <a:gd name="T3" fmla="*/ 2212 h 2722"/>
                <a:gd name="T4" fmla="*/ 1576 w 3021"/>
                <a:gd name="T5" fmla="*/ 2164 h 2722"/>
                <a:gd name="T6" fmla="*/ 209 w 3021"/>
                <a:gd name="T7" fmla="*/ 426 h 2722"/>
                <a:gd name="T8" fmla="*/ 203 w 3021"/>
                <a:gd name="T9" fmla="*/ 528 h 2722"/>
                <a:gd name="T10" fmla="*/ 353 w 3021"/>
                <a:gd name="T11" fmla="*/ 576 h 2722"/>
                <a:gd name="T12" fmla="*/ 395 w 3021"/>
                <a:gd name="T13" fmla="*/ 336 h 2722"/>
                <a:gd name="T14" fmla="*/ 881 w 3021"/>
                <a:gd name="T15" fmla="*/ 48 h 2722"/>
                <a:gd name="T16" fmla="*/ 767 w 3021"/>
                <a:gd name="T17" fmla="*/ 270 h 2722"/>
                <a:gd name="T18" fmla="*/ 497 w 3021"/>
                <a:gd name="T19" fmla="*/ 234 h 2722"/>
                <a:gd name="T20" fmla="*/ 419 w 3021"/>
                <a:gd name="T21" fmla="*/ 66 h 2722"/>
                <a:gd name="T22" fmla="*/ 761 w 3021"/>
                <a:gd name="T23" fmla="*/ 0 h 2722"/>
                <a:gd name="T24" fmla="*/ 988 w 3021"/>
                <a:gd name="T25" fmla="*/ 1145 h 2722"/>
                <a:gd name="T26" fmla="*/ 965 w 3021"/>
                <a:gd name="T27" fmla="*/ 995 h 2722"/>
                <a:gd name="T28" fmla="*/ 839 w 3021"/>
                <a:gd name="T29" fmla="*/ 845 h 2722"/>
                <a:gd name="T30" fmla="*/ 461 w 3021"/>
                <a:gd name="T31" fmla="*/ 780 h 2722"/>
                <a:gd name="T32" fmla="*/ 755 w 3021"/>
                <a:gd name="T33" fmla="*/ 726 h 2722"/>
                <a:gd name="T34" fmla="*/ 1048 w 3021"/>
                <a:gd name="T35" fmla="*/ 546 h 2722"/>
                <a:gd name="T36" fmla="*/ 1210 w 3021"/>
                <a:gd name="T37" fmla="*/ 420 h 2722"/>
                <a:gd name="T38" fmla="*/ 1246 w 3021"/>
                <a:gd name="T39" fmla="*/ 90 h 2722"/>
                <a:gd name="T40" fmla="*/ 1462 w 3021"/>
                <a:gd name="T41" fmla="*/ 84 h 2722"/>
                <a:gd name="T42" fmla="*/ 1522 w 3021"/>
                <a:gd name="T43" fmla="*/ 444 h 2722"/>
                <a:gd name="T44" fmla="*/ 1312 w 3021"/>
                <a:gd name="T45" fmla="*/ 660 h 2722"/>
                <a:gd name="T46" fmla="*/ 1756 w 3021"/>
                <a:gd name="T47" fmla="*/ 947 h 2722"/>
                <a:gd name="T48" fmla="*/ 2349 w 3021"/>
                <a:gd name="T49" fmla="*/ 750 h 2722"/>
                <a:gd name="T50" fmla="*/ 2547 w 3021"/>
                <a:gd name="T51" fmla="*/ 630 h 2722"/>
                <a:gd name="T52" fmla="*/ 2726 w 3021"/>
                <a:gd name="T53" fmla="*/ 498 h 2722"/>
                <a:gd name="T54" fmla="*/ 2930 w 3021"/>
                <a:gd name="T55" fmla="*/ 660 h 2722"/>
                <a:gd name="T56" fmla="*/ 2912 w 3021"/>
                <a:gd name="T57" fmla="*/ 1013 h 2722"/>
                <a:gd name="T58" fmla="*/ 2481 w 3021"/>
                <a:gd name="T59" fmla="*/ 1049 h 2722"/>
                <a:gd name="T60" fmla="*/ 2139 w 3021"/>
                <a:gd name="T61" fmla="*/ 1510 h 2722"/>
                <a:gd name="T62" fmla="*/ 1971 w 3021"/>
                <a:gd name="T63" fmla="*/ 1547 h 2722"/>
                <a:gd name="T64" fmla="*/ 1558 w 3021"/>
                <a:gd name="T65" fmla="*/ 1343 h 2722"/>
                <a:gd name="T66" fmla="*/ 1144 w 3021"/>
                <a:gd name="T67" fmla="*/ 1541 h 2722"/>
                <a:gd name="T68" fmla="*/ 1390 w 3021"/>
                <a:gd name="T69" fmla="*/ 1894 h 2722"/>
                <a:gd name="T70" fmla="*/ 1432 w 3021"/>
                <a:gd name="T71" fmla="*/ 2122 h 2722"/>
                <a:gd name="T72" fmla="*/ 1096 w 3021"/>
                <a:gd name="T73" fmla="*/ 2242 h 2722"/>
                <a:gd name="T74" fmla="*/ 815 w 3021"/>
                <a:gd name="T75" fmla="*/ 2200 h 2722"/>
                <a:gd name="T76" fmla="*/ 605 w 3021"/>
                <a:gd name="T77" fmla="*/ 2655 h 2722"/>
                <a:gd name="T78" fmla="*/ 341 w 3021"/>
                <a:gd name="T79" fmla="*/ 2565 h 2722"/>
                <a:gd name="T80" fmla="*/ 245 w 3021"/>
                <a:gd name="T81" fmla="*/ 2421 h 2722"/>
                <a:gd name="T82" fmla="*/ 473 w 3021"/>
                <a:gd name="T83" fmla="*/ 2260 h 2722"/>
                <a:gd name="T84" fmla="*/ 707 w 3021"/>
                <a:gd name="T85" fmla="*/ 2098 h 2722"/>
                <a:gd name="T86" fmla="*/ 569 w 3021"/>
                <a:gd name="T87" fmla="*/ 2002 h 2722"/>
                <a:gd name="T88" fmla="*/ 365 w 3021"/>
                <a:gd name="T89" fmla="*/ 2128 h 2722"/>
                <a:gd name="T90" fmla="*/ 137 w 3021"/>
                <a:gd name="T91" fmla="*/ 1960 h 2722"/>
                <a:gd name="T92" fmla="*/ 150 w 3021"/>
                <a:gd name="T93" fmla="*/ 1786 h 2722"/>
                <a:gd name="T94" fmla="*/ 509 w 3021"/>
                <a:gd name="T95" fmla="*/ 1517 h 2722"/>
                <a:gd name="T96" fmla="*/ 2726 w 3021"/>
                <a:gd name="T97" fmla="*/ 498 h 2722"/>
                <a:gd name="T98" fmla="*/ 2822 w 3021"/>
                <a:gd name="T99" fmla="*/ 456 h 2722"/>
                <a:gd name="T100" fmla="*/ 2768 w 3021"/>
                <a:gd name="T101" fmla="*/ 240 h 2722"/>
                <a:gd name="T102" fmla="*/ 2672 w 3021"/>
                <a:gd name="T103" fmla="*/ 366 h 2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21" h="2722">
                  <a:moveTo>
                    <a:pt x="1564" y="2158"/>
                  </a:moveTo>
                  <a:lnTo>
                    <a:pt x="1564" y="2158"/>
                  </a:lnTo>
                  <a:cubicBezTo>
                    <a:pt x="1564" y="2146"/>
                    <a:pt x="1564" y="2134"/>
                    <a:pt x="1552" y="2134"/>
                  </a:cubicBezTo>
                  <a:cubicBezTo>
                    <a:pt x="1546" y="2134"/>
                    <a:pt x="1534" y="2146"/>
                    <a:pt x="1534" y="2146"/>
                  </a:cubicBezTo>
                  <a:cubicBezTo>
                    <a:pt x="1516" y="2164"/>
                    <a:pt x="1492" y="2152"/>
                    <a:pt x="1492" y="2176"/>
                  </a:cubicBezTo>
                  <a:cubicBezTo>
                    <a:pt x="1486" y="2182"/>
                    <a:pt x="1492" y="2188"/>
                    <a:pt x="1492" y="2188"/>
                  </a:cubicBezTo>
                  <a:cubicBezTo>
                    <a:pt x="1492" y="2206"/>
                    <a:pt x="1492" y="2218"/>
                    <a:pt x="1510" y="2218"/>
                  </a:cubicBezTo>
                  <a:cubicBezTo>
                    <a:pt x="1522" y="2224"/>
                    <a:pt x="1522" y="2218"/>
                    <a:pt x="1540" y="2212"/>
                  </a:cubicBezTo>
                  <a:cubicBezTo>
                    <a:pt x="1540" y="2212"/>
                    <a:pt x="1540" y="2218"/>
                    <a:pt x="1552" y="2218"/>
                  </a:cubicBezTo>
                  <a:cubicBezTo>
                    <a:pt x="1558" y="2212"/>
                    <a:pt x="1576" y="2200"/>
                    <a:pt x="1582" y="2194"/>
                  </a:cubicBezTo>
                  <a:cubicBezTo>
                    <a:pt x="1582" y="2188"/>
                    <a:pt x="1588" y="2182"/>
                    <a:pt x="1588" y="2182"/>
                  </a:cubicBezTo>
                  <a:cubicBezTo>
                    <a:pt x="1582" y="2170"/>
                    <a:pt x="1576" y="2170"/>
                    <a:pt x="1576" y="2164"/>
                  </a:cubicBezTo>
                  <a:cubicBezTo>
                    <a:pt x="1564" y="2158"/>
                    <a:pt x="1564" y="2158"/>
                    <a:pt x="1564" y="2158"/>
                  </a:cubicBezTo>
                  <a:close/>
                  <a:moveTo>
                    <a:pt x="395" y="336"/>
                  </a:moveTo>
                  <a:lnTo>
                    <a:pt x="395" y="336"/>
                  </a:lnTo>
                  <a:cubicBezTo>
                    <a:pt x="353" y="390"/>
                    <a:pt x="281" y="420"/>
                    <a:pt x="209" y="426"/>
                  </a:cubicBezTo>
                  <a:lnTo>
                    <a:pt x="209" y="426"/>
                  </a:lnTo>
                  <a:cubicBezTo>
                    <a:pt x="209" y="432"/>
                    <a:pt x="215" y="462"/>
                    <a:pt x="215" y="468"/>
                  </a:cubicBezTo>
                  <a:cubicBezTo>
                    <a:pt x="215" y="474"/>
                    <a:pt x="215" y="486"/>
                    <a:pt x="209" y="492"/>
                  </a:cubicBezTo>
                  <a:cubicBezTo>
                    <a:pt x="203" y="504"/>
                    <a:pt x="203" y="510"/>
                    <a:pt x="203" y="528"/>
                  </a:cubicBezTo>
                  <a:cubicBezTo>
                    <a:pt x="203" y="540"/>
                    <a:pt x="197" y="546"/>
                    <a:pt x="192" y="558"/>
                  </a:cubicBezTo>
                  <a:lnTo>
                    <a:pt x="192" y="558"/>
                  </a:lnTo>
                  <a:cubicBezTo>
                    <a:pt x="299" y="558"/>
                    <a:pt x="299" y="558"/>
                    <a:pt x="299" y="558"/>
                  </a:cubicBezTo>
                  <a:cubicBezTo>
                    <a:pt x="317" y="564"/>
                    <a:pt x="335" y="576"/>
                    <a:pt x="353" y="576"/>
                  </a:cubicBezTo>
                  <a:cubicBezTo>
                    <a:pt x="377" y="570"/>
                    <a:pt x="395" y="558"/>
                    <a:pt x="413" y="552"/>
                  </a:cubicBezTo>
                  <a:cubicBezTo>
                    <a:pt x="443" y="546"/>
                    <a:pt x="473" y="576"/>
                    <a:pt x="491" y="558"/>
                  </a:cubicBezTo>
                  <a:cubicBezTo>
                    <a:pt x="521" y="534"/>
                    <a:pt x="527" y="462"/>
                    <a:pt x="521" y="426"/>
                  </a:cubicBezTo>
                  <a:cubicBezTo>
                    <a:pt x="503" y="372"/>
                    <a:pt x="449" y="336"/>
                    <a:pt x="395" y="336"/>
                  </a:cubicBezTo>
                  <a:close/>
                  <a:moveTo>
                    <a:pt x="761" y="0"/>
                  </a:moveTo>
                  <a:lnTo>
                    <a:pt x="761" y="0"/>
                  </a:lnTo>
                  <a:lnTo>
                    <a:pt x="761" y="0"/>
                  </a:lnTo>
                  <a:cubicBezTo>
                    <a:pt x="779" y="0"/>
                    <a:pt x="869" y="36"/>
                    <a:pt x="881" y="48"/>
                  </a:cubicBezTo>
                  <a:cubicBezTo>
                    <a:pt x="893" y="66"/>
                    <a:pt x="887" y="108"/>
                    <a:pt x="881" y="126"/>
                  </a:cubicBezTo>
                  <a:cubicBezTo>
                    <a:pt x="875" y="144"/>
                    <a:pt x="851" y="156"/>
                    <a:pt x="851" y="168"/>
                  </a:cubicBezTo>
                  <a:cubicBezTo>
                    <a:pt x="851" y="192"/>
                    <a:pt x="881" y="210"/>
                    <a:pt x="875" y="234"/>
                  </a:cubicBezTo>
                  <a:cubicBezTo>
                    <a:pt x="863" y="264"/>
                    <a:pt x="791" y="264"/>
                    <a:pt x="767" y="270"/>
                  </a:cubicBezTo>
                  <a:cubicBezTo>
                    <a:pt x="707" y="282"/>
                    <a:pt x="641" y="276"/>
                    <a:pt x="587" y="300"/>
                  </a:cubicBezTo>
                  <a:cubicBezTo>
                    <a:pt x="563" y="318"/>
                    <a:pt x="551" y="348"/>
                    <a:pt x="521" y="324"/>
                  </a:cubicBezTo>
                  <a:cubicBezTo>
                    <a:pt x="497" y="234"/>
                    <a:pt x="497" y="234"/>
                    <a:pt x="497" y="234"/>
                  </a:cubicBezTo>
                  <a:lnTo>
                    <a:pt x="497" y="234"/>
                  </a:lnTo>
                  <a:cubicBezTo>
                    <a:pt x="515" y="222"/>
                    <a:pt x="545" y="204"/>
                    <a:pt x="521" y="180"/>
                  </a:cubicBezTo>
                  <a:cubicBezTo>
                    <a:pt x="461" y="120"/>
                    <a:pt x="461" y="120"/>
                    <a:pt x="461" y="120"/>
                  </a:cubicBezTo>
                  <a:cubicBezTo>
                    <a:pt x="437" y="96"/>
                    <a:pt x="413" y="114"/>
                    <a:pt x="389" y="114"/>
                  </a:cubicBezTo>
                  <a:cubicBezTo>
                    <a:pt x="389" y="102"/>
                    <a:pt x="413" y="72"/>
                    <a:pt x="419" y="66"/>
                  </a:cubicBezTo>
                  <a:cubicBezTo>
                    <a:pt x="425" y="60"/>
                    <a:pt x="437" y="24"/>
                    <a:pt x="443" y="24"/>
                  </a:cubicBezTo>
                  <a:cubicBezTo>
                    <a:pt x="467" y="24"/>
                    <a:pt x="533" y="66"/>
                    <a:pt x="557" y="78"/>
                  </a:cubicBezTo>
                  <a:cubicBezTo>
                    <a:pt x="581" y="96"/>
                    <a:pt x="599" y="132"/>
                    <a:pt x="635" y="132"/>
                  </a:cubicBezTo>
                  <a:cubicBezTo>
                    <a:pt x="689" y="120"/>
                    <a:pt x="743" y="66"/>
                    <a:pt x="761" y="0"/>
                  </a:cubicBezTo>
                  <a:close/>
                  <a:moveTo>
                    <a:pt x="965" y="1151"/>
                  </a:moveTo>
                  <a:lnTo>
                    <a:pt x="965" y="1151"/>
                  </a:lnTo>
                  <a:lnTo>
                    <a:pt x="965" y="1151"/>
                  </a:lnTo>
                  <a:cubicBezTo>
                    <a:pt x="988" y="1145"/>
                    <a:pt x="988" y="1145"/>
                    <a:pt x="988" y="1145"/>
                  </a:cubicBezTo>
                  <a:cubicBezTo>
                    <a:pt x="1036" y="1139"/>
                    <a:pt x="1030" y="1097"/>
                    <a:pt x="1012" y="1061"/>
                  </a:cubicBezTo>
                  <a:cubicBezTo>
                    <a:pt x="1007" y="1055"/>
                    <a:pt x="1000" y="1043"/>
                    <a:pt x="1000" y="1031"/>
                  </a:cubicBezTo>
                  <a:cubicBezTo>
                    <a:pt x="988" y="1013"/>
                    <a:pt x="983" y="1007"/>
                    <a:pt x="965" y="995"/>
                  </a:cubicBezTo>
                  <a:lnTo>
                    <a:pt x="965" y="995"/>
                  </a:lnTo>
                  <a:cubicBezTo>
                    <a:pt x="917" y="983"/>
                    <a:pt x="917" y="983"/>
                    <a:pt x="917" y="983"/>
                  </a:cubicBezTo>
                  <a:cubicBezTo>
                    <a:pt x="904" y="989"/>
                    <a:pt x="881" y="959"/>
                    <a:pt x="881" y="947"/>
                  </a:cubicBezTo>
                  <a:cubicBezTo>
                    <a:pt x="881" y="929"/>
                    <a:pt x="899" y="917"/>
                    <a:pt x="893" y="899"/>
                  </a:cubicBezTo>
                  <a:cubicBezTo>
                    <a:pt x="881" y="863"/>
                    <a:pt x="809" y="893"/>
                    <a:pt x="839" y="845"/>
                  </a:cubicBezTo>
                  <a:cubicBezTo>
                    <a:pt x="851" y="815"/>
                    <a:pt x="821" y="803"/>
                    <a:pt x="797" y="803"/>
                  </a:cubicBezTo>
                  <a:cubicBezTo>
                    <a:pt x="749" y="803"/>
                    <a:pt x="725" y="827"/>
                    <a:pt x="683" y="845"/>
                  </a:cubicBezTo>
                  <a:cubicBezTo>
                    <a:pt x="659" y="851"/>
                    <a:pt x="557" y="833"/>
                    <a:pt x="539" y="815"/>
                  </a:cubicBezTo>
                  <a:cubicBezTo>
                    <a:pt x="515" y="803"/>
                    <a:pt x="485" y="791"/>
                    <a:pt x="461" y="780"/>
                  </a:cubicBezTo>
                  <a:lnTo>
                    <a:pt x="461" y="780"/>
                  </a:lnTo>
                  <a:cubicBezTo>
                    <a:pt x="467" y="719"/>
                    <a:pt x="497" y="714"/>
                    <a:pt x="479" y="660"/>
                  </a:cubicBezTo>
                  <a:cubicBezTo>
                    <a:pt x="461" y="618"/>
                    <a:pt x="587" y="630"/>
                    <a:pt x="605" y="630"/>
                  </a:cubicBezTo>
                  <a:cubicBezTo>
                    <a:pt x="623" y="708"/>
                    <a:pt x="671" y="780"/>
                    <a:pt x="755" y="726"/>
                  </a:cubicBezTo>
                  <a:cubicBezTo>
                    <a:pt x="773" y="714"/>
                    <a:pt x="815" y="732"/>
                    <a:pt x="827" y="708"/>
                  </a:cubicBezTo>
                  <a:cubicBezTo>
                    <a:pt x="857" y="636"/>
                    <a:pt x="887" y="660"/>
                    <a:pt x="851" y="582"/>
                  </a:cubicBezTo>
                  <a:cubicBezTo>
                    <a:pt x="833" y="546"/>
                    <a:pt x="941" y="552"/>
                    <a:pt x="959" y="558"/>
                  </a:cubicBezTo>
                  <a:cubicBezTo>
                    <a:pt x="983" y="558"/>
                    <a:pt x="1018" y="552"/>
                    <a:pt x="1048" y="546"/>
                  </a:cubicBezTo>
                  <a:cubicBezTo>
                    <a:pt x="1114" y="540"/>
                    <a:pt x="1030" y="534"/>
                    <a:pt x="1030" y="498"/>
                  </a:cubicBezTo>
                  <a:cubicBezTo>
                    <a:pt x="1036" y="408"/>
                    <a:pt x="1036" y="408"/>
                    <a:pt x="1036" y="408"/>
                  </a:cubicBezTo>
                  <a:cubicBezTo>
                    <a:pt x="1084" y="384"/>
                    <a:pt x="1054" y="480"/>
                    <a:pt x="1138" y="438"/>
                  </a:cubicBezTo>
                  <a:cubicBezTo>
                    <a:pt x="1174" y="438"/>
                    <a:pt x="1186" y="456"/>
                    <a:pt x="1210" y="420"/>
                  </a:cubicBezTo>
                  <a:cubicBezTo>
                    <a:pt x="1240" y="366"/>
                    <a:pt x="1258" y="300"/>
                    <a:pt x="1270" y="240"/>
                  </a:cubicBezTo>
                  <a:cubicBezTo>
                    <a:pt x="1276" y="198"/>
                    <a:pt x="1180" y="216"/>
                    <a:pt x="1180" y="180"/>
                  </a:cubicBezTo>
                  <a:cubicBezTo>
                    <a:pt x="1180" y="162"/>
                    <a:pt x="1192" y="72"/>
                    <a:pt x="1204" y="66"/>
                  </a:cubicBezTo>
                  <a:cubicBezTo>
                    <a:pt x="1204" y="66"/>
                    <a:pt x="1240" y="90"/>
                    <a:pt x="1246" y="90"/>
                  </a:cubicBezTo>
                  <a:cubicBezTo>
                    <a:pt x="1288" y="108"/>
                    <a:pt x="1330" y="114"/>
                    <a:pt x="1378" y="102"/>
                  </a:cubicBezTo>
                  <a:cubicBezTo>
                    <a:pt x="1432" y="84"/>
                    <a:pt x="1372" y="66"/>
                    <a:pt x="1402" y="42"/>
                  </a:cubicBezTo>
                  <a:cubicBezTo>
                    <a:pt x="1408" y="36"/>
                    <a:pt x="1462" y="18"/>
                    <a:pt x="1462" y="31"/>
                  </a:cubicBezTo>
                  <a:cubicBezTo>
                    <a:pt x="1462" y="48"/>
                    <a:pt x="1438" y="78"/>
                    <a:pt x="1462" y="84"/>
                  </a:cubicBezTo>
                  <a:cubicBezTo>
                    <a:pt x="1498" y="108"/>
                    <a:pt x="1546" y="126"/>
                    <a:pt x="1588" y="138"/>
                  </a:cubicBezTo>
                  <a:cubicBezTo>
                    <a:pt x="1612" y="150"/>
                    <a:pt x="1648" y="150"/>
                    <a:pt x="1630" y="180"/>
                  </a:cubicBezTo>
                  <a:cubicBezTo>
                    <a:pt x="1606" y="216"/>
                    <a:pt x="1588" y="264"/>
                    <a:pt x="1558" y="300"/>
                  </a:cubicBezTo>
                  <a:cubicBezTo>
                    <a:pt x="1516" y="348"/>
                    <a:pt x="1522" y="378"/>
                    <a:pt x="1522" y="444"/>
                  </a:cubicBezTo>
                  <a:cubicBezTo>
                    <a:pt x="1510" y="492"/>
                    <a:pt x="1510" y="552"/>
                    <a:pt x="1450" y="576"/>
                  </a:cubicBezTo>
                  <a:cubicBezTo>
                    <a:pt x="1426" y="582"/>
                    <a:pt x="1402" y="582"/>
                    <a:pt x="1372" y="582"/>
                  </a:cubicBezTo>
                  <a:cubicBezTo>
                    <a:pt x="1366" y="582"/>
                    <a:pt x="1306" y="576"/>
                    <a:pt x="1300" y="576"/>
                  </a:cubicBezTo>
                  <a:cubicBezTo>
                    <a:pt x="1300" y="606"/>
                    <a:pt x="1312" y="636"/>
                    <a:pt x="1312" y="660"/>
                  </a:cubicBezTo>
                  <a:cubicBezTo>
                    <a:pt x="1318" y="696"/>
                    <a:pt x="1318" y="743"/>
                    <a:pt x="1330" y="774"/>
                  </a:cubicBezTo>
                  <a:cubicBezTo>
                    <a:pt x="1330" y="821"/>
                    <a:pt x="1330" y="839"/>
                    <a:pt x="1384" y="845"/>
                  </a:cubicBezTo>
                  <a:cubicBezTo>
                    <a:pt x="1486" y="857"/>
                    <a:pt x="1582" y="815"/>
                    <a:pt x="1690" y="833"/>
                  </a:cubicBezTo>
                  <a:cubicBezTo>
                    <a:pt x="1738" y="839"/>
                    <a:pt x="1726" y="911"/>
                    <a:pt x="1756" y="947"/>
                  </a:cubicBezTo>
                  <a:cubicBezTo>
                    <a:pt x="1780" y="971"/>
                    <a:pt x="1917" y="1055"/>
                    <a:pt x="1953" y="1049"/>
                  </a:cubicBezTo>
                  <a:cubicBezTo>
                    <a:pt x="2031" y="1037"/>
                    <a:pt x="1965" y="893"/>
                    <a:pt x="2097" y="887"/>
                  </a:cubicBezTo>
                  <a:cubicBezTo>
                    <a:pt x="2181" y="875"/>
                    <a:pt x="2139" y="821"/>
                    <a:pt x="2205" y="791"/>
                  </a:cubicBezTo>
                  <a:cubicBezTo>
                    <a:pt x="2253" y="767"/>
                    <a:pt x="2307" y="780"/>
                    <a:pt x="2349" y="750"/>
                  </a:cubicBezTo>
                  <a:cubicBezTo>
                    <a:pt x="2349" y="714"/>
                    <a:pt x="2301" y="714"/>
                    <a:pt x="2349" y="666"/>
                  </a:cubicBezTo>
                  <a:cubicBezTo>
                    <a:pt x="2361" y="654"/>
                    <a:pt x="2397" y="606"/>
                    <a:pt x="2403" y="588"/>
                  </a:cubicBezTo>
                  <a:cubicBezTo>
                    <a:pt x="2415" y="588"/>
                    <a:pt x="2457" y="630"/>
                    <a:pt x="2475" y="636"/>
                  </a:cubicBezTo>
                  <a:cubicBezTo>
                    <a:pt x="2511" y="654"/>
                    <a:pt x="2511" y="642"/>
                    <a:pt x="2547" y="630"/>
                  </a:cubicBezTo>
                  <a:cubicBezTo>
                    <a:pt x="2595" y="618"/>
                    <a:pt x="2606" y="624"/>
                    <a:pt x="2613" y="582"/>
                  </a:cubicBezTo>
                  <a:cubicBezTo>
                    <a:pt x="2613" y="558"/>
                    <a:pt x="2672" y="552"/>
                    <a:pt x="2690" y="540"/>
                  </a:cubicBezTo>
                  <a:cubicBezTo>
                    <a:pt x="2726" y="498"/>
                    <a:pt x="2726" y="498"/>
                    <a:pt x="2726" y="498"/>
                  </a:cubicBezTo>
                  <a:lnTo>
                    <a:pt x="2726" y="498"/>
                  </a:lnTo>
                  <a:cubicBezTo>
                    <a:pt x="2744" y="510"/>
                    <a:pt x="2768" y="510"/>
                    <a:pt x="2774" y="522"/>
                  </a:cubicBezTo>
                  <a:cubicBezTo>
                    <a:pt x="2810" y="564"/>
                    <a:pt x="2816" y="558"/>
                    <a:pt x="2864" y="564"/>
                  </a:cubicBezTo>
                  <a:cubicBezTo>
                    <a:pt x="2888" y="570"/>
                    <a:pt x="2906" y="594"/>
                    <a:pt x="2918" y="612"/>
                  </a:cubicBezTo>
                  <a:cubicBezTo>
                    <a:pt x="2930" y="624"/>
                    <a:pt x="2924" y="642"/>
                    <a:pt x="2930" y="660"/>
                  </a:cubicBezTo>
                  <a:cubicBezTo>
                    <a:pt x="2936" y="690"/>
                    <a:pt x="2984" y="660"/>
                    <a:pt x="3002" y="678"/>
                  </a:cubicBezTo>
                  <a:cubicBezTo>
                    <a:pt x="3014" y="684"/>
                    <a:pt x="3014" y="738"/>
                    <a:pt x="3020" y="750"/>
                  </a:cubicBezTo>
                  <a:cubicBezTo>
                    <a:pt x="3020" y="791"/>
                    <a:pt x="3008" y="833"/>
                    <a:pt x="2978" y="863"/>
                  </a:cubicBezTo>
                  <a:cubicBezTo>
                    <a:pt x="2936" y="899"/>
                    <a:pt x="2894" y="959"/>
                    <a:pt x="2912" y="1013"/>
                  </a:cubicBezTo>
                  <a:cubicBezTo>
                    <a:pt x="2924" y="1043"/>
                    <a:pt x="2756" y="1127"/>
                    <a:pt x="2720" y="1139"/>
                  </a:cubicBezTo>
                  <a:cubicBezTo>
                    <a:pt x="2660" y="1163"/>
                    <a:pt x="2672" y="1181"/>
                    <a:pt x="2678" y="1103"/>
                  </a:cubicBezTo>
                  <a:cubicBezTo>
                    <a:pt x="2678" y="1055"/>
                    <a:pt x="2565" y="1073"/>
                    <a:pt x="2529" y="1067"/>
                  </a:cubicBezTo>
                  <a:cubicBezTo>
                    <a:pt x="2511" y="1061"/>
                    <a:pt x="2499" y="1037"/>
                    <a:pt x="2481" y="1049"/>
                  </a:cubicBezTo>
                  <a:cubicBezTo>
                    <a:pt x="2439" y="1073"/>
                    <a:pt x="2475" y="1145"/>
                    <a:pt x="2439" y="1169"/>
                  </a:cubicBezTo>
                  <a:cubicBezTo>
                    <a:pt x="2373" y="1223"/>
                    <a:pt x="2319" y="1175"/>
                    <a:pt x="2283" y="1265"/>
                  </a:cubicBezTo>
                  <a:cubicBezTo>
                    <a:pt x="2247" y="1355"/>
                    <a:pt x="2223" y="1421"/>
                    <a:pt x="2151" y="1486"/>
                  </a:cubicBezTo>
                  <a:cubicBezTo>
                    <a:pt x="2139" y="1510"/>
                    <a:pt x="2139" y="1510"/>
                    <a:pt x="2139" y="1510"/>
                  </a:cubicBezTo>
                  <a:lnTo>
                    <a:pt x="2139" y="1510"/>
                  </a:lnTo>
                  <a:cubicBezTo>
                    <a:pt x="2079" y="1523"/>
                    <a:pt x="2079" y="1523"/>
                    <a:pt x="2079" y="1523"/>
                  </a:cubicBezTo>
                  <a:cubicBezTo>
                    <a:pt x="2049" y="1528"/>
                    <a:pt x="2055" y="1505"/>
                    <a:pt x="2037" y="1505"/>
                  </a:cubicBezTo>
                  <a:cubicBezTo>
                    <a:pt x="1995" y="1499"/>
                    <a:pt x="1989" y="1523"/>
                    <a:pt x="1971" y="1547"/>
                  </a:cubicBezTo>
                  <a:cubicBezTo>
                    <a:pt x="1929" y="1612"/>
                    <a:pt x="1899" y="1469"/>
                    <a:pt x="1869" y="1493"/>
                  </a:cubicBezTo>
                  <a:cubicBezTo>
                    <a:pt x="1839" y="1523"/>
                    <a:pt x="1869" y="1570"/>
                    <a:pt x="1809" y="1565"/>
                  </a:cubicBezTo>
                  <a:cubicBezTo>
                    <a:pt x="1767" y="1558"/>
                    <a:pt x="1738" y="1517"/>
                    <a:pt x="1719" y="1481"/>
                  </a:cubicBezTo>
                  <a:cubicBezTo>
                    <a:pt x="1684" y="1421"/>
                    <a:pt x="1612" y="1385"/>
                    <a:pt x="1558" y="1343"/>
                  </a:cubicBezTo>
                  <a:cubicBezTo>
                    <a:pt x="1510" y="1307"/>
                    <a:pt x="1546" y="1325"/>
                    <a:pt x="1492" y="1343"/>
                  </a:cubicBezTo>
                  <a:cubicBezTo>
                    <a:pt x="1426" y="1379"/>
                    <a:pt x="1390" y="1391"/>
                    <a:pt x="1312" y="1397"/>
                  </a:cubicBezTo>
                  <a:cubicBezTo>
                    <a:pt x="1090" y="1421"/>
                    <a:pt x="1090" y="1421"/>
                    <a:pt x="1090" y="1421"/>
                  </a:cubicBezTo>
                  <a:cubicBezTo>
                    <a:pt x="1072" y="1451"/>
                    <a:pt x="1132" y="1510"/>
                    <a:pt x="1144" y="1541"/>
                  </a:cubicBezTo>
                  <a:cubicBezTo>
                    <a:pt x="1162" y="1594"/>
                    <a:pt x="1126" y="1624"/>
                    <a:pt x="1180" y="1660"/>
                  </a:cubicBezTo>
                  <a:cubicBezTo>
                    <a:pt x="1204" y="1672"/>
                    <a:pt x="1228" y="1690"/>
                    <a:pt x="1240" y="1714"/>
                  </a:cubicBezTo>
                  <a:cubicBezTo>
                    <a:pt x="1276" y="1762"/>
                    <a:pt x="1294" y="1738"/>
                    <a:pt x="1342" y="1744"/>
                  </a:cubicBezTo>
                  <a:cubicBezTo>
                    <a:pt x="1360" y="1780"/>
                    <a:pt x="1360" y="1864"/>
                    <a:pt x="1390" y="1894"/>
                  </a:cubicBezTo>
                  <a:cubicBezTo>
                    <a:pt x="1402" y="1906"/>
                    <a:pt x="1420" y="1912"/>
                    <a:pt x="1432" y="1924"/>
                  </a:cubicBezTo>
                  <a:cubicBezTo>
                    <a:pt x="1468" y="1960"/>
                    <a:pt x="1462" y="1960"/>
                    <a:pt x="1468" y="2008"/>
                  </a:cubicBezTo>
                  <a:cubicBezTo>
                    <a:pt x="1474" y="2032"/>
                    <a:pt x="1504" y="2014"/>
                    <a:pt x="1498" y="2038"/>
                  </a:cubicBezTo>
                  <a:cubicBezTo>
                    <a:pt x="1480" y="2092"/>
                    <a:pt x="1492" y="2110"/>
                    <a:pt x="1432" y="2122"/>
                  </a:cubicBezTo>
                  <a:cubicBezTo>
                    <a:pt x="1408" y="2128"/>
                    <a:pt x="1378" y="2146"/>
                    <a:pt x="1372" y="2170"/>
                  </a:cubicBezTo>
                  <a:cubicBezTo>
                    <a:pt x="1366" y="2188"/>
                    <a:pt x="1360" y="2260"/>
                    <a:pt x="1336" y="2248"/>
                  </a:cubicBezTo>
                  <a:cubicBezTo>
                    <a:pt x="1282" y="2224"/>
                    <a:pt x="1252" y="2206"/>
                    <a:pt x="1198" y="2212"/>
                  </a:cubicBezTo>
                  <a:cubicBezTo>
                    <a:pt x="1174" y="2218"/>
                    <a:pt x="1108" y="2260"/>
                    <a:pt x="1096" y="2242"/>
                  </a:cubicBezTo>
                  <a:cubicBezTo>
                    <a:pt x="1078" y="2212"/>
                    <a:pt x="1084" y="2188"/>
                    <a:pt x="1054" y="2152"/>
                  </a:cubicBezTo>
                  <a:cubicBezTo>
                    <a:pt x="1042" y="2140"/>
                    <a:pt x="983" y="2116"/>
                    <a:pt x="965" y="2134"/>
                  </a:cubicBezTo>
                  <a:cubicBezTo>
                    <a:pt x="899" y="2200"/>
                    <a:pt x="923" y="2134"/>
                    <a:pt x="863" y="2158"/>
                  </a:cubicBezTo>
                  <a:cubicBezTo>
                    <a:pt x="839" y="2170"/>
                    <a:pt x="809" y="2170"/>
                    <a:pt x="815" y="2200"/>
                  </a:cubicBezTo>
                  <a:cubicBezTo>
                    <a:pt x="821" y="2212"/>
                    <a:pt x="839" y="2248"/>
                    <a:pt x="833" y="2260"/>
                  </a:cubicBezTo>
                  <a:cubicBezTo>
                    <a:pt x="827" y="2296"/>
                    <a:pt x="773" y="2397"/>
                    <a:pt x="749" y="2409"/>
                  </a:cubicBezTo>
                  <a:cubicBezTo>
                    <a:pt x="683" y="2451"/>
                    <a:pt x="641" y="2475"/>
                    <a:pt x="569" y="2493"/>
                  </a:cubicBezTo>
                  <a:cubicBezTo>
                    <a:pt x="557" y="2541"/>
                    <a:pt x="605" y="2601"/>
                    <a:pt x="605" y="2655"/>
                  </a:cubicBezTo>
                  <a:cubicBezTo>
                    <a:pt x="605" y="2685"/>
                    <a:pt x="497" y="2721"/>
                    <a:pt x="473" y="2715"/>
                  </a:cubicBezTo>
                  <a:cubicBezTo>
                    <a:pt x="443" y="2703"/>
                    <a:pt x="449" y="2661"/>
                    <a:pt x="437" y="2637"/>
                  </a:cubicBezTo>
                  <a:cubicBezTo>
                    <a:pt x="425" y="2607"/>
                    <a:pt x="473" y="2541"/>
                    <a:pt x="413" y="2559"/>
                  </a:cubicBezTo>
                  <a:cubicBezTo>
                    <a:pt x="389" y="2565"/>
                    <a:pt x="353" y="2559"/>
                    <a:pt x="341" y="2565"/>
                  </a:cubicBezTo>
                  <a:cubicBezTo>
                    <a:pt x="311" y="2583"/>
                    <a:pt x="287" y="2607"/>
                    <a:pt x="251" y="2589"/>
                  </a:cubicBezTo>
                  <a:cubicBezTo>
                    <a:pt x="221" y="2571"/>
                    <a:pt x="221" y="2541"/>
                    <a:pt x="209" y="2505"/>
                  </a:cubicBezTo>
                  <a:cubicBezTo>
                    <a:pt x="192" y="2469"/>
                    <a:pt x="150" y="2445"/>
                    <a:pt x="185" y="2403"/>
                  </a:cubicBezTo>
                  <a:cubicBezTo>
                    <a:pt x="221" y="2379"/>
                    <a:pt x="227" y="2397"/>
                    <a:pt x="245" y="2421"/>
                  </a:cubicBezTo>
                  <a:cubicBezTo>
                    <a:pt x="257" y="2445"/>
                    <a:pt x="275" y="2415"/>
                    <a:pt x="293" y="2433"/>
                  </a:cubicBezTo>
                  <a:cubicBezTo>
                    <a:pt x="335" y="2475"/>
                    <a:pt x="377" y="2415"/>
                    <a:pt x="419" y="2397"/>
                  </a:cubicBezTo>
                  <a:cubicBezTo>
                    <a:pt x="479" y="2373"/>
                    <a:pt x="419" y="2343"/>
                    <a:pt x="401" y="2319"/>
                  </a:cubicBezTo>
                  <a:cubicBezTo>
                    <a:pt x="365" y="2284"/>
                    <a:pt x="467" y="2277"/>
                    <a:pt x="473" y="2260"/>
                  </a:cubicBezTo>
                  <a:cubicBezTo>
                    <a:pt x="479" y="2224"/>
                    <a:pt x="473" y="2206"/>
                    <a:pt x="521" y="2206"/>
                  </a:cubicBezTo>
                  <a:cubicBezTo>
                    <a:pt x="551" y="2206"/>
                    <a:pt x="575" y="2242"/>
                    <a:pt x="593" y="2242"/>
                  </a:cubicBezTo>
                  <a:cubicBezTo>
                    <a:pt x="617" y="2242"/>
                    <a:pt x="653" y="2182"/>
                    <a:pt x="665" y="2164"/>
                  </a:cubicBezTo>
                  <a:cubicBezTo>
                    <a:pt x="671" y="2158"/>
                    <a:pt x="713" y="2104"/>
                    <a:pt x="707" y="2098"/>
                  </a:cubicBezTo>
                  <a:cubicBezTo>
                    <a:pt x="701" y="2068"/>
                    <a:pt x="671" y="2074"/>
                    <a:pt x="641" y="2068"/>
                  </a:cubicBezTo>
                  <a:cubicBezTo>
                    <a:pt x="623" y="2062"/>
                    <a:pt x="617" y="2062"/>
                    <a:pt x="611" y="2044"/>
                  </a:cubicBezTo>
                  <a:cubicBezTo>
                    <a:pt x="605" y="2020"/>
                    <a:pt x="611" y="2002"/>
                    <a:pt x="605" y="1984"/>
                  </a:cubicBezTo>
                  <a:cubicBezTo>
                    <a:pt x="599" y="1984"/>
                    <a:pt x="581" y="1996"/>
                    <a:pt x="569" y="2002"/>
                  </a:cubicBezTo>
                  <a:cubicBezTo>
                    <a:pt x="557" y="2008"/>
                    <a:pt x="545" y="2020"/>
                    <a:pt x="521" y="2020"/>
                  </a:cubicBezTo>
                  <a:cubicBezTo>
                    <a:pt x="515" y="2026"/>
                    <a:pt x="479" y="2062"/>
                    <a:pt x="473" y="2044"/>
                  </a:cubicBezTo>
                  <a:cubicBezTo>
                    <a:pt x="467" y="2026"/>
                    <a:pt x="467" y="2014"/>
                    <a:pt x="443" y="2026"/>
                  </a:cubicBezTo>
                  <a:cubicBezTo>
                    <a:pt x="437" y="2026"/>
                    <a:pt x="371" y="2110"/>
                    <a:pt x="365" y="2128"/>
                  </a:cubicBezTo>
                  <a:cubicBezTo>
                    <a:pt x="353" y="2158"/>
                    <a:pt x="323" y="2152"/>
                    <a:pt x="293" y="2152"/>
                  </a:cubicBezTo>
                  <a:cubicBezTo>
                    <a:pt x="275" y="2152"/>
                    <a:pt x="263" y="2170"/>
                    <a:pt x="251" y="2170"/>
                  </a:cubicBezTo>
                  <a:cubicBezTo>
                    <a:pt x="203" y="2170"/>
                    <a:pt x="233" y="2110"/>
                    <a:pt x="227" y="2080"/>
                  </a:cubicBezTo>
                  <a:cubicBezTo>
                    <a:pt x="227" y="2050"/>
                    <a:pt x="173" y="1960"/>
                    <a:pt x="137" y="1960"/>
                  </a:cubicBezTo>
                  <a:cubicBezTo>
                    <a:pt x="78" y="1960"/>
                    <a:pt x="84" y="1948"/>
                    <a:pt x="78" y="1894"/>
                  </a:cubicBezTo>
                  <a:cubicBezTo>
                    <a:pt x="72" y="1864"/>
                    <a:pt x="0" y="1822"/>
                    <a:pt x="42" y="1810"/>
                  </a:cubicBezTo>
                  <a:cubicBezTo>
                    <a:pt x="60" y="1810"/>
                    <a:pt x="72" y="1798"/>
                    <a:pt x="90" y="1792"/>
                  </a:cubicBezTo>
                  <a:cubicBezTo>
                    <a:pt x="113" y="1792"/>
                    <a:pt x="126" y="1798"/>
                    <a:pt x="150" y="1786"/>
                  </a:cubicBezTo>
                  <a:cubicBezTo>
                    <a:pt x="192" y="1726"/>
                    <a:pt x="281" y="1702"/>
                    <a:pt x="347" y="1654"/>
                  </a:cubicBezTo>
                  <a:cubicBezTo>
                    <a:pt x="359" y="1642"/>
                    <a:pt x="401" y="1672"/>
                    <a:pt x="377" y="1630"/>
                  </a:cubicBezTo>
                  <a:cubicBezTo>
                    <a:pt x="365" y="1600"/>
                    <a:pt x="347" y="1570"/>
                    <a:pt x="395" y="1558"/>
                  </a:cubicBezTo>
                  <a:cubicBezTo>
                    <a:pt x="443" y="1541"/>
                    <a:pt x="449" y="1510"/>
                    <a:pt x="509" y="1517"/>
                  </a:cubicBezTo>
                  <a:cubicBezTo>
                    <a:pt x="629" y="1523"/>
                    <a:pt x="587" y="1457"/>
                    <a:pt x="641" y="1385"/>
                  </a:cubicBezTo>
                  <a:cubicBezTo>
                    <a:pt x="683" y="1337"/>
                    <a:pt x="845" y="1325"/>
                    <a:pt x="917" y="1277"/>
                  </a:cubicBezTo>
                  <a:cubicBezTo>
                    <a:pt x="965" y="1151"/>
                    <a:pt x="965" y="1151"/>
                    <a:pt x="965" y="1151"/>
                  </a:cubicBezTo>
                  <a:close/>
                  <a:moveTo>
                    <a:pt x="2726" y="498"/>
                  </a:moveTo>
                  <a:lnTo>
                    <a:pt x="2726" y="498"/>
                  </a:lnTo>
                  <a:lnTo>
                    <a:pt x="2726" y="498"/>
                  </a:lnTo>
                  <a:cubicBezTo>
                    <a:pt x="2750" y="486"/>
                    <a:pt x="2750" y="486"/>
                    <a:pt x="2750" y="486"/>
                  </a:cubicBezTo>
                  <a:cubicBezTo>
                    <a:pt x="2774" y="480"/>
                    <a:pt x="2804" y="474"/>
                    <a:pt x="2822" y="456"/>
                  </a:cubicBezTo>
                  <a:cubicBezTo>
                    <a:pt x="2834" y="438"/>
                    <a:pt x="2816" y="420"/>
                    <a:pt x="2810" y="402"/>
                  </a:cubicBezTo>
                  <a:cubicBezTo>
                    <a:pt x="2804" y="390"/>
                    <a:pt x="2798" y="372"/>
                    <a:pt x="2792" y="360"/>
                  </a:cubicBezTo>
                  <a:cubicBezTo>
                    <a:pt x="2786" y="342"/>
                    <a:pt x="2774" y="324"/>
                    <a:pt x="2774" y="306"/>
                  </a:cubicBezTo>
                  <a:cubicBezTo>
                    <a:pt x="2768" y="282"/>
                    <a:pt x="2768" y="258"/>
                    <a:pt x="2768" y="240"/>
                  </a:cubicBezTo>
                  <a:cubicBezTo>
                    <a:pt x="2750" y="240"/>
                    <a:pt x="2732" y="258"/>
                    <a:pt x="2714" y="258"/>
                  </a:cubicBezTo>
                  <a:lnTo>
                    <a:pt x="2714" y="258"/>
                  </a:lnTo>
                  <a:cubicBezTo>
                    <a:pt x="2714" y="282"/>
                    <a:pt x="2714" y="300"/>
                    <a:pt x="2702" y="318"/>
                  </a:cubicBezTo>
                  <a:cubicBezTo>
                    <a:pt x="2696" y="330"/>
                    <a:pt x="2672" y="354"/>
                    <a:pt x="2672" y="366"/>
                  </a:cubicBezTo>
                  <a:cubicBezTo>
                    <a:pt x="2678" y="372"/>
                    <a:pt x="2684" y="396"/>
                    <a:pt x="2678" y="402"/>
                  </a:cubicBezTo>
                  <a:cubicBezTo>
                    <a:pt x="2678" y="420"/>
                    <a:pt x="2678" y="432"/>
                    <a:pt x="2690" y="450"/>
                  </a:cubicBezTo>
                  <a:cubicBezTo>
                    <a:pt x="2702" y="468"/>
                    <a:pt x="2714" y="480"/>
                    <a:pt x="2726" y="498"/>
                  </a:cubicBezTo>
                  <a:close/>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4" name="Freeform 136">
              <a:extLst>
                <a:ext uri="{FF2B5EF4-FFF2-40B4-BE49-F238E27FC236}">
                  <a16:creationId xmlns:a16="http://schemas.microsoft.com/office/drawing/2014/main" id="{C7F37DB7-B963-454F-BB44-848485AB8FA0}"/>
                </a:ext>
              </a:extLst>
            </p:cNvPr>
            <p:cNvSpPr>
              <a:spLocks noChangeArrowheads="1"/>
            </p:cNvSpPr>
            <p:nvPr/>
          </p:nvSpPr>
          <p:spPr bwMode="auto">
            <a:xfrm>
              <a:off x="3298350" y="5092055"/>
              <a:ext cx="1662724" cy="1239480"/>
            </a:xfrm>
            <a:custGeom>
              <a:avLst/>
              <a:gdLst>
                <a:gd name="T0" fmla="*/ 2122 w 3118"/>
                <a:gd name="T1" fmla="*/ 455 h 2326"/>
                <a:gd name="T2" fmla="*/ 2182 w 3118"/>
                <a:gd name="T3" fmla="*/ 545 h 2326"/>
                <a:gd name="T4" fmla="*/ 2248 w 3118"/>
                <a:gd name="T5" fmla="*/ 587 h 2326"/>
                <a:gd name="T6" fmla="*/ 2344 w 3118"/>
                <a:gd name="T7" fmla="*/ 629 h 2326"/>
                <a:gd name="T8" fmla="*/ 2427 w 3118"/>
                <a:gd name="T9" fmla="*/ 725 h 2326"/>
                <a:gd name="T10" fmla="*/ 2499 w 3118"/>
                <a:gd name="T11" fmla="*/ 790 h 2326"/>
                <a:gd name="T12" fmla="*/ 2613 w 3118"/>
                <a:gd name="T13" fmla="*/ 851 h 2326"/>
                <a:gd name="T14" fmla="*/ 2835 w 3118"/>
                <a:gd name="T15" fmla="*/ 916 h 2326"/>
                <a:gd name="T16" fmla="*/ 2991 w 3118"/>
                <a:gd name="T17" fmla="*/ 916 h 2326"/>
                <a:gd name="T18" fmla="*/ 3033 w 3118"/>
                <a:gd name="T19" fmla="*/ 1018 h 2326"/>
                <a:gd name="T20" fmla="*/ 3117 w 3118"/>
                <a:gd name="T21" fmla="*/ 1066 h 2326"/>
                <a:gd name="T22" fmla="*/ 3080 w 3118"/>
                <a:gd name="T23" fmla="*/ 1114 h 2326"/>
                <a:gd name="T24" fmla="*/ 2997 w 3118"/>
                <a:gd name="T25" fmla="*/ 1204 h 2326"/>
                <a:gd name="T26" fmla="*/ 3117 w 3118"/>
                <a:gd name="T27" fmla="*/ 1222 h 2326"/>
                <a:gd name="T28" fmla="*/ 2967 w 3118"/>
                <a:gd name="T29" fmla="*/ 1270 h 2326"/>
                <a:gd name="T30" fmla="*/ 2565 w 3118"/>
                <a:gd name="T31" fmla="*/ 1306 h 2326"/>
                <a:gd name="T32" fmla="*/ 2337 w 3118"/>
                <a:gd name="T33" fmla="*/ 1258 h 2326"/>
                <a:gd name="T34" fmla="*/ 2140 w 3118"/>
                <a:gd name="T35" fmla="*/ 1348 h 2326"/>
                <a:gd name="T36" fmla="*/ 1870 w 3118"/>
                <a:gd name="T37" fmla="*/ 1444 h 2326"/>
                <a:gd name="T38" fmla="*/ 1612 w 3118"/>
                <a:gd name="T39" fmla="*/ 1384 h 2326"/>
                <a:gd name="T40" fmla="*/ 1439 w 3118"/>
                <a:gd name="T41" fmla="*/ 1432 h 2326"/>
                <a:gd name="T42" fmla="*/ 1355 w 3118"/>
                <a:gd name="T43" fmla="*/ 1594 h 2326"/>
                <a:gd name="T44" fmla="*/ 1379 w 3118"/>
                <a:gd name="T45" fmla="*/ 1660 h 2326"/>
                <a:gd name="T46" fmla="*/ 1187 w 3118"/>
                <a:gd name="T47" fmla="*/ 1701 h 2326"/>
                <a:gd name="T48" fmla="*/ 983 w 3118"/>
                <a:gd name="T49" fmla="*/ 1737 h 2326"/>
                <a:gd name="T50" fmla="*/ 887 w 3118"/>
                <a:gd name="T51" fmla="*/ 1899 h 2326"/>
                <a:gd name="T52" fmla="*/ 666 w 3118"/>
                <a:gd name="T53" fmla="*/ 2127 h 2326"/>
                <a:gd name="T54" fmla="*/ 288 w 3118"/>
                <a:gd name="T55" fmla="*/ 2277 h 2326"/>
                <a:gd name="T56" fmla="*/ 114 w 3118"/>
                <a:gd name="T57" fmla="*/ 2217 h 2326"/>
                <a:gd name="T58" fmla="*/ 102 w 3118"/>
                <a:gd name="T59" fmla="*/ 2211 h 2326"/>
                <a:gd name="T60" fmla="*/ 162 w 3118"/>
                <a:gd name="T61" fmla="*/ 2091 h 2326"/>
                <a:gd name="T62" fmla="*/ 258 w 3118"/>
                <a:gd name="T63" fmla="*/ 1971 h 2326"/>
                <a:gd name="T64" fmla="*/ 438 w 3118"/>
                <a:gd name="T65" fmla="*/ 1791 h 2326"/>
                <a:gd name="T66" fmla="*/ 504 w 3118"/>
                <a:gd name="T67" fmla="*/ 1695 h 2326"/>
                <a:gd name="T68" fmla="*/ 498 w 3118"/>
                <a:gd name="T69" fmla="*/ 1588 h 2326"/>
                <a:gd name="T70" fmla="*/ 618 w 3118"/>
                <a:gd name="T71" fmla="*/ 1396 h 2326"/>
                <a:gd name="T72" fmla="*/ 773 w 3118"/>
                <a:gd name="T73" fmla="*/ 1288 h 2326"/>
                <a:gd name="T74" fmla="*/ 959 w 3118"/>
                <a:gd name="T75" fmla="*/ 1138 h 2326"/>
                <a:gd name="T76" fmla="*/ 833 w 3118"/>
                <a:gd name="T77" fmla="*/ 904 h 2326"/>
                <a:gd name="T78" fmla="*/ 714 w 3118"/>
                <a:gd name="T79" fmla="*/ 934 h 2326"/>
                <a:gd name="T80" fmla="*/ 384 w 3118"/>
                <a:gd name="T81" fmla="*/ 994 h 2326"/>
                <a:gd name="T82" fmla="*/ 192 w 3118"/>
                <a:gd name="T83" fmla="*/ 994 h 2326"/>
                <a:gd name="T84" fmla="*/ 360 w 3118"/>
                <a:gd name="T85" fmla="*/ 713 h 2326"/>
                <a:gd name="T86" fmla="*/ 522 w 3118"/>
                <a:gd name="T87" fmla="*/ 497 h 2326"/>
                <a:gd name="T88" fmla="*/ 701 w 3118"/>
                <a:gd name="T89" fmla="*/ 401 h 2326"/>
                <a:gd name="T90" fmla="*/ 683 w 3118"/>
                <a:gd name="T91" fmla="*/ 113 h 2326"/>
                <a:gd name="T92" fmla="*/ 1313 w 3118"/>
                <a:gd name="T93" fmla="*/ 65 h 2326"/>
                <a:gd name="T94" fmla="*/ 1588 w 3118"/>
                <a:gd name="T95" fmla="*/ 107 h 2326"/>
                <a:gd name="T96" fmla="*/ 1481 w 3118"/>
                <a:gd name="T97" fmla="*/ 305 h 2326"/>
                <a:gd name="T98" fmla="*/ 1511 w 3118"/>
                <a:gd name="T99" fmla="*/ 455 h 2326"/>
                <a:gd name="T100" fmla="*/ 1726 w 3118"/>
                <a:gd name="T101" fmla="*/ 479 h 2326"/>
                <a:gd name="T102" fmla="*/ 1852 w 3118"/>
                <a:gd name="T103" fmla="*/ 551 h 2326"/>
                <a:gd name="T104" fmla="*/ 2122 w 3118"/>
                <a:gd name="T105" fmla="*/ 455 h 2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118" h="2326">
                  <a:moveTo>
                    <a:pt x="2122" y="455"/>
                  </a:moveTo>
                  <a:lnTo>
                    <a:pt x="2122" y="455"/>
                  </a:lnTo>
                  <a:cubicBezTo>
                    <a:pt x="2134" y="503"/>
                    <a:pt x="2134" y="503"/>
                    <a:pt x="2134" y="503"/>
                  </a:cubicBezTo>
                  <a:cubicBezTo>
                    <a:pt x="2152" y="521"/>
                    <a:pt x="2164" y="533"/>
                    <a:pt x="2182" y="545"/>
                  </a:cubicBezTo>
                  <a:cubicBezTo>
                    <a:pt x="2200" y="557"/>
                    <a:pt x="2212" y="557"/>
                    <a:pt x="2230" y="563"/>
                  </a:cubicBezTo>
                  <a:cubicBezTo>
                    <a:pt x="2236" y="569"/>
                    <a:pt x="2242" y="581"/>
                    <a:pt x="2248" y="587"/>
                  </a:cubicBezTo>
                  <a:cubicBezTo>
                    <a:pt x="2272" y="623"/>
                    <a:pt x="2302" y="617"/>
                    <a:pt x="2344" y="629"/>
                  </a:cubicBezTo>
                  <a:lnTo>
                    <a:pt x="2344" y="629"/>
                  </a:lnTo>
                  <a:cubicBezTo>
                    <a:pt x="2403" y="695"/>
                    <a:pt x="2403" y="695"/>
                    <a:pt x="2403" y="695"/>
                  </a:cubicBezTo>
                  <a:cubicBezTo>
                    <a:pt x="2421" y="701"/>
                    <a:pt x="2415" y="713"/>
                    <a:pt x="2427" y="725"/>
                  </a:cubicBezTo>
                  <a:cubicBezTo>
                    <a:pt x="2451" y="743"/>
                    <a:pt x="2475" y="737"/>
                    <a:pt x="2499" y="743"/>
                  </a:cubicBezTo>
                  <a:cubicBezTo>
                    <a:pt x="2511" y="749"/>
                    <a:pt x="2505" y="785"/>
                    <a:pt x="2499" y="790"/>
                  </a:cubicBezTo>
                  <a:cubicBezTo>
                    <a:pt x="2475" y="874"/>
                    <a:pt x="2565" y="838"/>
                    <a:pt x="2613" y="851"/>
                  </a:cubicBezTo>
                  <a:lnTo>
                    <a:pt x="2613" y="851"/>
                  </a:lnTo>
                  <a:cubicBezTo>
                    <a:pt x="2637" y="862"/>
                    <a:pt x="2667" y="874"/>
                    <a:pt x="2691" y="886"/>
                  </a:cubicBezTo>
                  <a:cubicBezTo>
                    <a:pt x="2709" y="904"/>
                    <a:pt x="2811" y="922"/>
                    <a:pt x="2835" y="916"/>
                  </a:cubicBezTo>
                  <a:cubicBezTo>
                    <a:pt x="2877" y="898"/>
                    <a:pt x="2901" y="874"/>
                    <a:pt x="2949" y="874"/>
                  </a:cubicBezTo>
                  <a:cubicBezTo>
                    <a:pt x="2973" y="874"/>
                    <a:pt x="3003" y="886"/>
                    <a:pt x="2991" y="916"/>
                  </a:cubicBezTo>
                  <a:cubicBezTo>
                    <a:pt x="2961" y="964"/>
                    <a:pt x="3033" y="934"/>
                    <a:pt x="3045" y="970"/>
                  </a:cubicBezTo>
                  <a:cubicBezTo>
                    <a:pt x="3051" y="988"/>
                    <a:pt x="3033" y="1000"/>
                    <a:pt x="3033" y="1018"/>
                  </a:cubicBezTo>
                  <a:cubicBezTo>
                    <a:pt x="3033" y="1030"/>
                    <a:pt x="3056" y="1060"/>
                    <a:pt x="3069" y="1054"/>
                  </a:cubicBezTo>
                  <a:cubicBezTo>
                    <a:pt x="3117" y="1066"/>
                    <a:pt x="3117" y="1066"/>
                    <a:pt x="3117" y="1066"/>
                  </a:cubicBezTo>
                  <a:lnTo>
                    <a:pt x="3117" y="1066"/>
                  </a:lnTo>
                  <a:cubicBezTo>
                    <a:pt x="3104" y="1078"/>
                    <a:pt x="3098" y="1096"/>
                    <a:pt x="3080" y="1114"/>
                  </a:cubicBezTo>
                  <a:cubicBezTo>
                    <a:pt x="3069" y="1120"/>
                    <a:pt x="3051" y="1126"/>
                    <a:pt x="3039" y="1132"/>
                  </a:cubicBezTo>
                  <a:cubicBezTo>
                    <a:pt x="3015" y="1144"/>
                    <a:pt x="2991" y="1180"/>
                    <a:pt x="2997" y="1204"/>
                  </a:cubicBezTo>
                  <a:cubicBezTo>
                    <a:pt x="3003" y="1216"/>
                    <a:pt x="3033" y="1216"/>
                    <a:pt x="3045" y="1216"/>
                  </a:cubicBezTo>
                  <a:cubicBezTo>
                    <a:pt x="3069" y="1216"/>
                    <a:pt x="3098" y="1216"/>
                    <a:pt x="3117" y="1222"/>
                  </a:cubicBezTo>
                  <a:lnTo>
                    <a:pt x="3117" y="1222"/>
                  </a:lnTo>
                  <a:cubicBezTo>
                    <a:pt x="2967" y="1270"/>
                    <a:pt x="2967" y="1270"/>
                    <a:pt x="2967" y="1270"/>
                  </a:cubicBezTo>
                  <a:cubicBezTo>
                    <a:pt x="2931" y="1288"/>
                    <a:pt x="2823" y="1372"/>
                    <a:pt x="2787" y="1330"/>
                  </a:cubicBezTo>
                  <a:cubicBezTo>
                    <a:pt x="2745" y="1276"/>
                    <a:pt x="2619" y="1300"/>
                    <a:pt x="2565" y="1306"/>
                  </a:cubicBezTo>
                  <a:cubicBezTo>
                    <a:pt x="2529" y="1312"/>
                    <a:pt x="2529" y="1294"/>
                    <a:pt x="2505" y="1282"/>
                  </a:cubicBezTo>
                  <a:cubicBezTo>
                    <a:pt x="2475" y="1270"/>
                    <a:pt x="2361" y="1240"/>
                    <a:pt x="2337" y="1258"/>
                  </a:cubicBezTo>
                  <a:cubicBezTo>
                    <a:pt x="2302" y="1276"/>
                    <a:pt x="2283" y="1306"/>
                    <a:pt x="2242" y="1312"/>
                  </a:cubicBezTo>
                  <a:cubicBezTo>
                    <a:pt x="2200" y="1324"/>
                    <a:pt x="2182" y="1324"/>
                    <a:pt x="2140" y="1348"/>
                  </a:cubicBezTo>
                  <a:cubicBezTo>
                    <a:pt x="2116" y="1366"/>
                    <a:pt x="2110" y="1414"/>
                    <a:pt x="2080" y="1426"/>
                  </a:cubicBezTo>
                  <a:cubicBezTo>
                    <a:pt x="2044" y="1444"/>
                    <a:pt x="1912" y="1462"/>
                    <a:pt x="1870" y="1444"/>
                  </a:cubicBezTo>
                  <a:cubicBezTo>
                    <a:pt x="1834" y="1426"/>
                    <a:pt x="1792" y="1450"/>
                    <a:pt x="1750" y="1438"/>
                  </a:cubicBezTo>
                  <a:cubicBezTo>
                    <a:pt x="1696" y="1426"/>
                    <a:pt x="1612" y="1450"/>
                    <a:pt x="1612" y="1384"/>
                  </a:cubicBezTo>
                  <a:cubicBezTo>
                    <a:pt x="1606" y="1378"/>
                    <a:pt x="1582" y="1384"/>
                    <a:pt x="1576" y="1384"/>
                  </a:cubicBezTo>
                  <a:cubicBezTo>
                    <a:pt x="1564" y="1390"/>
                    <a:pt x="1397" y="1360"/>
                    <a:pt x="1439" y="1432"/>
                  </a:cubicBezTo>
                  <a:cubicBezTo>
                    <a:pt x="1463" y="1474"/>
                    <a:pt x="1439" y="1522"/>
                    <a:pt x="1397" y="1534"/>
                  </a:cubicBezTo>
                  <a:cubicBezTo>
                    <a:pt x="1343" y="1552"/>
                    <a:pt x="1373" y="1576"/>
                    <a:pt x="1355" y="1594"/>
                  </a:cubicBezTo>
                  <a:cubicBezTo>
                    <a:pt x="1343" y="1605"/>
                    <a:pt x="1319" y="1605"/>
                    <a:pt x="1349" y="1629"/>
                  </a:cubicBezTo>
                  <a:cubicBezTo>
                    <a:pt x="1361" y="1641"/>
                    <a:pt x="1379" y="1636"/>
                    <a:pt x="1379" y="1660"/>
                  </a:cubicBezTo>
                  <a:cubicBezTo>
                    <a:pt x="1379" y="1725"/>
                    <a:pt x="1271" y="1719"/>
                    <a:pt x="1229" y="1719"/>
                  </a:cubicBezTo>
                  <a:cubicBezTo>
                    <a:pt x="1211" y="1719"/>
                    <a:pt x="1205" y="1695"/>
                    <a:pt x="1187" y="1701"/>
                  </a:cubicBezTo>
                  <a:cubicBezTo>
                    <a:pt x="1151" y="1713"/>
                    <a:pt x="1127" y="1767"/>
                    <a:pt x="1091" y="1743"/>
                  </a:cubicBezTo>
                  <a:cubicBezTo>
                    <a:pt x="1061" y="1713"/>
                    <a:pt x="1031" y="1713"/>
                    <a:pt x="983" y="1737"/>
                  </a:cubicBezTo>
                  <a:cubicBezTo>
                    <a:pt x="953" y="1749"/>
                    <a:pt x="989" y="1773"/>
                    <a:pt x="971" y="1791"/>
                  </a:cubicBezTo>
                  <a:cubicBezTo>
                    <a:pt x="935" y="1833"/>
                    <a:pt x="893" y="1821"/>
                    <a:pt x="887" y="1899"/>
                  </a:cubicBezTo>
                  <a:cubicBezTo>
                    <a:pt x="857" y="1959"/>
                    <a:pt x="845" y="2037"/>
                    <a:pt x="761" y="2037"/>
                  </a:cubicBezTo>
                  <a:cubicBezTo>
                    <a:pt x="659" y="2037"/>
                    <a:pt x="719" y="2073"/>
                    <a:pt x="666" y="2127"/>
                  </a:cubicBezTo>
                  <a:cubicBezTo>
                    <a:pt x="582" y="2229"/>
                    <a:pt x="552" y="1989"/>
                    <a:pt x="462" y="2127"/>
                  </a:cubicBezTo>
                  <a:cubicBezTo>
                    <a:pt x="420" y="2187"/>
                    <a:pt x="360" y="2247"/>
                    <a:pt x="288" y="2277"/>
                  </a:cubicBezTo>
                  <a:cubicBezTo>
                    <a:pt x="180" y="2325"/>
                    <a:pt x="186" y="2253"/>
                    <a:pt x="168" y="2169"/>
                  </a:cubicBezTo>
                  <a:cubicBezTo>
                    <a:pt x="114" y="2217"/>
                    <a:pt x="114" y="2217"/>
                    <a:pt x="114" y="2217"/>
                  </a:cubicBezTo>
                  <a:lnTo>
                    <a:pt x="114" y="2217"/>
                  </a:lnTo>
                  <a:cubicBezTo>
                    <a:pt x="114" y="2217"/>
                    <a:pt x="108" y="2211"/>
                    <a:pt x="102" y="2211"/>
                  </a:cubicBezTo>
                  <a:cubicBezTo>
                    <a:pt x="72" y="2193"/>
                    <a:pt x="0" y="2205"/>
                    <a:pt x="36" y="2157"/>
                  </a:cubicBezTo>
                  <a:cubicBezTo>
                    <a:pt x="60" y="2127"/>
                    <a:pt x="138" y="2133"/>
                    <a:pt x="162" y="2091"/>
                  </a:cubicBezTo>
                  <a:cubicBezTo>
                    <a:pt x="168" y="2067"/>
                    <a:pt x="168" y="2043"/>
                    <a:pt x="186" y="2025"/>
                  </a:cubicBezTo>
                  <a:cubicBezTo>
                    <a:pt x="204" y="2001"/>
                    <a:pt x="240" y="1995"/>
                    <a:pt x="258" y="1971"/>
                  </a:cubicBezTo>
                  <a:cubicBezTo>
                    <a:pt x="288" y="1929"/>
                    <a:pt x="366" y="1911"/>
                    <a:pt x="384" y="1863"/>
                  </a:cubicBezTo>
                  <a:cubicBezTo>
                    <a:pt x="402" y="1815"/>
                    <a:pt x="402" y="1815"/>
                    <a:pt x="438" y="1791"/>
                  </a:cubicBezTo>
                  <a:cubicBezTo>
                    <a:pt x="462" y="1779"/>
                    <a:pt x="456" y="1737"/>
                    <a:pt x="480" y="1725"/>
                  </a:cubicBezTo>
                  <a:cubicBezTo>
                    <a:pt x="492" y="1725"/>
                    <a:pt x="504" y="1707"/>
                    <a:pt x="504" y="1695"/>
                  </a:cubicBezTo>
                  <a:cubicBezTo>
                    <a:pt x="504" y="1660"/>
                    <a:pt x="474" y="1683"/>
                    <a:pt x="498" y="1636"/>
                  </a:cubicBezTo>
                  <a:cubicBezTo>
                    <a:pt x="504" y="1623"/>
                    <a:pt x="498" y="1599"/>
                    <a:pt x="498" y="1588"/>
                  </a:cubicBezTo>
                  <a:cubicBezTo>
                    <a:pt x="486" y="1552"/>
                    <a:pt x="456" y="1486"/>
                    <a:pt x="462" y="1450"/>
                  </a:cubicBezTo>
                  <a:cubicBezTo>
                    <a:pt x="480" y="1360"/>
                    <a:pt x="558" y="1414"/>
                    <a:pt x="618" y="1396"/>
                  </a:cubicBezTo>
                  <a:cubicBezTo>
                    <a:pt x="659" y="1390"/>
                    <a:pt x="696" y="1378"/>
                    <a:pt x="738" y="1366"/>
                  </a:cubicBezTo>
                  <a:cubicBezTo>
                    <a:pt x="773" y="1288"/>
                    <a:pt x="773" y="1288"/>
                    <a:pt x="773" y="1288"/>
                  </a:cubicBezTo>
                  <a:cubicBezTo>
                    <a:pt x="779" y="1258"/>
                    <a:pt x="791" y="1186"/>
                    <a:pt x="821" y="1174"/>
                  </a:cubicBezTo>
                  <a:cubicBezTo>
                    <a:pt x="857" y="1168"/>
                    <a:pt x="959" y="1198"/>
                    <a:pt x="959" y="1138"/>
                  </a:cubicBezTo>
                  <a:cubicBezTo>
                    <a:pt x="959" y="1066"/>
                    <a:pt x="947" y="952"/>
                    <a:pt x="869" y="940"/>
                  </a:cubicBezTo>
                  <a:cubicBezTo>
                    <a:pt x="827" y="934"/>
                    <a:pt x="851" y="916"/>
                    <a:pt x="833" y="904"/>
                  </a:cubicBezTo>
                  <a:cubicBezTo>
                    <a:pt x="815" y="898"/>
                    <a:pt x="791" y="904"/>
                    <a:pt x="767" y="886"/>
                  </a:cubicBezTo>
                  <a:cubicBezTo>
                    <a:pt x="749" y="874"/>
                    <a:pt x="725" y="922"/>
                    <a:pt x="714" y="934"/>
                  </a:cubicBezTo>
                  <a:cubicBezTo>
                    <a:pt x="677" y="976"/>
                    <a:pt x="635" y="958"/>
                    <a:pt x="588" y="958"/>
                  </a:cubicBezTo>
                  <a:cubicBezTo>
                    <a:pt x="516" y="964"/>
                    <a:pt x="450" y="976"/>
                    <a:pt x="384" y="994"/>
                  </a:cubicBezTo>
                  <a:cubicBezTo>
                    <a:pt x="348" y="1006"/>
                    <a:pt x="336" y="982"/>
                    <a:pt x="306" y="982"/>
                  </a:cubicBezTo>
                  <a:cubicBezTo>
                    <a:pt x="276" y="982"/>
                    <a:pt x="174" y="1060"/>
                    <a:pt x="192" y="994"/>
                  </a:cubicBezTo>
                  <a:cubicBezTo>
                    <a:pt x="192" y="934"/>
                    <a:pt x="198" y="862"/>
                    <a:pt x="264" y="838"/>
                  </a:cubicBezTo>
                  <a:cubicBezTo>
                    <a:pt x="366" y="809"/>
                    <a:pt x="294" y="761"/>
                    <a:pt x="360" y="713"/>
                  </a:cubicBezTo>
                  <a:cubicBezTo>
                    <a:pt x="402" y="677"/>
                    <a:pt x="462" y="683"/>
                    <a:pt x="474" y="611"/>
                  </a:cubicBezTo>
                  <a:cubicBezTo>
                    <a:pt x="480" y="557"/>
                    <a:pt x="432" y="485"/>
                    <a:pt x="522" y="497"/>
                  </a:cubicBezTo>
                  <a:cubicBezTo>
                    <a:pt x="570" y="503"/>
                    <a:pt x="594" y="467"/>
                    <a:pt x="606" y="431"/>
                  </a:cubicBezTo>
                  <a:cubicBezTo>
                    <a:pt x="618" y="395"/>
                    <a:pt x="666" y="413"/>
                    <a:pt x="701" y="401"/>
                  </a:cubicBezTo>
                  <a:cubicBezTo>
                    <a:pt x="767" y="353"/>
                    <a:pt x="714" y="299"/>
                    <a:pt x="672" y="257"/>
                  </a:cubicBezTo>
                  <a:cubicBezTo>
                    <a:pt x="659" y="245"/>
                    <a:pt x="666" y="131"/>
                    <a:pt x="683" y="113"/>
                  </a:cubicBezTo>
                  <a:cubicBezTo>
                    <a:pt x="803" y="0"/>
                    <a:pt x="893" y="107"/>
                    <a:pt x="1025" y="149"/>
                  </a:cubicBezTo>
                  <a:cubicBezTo>
                    <a:pt x="1103" y="179"/>
                    <a:pt x="1259" y="36"/>
                    <a:pt x="1313" y="65"/>
                  </a:cubicBezTo>
                  <a:cubicBezTo>
                    <a:pt x="1433" y="137"/>
                    <a:pt x="1433" y="137"/>
                    <a:pt x="1433" y="137"/>
                  </a:cubicBezTo>
                  <a:cubicBezTo>
                    <a:pt x="1505" y="173"/>
                    <a:pt x="1534" y="107"/>
                    <a:pt x="1588" y="107"/>
                  </a:cubicBezTo>
                  <a:cubicBezTo>
                    <a:pt x="1588" y="143"/>
                    <a:pt x="1552" y="167"/>
                    <a:pt x="1534" y="191"/>
                  </a:cubicBezTo>
                  <a:cubicBezTo>
                    <a:pt x="1505" y="233"/>
                    <a:pt x="1498" y="257"/>
                    <a:pt x="1481" y="305"/>
                  </a:cubicBezTo>
                  <a:cubicBezTo>
                    <a:pt x="1481" y="341"/>
                    <a:pt x="1492" y="425"/>
                    <a:pt x="1450" y="449"/>
                  </a:cubicBezTo>
                  <a:cubicBezTo>
                    <a:pt x="1450" y="455"/>
                    <a:pt x="1505" y="455"/>
                    <a:pt x="1511" y="455"/>
                  </a:cubicBezTo>
                  <a:cubicBezTo>
                    <a:pt x="1534" y="455"/>
                    <a:pt x="1558" y="461"/>
                    <a:pt x="1582" y="479"/>
                  </a:cubicBezTo>
                  <a:cubicBezTo>
                    <a:pt x="1636" y="515"/>
                    <a:pt x="1690" y="425"/>
                    <a:pt x="1726" y="479"/>
                  </a:cubicBezTo>
                  <a:cubicBezTo>
                    <a:pt x="1744" y="503"/>
                    <a:pt x="1768" y="527"/>
                    <a:pt x="1768" y="557"/>
                  </a:cubicBezTo>
                  <a:cubicBezTo>
                    <a:pt x="1768" y="611"/>
                    <a:pt x="1822" y="569"/>
                    <a:pt x="1852" y="551"/>
                  </a:cubicBezTo>
                  <a:cubicBezTo>
                    <a:pt x="1906" y="521"/>
                    <a:pt x="1984" y="509"/>
                    <a:pt x="2032" y="473"/>
                  </a:cubicBezTo>
                  <a:cubicBezTo>
                    <a:pt x="2056" y="461"/>
                    <a:pt x="2092" y="461"/>
                    <a:pt x="2122" y="455"/>
                  </a:cubicBez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5" name="Freeform 137">
              <a:extLst>
                <a:ext uri="{FF2B5EF4-FFF2-40B4-BE49-F238E27FC236}">
                  <a16:creationId xmlns:a16="http://schemas.microsoft.com/office/drawing/2014/main" id="{92F4B183-53D5-E543-8188-DE307083D447}"/>
                </a:ext>
              </a:extLst>
            </p:cNvPr>
            <p:cNvSpPr>
              <a:spLocks noChangeArrowheads="1"/>
            </p:cNvSpPr>
            <p:nvPr/>
          </p:nvSpPr>
          <p:spPr bwMode="auto">
            <a:xfrm>
              <a:off x="3357145" y="5658876"/>
              <a:ext cx="3685275" cy="3443263"/>
            </a:xfrm>
            <a:custGeom>
              <a:avLst/>
              <a:gdLst>
                <a:gd name="T0" fmla="*/ 1025 w 6910"/>
                <a:gd name="T1" fmla="*/ 2817 h 6454"/>
                <a:gd name="T2" fmla="*/ 1115 w 6910"/>
                <a:gd name="T3" fmla="*/ 2751 h 6454"/>
                <a:gd name="T4" fmla="*/ 1133 w 6910"/>
                <a:gd name="T5" fmla="*/ 2823 h 6454"/>
                <a:gd name="T6" fmla="*/ 3572 w 6910"/>
                <a:gd name="T7" fmla="*/ 1151 h 6454"/>
                <a:gd name="T8" fmla="*/ 3620 w 6910"/>
                <a:gd name="T9" fmla="*/ 1199 h 6454"/>
                <a:gd name="T10" fmla="*/ 54 w 6910"/>
                <a:gd name="T11" fmla="*/ 1103 h 6454"/>
                <a:gd name="T12" fmla="*/ 857 w 6910"/>
                <a:gd name="T13" fmla="*/ 725 h 6454"/>
                <a:gd name="T14" fmla="*/ 1235 w 6910"/>
                <a:gd name="T15" fmla="*/ 563 h 6454"/>
                <a:gd name="T16" fmla="*/ 1636 w 6910"/>
                <a:gd name="T17" fmla="*/ 372 h 6454"/>
                <a:gd name="T18" fmla="*/ 2391 w 6910"/>
                <a:gd name="T19" fmla="*/ 216 h 6454"/>
                <a:gd name="T20" fmla="*/ 2955 w 6910"/>
                <a:gd name="T21" fmla="*/ 282 h 6454"/>
                <a:gd name="T22" fmla="*/ 2188 w 6910"/>
                <a:gd name="T23" fmla="*/ 791 h 6454"/>
                <a:gd name="T24" fmla="*/ 2289 w 6910"/>
                <a:gd name="T25" fmla="*/ 1175 h 6454"/>
                <a:gd name="T26" fmla="*/ 2607 w 6910"/>
                <a:gd name="T27" fmla="*/ 1007 h 6454"/>
                <a:gd name="T28" fmla="*/ 2631 w 6910"/>
                <a:gd name="T29" fmla="*/ 1247 h 6454"/>
                <a:gd name="T30" fmla="*/ 2283 w 6910"/>
                <a:gd name="T31" fmla="*/ 1426 h 6454"/>
                <a:gd name="T32" fmla="*/ 2475 w 6910"/>
                <a:gd name="T33" fmla="*/ 1642 h 6454"/>
                <a:gd name="T34" fmla="*/ 2853 w 6910"/>
                <a:gd name="T35" fmla="*/ 1205 h 6454"/>
                <a:gd name="T36" fmla="*/ 3374 w 6910"/>
                <a:gd name="T37" fmla="*/ 1253 h 6454"/>
                <a:gd name="T38" fmla="*/ 3428 w 6910"/>
                <a:gd name="T39" fmla="*/ 899 h 6454"/>
                <a:gd name="T40" fmla="*/ 3350 w 6910"/>
                <a:gd name="T41" fmla="*/ 402 h 6454"/>
                <a:gd name="T42" fmla="*/ 4009 w 6910"/>
                <a:gd name="T43" fmla="*/ 552 h 6454"/>
                <a:gd name="T44" fmla="*/ 4213 w 6910"/>
                <a:gd name="T45" fmla="*/ 659 h 6454"/>
                <a:gd name="T46" fmla="*/ 4393 w 6910"/>
                <a:gd name="T47" fmla="*/ 1139 h 6454"/>
                <a:gd name="T48" fmla="*/ 4405 w 6910"/>
                <a:gd name="T49" fmla="*/ 1624 h 6454"/>
                <a:gd name="T50" fmla="*/ 4627 w 6910"/>
                <a:gd name="T51" fmla="*/ 2163 h 6454"/>
                <a:gd name="T52" fmla="*/ 4633 w 6910"/>
                <a:gd name="T53" fmla="*/ 2505 h 6454"/>
                <a:gd name="T54" fmla="*/ 4321 w 6910"/>
                <a:gd name="T55" fmla="*/ 2996 h 6454"/>
                <a:gd name="T56" fmla="*/ 4842 w 6910"/>
                <a:gd name="T57" fmla="*/ 3613 h 6454"/>
                <a:gd name="T58" fmla="*/ 5411 w 6910"/>
                <a:gd name="T59" fmla="*/ 3625 h 6454"/>
                <a:gd name="T60" fmla="*/ 6082 w 6910"/>
                <a:gd name="T61" fmla="*/ 3708 h 6454"/>
                <a:gd name="T62" fmla="*/ 6633 w 6910"/>
                <a:gd name="T63" fmla="*/ 3619 h 6454"/>
                <a:gd name="T64" fmla="*/ 6873 w 6910"/>
                <a:gd name="T65" fmla="*/ 3678 h 6454"/>
                <a:gd name="T66" fmla="*/ 6867 w 6910"/>
                <a:gd name="T67" fmla="*/ 3954 h 6454"/>
                <a:gd name="T68" fmla="*/ 6705 w 6910"/>
                <a:gd name="T69" fmla="*/ 4152 h 6454"/>
                <a:gd name="T70" fmla="*/ 6615 w 6910"/>
                <a:gd name="T71" fmla="*/ 4452 h 6454"/>
                <a:gd name="T72" fmla="*/ 6046 w 6910"/>
                <a:gd name="T73" fmla="*/ 5171 h 6454"/>
                <a:gd name="T74" fmla="*/ 5076 w 6910"/>
                <a:gd name="T75" fmla="*/ 4973 h 6454"/>
                <a:gd name="T76" fmla="*/ 4411 w 6910"/>
                <a:gd name="T77" fmla="*/ 5470 h 6454"/>
                <a:gd name="T78" fmla="*/ 3356 w 6910"/>
                <a:gd name="T79" fmla="*/ 5716 h 6454"/>
                <a:gd name="T80" fmla="*/ 2889 w 6910"/>
                <a:gd name="T81" fmla="*/ 5973 h 6454"/>
                <a:gd name="T82" fmla="*/ 2583 w 6910"/>
                <a:gd name="T83" fmla="*/ 6129 h 6454"/>
                <a:gd name="T84" fmla="*/ 1906 w 6910"/>
                <a:gd name="T85" fmla="*/ 6177 h 6454"/>
                <a:gd name="T86" fmla="*/ 1570 w 6910"/>
                <a:gd name="T87" fmla="*/ 6339 h 6454"/>
                <a:gd name="T88" fmla="*/ 1486 w 6910"/>
                <a:gd name="T89" fmla="*/ 5836 h 6454"/>
                <a:gd name="T90" fmla="*/ 1672 w 6910"/>
                <a:gd name="T91" fmla="*/ 5314 h 6454"/>
                <a:gd name="T92" fmla="*/ 1846 w 6910"/>
                <a:gd name="T93" fmla="*/ 4823 h 6454"/>
                <a:gd name="T94" fmla="*/ 1948 w 6910"/>
                <a:gd name="T95" fmla="*/ 4499 h 6454"/>
                <a:gd name="T96" fmla="*/ 2223 w 6910"/>
                <a:gd name="T97" fmla="*/ 4362 h 6454"/>
                <a:gd name="T98" fmla="*/ 1984 w 6910"/>
                <a:gd name="T99" fmla="*/ 3984 h 6454"/>
                <a:gd name="T100" fmla="*/ 1936 w 6910"/>
                <a:gd name="T101" fmla="*/ 3451 h 6454"/>
                <a:gd name="T102" fmla="*/ 2026 w 6910"/>
                <a:gd name="T103" fmla="*/ 3140 h 6454"/>
                <a:gd name="T104" fmla="*/ 1642 w 6910"/>
                <a:gd name="T105" fmla="*/ 2829 h 6454"/>
                <a:gd name="T106" fmla="*/ 1534 w 6910"/>
                <a:gd name="T107" fmla="*/ 2379 h 6454"/>
                <a:gd name="T108" fmla="*/ 857 w 6910"/>
                <a:gd name="T109" fmla="*/ 2349 h 6454"/>
                <a:gd name="T110" fmla="*/ 863 w 6910"/>
                <a:gd name="T111" fmla="*/ 1912 h 6454"/>
                <a:gd name="T112" fmla="*/ 731 w 6910"/>
                <a:gd name="T113" fmla="*/ 1438 h 6454"/>
                <a:gd name="T114" fmla="*/ 24 w 6910"/>
                <a:gd name="T115" fmla="*/ 1654 h 6454"/>
                <a:gd name="T116" fmla="*/ 3003 w 6910"/>
                <a:gd name="T117" fmla="*/ 0 h 6454"/>
                <a:gd name="T118" fmla="*/ 3003 w 6910"/>
                <a:gd name="T119" fmla="*/ 156 h 6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910" h="6454">
                  <a:moveTo>
                    <a:pt x="971" y="2858"/>
                  </a:moveTo>
                  <a:lnTo>
                    <a:pt x="971" y="2858"/>
                  </a:lnTo>
                  <a:cubicBezTo>
                    <a:pt x="965" y="2871"/>
                    <a:pt x="965" y="2888"/>
                    <a:pt x="977" y="2895"/>
                  </a:cubicBezTo>
                  <a:cubicBezTo>
                    <a:pt x="989" y="2895"/>
                    <a:pt x="1001" y="2882"/>
                    <a:pt x="1001" y="2877"/>
                  </a:cubicBezTo>
                  <a:cubicBezTo>
                    <a:pt x="1013" y="2871"/>
                    <a:pt x="1031" y="2858"/>
                    <a:pt x="1031" y="2847"/>
                  </a:cubicBezTo>
                  <a:cubicBezTo>
                    <a:pt x="1037" y="2835"/>
                    <a:pt x="1037" y="2823"/>
                    <a:pt x="1025" y="2817"/>
                  </a:cubicBezTo>
                  <a:cubicBezTo>
                    <a:pt x="1007" y="2811"/>
                    <a:pt x="1007" y="2811"/>
                    <a:pt x="1007" y="2811"/>
                  </a:cubicBezTo>
                  <a:lnTo>
                    <a:pt x="1007" y="2811"/>
                  </a:lnTo>
                  <a:cubicBezTo>
                    <a:pt x="971" y="2858"/>
                    <a:pt x="971" y="2858"/>
                    <a:pt x="971" y="2858"/>
                  </a:cubicBezTo>
                  <a:close/>
                  <a:moveTo>
                    <a:pt x="1115" y="2793"/>
                  </a:moveTo>
                  <a:lnTo>
                    <a:pt x="1115" y="2793"/>
                  </a:lnTo>
                  <a:cubicBezTo>
                    <a:pt x="1121" y="2787"/>
                    <a:pt x="1115" y="2763"/>
                    <a:pt x="1115" y="2751"/>
                  </a:cubicBezTo>
                  <a:cubicBezTo>
                    <a:pt x="1115" y="2721"/>
                    <a:pt x="1133" y="2691"/>
                    <a:pt x="1163" y="2685"/>
                  </a:cubicBezTo>
                  <a:cubicBezTo>
                    <a:pt x="1187" y="2685"/>
                    <a:pt x="1199" y="2709"/>
                    <a:pt x="1205" y="2727"/>
                  </a:cubicBezTo>
                  <a:cubicBezTo>
                    <a:pt x="1211" y="2739"/>
                    <a:pt x="1223" y="2745"/>
                    <a:pt x="1211" y="2763"/>
                  </a:cubicBezTo>
                  <a:cubicBezTo>
                    <a:pt x="1205" y="2775"/>
                    <a:pt x="1187" y="2775"/>
                    <a:pt x="1181" y="2781"/>
                  </a:cubicBezTo>
                  <a:cubicBezTo>
                    <a:pt x="1169" y="2793"/>
                    <a:pt x="1157" y="2799"/>
                    <a:pt x="1151" y="2811"/>
                  </a:cubicBezTo>
                  <a:cubicBezTo>
                    <a:pt x="1145" y="2817"/>
                    <a:pt x="1139" y="2817"/>
                    <a:pt x="1133" y="2823"/>
                  </a:cubicBezTo>
                  <a:cubicBezTo>
                    <a:pt x="1127" y="2823"/>
                    <a:pt x="1109" y="2817"/>
                    <a:pt x="1115" y="2811"/>
                  </a:cubicBezTo>
                  <a:cubicBezTo>
                    <a:pt x="1115" y="2793"/>
                    <a:pt x="1115" y="2793"/>
                    <a:pt x="1115" y="2793"/>
                  </a:cubicBezTo>
                  <a:close/>
                  <a:moveTo>
                    <a:pt x="3602" y="1163"/>
                  </a:moveTo>
                  <a:lnTo>
                    <a:pt x="3602" y="1163"/>
                  </a:lnTo>
                  <a:cubicBezTo>
                    <a:pt x="3602" y="1151"/>
                    <a:pt x="3602" y="1139"/>
                    <a:pt x="3590" y="1139"/>
                  </a:cubicBezTo>
                  <a:cubicBezTo>
                    <a:pt x="3584" y="1139"/>
                    <a:pt x="3572" y="1151"/>
                    <a:pt x="3572" y="1151"/>
                  </a:cubicBezTo>
                  <a:cubicBezTo>
                    <a:pt x="3554" y="1169"/>
                    <a:pt x="3530" y="1157"/>
                    <a:pt x="3530" y="1181"/>
                  </a:cubicBezTo>
                  <a:cubicBezTo>
                    <a:pt x="3524" y="1187"/>
                    <a:pt x="3530" y="1193"/>
                    <a:pt x="3530" y="1193"/>
                  </a:cubicBezTo>
                  <a:cubicBezTo>
                    <a:pt x="3530" y="1211"/>
                    <a:pt x="3530" y="1223"/>
                    <a:pt x="3548" y="1223"/>
                  </a:cubicBezTo>
                  <a:cubicBezTo>
                    <a:pt x="3560" y="1229"/>
                    <a:pt x="3560" y="1223"/>
                    <a:pt x="3578" y="1217"/>
                  </a:cubicBezTo>
                  <a:cubicBezTo>
                    <a:pt x="3578" y="1217"/>
                    <a:pt x="3578" y="1223"/>
                    <a:pt x="3590" y="1223"/>
                  </a:cubicBezTo>
                  <a:cubicBezTo>
                    <a:pt x="3596" y="1217"/>
                    <a:pt x="3614" y="1205"/>
                    <a:pt x="3620" y="1199"/>
                  </a:cubicBezTo>
                  <a:cubicBezTo>
                    <a:pt x="3620" y="1193"/>
                    <a:pt x="3626" y="1187"/>
                    <a:pt x="3626" y="1187"/>
                  </a:cubicBezTo>
                  <a:cubicBezTo>
                    <a:pt x="3620" y="1175"/>
                    <a:pt x="3614" y="1175"/>
                    <a:pt x="3614" y="1169"/>
                  </a:cubicBezTo>
                  <a:cubicBezTo>
                    <a:pt x="3602" y="1163"/>
                    <a:pt x="3602" y="1163"/>
                    <a:pt x="3602" y="1163"/>
                  </a:cubicBezTo>
                  <a:close/>
                  <a:moveTo>
                    <a:pt x="0" y="1151"/>
                  </a:moveTo>
                  <a:lnTo>
                    <a:pt x="0" y="1151"/>
                  </a:lnTo>
                  <a:cubicBezTo>
                    <a:pt x="54" y="1103"/>
                    <a:pt x="54" y="1103"/>
                    <a:pt x="54" y="1103"/>
                  </a:cubicBezTo>
                  <a:cubicBezTo>
                    <a:pt x="72" y="1187"/>
                    <a:pt x="66" y="1259"/>
                    <a:pt x="174" y="1211"/>
                  </a:cubicBezTo>
                  <a:cubicBezTo>
                    <a:pt x="246" y="1181"/>
                    <a:pt x="306" y="1121"/>
                    <a:pt x="348" y="1061"/>
                  </a:cubicBezTo>
                  <a:cubicBezTo>
                    <a:pt x="438" y="923"/>
                    <a:pt x="468" y="1163"/>
                    <a:pt x="552" y="1061"/>
                  </a:cubicBezTo>
                  <a:cubicBezTo>
                    <a:pt x="605" y="1007"/>
                    <a:pt x="545" y="971"/>
                    <a:pt x="647" y="971"/>
                  </a:cubicBezTo>
                  <a:cubicBezTo>
                    <a:pt x="731" y="971"/>
                    <a:pt x="743" y="893"/>
                    <a:pt x="773" y="833"/>
                  </a:cubicBezTo>
                  <a:cubicBezTo>
                    <a:pt x="779" y="755"/>
                    <a:pt x="821" y="767"/>
                    <a:pt x="857" y="725"/>
                  </a:cubicBezTo>
                  <a:cubicBezTo>
                    <a:pt x="875" y="707"/>
                    <a:pt x="839" y="683"/>
                    <a:pt x="869" y="671"/>
                  </a:cubicBezTo>
                  <a:cubicBezTo>
                    <a:pt x="917" y="647"/>
                    <a:pt x="947" y="647"/>
                    <a:pt x="977" y="677"/>
                  </a:cubicBezTo>
                  <a:cubicBezTo>
                    <a:pt x="1013" y="701"/>
                    <a:pt x="1037" y="647"/>
                    <a:pt x="1073" y="635"/>
                  </a:cubicBezTo>
                  <a:cubicBezTo>
                    <a:pt x="1091" y="629"/>
                    <a:pt x="1097" y="653"/>
                    <a:pt x="1115" y="653"/>
                  </a:cubicBezTo>
                  <a:cubicBezTo>
                    <a:pt x="1157" y="653"/>
                    <a:pt x="1265" y="659"/>
                    <a:pt x="1265" y="594"/>
                  </a:cubicBezTo>
                  <a:cubicBezTo>
                    <a:pt x="1265" y="570"/>
                    <a:pt x="1247" y="575"/>
                    <a:pt x="1235" y="563"/>
                  </a:cubicBezTo>
                  <a:cubicBezTo>
                    <a:pt x="1205" y="539"/>
                    <a:pt x="1229" y="539"/>
                    <a:pt x="1241" y="528"/>
                  </a:cubicBezTo>
                  <a:cubicBezTo>
                    <a:pt x="1259" y="510"/>
                    <a:pt x="1229" y="486"/>
                    <a:pt x="1283" y="468"/>
                  </a:cubicBezTo>
                  <a:cubicBezTo>
                    <a:pt x="1325" y="456"/>
                    <a:pt x="1349" y="408"/>
                    <a:pt x="1325" y="366"/>
                  </a:cubicBezTo>
                  <a:cubicBezTo>
                    <a:pt x="1283" y="294"/>
                    <a:pt x="1450" y="324"/>
                    <a:pt x="1462" y="318"/>
                  </a:cubicBezTo>
                  <a:cubicBezTo>
                    <a:pt x="1468" y="318"/>
                    <a:pt x="1492" y="312"/>
                    <a:pt x="1498" y="318"/>
                  </a:cubicBezTo>
                  <a:cubicBezTo>
                    <a:pt x="1498" y="384"/>
                    <a:pt x="1582" y="360"/>
                    <a:pt x="1636" y="372"/>
                  </a:cubicBezTo>
                  <a:cubicBezTo>
                    <a:pt x="1678" y="384"/>
                    <a:pt x="1720" y="360"/>
                    <a:pt x="1756" y="378"/>
                  </a:cubicBezTo>
                  <a:cubicBezTo>
                    <a:pt x="1798" y="396"/>
                    <a:pt x="1930" y="378"/>
                    <a:pt x="1966" y="360"/>
                  </a:cubicBezTo>
                  <a:cubicBezTo>
                    <a:pt x="1996" y="348"/>
                    <a:pt x="2002" y="300"/>
                    <a:pt x="2026" y="282"/>
                  </a:cubicBezTo>
                  <a:cubicBezTo>
                    <a:pt x="2068" y="258"/>
                    <a:pt x="2086" y="258"/>
                    <a:pt x="2128" y="246"/>
                  </a:cubicBezTo>
                  <a:cubicBezTo>
                    <a:pt x="2169" y="240"/>
                    <a:pt x="2188" y="210"/>
                    <a:pt x="2223" y="192"/>
                  </a:cubicBezTo>
                  <a:cubicBezTo>
                    <a:pt x="2247" y="174"/>
                    <a:pt x="2361" y="204"/>
                    <a:pt x="2391" y="216"/>
                  </a:cubicBezTo>
                  <a:cubicBezTo>
                    <a:pt x="2415" y="228"/>
                    <a:pt x="2415" y="246"/>
                    <a:pt x="2451" y="240"/>
                  </a:cubicBezTo>
                  <a:cubicBezTo>
                    <a:pt x="2505" y="234"/>
                    <a:pt x="2631" y="210"/>
                    <a:pt x="2673" y="264"/>
                  </a:cubicBezTo>
                  <a:cubicBezTo>
                    <a:pt x="2709" y="306"/>
                    <a:pt x="2817" y="222"/>
                    <a:pt x="2853" y="204"/>
                  </a:cubicBezTo>
                  <a:cubicBezTo>
                    <a:pt x="3003" y="156"/>
                    <a:pt x="3003" y="156"/>
                    <a:pt x="3003" y="156"/>
                  </a:cubicBezTo>
                  <a:lnTo>
                    <a:pt x="3003" y="156"/>
                  </a:lnTo>
                  <a:cubicBezTo>
                    <a:pt x="2955" y="282"/>
                    <a:pt x="2955" y="282"/>
                    <a:pt x="2955" y="282"/>
                  </a:cubicBezTo>
                  <a:cubicBezTo>
                    <a:pt x="2883" y="330"/>
                    <a:pt x="2721" y="342"/>
                    <a:pt x="2679" y="390"/>
                  </a:cubicBezTo>
                  <a:cubicBezTo>
                    <a:pt x="2625" y="462"/>
                    <a:pt x="2667" y="528"/>
                    <a:pt x="2547" y="522"/>
                  </a:cubicBezTo>
                  <a:cubicBezTo>
                    <a:pt x="2487" y="515"/>
                    <a:pt x="2481" y="546"/>
                    <a:pt x="2433" y="563"/>
                  </a:cubicBezTo>
                  <a:cubicBezTo>
                    <a:pt x="2385" y="575"/>
                    <a:pt x="2403" y="605"/>
                    <a:pt x="2415" y="635"/>
                  </a:cubicBezTo>
                  <a:cubicBezTo>
                    <a:pt x="2439" y="677"/>
                    <a:pt x="2397" y="647"/>
                    <a:pt x="2385" y="659"/>
                  </a:cubicBezTo>
                  <a:cubicBezTo>
                    <a:pt x="2319" y="707"/>
                    <a:pt x="2230" y="731"/>
                    <a:pt x="2188" y="791"/>
                  </a:cubicBezTo>
                  <a:cubicBezTo>
                    <a:pt x="2164" y="803"/>
                    <a:pt x="2151" y="797"/>
                    <a:pt x="2128" y="797"/>
                  </a:cubicBezTo>
                  <a:cubicBezTo>
                    <a:pt x="2110" y="803"/>
                    <a:pt x="2098" y="815"/>
                    <a:pt x="2080" y="815"/>
                  </a:cubicBezTo>
                  <a:cubicBezTo>
                    <a:pt x="2038" y="827"/>
                    <a:pt x="2110" y="869"/>
                    <a:pt x="2116" y="899"/>
                  </a:cubicBezTo>
                  <a:cubicBezTo>
                    <a:pt x="2122" y="953"/>
                    <a:pt x="2116" y="965"/>
                    <a:pt x="2175" y="965"/>
                  </a:cubicBezTo>
                  <a:cubicBezTo>
                    <a:pt x="2211" y="965"/>
                    <a:pt x="2265" y="1055"/>
                    <a:pt x="2265" y="1085"/>
                  </a:cubicBezTo>
                  <a:cubicBezTo>
                    <a:pt x="2271" y="1115"/>
                    <a:pt x="2241" y="1175"/>
                    <a:pt x="2289" y="1175"/>
                  </a:cubicBezTo>
                  <a:cubicBezTo>
                    <a:pt x="2301" y="1175"/>
                    <a:pt x="2313" y="1157"/>
                    <a:pt x="2331" y="1157"/>
                  </a:cubicBezTo>
                  <a:cubicBezTo>
                    <a:pt x="2361" y="1157"/>
                    <a:pt x="2391" y="1163"/>
                    <a:pt x="2403" y="1133"/>
                  </a:cubicBezTo>
                  <a:cubicBezTo>
                    <a:pt x="2409" y="1115"/>
                    <a:pt x="2475" y="1031"/>
                    <a:pt x="2481" y="1031"/>
                  </a:cubicBezTo>
                  <a:cubicBezTo>
                    <a:pt x="2505" y="1019"/>
                    <a:pt x="2505" y="1031"/>
                    <a:pt x="2511" y="1049"/>
                  </a:cubicBezTo>
                  <a:cubicBezTo>
                    <a:pt x="2517" y="1067"/>
                    <a:pt x="2553" y="1031"/>
                    <a:pt x="2559" y="1025"/>
                  </a:cubicBezTo>
                  <a:cubicBezTo>
                    <a:pt x="2583" y="1025"/>
                    <a:pt x="2595" y="1013"/>
                    <a:pt x="2607" y="1007"/>
                  </a:cubicBezTo>
                  <a:cubicBezTo>
                    <a:pt x="2619" y="1001"/>
                    <a:pt x="2637" y="989"/>
                    <a:pt x="2643" y="989"/>
                  </a:cubicBezTo>
                  <a:cubicBezTo>
                    <a:pt x="2649" y="1007"/>
                    <a:pt x="2643" y="1025"/>
                    <a:pt x="2649" y="1049"/>
                  </a:cubicBezTo>
                  <a:cubicBezTo>
                    <a:pt x="2655" y="1067"/>
                    <a:pt x="2661" y="1067"/>
                    <a:pt x="2679" y="1073"/>
                  </a:cubicBezTo>
                  <a:cubicBezTo>
                    <a:pt x="2709" y="1079"/>
                    <a:pt x="2739" y="1073"/>
                    <a:pt x="2745" y="1103"/>
                  </a:cubicBezTo>
                  <a:cubicBezTo>
                    <a:pt x="2751" y="1109"/>
                    <a:pt x="2709" y="1163"/>
                    <a:pt x="2703" y="1169"/>
                  </a:cubicBezTo>
                  <a:cubicBezTo>
                    <a:pt x="2691" y="1187"/>
                    <a:pt x="2655" y="1247"/>
                    <a:pt x="2631" y="1247"/>
                  </a:cubicBezTo>
                  <a:cubicBezTo>
                    <a:pt x="2613" y="1247"/>
                    <a:pt x="2589" y="1211"/>
                    <a:pt x="2559" y="1211"/>
                  </a:cubicBezTo>
                  <a:cubicBezTo>
                    <a:pt x="2511" y="1211"/>
                    <a:pt x="2517" y="1229"/>
                    <a:pt x="2511" y="1265"/>
                  </a:cubicBezTo>
                  <a:cubicBezTo>
                    <a:pt x="2505" y="1282"/>
                    <a:pt x="2403" y="1289"/>
                    <a:pt x="2439" y="1324"/>
                  </a:cubicBezTo>
                  <a:cubicBezTo>
                    <a:pt x="2457" y="1348"/>
                    <a:pt x="2517" y="1378"/>
                    <a:pt x="2457" y="1402"/>
                  </a:cubicBezTo>
                  <a:cubicBezTo>
                    <a:pt x="2415" y="1420"/>
                    <a:pt x="2373" y="1480"/>
                    <a:pt x="2331" y="1438"/>
                  </a:cubicBezTo>
                  <a:cubicBezTo>
                    <a:pt x="2313" y="1420"/>
                    <a:pt x="2295" y="1450"/>
                    <a:pt x="2283" y="1426"/>
                  </a:cubicBezTo>
                  <a:cubicBezTo>
                    <a:pt x="2265" y="1402"/>
                    <a:pt x="2259" y="1384"/>
                    <a:pt x="2223" y="1408"/>
                  </a:cubicBezTo>
                  <a:cubicBezTo>
                    <a:pt x="2188" y="1450"/>
                    <a:pt x="2230" y="1474"/>
                    <a:pt x="2247" y="1510"/>
                  </a:cubicBezTo>
                  <a:cubicBezTo>
                    <a:pt x="2259" y="1546"/>
                    <a:pt x="2259" y="1576"/>
                    <a:pt x="2289" y="1594"/>
                  </a:cubicBezTo>
                  <a:cubicBezTo>
                    <a:pt x="2325" y="1612"/>
                    <a:pt x="2349" y="1588"/>
                    <a:pt x="2379" y="1570"/>
                  </a:cubicBezTo>
                  <a:cubicBezTo>
                    <a:pt x="2391" y="1564"/>
                    <a:pt x="2427" y="1570"/>
                    <a:pt x="2451" y="1564"/>
                  </a:cubicBezTo>
                  <a:cubicBezTo>
                    <a:pt x="2511" y="1546"/>
                    <a:pt x="2463" y="1612"/>
                    <a:pt x="2475" y="1642"/>
                  </a:cubicBezTo>
                  <a:cubicBezTo>
                    <a:pt x="2487" y="1666"/>
                    <a:pt x="2481" y="1708"/>
                    <a:pt x="2511" y="1720"/>
                  </a:cubicBezTo>
                  <a:cubicBezTo>
                    <a:pt x="2535" y="1726"/>
                    <a:pt x="2643" y="1690"/>
                    <a:pt x="2643" y="1660"/>
                  </a:cubicBezTo>
                  <a:cubicBezTo>
                    <a:pt x="2643" y="1606"/>
                    <a:pt x="2595" y="1546"/>
                    <a:pt x="2607" y="1498"/>
                  </a:cubicBezTo>
                  <a:cubicBezTo>
                    <a:pt x="2679" y="1480"/>
                    <a:pt x="2721" y="1456"/>
                    <a:pt x="2787" y="1414"/>
                  </a:cubicBezTo>
                  <a:cubicBezTo>
                    <a:pt x="2811" y="1402"/>
                    <a:pt x="2865" y="1301"/>
                    <a:pt x="2871" y="1265"/>
                  </a:cubicBezTo>
                  <a:cubicBezTo>
                    <a:pt x="2877" y="1253"/>
                    <a:pt x="2859" y="1217"/>
                    <a:pt x="2853" y="1205"/>
                  </a:cubicBezTo>
                  <a:cubicBezTo>
                    <a:pt x="2847" y="1175"/>
                    <a:pt x="2877" y="1175"/>
                    <a:pt x="2901" y="1163"/>
                  </a:cubicBezTo>
                  <a:cubicBezTo>
                    <a:pt x="2961" y="1139"/>
                    <a:pt x="2937" y="1205"/>
                    <a:pt x="3003" y="1139"/>
                  </a:cubicBezTo>
                  <a:cubicBezTo>
                    <a:pt x="3021" y="1121"/>
                    <a:pt x="3080" y="1145"/>
                    <a:pt x="3092" y="1157"/>
                  </a:cubicBezTo>
                  <a:cubicBezTo>
                    <a:pt x="3122" y="1193"/>
                    <a:pt x="3116" y="1217"/>
                    <a:pt x="3134" y="1247"/>
                  </a:cubicBezTo>
                  <a:cubicBezTo>
                    <a:pt x="3146" y="1265"/>
                    <a:pt x="3212" y="1223"/>
                    <a:pt x="3236" y="1217"/>
                  </a:cubicBezTo>
                  <a:cubicBezTo>
                    <a:pt x="3290" y="1211"/>
                    <a:pt x="3320" y="1229"/>
                    <a:pt x="3374" y="1253"/>
                  </a:cubicBezTo>
                  <a:cubicBezTo>
                    <a:pt x="3398" y="1265"/>
                    <a:pt x="3404" y="1193"/>
                    <a:pt x="3410" y="1175"/>
                  </a:cubicBezTo>
                  <a:cubicBezTo>
                    <a:pt x="3416" y="1151"/>
                    <a:pt x="3446" y="1133"/>
                    <a:pt x="3470" y="1127"/>
                  </a:cubicBezTo>
                  <a:cubicBezTo>
                    <a:pt x="3530" y="1115"/>
                    <a:pt x="3518" y="1097"/>
                    <a:pt x="3536" y="1043"/>
                  </a:cubicBezTo>
                  <a:cubicBezTo>
                    <a:pt x="3542" y="1019"/>
                    <a:pt x="3512" y="1037"/>
                    <a:pt x="3506" y="1013"/>
                  </a:cubicBezTo>
                  <a:cubicBezTo>
                    <a:pt x="3500" y="965"/>
                    <a:pt x="3506" y="965"/>
                    <a:pt x="3470" y="929"/>
                  </a:cubicBezTo>
                  <a:cubicBezTo>
                    <a:pt x="3458" y="917"/>
                    <a:pt x="3440" y="911"/>
                    <a:pt x="3428" y="899"/>
                  </a:cubicBezTo>
                  <a:cubicBezTo>
                    <a:pt x="3398" y="869"/>
                    <a:pt x="3398" y="785"/>
                    <a:pt x="3380" y="749"/>
                  </a:cubicBezTo>
                  <a:cubicBezTo>
                    <a:pt x="3332" y="743"/>
                    <a:pt x="3314" y="767"/>
                    <a:pt x="3278" y="719"/>
                  </a:cubicBezTo>
                  <a:cubicBezTo>
                    <a:pt x="3266" y="695"/>
                    <a:pt x="3242" y="677"/>
                    <a:pt x="3218" y="665"/>
                  </a:cubicBezTo>
                  <a:cubicBezTo>
                    <a:pt x="3164" y="629"/>
                    <a:pt x="3200" y="599"/>
                    <a:pt x="3182" y="546"/>
                  </a:cubicBezTo>
                  <a:cubicBezTo>
                    <a:pt x="3170" y="515"/>
                    <a:pt x="3110" y="456"/>
                    <a:pt x="3128" y="426"/>
                  </a:cubicBezTo>
                  <a:cubicBezTo>
                    <a:pt x="3350" y="402"/>
                    <a:pt x="3350" y="402"/>
                    <a:pt x="3350" y="402"/>
                  </a:cubicBezTo>
                  <a:cubicBezTo>
                    <a:pt x="3428" y="396"/>
                    <a:pt x="3464" y="384"/>
                    <a:pt x="3530" y="348"/>
                  </a:cubicBezTo>
                  <a:cubicBezTo>
                    <a:pt x="3584" y="330"/>
                    <a:pt x="3548" y="312"/>
                    <a:pt x="3596" y="348"/>
                  </a:cubicBezTo>
                  <a:cubicBezTo>
                    <a:pt x="3650" y="390"/>
                    <a:pt x="3722" y="426"/>
                    <a:pt x="3757" y="486"/>
                  </a:cubicBezTo>
                  <a:cubicBezTo>
                    <a:pt x="3776" y="522"/>
                    <a:pt x="3805" y="563"/>
                    <a:pt x="3847" y="570"/>
                  </a:cubicBezTo>
                  <a:cubicBezTo>
                    <a:pt x="3907" y="575"/>
                    <a:pt x="3877" y="528"/>
                    <a:pt x="3907" y="498"/>
                  </a:cubicBezTo>
                  <a:cubicBezTo>
                    <a:pt x="3937" y="474"/>
                    <a:pt x="3967" y="617"/>
                    <a:pt x="4009" y="552"/>
                  </a:cubicBezTo>
                  <a:cubicBezTo>
                    <a:pt x="4027" y="528"/>
                    <a:pt x="4033" y="504"/>
                    <a:pt x="4075" y="510"/>
                  </a:cubicBezTo>
                  <a:cubicBezTo>
                    <a:pt x="4093" y="510"/>
                    <a:pt x="4087" y="533"/>
                    <a:pt x="4117" y="528"/>
                  </a:cubicBezTo>
                  <a:cubicBezTo>
                    <a:pt x="4177" y="515"/>
                    <a:pt x="4177" y="515"/>
                    <a:pt x="4177" y="515"/>
                  </a:cubicBezTo>
                  <a:lnTo>
                    <a:pt x="4177" y="515"/>
                  </a:lnTo>
                  <a:cubicBezTo>
                    <a:pt x="4207" y="539"/>
                    <a:pt x="4189" y="581"/>
                    <a:pt x="4189" y="617"/>
                  </a:cubicBezTo>
                  <a:cubicBezTo>
                    <a:pt x="4189" y="635"/>
                    <a:pt x="4201" y="647"/>
                    <a:pt x="4213" y="659"/>
                  </a:cubicBezTo>
                  <a:cubicBezTo>
                    <a:pt x="4225" y="677"/>
                    <a:pt x="4231" y="701"/>
                    <a:pt x="4237" y="719"/>
                  </a:cubicBezTo>
                  <a:lnTo>
                    <a:pt x="4237" y="719"/>
                  </a:lnTo>
                  <a:cubicBezTo>
                    <a:pt x="4231" y="743"/>
                    <a:pt x="4225" y="749"/>
                    <a:pt x="4237" y="773"/>
                  </a:cubicBezTo>
                  <a:cubicBezTo>
                    <a:pt x="4249" y="803"/>
                    <a:pt x="4267" y="833"/>
                    <a:pt x="4285" y="863"/>
                  </a:cubicBezTo>
                  <a:cubicBezTo>
                    <a:pt x="4303" y="911"/>
                    <a:pt x="4303" y="965"/>
                    <a:pt x="4351" y="995"/>
                  </a:cubicBezTo>
                  <a:cubicBezTo>
                    <a:pt x="4411" y="1037"/>
                    <a:pt x="4417" y="1067"/>
                    <a:pt x="4393" y="1139"/>
                  </a:cubicBezTo>
                  <a:cubicBezTo>
                    <a:pt x="4399" y="1169"/>
                    <a:pt x="4393" y="1199"/>
                    <a:pt x="4405" y="1229"/>
                  </a:cubicBezTo>
                  <a:cubicBezTo>
                    <a:pt x="4423" y="1271"/>
                    <a:pt x="4477" y="1319"/>
                    <a:pt x="4441" y="1372"/>
                  </a:cubicBezTo>
                  <a:cubicBezTo>
                    <a:pt x="4423" y="1402"/>
                    <a:pt x="4363" y="1402"/>
                    <a:pt x="4351" y="1426"/>
                  </a:cubicBezTo>
                  <a:cubicBezTo>
                    <a:pt x="4333" y="1456"/>
                    <a:pt x="4369" y="1468"/>
                    <a:pt x="4375" y="1492"/>
                  </a:cubicBezTo>
                  <a:cubicBezTo>
                    <a:pt x="4387" y="1510"/>
                    <a:pt x="4375" y="1528"/>
                    <a:pt x="4375" y="1546"/>
                  </a:cubicBezTo>
                  <a:cubicBezTo>
                    <a:pt x="4375" y="1576"/>
                    <a:pt x="4405" y="1588"/>
                    <a:pt x="4405" y="1624"/>
                  </a:cubicBezTo>
                  <a:cubicBezTo>
                    <a:pt x="4405" y="1666"/>
                    <a:pt x="4405" y="1702"/>
                    <a:pt x="4399" y="1744"/>
                  </a:cubicBezTo>
                  <a:cubicBezTo>
                    <a:pt x="4381" y="1780"/>
                    <a:pt x="4357" y="1798"/>
                    <a:pt x="4363" y="1846"/>
                  </a:cubicBezTo>
                  <a:cubicBezTo>
                    <a:pt x="4369" y="1924"/>
                    <a:pt x="4447" y="1948"/>
                    <a:pt x="4471" y="2014"/>
                  </a:cubicBezTo>
                  <a:cubicBezTo>
                    <a:pt x="4477" y="2032"/>
                    <a:pt x="4495" y="2056"/>
                    <a:pt x="4495" y="2073"/>
                  </a:cubicBezTo>
                  <a:cubicBezTo>
                    <a:pt x="4501" y="2115"/>
                    <a:pt x="4495" y="2181"/>
                    <a:pt x="4554" y="2145"/>
                  </a:cubicBezTo>
                  <a:cubicBezTo>
                    <a:pt x="4609" y="2115"/>
                    <a:pt x="4591" y="2157"/>
                    <a:pt x="4627" y="2163"/>
                  </a:cubicBezTo>
                  <a:cubicBezTo>
                    <a:pt x="4656" y="2175"/>
                    <a:pt x="4734" y="2133"/>
                    <a:pt x="4728" y="2193"/>
                  </a:cubicBezTo>
                  <a:cubicBezTo>
                    <a:pt x="4728" y="2211"/>
                    <a:pt x="4698" y="2229"/>
                    <a:pt x="4710" y="2247"/>
                  </a:cubicBezTo>
                  <a:cubicBezTo>
                    <a:pt x="4716" y="2271"/>
                    <a:pt x="4728" y="2289"/>
                    <a:pt x="4722" y="2313"/>
                  </a:cubicBezTo>
                  <a:cubicBezTo>
                    <a:pt x="4692" y="2337"/>
                    <a:pt x="4710" y="2385"/>
                    <a:pt x="4692" y="2397"/>
                  </a:cubicBezTo>
                  <a:cubicBezTo>
                    <a:pt x="4668" y="2409"/>
                    <a:pt x="4656" y="2409"/>
                    <a:pt x="4644" y="2439"/>
                  </a:cubicBezTo>
                  <a:cubicBezTo>
                    <a:pt x="4638" y="2463"/>
                    <a:pt x="4662" y="2487"/>
                    <a:pt x="4633" y="2505"/>
                  </a:cubicBezTo>
                  <a:cubicBezTo>
                    <a:pt x="4609" y="2523"/>
                    <a:pt x="4609" y="2511"/>
                    <a:pt x="4596" y="2547"/>
                  </a:cubicBezTo>
                  <a:cubicBezTo>
                    <a:pt x="4585" y="2601"/>
                    <a:pt x="4579" y="2625"/>
                    <a:pt x="4513" y="2607"/>
                  </a:cubicBezTo>
                  <a:cubicBezTo>
                    <a:pt x="4483" y="2601"/>
                    <a:pt x="4381" y="2655"/>
                    <a:pt x="4363" y="2685"/>
                  </a:cubicBezTo>
                  <a:cubicBezTo>
                    <a:pt x="4327" y="2733"/>
                    <a:pt x="4453" y="2757"/>
                    <a:pt x="4411" y="2840"/>
                  </a:cubicBezTo>
                  <a:cubicBezTo>
                    <a:pt x="4399" y="2864"/>
                    <a:pt x="4387" y="2900"/>
                    <a:pt x="4351" y="2906"/>
                  </a:cubicBezTo>
                  <a:cubicBezTo>
                    <a:pt x="4279" y="2924"/>
                    <a:pt x="4315" y="2942"/>
                    <a:pt x="4321" y="2996"/>
                  </a:cubicBezTo>
                  <a:cubicBezTo>
                    <a:pt x="4321" y="3026"/>
                    <a:pt x="4357" y="3050"/>
                    <a:pt x="4357" y="3086"/>
                  </a:cubicBezTo>
                  <a:cubicBezTo>
                    <a:pt x="4351" y="3158"/>
                    <a:pt x="4363" y="3200"/>
                    <a:pt x="4423" y="3236"/>
                  </a:cubicBezTo>
                  <a:cubicBezTo>
                    <a:pt x="4620" y="3367"/>
                    <a:pt x="4620" y="3367"/>
                    <a:pt x="4620" y="3367"/>
                  </a:cubicBezTo>
                  <a:cubicBezTo>
                    <a:pt x="4644" y="3379"/>
                    <a:pt x="4686" y="3397"/>
                    <a:pt x="4704" y="3421"/>
                  </a:cubicBezTo>
                  <a:cubicBezTo>
                    <a:pt x="4734" y="3475"/>
                    <a:pt x="4722" y="3499"/>
                    <a:pt x="4776" y="3535"/>
                  </a:cubicBezTo>
                  <a:cubicBezTo>
                    <a:pt x="4806" y="3559"/>
                    <a:pt x="4806" y="3601"/>
                    <a:pt x="4842" y="3613"/>
                  </a:cubicBezTo>
                  <a:cubicBezTo>
                    <a:pt x="4872" y="3625"/>
                    <a:pt x="4896" y="3601"/>
                    <a:pt x="4914" y="3577"/>
                  </a:cubicBezTo>
                  <a:cubicBezTo>
                    <a:pt x="4944" y="3547"/>
                    <a:pt x="5004" y="3529"/>
                    <a:pt x="5046" y="3529"/>
                  </a:cubicBezTo>
                  <a:cubicBezTo>
                    <a:pt x="5088" y="3535"/>
                    <a:pt x="5112" y="3553"/>
                    <a:pt x="5154" y="3535"/>
                  </a:cubicBezTo>
                  <a:lnTo>
                    <a:pt x="5154" y="3535"/>
                  </a:lnTo>
                  <a:cubicBezTo>
                    <a:pt x="5190" y="3553"/>
                    <a:pt x="5316" y="3535"/>
                    <a:pt x="5316" y="3547"/>
                  </a:cubicBezTo>
                  <a:cubicBezTo>
                    <a:pt x="5334" y="3601"/>
                    <a:pt x="5358" y="3619"/>
                    <a:pt x="5411" y="3625"/>
                  </a:cubicBezTo>
                  <a:cubicBezTo>
                    <a:pt x="5448" y="3630"/>
                    <a:pt x="5483" y="3643"/>
                    <a:pt x="5501" y="3678"/>
                  </a:cubicBezTo>
                  <a:cubicBezTo>
                    <a:pt x="5537" y="3750"/>
                    <a:pt x="5555" y="3738"/>
                    <a:pt x="5621" y="3708"/>
                  </a:cubicBezTo>
                  <a:cubicBezTo>
                    <a:pt x="5699" y="3678"/>
                    <a:pt x="5729" y="3648"/>
                    <a:pt x="5819" y="3648"/>
                  </a:cubicBezTo>
                  <a:cubicBezTo>
                    <a:pt x="5855" y="3666"/>
                    <a:pt x="5885" y="3696"/>
                    <a:pt x="5920" y="3708"/>
                  </a:cubicBezTo>
                  <a:cubicBezTo>
                    <a:pt x="5956" y="3720"/>
                    <a:pt x="5944" y="3678"/>
                    <a:pt x="5962" y="3661"/>
                  </a:cubicBezTo>
                  <a:cubicBezTo>
                    <a:pt x="5974" y="3643"/>
                    <a:pt x="6070" y="3690"/>
                    <a:pt x="6082" y="3708"/>
                  </a:cubicBezTo>
                  <a:cubicBezTo>
                    <a:pt x="6148" y="3810"/>
                    <a:pt x="6214" y="3708"/>
                    <a:pt x="6273" y="3654"/>
                  </a:cubicBezTo>
                  <a:cubicBezTo>
                    <a:pt x="6333" y="3601"/>
                    <a:pt x="6411" y="3583"/>
                    <a:pt x="6483" y="3577"/>
                  </a:cubicBezTo>
                  <a:cubicBezTo>
                    <a:pt x="6549" y="3553"/>
                    <a:pt x="6549" y="3553"/>
                    <a:pt x="6549" y="3553"/>
                  </a:cubicBezTo>
                  <a:lnTo>
                    <a:pt x="6549" y="3553"/>
                  </a:lnTo>
                  <a:cubicBezTo>
                    <a:pt x="6561" y="3559"/>
                    <a:pt x="6579" y="3565"/>
                    <a:pt x="6591" y="3571"/>
                  </a:cubicBezTo>
                  <a:cubicBezTo>
                    <a:pt x="6615" y="3583"/>
                    <a:pt x="6627" y="3595"/>
                    <a:pt x="6633" y="3619"/>
                  </a:cubicBezTo>
                  <a:cubicBezTo>
                    <a:pt x="6639" y="3637"/>
                    <a:pt x="6633" y="3690"/>
                    <a:pt x="6663" y="3690"/>
                  </a:cubicBezTo>
                  <a:cubicBezTo>
                    <a:pt x="6681" y="3690"/>
                    <a:pt x="6687" y="3678"/>
                    <a:pt x="6699" y="3666"/>
                  </a:cubicBezTo>
                  <a:cubicBezTo>
                    <a:pt x="6711" y="3648"/>
                    <a:pt x="6717" y="3637"/>
                    <a:pt x="6741" y="3625"/>
                  </a:cubicBezTo>
                  <a:cubicBezTo>
                    <a:pt x="6783" y="3619"/>
                    <a:pt x="6783" y="3619"/>
                    <a:pt x="6783" y="3619"/>
                  </a:cubicBezTo>
                  <a:lnTo>
                    <a:pt x="6783" y="3619"/>
                  </a:lnTo>
                  <a:cubicBezTo>
                    <a:pt x="6873" y="3678"/>
                    <a:pt x="6873" y="3678"/>
                    <a:pt x="6873" y="3678"/>
                  </a:cubicBezTo>
                  <a:lnTo>
                    <a:pt x="6873" y="3678"/>
                  </a:lnTo>
                  <a:cubicBezTo>
                    <a:pt x="6867" y="3690"/>
                    <a:pt x="6867" y="3702"/>
                    <a:pt x="6861" y="3708"/>
                  </a:cubicBezTo>
                  <a:cubicBezTo>
                    <a:pt x="6855" y="3720"/>
                    <a:pt x="6849" y="3726"/>
                    <a:pt x="6849" y="3738"/>
                  </a:cubicBezTo>
                  <a:cubicBezTo>
                    <a:pt x="6843" y="3756"/>
                    <a:pt x="6855" y="3762"/>
                    <a:pt x="6843" y="3780"/>
                  </a:cubicBezTo>
                  <a:cubicBezTo>
                    <a:pt x="6831" y="3798"/>
                    <a:pt x="6837" y="3870"/>
                    <a:pt x="6849" y="3882"/>
                  </a:cubicBezTo>
                  <a:cubicBezTo>
                    <a:pt x="6867" y="3906"/>
                    <a:pt x="6867" y="3924"/>
                    <a:pt x="6867" y="3954"/>
                  </a:cubicBezTo>
                  <a:cubicBezTo>
                    <a:pt x="6861" y="3972"/>
                    <a:pt x="6843" y="3990"/>
                    <a:pt x="6861" y="4002"/>
                  </a:cubicBezTo>
                  <a:cubicBezTo>
                    <a:pt x="6873" y="4008"/>
                    <a:pt x="6879" y="4014"/>
                    <a:pt x="6885" y="4020"/>
                  </a:cubicBezTo>
                  <a:cubicBezTo>
                    <a:pt x="6903" y="4032"/>
                    <a:pt x="6903" y="4044"/>
                    <a:pt x="6897" y="4062"/>
                  </a:cubicBezTo>
                  <a:cubicBezTo>
                    <a:pt x="6885" y="4092"/>
                    <a:pt x="6909" y="4152"/>
                    <a:pt x="6885" y="4164"/>
                  </a:cubicBezTo>
                  <a:cubicBezTo>
                    <a:pt x="6855" y="4182"/>
                    <a:pt x="6831" y="4188"/>
                    <a:pt x="6801" y="4182"/>
                  </a:cubicBezTo>
                  <a:cubicBezTo>
                    <a:pt x="6765" y="4170"/>
                    <a:pt x="6741" y="4158"/>
                    <a:pt x="6705" y="4152"/>
                  </a:cubicBezTo>
                  <a:cubicBezTo>
                    <a:pt x="6687" y="4146"/>
                    <a:pt x="6681" y="4134"/>
                    <a:pt x="6657" y="4134"/>
                  </a:cubicBezTo>
                  <a:cubicBezTo>
                    <a:pt x="6657" y="4164"/>
                    <a:pt x="6657" y="4200"/>
                    <a:pt x="6651" y="4230"/>
                  </a:cubicBezTo>
                  <a:cubicBezTo>
                    <a:pt x="6645" y="4266"/>
                    <a:pt x="6675" y="4290"/>
                    <a:pt x="6693" y="4320"/>
                  </a:cubicBezTo>
                  <a:cubicBezTo>
                    <a:pt x="6699" y="4373"/>
                    <a:pt x="6699" y="4373"/>
                    <a:pt x="6699" y="4373"/>
                  </a:cubicBezTo>
                  <a:lnTo>
                    <a:pt x="6699" y="4373"/>
                  </a:lnTo>
                  <a:cubicBezTo>
                    <a:pt x="6615" y="4452"/>
                    <a:pt x="6615" y="4452"/>
                    <a:pt x="6615" y="4452"/>
                  </a:cubicBezTo>
                  <a:cubicBezTo>
                    <a:pt x="6585" y="4511"/>
                    <a:pt x="6495" y="4523"/>
                    <a:pt x="6525" y="4601"/>
                  </a:cubicBezTo>
                  <a:cubicBezTo>
                    <a:pt x="6555" y="4655"/>
                    <a:pt x="6471" y="4715"/>
                    <a:pt x="6477" y="4775"/>
                  </a:cubicBezTo>
                  <a:cubicBezTo>
                    <a:pt x="6483" y="4811"/>
                    <a:pt x="6489" y="4853"/>
                    <a:pt x="6471" y="4877"/>
                  </a:cubicBezTo>
                  <a:cubicBezTo>
                    <a:pt x="6441" y="4913"/>
                    <a:pt x="6423" y="4973"/>
                    <a:pt x="6369" y="4973"/>
                  </a:cubicBezTo>
                  <a:cubicBezTo>
                    <a:pt x="6321" y="4973"/>
                    <a:pt x="6309" y="4961"/>
                    <a:pt x="6291" y="5009"/>
                  </a:cubicBezTo>
                  <a:cubicBezTo>
                    <a:pt x="6208" y="5075"/>
                    <a:pt x="6160" y="5135"/>
                    <a:pt x="6046" y="5171"/>
                  </a:cubicBezTo>
                  <a:cubicBezTo>
                    <a:pt x="5950" y="5195"/>
                    <a:pt x="5849" y="5177"/>
                    <a:pt x="5759" y="5212"/>
                  </a:cubicBezTo>
                  <a:cubicBezTo>
                    <a:pt x="5693" y="5236"/>
                    <a:pt x="5693" y="5206"/>
                    <a:pt x="5681" y="5153"/>
                  </a:cubicBezTo>
                  <a:cubicBezTo>
                    <a:pt x="5633" y="5153"/>
                    <a:pt x="5579" y="5177"/>
                    <a:pt x="5537" y="5141"/>
                  </a:cubicBezTo>
                  <a:cubicBezTo>
                    <a:pt x="5490" y="5105"/>
                    <a:pt x="5442" y="5093"/>
                    <a:pt x="5400" y="5045"/>
                  </a:cubicBezTo>
                  <a:cubicBezTo>
                    <a:pt x="5352" y="5039"/>
                    <a:pt x="5268" y="4997"/>
                    <a:pt x="5226" y="5015"/>
                  </a:cubicBezTo>
                  <a:cubicBezTo>
                    <a:pt x="5178" y="5027"/>
                    <a:pt x="5118" y="4985"/>
                    <a:pt x="5076" y="4973"/>
                  </a:cubicBezTo>
                  <a:cubicBezTo>
                    <a:pt x="4938" y="4925"/>
                    <a:pt x="4902" y="5045"/>
                    <a:pt x="4800" y="5099"/>
                  </a:cubicBezTo>
                  <a:cubicBezTo>
                    <a:pt x="4716" y="5141"/>
                    <a:pt x="4854" y="5212"/>
                    <a:pt x="4782" y="5236"/>
                  </a:cubicBezTo>
                  <a:cubicBezTo>
                    <a:pt x="4758" y="5248"/>
                    <a:pt x="4710" y="5302"/>
                    <a:pt x="4692" y="5296"/>
                  </a:cubicBezTo>
                  <a:cubicBezTo>
                    <a:pt x="4675" y="5296"/>
                    <a:pt x="4651" y="5278"/>
                    <a:pt x="4638" y="5296"/>
                  </a:cubicBezTo>
                  <a:cubicBezTo>
                    <a:pt x="4596" y="5368"/>
                    <a:pt x="4596" y="5368"/>
                    <a:pt x="4596" y="5368"/>
                  </a:cubicBezTo>
                  <a:cubicBezTo>
                    <a:pt x="4561" y="5446"/>
                    <a:pt x="4483" y="5440"/>
                    <a:pt x="4411" y="5470"/>
                  </a:cubicBezTo>
                  <a:cubicBezTo>
                    <a:pt x="4351" y="5500"/>
                    <a:pt x="4267" y="5470"/>
                    <a:pt x="4225" y="5512"/>
                  </a:cubicBezTo>
                  <a:cubicBezTo>
                    <a:pt x="4183" y="5548"/>
                    <a:pt x="4153" y="5578"/>
                    <a:pt x="4099" y="5590"/>
                  </a:cubicBezTo>
                  <a:cubicBezTo>
                    <a:pt x="4033" y="5608"/>
                    <a:pt x="3991" y="5668"/>
                    <a:pt x="3949" y="5716"/>
                  </a:cubicBezTo>
                  <a:cubicBezTo>
                    <a:pt x="3889" y="5776"/>
                    <a:pt x="3818" y="5806"/>
                    <a:pt x="3740" y="5842"/>
                  </a:cubicBezTo>
                  <a:cubicBezTo>
                    <a:pt x="3692" y="5860"/>
                    <a:pt x="3715" y="5920"/>
                    <a:pt x="3644" y="5878"/>
                  </a:cubicBezTo>
                  <a:cubicBezTo>
                    <a:pt x="3554" y="5794"/>
                    <a:pt x="3464" y="5776"/>
                    <a:pt x="3356" y="5716"/>
                  </a:cubicBezTo>
                  <a:cubicBezTo>
                    <a:pt x="3314" y="5692"/>
                    <a:pt x="3320" y="5698"/>
                    <a:pt x="3284" y="5728"/>
                  </a:cubicBezTo>
                  <a:cubicBezTo>
                    <a:pt x="3248" y="5764"/>
                    <a:pt x="3224" y="5752"/>
                    <a:pt x="3230" y="5806"/>
                  </a:cubicBezTo>
                  <a:cubicBezTo>
                    <a:pt x="3236" y="5830"/>
                    <a:pt x="3200" y="5926"/>
                    <a:pt x="3170" y="5908"/>
                  </a:cubicBezTo>
                  <a:cubicBezTo>
                    <a:pt x="3140" y="5896"/>
                    <a:pt x="3134" y="5866"/>
                    <a:pt x="3098" y="5878"/>
                  </a:cubicBezTo>
                  <a:cubicBezTo>
                    <a:pt x="3045" y="5896"/>
                    <a:pt x="3014" y="5902"/>
                    <a:pt x="2955" y="5896"/>
                  </a:cubicBezTo>
                  <a:cubicBezTo>
                    <a:pt x="2937" y="5896"/>
                    <a:pt x="2877" y="5962"/>
                    <a:pt x="2889" y="5973"/>
                  </a:cubicBezTo>
                  <a:cubicBezTo>
                    <a:pt x="2919" y="6003"/>
                    <a:pt x="2961" y="6010"/>
                    <a:pt x="2984" y="6033"/>
                  </a:cubicBezTo>
                  <a:cubicBezTo>
                    <a:pt x="3021" y="6075"/>
                    <a:pt x="2955" y="6057"/>
                    <a:pt x="2942" y="6099"/>
                  </a:cubicBezTo>
                  <a:cubicBezTo>
                    <a:pt x="2919" y="6189"/>
                    <a:pt x="2847" y="6111"/>
                    <a:pt x="2805" y="6129"/>
                  </a:cubicBezTo>
                  <a:cubicBezTo>
                    <a:pt x="2763" y="6141"/>
                    <a:pt x="2817" y="6177"/>
                    <a:pt x="2745" y="6165"/>
                  </a:cubicBezTo>
                  <a:cubicBezTo>
                    <a:pt x="2679" y="6165"/>
                    <a:pt x="2715" y="6111"/>
                    <a:pt x="2685" y="6087"/>
                  </a:cubicBezTo>
                  <a:cubicBezTo>
                    <a:pt x="2643" y="6057"/>
                    <a:pt x="2631" y="6159"/>
                    <a:pt x="2583" y="6129"/>
                  </a:cubicBezTo>
                  <a:cubicBezTo>
                    <a:pt x="2559" y="6117"/>
                    <a:pt x="2577" y="6087"/>
                    <a:pt x="2541" y="6081"/>
                  </a:cubicBezTo>
                  <a:cubicBezTo>
                    <a:pt x="2487" y="6069"/>
                    <a:pt x="2463" y="6093"/>
                    <a:pt x="2409" y="6105"/>
                  </a:cubicBezTo>
                  <a:cubicBezTo>
                    <a:pt x="2331" y="6135"/>
                    <a:pt x="2295" y="6159"/>
                    <a:pt x="2235" y="6219"/>
                  </a:cubicBezTo>
                  <a:cubicBezTo>
                    <a:pt x="2175" y="6273"/>
                    <a:pt x="2068" y="6303"/>
                    <a:pt x="1990" y="6321"/>
                  </a:cubicBezTo>
                  <a:cubicBezTo>
                    <a:pt x="1888" y="6345"/>
                    <a:pt x="1978" y="6153"/>
                    <a:pt x="1960" y="6123"/>
                  </a:cubicBezTo>
                  <a:cubicBezTo>
                    <a:pt x="1942" y="6123"/>
                    <a:pt x="1912" y="6165"/>
                    <a:pt x="1906" y="6177"/>
                  </a:cubicBezTo>
                  <a:cubicBezTo>
                    <a:pt x="1900" y="6201"/>
                    <a:pt x="1870" y="6189"/>
                    <a:pt x="1846" y="6195"/>
                  </a:cubicBezTo>
                  <a:cubicBezTo>
                    <a:pt x="1780" y="6231"/>
                    <a:pt x="1726" y="6219"/>
                    <a:pt x="1726" y="6309"/>
                  </a:cubicBezTo>
                  <a:cubicBezTo>
                    <a:pt x="1726" y="6375"/>
                    <a:pt x="1726" y="6399"/>
                    <a:pt x="1666" y="6429"/>
                  </a:cubicBezTo>
                  <a:cubicBezTo>
                    <a:pt x="1618" y="6453"/>
                    <a:pt x="1600" y="6435"/>
                    <a:pt x="1552" y="6429"/>
                  </a:cubicBezTo>
                  <a:lnTo>
                    <a:pt x="1552" y="6429"/>
                  </a:lnTo>
                  <a:cubicBezTo>
                    <a:pt x="1570" y="6339"/>
                    <a:pt x="1570" y="6339"/>
                    <a:pt x="1570" y="6339"/>
                  </a:cubicBezTo>
                  <a:cubicBezTo>
                    <a:pt x="1564" y="6303"/>
                    <a:pt x="1576" y="6267"/>
                    <a:pt x="1582" y="6231"/>
                  </a:cubicBezTo>
                  <a:cubicBezTo>
                    <a:pt x="1594" y="6171"/>
                    <a:pt x="1540" y="6225"/>
                    <a:pt x="1522" y="6207"/>
                  </a:cubicBezTo>
                  <a:cubicBezTo>
                    <a:pt x="1498" y="6189"/>
                    <a:pt x="1498" y="6165"/>
                    <a:pt x="1492" y="6141"/>
                  </a:cubicBezTo>
                  <a:cubicBezTo>
                    <a:pt x="1480" y="6093"/>
                    <a:pt x="1450" y="6117"/>
                    <a:pt x="1444" y="6105"/>
                  </a:cubicBezTo>
                  <a:cubicBezTo>
                    <a:pt x="1432" y="6081"/>
                    <a:pt x="1474" y="6010"/>
                    <a:pt x="1480" y="5986"/>
                  </a:cubicBezTo>
                  <a:cubicBezTo>
                    <a:pt x="1504" y="5950"/>
                    <a:pt x="1510" y="5872"/>
                    <a:pt x="1486" y="5836"/>
                  </a:cubicBezTo>
                  <a:cubicBezTo>
                    <a:pt x="1456" y="5800"/>
                    <a:pt x="1444" y="5794"/>
                    <a:pt x="1438" y="5746"/>
                  </a:cubicBezTo>
                  <a:cubicBezTo>
                    <a:pt x="1468" y="5704"/>
                    <a:pt x="1528" y="5758"/>
                    <a:pt x="1564" y="5716"/>
                  </a:cubicBezTo>
                  <a:cubicBezTo>
                    <a:pt x="1582" y="5698"/>
                    <a:pt x="1600" y="5632"/>
                    <a:pt x="1588" y="5614"/>
                  </a:cubicBezTo>
                  <a:cubicBezTo>
                    <a:pt x="1582" y="5590"/>
                    <a:pt x="1594" y="5560"/>
                    <a:pt x="1588" y="5536"/>
                  </a:cubicBezTo>
                  <a:cubicBezTo>
                    <a:pt x="1582" y="5494"/>
                    <a:pt x="1558" y="5482"/>
                    <a:pt x="1582" y="5428"/>
                  </a:cubicBezTo>
                  <a:cubicBezTo>
                    <a:pt x="1606" y="5374"/>
                    <a:pt x="1648" y="5368"/>
                    <a:pt x="1672" y="5314"/>
                  </a:cubicBezTo>
                  <a:cubicBezTo>
                    <a:pt x="1696" y="5254"/>
                    <a:pt x="1666" y="5159"/>
                    <a:pt x="1648" y="5099"/>
                  </a:cubicBezTo>
                  <a:cubicBezTo>
                    <a:pt x="1618" y="5015"/>
                    <a:pt x="1618" y="5015"/>
                    <a:pt x="1618" y="5015"/>
                  </a:cubicBezTo>
                  <a:lnTo>
                    <a:pt x="1618" y="5015"/>
                  </a:lnTo>
                  <a:cubicBezTo>
                    <a:pt x="1690" y="4985"/>
                    <a:pt x="1690" y="4985"/>
                    <a:pt x="1690" y="4985"/>
                  </a:cubicBezTo>
                  <a:cubicBezTo>
                    <a:pt x="1726" y="4955"/>
                    <a:pt x="1756" y="4925"/>
                    <a:pt x="1780" y="4895"/>
                  </a:cubicBezTo>
                  <a:cubicBezTo>
                    <a:pt x="1792" y="4883"/>
                    <a:pt x="1828" y="4811"/>
                    <a:pt x="1846" y="4823"/>
                  </a:cubicBezTo>
                  <a:cubicBezTo>
                    <a:pt x="1864" y="4835"/>
                    <a:pt x="1882" y="4865"/>
                    <a:pt x="1912" y="4859"/>
                  </a:cubicBezTo>
                  <a:cubicBezTo>
                    <a:pt x="1924" y="4853"/>
                    <a:pt x="1936" y="4793"/>
                    <a:pt x="1966" y="4781"/>
                  </a:cubicBezTo>
                  <a:cubicBezTo>
                    <a:pt x="1984" y="4769"/>
                    <a:pt x="1978" y="4751"/>
                    <a:pt x="1972" y="4733"/>
                  </a:cubicBezTo>
                  <a:cubicBezTo>
                    <a:pt x="1972" y="4691"/>
                    <a:pt x="1972" y="4667"/>
                    <a:pt x="1984" y="4625"/>
                  </a:cubicBezTo>
                  <a:cubicBezTo>
                    <a:pt x="1984" y="4589"/>
                    <a:pt x="1942" y="4589"/>
                    <a:pt x="1942" y="4553"/>
                  </a:cubicBezTo>
                  <a:cubicBezTo>
                    <a:pt x="1942" y="4541"/>
                    <a:pt x="1948" y="4517"/>
                    <a:pt x="1948" y="4499"/>
                  </a:cubicBezTo>
                  <a:cubicBezTo>
                    <a:pt x="1954" y="4481"/>
                    <a:pt x="2002" y="4487"/>
                    <a:pt x="2014" y="4487"/>
                  </a:cubicBezTo>
                  <a:cubicBezTo>
                    <a:pt x="2074" y="4463"/>
                    <a:pt x="1990" y="4397"/>
                    <a:pt x="1996" y="4386"/>
                  </a:cubicBezTo>
                  <a:cubicBezTo>
                    <a:pt x="1996" y="4362"/>
                    <a:pt x="2092" y="4397"/>
                    <a:pt x="2110" y="4397"/>
                  </a:cubicBezTo>
                  <a:cubicBezTo>
                    <a:pt x="2128" y="4397"/>
                    <a:pt x="2128" y="4445"/>
                    <a:pt x="2146" y="4463"/>
                  </a:cubicBezTo>
                  <a:cubicBezTo>
                    <a:pt x="2175" y="4481"/>
                    <a:pt x="2175" y="4410"/>
                    <a:pt x="2182" y="4404"/>
                  </a:cubicBezTo>
                  <a:cubicBezTo>
                    <a:pt x="2193" y="4386"/>
                    <a:pt x="2211" y="4380"/>
                    <a:pt x="2223" y="4362"/>
                  </a:cubicBezTo>
                  <a:cubicBezTo>
                    <a:pt x="2235" y="4356"/>
                    <a:pt x="2206" y="4332"/>
                    <a:pt x="2199" y="4320"/>
                  </a:cubicBezTo>
                  <a:cubicBezTo>
                    <a:pt x="2199" y="4278"/>
                    <a:pt x="2217" y="4212"/>
                    <a:pt x="2235" y="4176"/>
                  </a:cubicBezTo>
                  <a:cubicBezTo>
                    <a:pt x="2265" y="4116"/>
                    <a:pt x="2199" y="4152"/>
                    <a:pt x="2182" y="4116"/>
                  </a:cubicBezTo>
                  <a:cubicBezTo>
                    <a:pt x="2169" y="4092"/>
                    <a:pt x="2151" y="4104"/>
                    <a:pt x="2122" y="4098"/>
                  </a:cubicBezTo>
                  <a:cubicBezTo>
                    <a:pt x="2098" y="4092"/>
                    <a:pt x="2128" y="4032"/>
                    <a:pt x="2122" y="4014"/>
                  </a:cubicBezTo>
                  <a:cubicBezTo>
                    <a:pt x="2110" y="3990"/>
                    <a:pt x="2008" y="3984"/>
                    <a:pt x="1984" y="3984"/>
                  </a:cubicBezTo>
                  <a:cubicBezTo>
                    <a:pt x="1936" y="3984"/>
                    <a:pt x="1948" y="4002"/>
                    <a:pt x="1924" y="3960"/>
                  </a:cubicBezTo>
                  <a:cubicBezTo>
                    <a:pt x="1906" y="3942"/>
                    <a:pt x="1900" y="3906"/>
                    <a:pt x="1888" y="3882"/>
                  </a:cubicBezTo>
                  <a:cubicBezTo>
                    <a:pt x="1864" y="3840"/>
                    <a:pt x="1900" y="3828"/>
                    <a:pt x="1912" y="3798"/>
                  </a:cubicBezTo>
                  <a:cubicBezTo>
                    <a:pt x="1918" y="3726"/>
                    <a:pt x="1918" y="3708"/>
                    <a:pt x="1876" y="3654"/>
                  </a:cubicBezTo>
                  <a:cubicBezTo>
                    <a:pt x="1846" y="3613"/>
                    <a:pt x="1912" y="3583"/>
                    <a:pt x="1918" y="3547"/>
                  </a:cubicBezTo>
                  <a:cubicBezTo>
                    <a:pt x="1936" y="3451"/>
                    <a:pt x="1936" y="3451"/>
                    <a:pt x="1936" y="3451"/>
                  </a:cubicBezTo>
                  <a:cubicBezTo>
                    <a:pt x="1942" y="3403"/>
                    <a:pt x="1978" y="3379"/>
                    <a:pt x="1990" y="3337"/>
                  </a:cubicBezTo>
                  <a:cubicBezTo>
                    <a:pt x="1996" y="3320"/>
                    <a:pt x="1984" y="3308"/>
                    <a:pt x="2008" y="3290"/>
                  </a:cubicBezTo>
                  <a:cubicBezTo>
                    <a:pt x="2038" y="3266"/>
                    <a:pt x="2038" y="3260"/>
                    <a:pt x="2014" y="3224"/>
                  </a:cubicBezTo>
                  <a:cubicBezTo>
                    <a:pt x="1996" y="3182"/>
                    <a:pt x="1894" y="3170"/>
                    <a:pt x="1924" y="3134"/>
                  </a:cubicBezTo>
                  <a:cubicBezTo>
                    <a:pt x="1942" y="3110"/>
                    <a:pt x="1984" y="3080"/>
                    <a:pt x="2014" y="3086"/>
                  </a:cubicBezTo>
                  <a:cubicBezTo>
                    <a:pt x="2038" y="3086"/>
                    <a:pt x="2008" y="3128"/>
                    <a:pt x="2026" y="3140"/>
                  </a:cubicBezTo>
                  <a:cubicBezTo>
                    <a:pt x="2068" y="3158"/>
                    <a:pt x="2098" y="3140"/>
                    <a:pt x="2122" y="3110"/>
                  </a:cubicBezTo>
                  <a:cubicBezTo>
                    <a:pt x="2164" y="3050"/>
                    <a:pt x="2146" y="3014"/>
                    <a:pt x="2140" y="2954"/>
                  </a:cubicBezTo>
                  <a:cubicBezTo>
                    <a:pt x="2122" y="2853"/>
                    <a:pt x="2020" y="2906"/>
                    <a:pt x="1948" y="2877"/>
                  </a:cubicBezTo>
                  <a:cubicBezTo>
                    <a:pt x="1882" y="2847"/>
                    <a:pt x="1852" y="2882"/>
                    <a:pt x="1798" y="2871"/>
                  </a:cubicBezTo>
                  <a:cubicBezTo>
                    <a:pt x="1774" y="2871"/>
                    <a:pt x="1756" y="2847"/>
                    <a:pt x="1726" y="2847"/>
                  </a:cubicBezTo>
                  <a:cubicBezTo>
                    <a:pt x="1696" y="2840"/>
                    <a:pt x="1666" y="2853"/>
                    <a:pt x="1642" y="2829"/>
                  </a:cubicBezTo>
                  <a:cubicBezTo>
                    <a:pt x="1588" y="2781"/>
                    <a:pt x="1486" y="2864"/>
                    <a:pt x="1486" y="2793"/>
                  </a:cubicBezTo>
                  <a:cubicBezTo>
                    <a:pt x="1486" y="2775"/>
                    <a:pt x="1492" y="2745"/>
                    <a:pt x="1498" y="2727"/>
                  </a:cubicBezTo>
                  <a:cubicBezTo>
                    <a:pt x="1474" y="2697"/>
                    <a:pt x="1516" y="2643"/>
                    <a:pt x="1558" y="2667"/>
                  </a:cubicBezTo>
                  <a:cubicBezTo>
                    <a:pt x="1618" y="2691"/>
                    <a:pt x="1606" y="2595"/>
                    <a:pt x="1606" y="2577"/>
                  </a:cubicBezTo>
                  <a:cubicBezTo>
                    <a:pt x="1582" y="2559"/>
                    <a:pt x="1444" y="2643"/>
                    <a:pt x="1504" y="2541"/>
                  </a:cubicBezTo>
                  <a:cubicBezTo>
                    <a:pt x="1546" y="2469"/>
                    <a:pt x="1444" y="2445"/>
                    <a:pt x="1534" y="2379"/>
                  </a:cubicBezTo>
                  <a:cubicBezTo>
                    <a:pt x="1564" y="2355"/>
                    <a:pt x="1600" y="2313"/>
                    <a:pt x="1588" y="2271"/>
                  </a:cubicBezTo>
                  <a:cubicBezTo>
                    <a:pt x="1576" y="2247"/>
                    <a:pt x="1558" y="2152"/>
                    <a:pt x="1540" y="2133"/>
                  </a:cubicBezTo>
                  <a:cubicBezTo>
                    <a:pt x="1486" y="2133"/>
                    <a:pt x="1378" y="2229"/>
                    <a:pt x="1325" y="2253"/>
                  </a:cubicBezTo>
                  <a:cubicBezTo>
                    <a:pt x="1235" y="2295"/>
                    <a:pt x="1151" y="2313"/>
                    <a:pt x="1049" y="2325"/>
                  </a:cubicBezTo>
                  <a:cubicBezTo>
                    <a:pt x="995" y="2331"/>
                    <a:pt x="905" y="2331"/>
                    <a:pt x="857" y="2349"/>
                  </a:cubicBezTo>
                  <a:lnTo>
                    <a:pt x="857" y="2349"/>
                  </a:lnTo>
                  <a:cubicBezTo>
                    <a:pt x="767" y="2325"/>
                    <a:pt x="767" y="2325"/>
                    <a:pt x="767" y="2325"/>
                  </a:cubicBezTo>
                  <a:lnTo>
                    <a:pt x="767" y="2325"/>
                  </a:lnTo>
                  <a:cubicBezTo>
                    <a:pt x="707" y="2157"/>
                    <a:pt x="707" y="2157"/>
                    <a:pt x="707" y="2157"/>
                  </a:cubicBezTo>
                  <a:cubicBezTo>
                    <a:pt x="743" y="2115"/>
                    <a:pt x="743" y="2115"/>
                    <a:pt x="743" y="2115"/>
                  </a:cubicBezTo>
                  <a:cubicBezTo>
                    <a:pt x="749" y="2080"/>
                    <a:pt x="749" y="2080"/>
                    <a:pt x="749" y="2080"/>
                  </a:cubicBezTo>
                  <a:cubicBezTo>
                    <a:pt x="755" y="1978"/>
                    <a:pt x="767" y="1942"/>
                    <a:pt x="863" y="1912"/>
                  </a:cubicBezTo>
                  <a:cubicBezTo>
                    <a:pt x="929" y="1888"/>
                    <a:pt x="1001" y="1846"/>
                    <a:pt x="959" y="1768"/>
                  </a:cubicBezTo>
                  <a:cubicBezTo>
                    <a:pt x="929" y="1714"/>
                    <a:pt x="935" y="1714"/>
                    <a:pt x="959" y="1660"/>
                  </a:cubicBezTo>
                  <a:cubicBezTo>
                    <a:pt x="983" y="1594"/>
                    <a:pt x="899" y="1564"/>
                    <a:pt x="857" y="1552"/>
                  </a:cubicBezTo>
                  <a:cubicBezTo>
                    <a:pt x="815" y="1540"/>
                    <a:pt x="821" y="1504"/>
                    <a:pt x="767" y="1510"/>
                  </a:cubicBezTo>
                  <a:cubicBezTo>
                    <a:pt x="743" y="1516"/>
                    <a:pt x="737" y="1540"/>
                    <a:pt x="713" y="1534"/>
                  </a:cubicBezTo>
                  <a:cubicBezTo>
                    <a:pt x="713" y="1492"/>
                    <a:pt x="695" y="1468"/>
                    <a:pt x="731" y="1438"/>
                  </a:cubicBezTo>
                  <a:cubicBezTo>
                    <a:pt x="773" y="1402"/>
                    <a:pt x="767" y="1366"/>
                    <a:pt x="707" y="1402"/>
                  </a:cubicBezTo>
                  <a:cubicBezTo>
                    <a:pt x="677" y="1414"/>
                    <a:pt x="647" y="1402"/>
                    <a:pt x="624" y="1420"/>
                  </a:cubicBezTo>
                  <a:cubicBezTo>
                    <a:pt x="552" y="1456"/>
                    <a:pt x="510" y="1456"/>
                    <a:pt x="426" y="1468"/>
                  </a:cubicBezTo>
                  <a:cubicBezTo>
                    <a:pt x="324" y="1486"/>
                    <a:pt x="246" y="1540"/>
                    <a:pt x="156" y="1582"/>
                  </a:cubicBezTo>
                  <a:cubicBezTo>
                    <a:pt x="126" y="1594"/>
                    <a:pt x="54" y="1654"/>
                    <a:pt x="24" y="1654"/>
                  </a:cubicBezTo>
                  <a:lnTo>
                    <a:pt x="24" y="1654"/>
                  </a:lnTo>
                  <a:cubicBezTo>
                    <a:pt x="24" y="1612"/>
                    <a:pt x="24" y="1564"/>
                    <a:pt x="54" y="1528"/>
                  </a:cubicBezTo>
                  <a:cubicBezTo>
                    <a:pt x="78" y="1498"/>
                    <a:pt x="120" y="1414"/>
                    <a:pt x="120" y="1372"/>
                  </a:cubicBezTo>
                  <a:cubicBezTo>
                    <a:pt x="0" y="1151"/>
                    <a:pt x="0" y="1151"/>
                    <a:pt x="0" y="1151"/>
                  </a:cubicBezTo>
                  <a:close/>
                  <a:moveTo>
                    <a:pt x="3003" y="0"/>
                  </a:moveTo>
                  <a:lnTo>
                    <a:pt x="3003" y="0"/>
                  </a:lnTo>
                  <a:lnTo>
                    <a:pt x="3003" y="0"/>
                  </a:lnTo>
                  <a:cubicBezTo>
                    <a:pt x="2990" y="12"/>
                    <a:pt x="2984" y="30"/>
                    <a:pt x="2966" y="48"/>
                  </a:cubicBezTo>
                  <a:cubicBezTo>
                    <a:pt x="2955" y="54"/>
                    <a:pt x="2937" y="60"/>
                    <a:pt x="2925" y="66"/>
                  </a:cubicBezTo>
                  <a:cubicBezTo>
                    <a:pt x="2901" y="78"/>
                    <a:pt x="2877" y="114"/>
                    <a:pt x="2883" y="138"/>
                  </a:cubicBezTo>
                  <a:cubicBezTo>
                    <a:pt x="2889" y="150"/>
                    <a:pt x="2919" y="150"/>
                    <a:pt x="2931" y="150"/>
                  </a:cubicBezTo>
                  <a:cubicBezTo>
                    <a:pt x="2955" y="150"/>
                    <a:pt x="2984" y="150"/>
                    <a:pt x="3003" y="156"/>
                  </a:cubicBezTo>
                  <a:lnTo>
                    <a:pt x="3003" y="156"/>
                  </a:lnTo>
                  <a:cubicBezTo>
                    <a:pt x="3026" y="150"/>
                    <a:pt x="3026" y="150"/>
                    <a:pt x="3026" y="150"/>
                  </a:cubicBezTo>
                  <a:cubicBezTo>
                    <a:pt x="3074" y="144"/>
                    <a:pt x="3068" y="102"/>
                    <a:pt x="3050" y="66"/>
                  </a:cubicBezTo>
                  <a:cubicBezTo>
                    <a:pt x="3045" y="60"/>
                    <a:pt x="3038" y="48"/>
                    <a:pt x="3038" y="36"/>
                  </a:cubicBezTo>
                  <a:cubicBezTo>
                    <a:pt x="3026" y="18"/>
                    <a:pt x="3021" y="12"/>
                    <a:pt x="3003" y="0"/>
                  </a:cubicBezTo>
                  <a:close/>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66" name="Freeform 138">
              <a:extLst>
                <a:ext uri="{FF2B5EF4-FFF2-40B4-BE49-F238E27FC236}">
                  <a16:creationId xmlns:a16="http://schemas.microsoft.com/office/drawing/2014/main" id="{FBA4A296-6AAC-6D4A-864A-1D17C29429D8}"/>
                </a:ext>
              </a:extLst>
            </p:cNvPr>
            <p:cNvSpPr>
              <a:spLocks noChangeArrowheads="1"/>
            </p:cNvSpPr>
            <p:nvPr/>
          </p:nvSpPr>
          <p:spPr bwMode="auto">
            <a:xfrm>
              <a:off x="2362333" y="6272737"/>
              <a:ext cx="1531023" cy="1079547"/>
            </a:xfrm>
            <a:custGeom>
              <a:avLst/>
              <a:gdLst>
                <a:gd name="T0" fmla="*/ 1869 w 2871"/>
                <a:gd name="T1" fmla="*/ 0 h 2026"/>
                <a:gd name="T2" fmla="*/ 1923 w 2871"/>
                <a:gd name="T3" fmla="*/ 377 h 2026"/>
                <a:gd name="T4" fmla="*/ 1893 w 2871"/>
                <a:gd name="T5" fmla="*/ 503 h 2026"/>
                <a:gd name="T6" fmla="*/ 2295 w 2871"/>
                <a:gd name="T7" fmla="*/ 317 h 2026"/>
                <a:gd name="T8" fmla="*/ 2576 w 2871"/>
                <a:gd name="T9" fmla="*/ 251 h 2026"/>
                <a:gd name="T10" fmla="*/ 2582 w 2871"/>
                <a:gd name="T11" fmla="*/ 383 h 2026"/>
                <a:gd name="T12" fmla="*/ 2726 w 2871"/>
                <a:gd name="T13" fmla="*/ 401 h 2026"/>
                <a:gd name="T14" fmla="*/ 2828 w 2871"/>
                <a:gd name="T15" fmla="*/ 617 h 2026"/>
                <a:gd name="T16" fmla="*/ 2618 w 2871"/>
                <a:gd name="T17" fmla="*/ 929 h 2026"/>
                <a:gd name="T18" fmla="*/ 2576 w 2871"/>
                <a:gd name="T19" fmla="*/ 1006 h 2026"/>
                <a:gd name="T20" fmla="*/ 2636 w 2871"/>
                <a:gd name="T21" fmla="*/ 1174 h 2026"/>
                <a:gd name="T22" fmla="*/ 2163 w 2871"/>
                <a:gd name="T23" fmla="*/ 1342 h 2026"/>
                <a:gd name="T24" fmla="*/ 1893 w 2871"/>
                <a:gd name="T25" fmla="*/ 1612 h 2026"/>
                <a:gd name="T26" fmla="*/ 1516 w 2871"/>
                <a:gd name="T27" fmla="*/ 1977 h 2026"/>
                <a:gd name="T28" fmla="*/ 1366 w 2871"/>
                <a:gd name="T29" fmla="*/ 1833 h 2026"/>
                <a:gd name="T30" fmla="*/ 1270 w 2871"/>
                <a:gd name="T31" fmla="*/ 1654 h 2026"/>
                <a:gd name="T32" fmla="*/ 1096 w 2871"/>
                <a:gd name="T33" fmla="*/ 1528 h 2026"/>
                <a:gd name="T34" fmla="*/ 802 w 2871"/>
                <a:gd name="T35" fmla="*/ 1761 h 2026"/>
                <a:gd name="T36" fmla="*/ 497 w 2871"/>
                <a:gd name="T37" fmla="*/ 1875 h 2026"/>
                <a:gd name="T38" fmla="*/ 323 w 2871"/>
                <a:gd name="T39" fmla="*/ 1983 h 2026"/>
                <a:gd name="T40" fmla="*/ 119 w 2871"/>
                <a:gd name="T41" fmla="*/ 1983 h 2026"/>
                <a:gd name="T42" fmla="*/ 137 w 2871"/>
                <a:gd name="T43" fmla="*/ 1893 h 2026"/>
                <a:gd name="T44" fmla="*/ 77 w 2871"/>
                <a:gd name="T45" fmla="*/ 1576 h 2026"/>
                <a:gd name="T46" fmla="*/ 227 w 2871"/>
                <a:gd name="T47" fmla="*/ 1282 h 2026"/>
                <a:gd name="T48" fmla="*/ 383 w 2871"/>
                <a:gd name="T49" fmla="*/ 1234 h 2026"/>
                <a:gd name="T50" fmla="*/ 749 w 2871"/>
                <a:gd name="T51" fmla="*/ 1090 h 2026"/>
                <a:gd name="T52" fmla="*/ 952 w 2871"/>
                <a:gd name="T53" fmla="*/ 977 h 2026"/>
                <a:gd name="T54" fmla="*/ 1090 w 2871"/>
                <a:gd name="T55" fmla="*/ 821 h 2026"/>
                <a:gd name="T56" fmla="*/ 1258 w 2871"/>
                <a:gd name="T57" fmla="*/ 713 h 2026"/>
                <a:gd name="T58" fmla="*/ 1204 w 2871"/>
                <a:gd name="T59" fmla="*/ 557 h 2026"/>
                <a:gd name="T60" fmla="*/ 1228 w 2871"/>
                <a:gd name="T61" fmla="*/ 491 h 2026"/>
                <a:gd name="T62" fmla="*/ 1378 w 2871"/>
                <a:gd name="T63" fmla="*/ 341 h 2026"/>
                <a:gd name="T64" fmla="*/ 1581 w 2871"/>
                <a:gd name="T65" fmla="*/ 239 h 2026"/>
                <a:gd name="T66" fmla="*/ 1767 w 2871"/>
                <a:gd name="T67" fmla="*/ 96 h 2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871" h="2026">
                  <a:moveTo>
                    <a:pt x="1869" y="0"/>
                  </a:moveTo>
                  <a:lnTo>
                    <a:pt x="1869" y="0"/>
                  </a:lnTo>
                  <a:cubicBezTo>
                    <a:pt x="1989" y="221"/>
                    <a:pt x="1989" y="221"/>
                    <a:pt x="1989" y="221"/>
                  </a:cubicBezTo>
                  <a:cubicBezTo>
                    <a:pt x="1989" y="263"/>
                    <a:pt x="1947" y="347"/>
                    <a:pt x="1923" y="377"/>
                  </a:cubicBezTo>
                  <a:cubicBezTo>
                    <a:pt x="1893" y="413"/>
                    <a:pt x="1893" y="461"/>
                    <a:pt x="1893" y="503"/>
                  </a:cubicBezTo>
                  <a:lnTo>
                    <a:pt x="1893" y="503"/>
                  </a:lnTo>
                  <a:cubicBezTo>
                    <a:pt x="1923" y="503"/>
                    <a:pt x="1995" y="443"/>
                    <a:pt x="2025" y="431"/>
                  </a:cubicBezTo>
                  <a:cubicBezTo>
                    <a:pt x="2115" y="389"/>
                    <a:pt x="2193" y="335"/>
                    <a:pt x="2295" y="317"/>
                  </a:cubicBezTo>
                  <a:cubicBezTo>
                    <a:pt x="2379" y="305"/>
                    <a:pt x="2421" y="305"/>
                    <a:pt x="2493" y="269"/>
                  </a:cubicBezTo>
                  <a:cubicBezTo>
                    <a:pt x="2516" y="251"/>
                    <a:pt x="2546" y="263"/>
                    <a:pt x="2576" y="251"/>
                  </a:cubicBezTo>
                  <a:cubicBezTo>
                    <a:pt x="2636" y="215"/>
                    <a:pt x="2642" y="251"/>
                    <a:pt x="2600" y="287"/>
                  </a:cubicBezTo>
                  <a:cubicBezTo>
                    <a:pt x="2564" y="317"/>
                    <a:pt x="2582" y="341"/>
                    <a:pt x="2582" y="383"/>
                  </a:cubicBezTo>
                  <a:cubicBezTo>
                    <a:pt x="2606" y="389"/>
                    <a:pt x="2612" y="365"/>
                    <a:pt x="2636" y="359"/>
                  </a:cubicBezTo>
                  <a:cubicBezTo>
                    <a:pt x="2690" y="353"/>
                    <a:pt x="2684" y="389"/>
                    <a:pt x="2726" y="401"/>
                  </a:cubicBezTo>
                  <a:cubicBezTo>
                    <a:pt x="2768" y="413"/>
                    <a:pt x="2852" y="443"/>
                    <a:pt x="2828" y="509"/>
                  </a:cubicBezTo>
                  <a:cubicBezTo>
                    <a:pt x="2804" y="563"/>
                    <a:pt x="2798" y="563"/>
                    <a:pt x="2828" y="617"/>
                  </a:cubicBezTo>
                  <a:cubicBezTo>
                    <a:pt x="2870" y="695"/>
                    <a:pt x="2798" y="737"/>
                    <a:pt x="2732" y="761"/>
                  </a:cubicBezTo>
                  <a:cubicBezTo>
                    <a:pt x="2636" y="791"/>
                    <a:pt x="2624" y="827"/>
                    <a:pt x="2618" y="929"/>
                  </a:cubicBezTo>
                  <a:cubicBezTo>
                    <a:pt x="2612" y="964"/>
                    <a:pt x="2612" y="964"/>
                    <a:pt x="2612" y="964"/>
                  </a:cubicBezTo>
                  <a:cubicBezTo>
                    <a:pt x="2576" y="1006"/>
                    <a:pt x="2576" y="1006"/>
                    <a:pt x="2576" y="1006"/>
                  </a:cubicBezTo>
                  <a:cubicBezTo>
                    <a:pt x="2636" y="1174"/>
                    <a:pt x="2636" y="1174"/>
                    <a:pt x="2636" y="1174"/>
                  </a:cubicBezTo>
                  <a:lnTo>
                    <a:pt x="2636" y="1174"/>
                  </a:lnTo>
                  <a:cubicBezTo>
                    <a:pt x="2486" y="1126"/>
                    <a:pt x="2486" y="1126"/>
                    <a:pt x="2486" y="1126"/>
                  </a:cubicBezTo>
                  <a:cubicBezTo>
                    <a:pt x="2163" y="1342"/>
                    <a:pt x="2163" y="1342"/>
                    <a:pt x="2163" y="1342"/>
                  </a:cubicBezTo>
                  <a:cubicBezTo>
                    <a:pt x="2025" y="1516"/>
                    <a:pt x="2025" y="1516"/>
                    <a:pt x="2025" y="1516"/>
                  </a:cubicBezTo>
                  <a:cubicBezTo>
                    <a:pt x="1893" y="1612"/>
                    <a:pt x="1893" y="1612"/>
                    <a:pt x="1893" y="1612"/>
                  </a:cubicBezTo>
                  <a:lnTo>
                    <a:pt x="1893" y="1612"/>
                  </a:lnTo>
                  <a:cubicBezTo>
                    <a:pt x="1516" y="1977"/>
                    <a:pt x="1516" y="1977"/>
                    <a:pt x="1516" y="1977"/>
                  </a:cubicBezTo>
                  <a:lnTo>
                    <a:pt x="1516" y="1977"/>
                  </a:lnTo>
                  <a:cubicBezTo>
                    <a:pt x="1366" y="1833"/>
                    <a:pt x="1366" y="1833"/>
                    <a:pt x="1366" y="1833"/>
                  </a:cubicBezTo>
                  <a:cubicBezTo>
                    <a:pt x="1324" y="1809"/>
                    <a:pt x="1336" y="1779"/>
                    <a:pt x="1336" y="1737"/>
                  </a:cubicBezTo>
                  <a:cubicBezTo>
                    <a:pt x="1336" y="1689"/>
                    <a:pt x="1306" y="1678"/>
                    <a:pt x="1270" y="1654"/>
                  </a:cubicBezTo>
                  <a:cubicBezTo>
                    <a:pt x="1192" y="1600"/>
                    <a:pt x="1306" y="1468"/>
                    <a:pt x="1270" y="1456"/>
                  </a:cubicBezTo>
                  <a:cubicBezTo>
                    <a:pt x="1240" y="1438"/>
                    <a:pt x="1126" y="1510"/>
                    <a:pt x="1096" y="1528"/>
                  </a:cubicBezTo>
                  <a:cubicBezTo>
                    <a:pt x="1018" y="1570"/>
                    <a:pt x="964" y="1606"/>
                    <a:pt x="910" y="1684"/>
                  </a:cubicBezTo>
                  <a:cubicBezTo>
                    <a:pt x="880" y="1731"/>
                    <a:pt x="856" y="1749"/>
                    <a:pt x="802" y="1761"/>
                  </a:cubicBezTo>
                  <a:cubicBezTo>
                    <a:pt x="749" y="1791"/>
                    <a:pt x="689" y="1761"/>
                    <a:pt x="641" y="1797"/>
                  </a:cubicBezTo>
                  <a:cubicBezTo>
                    <a:pt x="599" y="1827"/>
                    <a:pt x="539" y="1845"/>
                    <a:pt x="497" y="1875"/>
                  </a:cubicBezTo>
                  <a:cubicBezTo>
                    <a:pt x="467" y="1893"/>
                    <a:pt x="449" y="1923"/>
                    <a:pt x="425" y="1947"/>
                  </a:cubicBezTo>
                  <a:cubicBezTo>
                    <a:pt x="395" y="1971"/>
                    <a:pt x="359" y="1965"/>
                    <a:pt x="323" y="1983"/>
                  </a:cubicBezTo>
                  <a:cubicBezTo>
                    <a:pt x="281" y="2007"/>
                    <a:pt x="227" y="2025"/>
                    <a:pt x="179" y="2013"/>
                  </a:cubicBezTo>
                  <a:cubicBezTo>
                    <a:pt x="119" y="1983"/>
                    <a:pt x="119" y="1983"/>
                    <a:pt x="119" y="1983"/>
                  </a:cubicBezTo>
                  <a:lnTo>
                    <a:pt x="119" y="1983"/>
                  </a:lnTo>
                  <a:cubicBezTo>
                    <a:pt x="125" y="1953"/>
                    <a:pt x="131" y="1923"/>
                    <a:pt x="137" y="1893"/>
                  </a:cubicBezTo>
                  <a:cubicBezTo>
                    <a:pt x="143" y="1851"/>
                    <a:pt x="131" y="1749"/>
                    <a:pt x="155" y="1720"/>
                  </a:cubicBezTo>
                  <a:cubicBezTo>
                    <a:pt x="77" y="1576"/>
                    <a:pt x="77" y="1576"/>
                    <a:pt x="77" y="1576"/>
                  </a:cubicBezTo>
                  <a:cubicBezTo>
                    <a:pt x="59" y="1546"/>
                    <a:pt x="0" y="1522"/>
                    <a:pt x="41" y="1492"/>
                  </a:cubicBezTo>
                  <a:cubicBezTo>
                    <a:pt x="119" y="1438"/>
                    <a:pt x="155" y="1336"/>
                    <a:pt x="227" y="1282"/>
                  </a:cubicBezTo>
                  <a:cubicBezTo>
                    <a:pt x="293" y="1234"/>
                    <a:pt x="257" y="1198"/>
                    <a:pt x="323" y="1246"/>
                  </a:cubicBezTo>
                  <a:cubicBezTo>
                    <a:pt x="341" y="1264"/>
                    <a:pt x="365" y="1240"/>
                    <a:pt x="383" y="1234"/>
                  </a:cubicBezTo>
                  <a:cubicBezTo>
                    <a:pt x="467" y="1192"/>
                    <a:pt x="575" y="1192"/>
                    <a:pt x="659" y="1138"/>
                  </a:cubicBezTo>
                  <a:cubicBezTo>
                    <a:pt x="707" y="1108"/>
                    <a:pt x="695" y="1090"/>
                    <a:pt x="749" y="1090"/>
                  </a:cubicBezTo>
                  <a:cubicBezTo>
                    <a:pt x="797" y="1090"/>
                    <a:pt x="856" y="1090"/>
                    <a:pt x="886" y="1054"/>
                  </a:cubicBezTo>
                  <a:cubicBezTo>
                    <a:pt x="910" y="1030"/>
                    <a:pt x="940" y="1006"/>
                    <a:pt x="952" y="977"/>
                  </a:cubicBezTo>
                  <a:cubicBezTo>
                    <a:pt x="958" y="953"/>
                    <a:pt x="958" y="929"/>
                    <a:pt x="970" y="905"/>
                  </a:cubicBezTo>
                  <a:cubicBezTo>
                    <a:pt x="994" y="869"/>
                    <a:pt x="1042" y="833"/>
                    <a:pt x="1090" y="821"/>
                  </a:cubicBezTo>
                  <a:cubicBezTo>
                    <a:pt x="1126" y="809"/>
                    <a:pt x="1144" y="809"/>
                    <a:pt x="1168" y="785"/>
                  </a:cubicBezTo>
                  <a:cubicBezTo>
                    <a:pt x="1186" y="767"/>
                    <a:pt x="1258" y="725"/>
                    <a:pt x="1258" y="713"/>
                  </a:cubicBezTo>
                  <a:cubicBezTo>
                    <a:pt x="1228" y="701"/>
                    <a:pt x="1156" y="635"/>
                    <a:pt x="1144" y="611"/>
                  </a:cubicBezTo>
                  <a:cubicBezTo>
                    <a:pt x="1162" y="593"/>
                    <a:pt x="1210" y="581"/>
                    <a:pt x="1204" y="557"/>
                  </a:cubicBezTo>
                  <a:cubicBezTo>
                    <a:pt x="1198" y="533"/>
                    <a:pt x="1192" y="515"/>
                    <a:pt x="1216" y="497"/>
                  </a:cubicBezTo>
                  <a:lnTo>
                    <a:pt x="1228" y="491"/>
                  </a:lnTo>
                  <a:cubicBezTo>
                    <a:pt x="1258" y="455"/>
                    <a:pt x="1354" y="521"/>
                    <a:pt x="1360" y="473"/>
                  </a:cubicBezTo>
                  <a:cubicBezTo>
                    <a:pt x="1360" y="419"/>
                    <a:pt x="1324" y="371"/>
                    <a:pt x="1378" y="341"/>
                  </a:cubicBezTo>
                  <a:cubicBezTo>
                    <a:pt x="1408" y="329"/>
                    <a:pt x="1432" y="299"/>
                    <a:pt x="1468" y="287"/>
                  </a:cubicBezTo>
                  <a:cubicBezTo>
                    <a:pt x="1498" y="281"/>
                    <a:pt x="1552" y="257"/>
                    <a:pt x="1581" y="239"/>
                  </a:cubicBezTo>
                  <a:cubicBezTo>
                    <a:pt x="1612" y="227"/>
                    <a:pt x="1623" y="197"/>
                    <a:pt x="1647" y="186"/>
                  </a:cubicBezTo>
                  <a:cubicBezTo>
                    <a:pt x="1659" y="186"/>
                    <a:pt x="1749" y="108"/>
                    <a:pt x="1767" y="96"/>
                  </a:cubicBezTo>
                  <a:cubicBezTo>
                    <a:pt x="1785" y="78"/>
                    <a:pt x="1893" y="30"/>
                    <a:pt x="1869" y="0"/>
                  </a:cubicBez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7" name="Freeform 139">
              <a:extLst>
                <a:ext uri="{FF2B5EF4-FFF2-40B4-BE49-F238E27FC236}">
                  <a16:creationId xmlns:a16="http://schemas.microsoft.com/office/drawing/2014/main" id="{A8783164-7EFB-254C-B5B9-FBF6738931BB}"/>
                </a:ext>
              </a:extLst>
            </p:cNvPr>
            <p:cNvSpPr>
              <a:spLocks noChangeArrowheads="1"/>
            </p:cNvSpPr>
            <p:nvPr/>
          </p:nvSpPr>
          <p:spPr bwMode="auto">
            <a:xfrm>
              <a:off x="3079632" y="6797222"/>
              <a:ext cx="1486339" cy="1938011"/>
            </a:xfrm>
            <a:custGeom>
              <a:avLst/>
              <a:gdLst>
                <a:gd name="T0" fmla="*/ 150 w 2787"/>
                <a:gd name="T1" fmla="*/ 1635 h 3632"/>
                <a:gd name="T2" fmla="*/ 156 w 2787"/>
                <a:gd name="T3" fmla="*/ 1767 h 3632"/>
                <a:gd name="T4" fmla="*/ 48 w 2787"/>
                <a:gd name="T5" fmla="*/ 1743 h 3632"/>
                <a:gd name="T6" fmla="*/ 449 w 2787"/>
                <a:gd name="T7" fmla="*/ 1545 h 3632"/>
                <a:gd name="T8" fmla="*/ 419 w 2787"/>
                <a:gd name="T9" fmla="*/ 1749 h 3632"/>
                <a:gd name="T10" fmla="*/ 246 w 2787"/>
                <a:gd name="T11" fmla="*/ 1731 h 3632"/>
                <a:gd name="T12" fmla="*/ 1684 w 2787"/>
                <a:gd name="T13" fmla="*/ 552 h 3632"/>
                <a:gd name="T14" fmla="*/ 1672 w 2787"/>
                <a:gd name="T15" fmla="*/ 678 h 3632"/>
                <a:gd name="T16" fmla="*/ 168 w 2787"/>
                <a:gd name="T17" fmla="*/ 995 h 3632"/>
                <a:gd name="T18" fmla="*/ 162 w 2787"/>
                <a:gd name="T19" fmla="*/ 1372 h 3632"/>
                <a:gd name="T20" fmla="*/ 311 w 2787"/>
                <a:gd name="T21" fmla="*/ 1462 h 3632"/>
                <a:gd name="T22" fmla="*/ 713 w 2787"/>
                <a:gd name="T23" fmla="*/ 1432 h 3632"/>
                <a:gd name="T24" fmla="*/ 779 w 2787"/>
                <a:gd name="T25" fmla="*/ 1019 h 3632"/>
                <a:gd name="T26" fmla="*/ 725 w 2787"/>
                <a:gd name="T27" fmla="*/ 821 h 3632"/>
                <a:gd name="T28" fmla="*/ 545 w 2787"/>
                <a:gd name="T29" fmla="*/ 630 h 3632"/>
                <a:gd name="T30" fmla="*/ 677 w 2787"/>
                <a:gd name="T31" fmla="*/ 534 h 3632"/>
                <a:gd name="T32" fmla="*/ 893 w 2787"/>
                <a:gd name="T33" fmla="*/ 821 h 3632"/>
                <a:gd name="T34" fmla="*/ 1019 w 2787"/>
                <a:gd name="T35" fmla="*/ 965 h 3632"/>
                <a:gd name="T36" fmla="*/ 1066 w 2787"/>
                <a:gd name="T37" fmla="*/ 1175 h 3632"/>
                <a:gd name="T38" fmla="*/ 941 w 2787"/>
                <a:gd name="T39" fmla="*/ 1390 h 3632"/>
                <a:gd name="T40" fmla="*/ 773 w 2787"/>
                <a:gd name="T41" fmla="*/ 1629 h 3632"/>
                <a:gd name="T42" fmla="*/ 677 w 2787"/>
                <a:gd name="T43" fmla="*/ 1905 h 3632"/>
                <a:gd name="T44" fmla="*/ 557 w 2787"/>
                <a:gd name="T45" fmla="*/ 2127 h 3632"/>
                <a:gd name="T46" fmla="*/ 371 w 2787"/>
                <a:gd name="T47" fmla="*/ 2205 h 3632"/>
                <a:gd name="T48" fmla="*/ 258 w 2787"/>
                <a:gd name="T49" fmla="*/ 2414 h 3632"/>
                <a:gd name="T50" fmla="*/ 311 w 2787"/>
                <a:gd name="T51" fmla="*/ 2684 h 3632"/>
                <a:gd name="T52" fmla="*/ 605 w 2787"/>
                <a:gd name="T53" fmla="*/ 2792 h 3632"/>
                <a:gd name="T54" fmla="*/ 491 w 2787"/>
                <a:gd name="T55" fmla="*/ 2960 h 3632"/>
                <a:gd name="T56" fmla="*/ 395 w 2787"/>
                <a:gd name="T57" fmla="*/ 3181 h 3632"/>
                <a:gd name="T58" fmla="*/ 677 w 2787"/>
                <a:gd name="T59" fmla="*/ 3175 h 3632"/>
                <a:gd name="T60" fmla="*/ 1049 w 2787"/>
                <a:gd name="T61" fmla="*/ 3367 h 3632"/>
                <a:gd name="T62" fmla="*/ 1204 w 2787"/>
                <a:gd name="T63" fmla="*/ 3505 h 3632"/>
                <a:gd name="T64" fmla="*/ 1564 w 2787"/>
                <a:gd name="T65" fmla="*/ 3289 h 3632"/>
                <a:gd name="T66" fmla="*/ 2055 w 2787"/>
                <a:gd name="T67" fmla="*/ 2978 h 3632"/>
                <a:gd name="T68" fmla="*/ 2301 w 2787"/>
                <a:gd name="T69" fmla="*/ 2762 h 3632"/>
                <a:gd name="T70" fmla="*/ 2493 w 2787"/>
                <a:gd name="T71" fmla="*/ 2600 h 3632"/>
                <a:gd name="T72" fmla="*/ 2535 w 2787"/>
                <a:gd name="T73" fmla="*/ 2354 h 3632"/>
                <a:gd name="T74" fmla="*/ 2703 w 2787"/>
                <a:gd name="T75" fmla="*/ 2271 h 3632"/>
                <a:gd name="T76" fmla="*/ 2703 w 2787"/>
                <a:gd name="T77" fmla="*/ 1983 h 3632"/>
                <a:gd name="T78" fmla="*/ 2445 w 2787"/>
                <a:gd name="T79" fmla="*/ 1827 h 3632"/>
                <a:gd name="T80" fmla="*/ 2439 w 2787"/>
                <a:gd name="T81" fmla="*/ 1414 h 3632"/>
                <a:gd name="T82" fmla="*/ 2535 w 2787"/>
                <a:gd name="T83" fmla="*/ 1091 h 3632"/>
                <a:gd name="T84" fmla="*/ 2643 w 2787"/>
                <a:gd name="T85" fmla="*/ 977 h 3632"/>
                <a:gd name="T86" fmla="*/ 2247 w 2787"/>
                <a:gd name="T87" fmla="*/ 714 h 3632"/>
                <a:gd name="T88" fmla="*/ 2079 w 2787"/>
                <a:gd name="T89" fmla="*/ 534 h 3632"/>
                <a:gd name="T90" fmla="*/ 2109 w 2787"/>
                <a:gd name="T91" fmla="*/ 138 h 3632"/>
                <a:gd name="T92" fmla="*/ 1378 w 2787"/>
                <a:gd name="T93" fmla="*/ 216 h 3632"/>
                <a:gd name="T94" fmla="*/ 1390 w 2787"/>
                <a:gd name="T95" fmla="*/ 384 h 3632"/>
                <a:gd name="T96" fmla="*/ 1528 w 2787"/>
                <a:gd name="T97" fmla="*/ 678 h 3632"/>
                <a:gd name="T98" fmla="*/ 1498 w 2787"/>
                <a:gd name="T99" fmla="*/ 762 h 3632"/>
                <a:gd name="T100" fmla="*/ 1414 w 2787"/>
                <a:gd name="T101" fmla="*/ 815 h 3632"/>
                <a:gd name="T102" fmla="*/ 1246 w 2787"/>
                <a:gd name="T103" fmla="*/ 983 h 3632"/>
                <a:gd name="T104" fmla="*/ 1121 w 2787"/>
                <a:gd name="T105" fmla="*/ 815 h 3632"/>
                <a:gd name="T106" fmla="*/ 1042 w 2787"/>
                <a:gd name="T107" fmla="*/ 552 h 3632"/>
                <a:gd name="T108" fmla="*/ 677 w 2787"/>
                <a:gd name="T109" fmla="*/ 534 h 3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87" h="3632">
                  <a:moveTo>
                    <a:pt x="48" y="1743"/>
                  </a:moveTo>
                  <a:lnTo>
                    <a:pt x="48" y="1743"/>
                  </a:lnTo>
                  <a:cubicBezTo>
                    <a:pt x="72" y="1725"/>
                    <a:pt x="78" y="1701"/>
                    <a:pt x="90" y="1677"/>
                  </a:cubicBezTo>
                  <a:cubicBezTo>
                    <a:pt x="102" y="1659"/>
                    <a:pt x="132" y="1647"/>
                    <a:pt x="150" y="1635"/>
                  </a:cubicBezTo>
                  <a:cubicBezTo>
                    <a:pt x="162" y="1623"/>
                    <a:pt x="186" y="1629"/>
                    <a:pt x="186" y="1641"/>
                  </a:cubicBezTo>
                  <a:cubicBezTo>
                    <a:pt x="192" y="1653"/>
                    <a:pt x="192" y="1659"/>
                    <a:pt x="192" y="1671"/>
                  </a:cubicBezTo>
                  <a:cubicBezTo>
                    <a:pt x="192" y="1683"/>
                    <a:pt x="198" y="1695"/>
                    <a:pt x="192" y="1707"/>
                  </a:cubicBezTo>
                  <a:cubicBezTo>
                    <a:pt x="186" y="1731"/>
                    <a:pt x="168" y="1749"/>
                    <a:pt x="156" y="1767"/>
                  </a:cubicBezTo>
                  <a:cubicBezTo>
                    <a:pt x="144" y="1803"/>
                    <a:pt x="132" y="1833"/>
                    <a:pt x="90" y="1845"/>
                  </a:cubicBezTo>
                  <a:cubicBezTo>
                    <a:pt x="78" y="1845"/>
                    <a:pt x="66" y="1821"/>
                    <a:pt x="60" y="1809"/>
                  </a:cubicBezTo>
                  <a:cubicBezTo>
                    <a:pt x="48" y="1791"/>
                    <a:pt x="18" y="1785"/>
                    <a:pt x="36" y="1755"/>
                  </a:cubicBezTo>
                  <a:cubicBezTo>
                    <a:pt x="48" y="1743"/>
                    <a:pt x="48" y="1743"/>
                    <a:pt x="48" y="1743"/>
                  </a:cubicBezTo>
                  <a:close/>
                  <a:moveTo>
                    <a:pt x="246" y="1731"/>
                  </a:moveTo>
                  <a:lnTo>
                    <a:pt x="246" y="1731"/>
                  </a:lnTo>
                  <a:cubicBezTo>
                    <a:pt x="317" y="1719"/>
                    <a:pt x="335" y="1695"/>
                    <a:pt x="371" y="1635"/>
                  </a:cubicBezTo>
                  <a:cubicBezTo>
                    <a:pt x="389" y="1605"/>
                    <a:pt x="425" y="1575"/>
                    <a:pt x="449" y="1545"/>
                  </a:cubicBezTo>
                  <a:cubicBezTo>
                    <a:pt x="497" y="1462"/>
                    <a:pt x="527" y="1599"/>
                    <a:pt x="575" y="1617"/>
                  </a:cubicBezTo>
                  <a:cubicBezTo>
                    <a:pt x="641" y="1647"/>
                    <a:pt x="575" y="1701"/>
                    <a:pt x="551" y="1737"/>
                  </a:cubicBezTo>
                  <a:cubicBezTo>
                    <a:pt x="539" y="1761"/>
                    <a:pt x="515" y="1827"/>
                    <a:pt x="473" y="1815"/>
                  </a:cubicBezTo>
                  <a:cubicBezTo>
                    <a:pt x="437" y="1809"/>
                    <a:pt x="443" y="1761"/>
                    <a:pt x="419" y="1749"/>
                  </a:cubicBezTo>
                  <a:cubicBezTo>
                    <a:pt x="377" y="1731"/>
                    <a:pt x="341" y="1767"/>
                    <a:pt x="305" y="1791"/>
                  </a:cubicBezTo>
                  <a:cubicBezTo>
                    <a:pt x="288" y="1803"/>
                    <a:pt x="269" y="1803"/>
                    <a:pt x="251" y="1803"/>
                  </a:cubicBezTo>
                  <a:cubicBezTo>
                    <a:pt x="210" y="1803"/>
                    <a:pt x="227" y="1779"/>
                    <a:pt x="222" y="1755"/>
                  </a:cubicBezTo>
                  <a:cubicBezTo>
                    <a:pt x="246" y="1731"/>
                    <a:pt x="246" y="1731"/>
                    <a:pt x="246" y="1731"/>
                  </a:cubicBezTo>
                  <a:close/>
                  <a:moveTo>
                    <a:pt x="1636" y="660"/>
                  </a:moveTo>
                  <a:lnTo>
                    <a:pt x="1636" y="660"/>
                  </a:lnTo>
                  <a:cubicBezTo>
                    <a:pt x="1642" y="654"/>
                    <a:pt x="1636" y="630"/>
                    <a:pt x="1636" y="618"/>
                  </a:cubicBezTo>
                  <a:cubicBezTo>
                    <a:pt x="1636" y="588"/>
                    <a:pt x="1654" y="558"/>
                    <a:pt x="1684" y="552"/>
                  </a:cubicBezTo>
                  <a:cubicBezTo>
                    <a:pt x="1708" y="552"/>
                    <a:pt x="1720" y="576"/>
                    <a:pt x="1726" y="594"/>
                  </a:cubicBezTo>
                  <a:cubicBezTo>
                    <a:pt x="1732" y="606"/>
                    <a:pt x="1744" y="612"/>
                    <a:pt x="1732" y="630"/>
                  </a:cubicBezTo>
                  <a:cubicBezTo>
                    <a:pt x="1726" y="642"/>
                    <a:pt x="1708" y="642"/>
                    <a:pt x="1702" y="648"/>
                  </a:cubicBezTo>
                  <a:cubicBezTo>
                    <a:pt x="1690" y="660"/>
                    <a:pt x="1678" y="666"/>
                    <a:pt x="1672" y="678"/>
                  </a:cubicBezTo>
                  <a:cubicBezTo>
                    <a:pt x="1666" y="684"/>
                    <a:pt x="1660" y="684"/>
                    <a:pt x="1654" y="690"/>
                  </a:cubicBezTo>
                  <a:cubicBezTo>
                    <a:pt x="1648" y="690"/>
                    <a:pt x="1630" y="684"/>
                    <a:pt x="1636" y="678"/>
                  </a:cubicBezTo>
                  <a:cubicBezTo>
                    <a:pt x="1636" y="660"/>
                    <a:pt x="1636" y="660"/>
                    <a:pt x="1636" y="660"/>
                  </a:cubicBezTo>
                  <a:close/>
                  <a:moveTo>
                    <a:pt x="168" y="995"/>
                  </a:moveTo>
                  <a:lnTo>
                    <a:pt x="168" y="995"/>
                  </a:lnTo>
                  <a:cubicBezTo>
                    <a:pt x="0" y="1157"/>
                    <a:pt x="0" y="1157"/>
                    <a:pt x="0" y="1157"/>
                  </a:cubicBezTo>
                  <a:cubicBezTo>
                    <a:pt x="174" y="1336"/>
                    <a:pt x="174" y="1336"/>
                    <a:pt x="174" y="1336"/>
                  </a:cubicBezTo>
                  <a:cubicBezTo>
                    <a:pt x="192" y="1360"/>
                    <a:pt x="162" y="1348"/>
                    <a:pt x="162" y="1372"/>
                  </a:cubicBezTo>
                  <a:cubicBezTo>
                    <a:pt x="162" y="1390"/>
                    <a:pt x="192" y="1378"/>
                    <a:pt x="198" y="1384"/>
                  </a:cubicBezTo>
                  <a:cubicBezTo>
                    <a:pt x="204" y="1384"/>
                    <a:pt x="216" y="1408"/>
                    <a:pt x="216" y="1414"/>
                  </a:cubicBezTo>
                  <a:cubicBezTo>
                    <a:pt x="227" y="1432"/>
                    <a:pt x="258" y="1408"/>
                    <a:pt x="275" y="1426"/>
                  </a:cubicBezTo>
                  <a:cubicBezTo>
                    <a:pt x="293" y="1432"/>
                    <a:pt x="299" y="1450"/>
                    <a:pt x="311" y="1462"/>
                  </a:cubicBezTo>
                  <a:cubicBezTo>
                    <a:pt x="341" y="1486"/>
                    <a:pt x="371" y="1480"/>
                    <a:pt x="407" y="1473"/>
                  </a:cubicBezTo>
                  <a:cubicBezTo>
                    <a:pt x="437" y="1462"/>
                    <a:pt x="449" y="1444"/>
                    <a:pt x="479" y="1426"/>
                  </a:cubicBezTo>
                  <a:cubicBezTo>
                    <a:pt x="509" y="1402"/>
                    <a:pt x="527" y="1450"/>
                    <a:pt x="569" y="1462"/>
                  </a:cubicBezTo>
                  <a:cubicBezTo>
                    <a:pt x="623" y="1480"/>
                    <a:pt x="665" y="1480"/>
                    <a:pt x="713" y="1432"/>
                  </a:cubicBezTo>
                  <a:cubicBezTo>
                    <a:pt x="749" y="1396"/>
                    <a:pt x="821" y="1342"/>
                    <a:pt x="821" y="1282"/>
                  </a:cubicBezTo>
                  <a:cubicBezTo>
                    <a:pt x="803" y="1270"/>
                    <a:pt x="767" y="1294"/>
                    <a:pt x="749" y="1300"/>
                  </a:cubicBezTo>
                  <a:cubicBezTo>
                    <a:pt x="713" y="1306"/>
                    <a:pt x="725" y="1210"/>
                    <a:pt x="713" y="1181"/>
                  </a:cubicBezTo>
                  <a:cubicBezTo>
                    <a:pt x="695" y="1121"/>
                    <a:pt x="743" y="1067"/>
                    <a:pt x="779" y="1019"/>
                  </a:cubicBezTo>
                  <a:cubicBezTo>
                    <a:pt x="815" y="989"/>
                    <a:pt x="827" y="911"/>
                    <a:pt x="755" y="923"/>
                  </a:cubicBezTo>
                  <a:cubicBezTo>
                    <a:pt x="731" y="929"/>
                    <a:pt x="689" y="947"/>
                    <a:pt x="665" y="917"/>
                  </a:cubicBezTo>
                  <a:cubicBezTo>
                    <a:pt x="647" y="893"/>
                    <a:pt x="731" y="893"/>
                    <a:pt x="743" y="887"/>
                  </a:cubicBezTo>
                  <a:cubicBezTo>
                    <a:pt x="779" y="869"/>
                    <a:pt x="761" y="827"/>
                    <a:pt x="725" y="821"/>
                  </a:cubicBezTo>
                  <a:cubicBezTo>
                    <a:pt x="713" y="815"/>
                    <a:pt x="683" y="803"/>
                    <a:pt x="671" y="791"/>
                  </a:cubicBezTo>
                  <a:cubicBezTo>
                    <a:pt x="641" y="773"/>
                    <a:pt x="635" y="749"/>
                    <a:pt x="611" y="725"/>
                  </a:cubicBezTo>
                  <a:cubicBezTo>
                    <a:pt x="545" y="630"/>
                    <a:pt x="545" y="630"/>
                    <a:pt x="545" y="630"/>
                  </a:cubicBezTo>
                  <a:lnTo>
                    <a:pt x="545" y="630"/>
                  </a:lnTo>
                  <a:cubicBezTo>
                    <a:pt x="168" y="995"/>
                    <a:pt x="168" y="995"/>
                    <a:pt x="168" y="995"/>
                  </a:cubicBezTo>
                  <a:close/>
                  <a:moveTo>
                    <a:pt x="677" y="534"/>
                  </a:moveTo>
                  <a:lnTo>
                    <a:pt x="677" y="534"/>
                  </a:lnTo>
                  <a:lnTo>
                    <a:pt x="677" y="534"/>
                  </a:lnTo>
                  <a:cubicBezTo>
                    <a:pt x="815" y="702"/>
                    <a:pt x="815" y="702"/>
                    <a:pt x="815" y="702"/>
                  </a:cubicBezTo>
                  <a:cubicBezTo>
                    <a:pt x="803" y="714"/>
                    <a:pt x="797" y="744"/>
                    <a:pt x="809" y="755"/>
                  </a:cubicBezTo>
                  <a:cubicBezTo>
                    <a:pt x="815" y="767"/>
                    <a:pt x="839" y="762"/>
                    <a:pt x="851" y="767"/>
                  </a:cubicBezTo>
                  <a:cubicBezTo>
                    <a:pt x="881" y="786"/>
                    <a:pt x="881" y="797"/>
                    <a:pt x="893" y="821"/>
                  </a:cubicBezTo>
                  <a:cubicBezTo>
                    <a:pt x="899" y="833"/>
                    <a:pt x="929" y="851"/>
                    <a:pt x="935" y="845"/>
                  </a:cubicBezTo>
                  <a:cubicBezTo>
                    <a:pt x="959" y="827"/>
                    <a:pt x="941" y="767"/>
                    <a:pt x="995" y="786"/>
                  </a:cubicBezTo>
                  <a:cubicBezTo>
                    <a:pt x="1019" y="791"/>
                    <a:pt x="1042" y="809"/>
                    <a:pt x="1061" y="827"/>
                  </a:cubicBezTo>
                  <a:cubicBezTo>
                    <a:pt x="1079" y="863"/>
                    <a:pt x="1031" y="929"/>
                    <a:pt x="1019" y="965"/>
                  </a:cubicBezTo>
                  <a:cubicBezTo>
                    <a:pt x="1019" y="989"/>
                    <a:pt x="1007" y="1013"/>
                    <a:pt x="1019" y="1037"/>
                  </a:cubicBezTo>
                  <a:cubicBezTo>
                    <a:pt x="1031" y="1061"/>
                    <a:pt x="1061" y="1007"/>
                    <a:pt x="1084" y="1013"/>
                  </a:cubicBezTo>
                  <a:cubicBezTo>
                    <a:pt x="1090" y="1043"/>
                    <a:pt x="1037" y="1055"/>
                    <a:pt x="1066" y="1091"/>
                  </a:cubicBezTo>
                  <a:cubicBezTo>
                    <a:pt x="1090" y="1121"/>
                    <a:pt x="1103" y="1145"/>
                    <a:pt x="1066" y="1175"/>
                  </a:cubicBezTo>
                  <a:cubicBezTo>
                    <a:pt x="1055" y="1222"/>
                    <a:pt x="1007" y="1181"/>
                    <a:pt x="995" y="1157"/>
                  </a:cubicBezTo>
                  <a:cubicBezTo>
                    <a:pt x="977" y="1157"/>
                    <a:pt x="923" y="1222"/>
                    <a:pt x="935" y="1252"/>
                  </a:cubicBezTo>
                  <a:cubicBezTo>
                    <a:pt x="947" y="1276"/>
                    <a:pt x="983" y="1300"/>
                    <a:pt x="959" y="1330"/>
                  </a:cubicBezTo>
                  <a:cubicBezTo>
                    <a:pt x="941" y="1348"/>
                    <a:pt x="941" y="1360"/>
                    <a:pt x="941" y="1390"/>
                  </a:cubicBezTo>
                  <a:cubicBezTo>
                    <a:pt x="935" y="1408"/>
                    <a:pt x="911" y="1426"/>
                    <a:pt x="893" y="1426"/>
                  </a:cubicBezTo>
                  <a:cubicBezTo>
                    <a:pt x="863" y="1438"/>
                    <a:pt x="845" y="1462"/>
                    <a:pt x="839" y="1492"/>
                  </a:cubicBezTo>
                  <a:cubicBezTo>
                    <a:pt x="833" y="1521"/>
                    <a:pt x="809" y="1533"/>
                    <a:pt x="791" y="1552"/>
                  </a:cubicBezTo>
                  <a:cubicBezTo>
                    <a:pt x="767" y="1563"/>
                    <a:pt x="701" y="1629"/>
                    <a:pt x="773" y="1629"/>
                  </a:cubicBezTo>
                  <a:cubicBezTo>
                    <a:pt x="803" y="1629"/>
                    <a:pt x="839" y="1605"/>
                    <a:pt x="845" y="1647"/>
                  </a:cubicBezTo>
                  <a:cubicBezTo>
                    <a:pt x="851" y="1719"/>
                    <a:pt x="863" y="1737"/>
                    <a:pt x="809" y="1779"/>
                  </a:cubicBezTo>
                  <a:cubicBezTo>
                    <a:pt x="791" y="1791"/>
                    <a:pt x="779" y="1809"/>
                    <a:pt x="761" y="1827"/>
                  </a:cubicBezTo>
                  <a:cubicBezTo>
                    <a:pt x="677" y="1905"/>
                    <a:pt x="677" y="1905"/>
                    <a:pt x="677" y="1905"/>
                  </a:cubicBezTo>
                  <a:cubicBezTo>
                    <a:pt x="653" y="1929"/>
                    <a:pt x="665" y="1941"/>
                    <a:pt x="665" y="1971"/>
                  </a:cubicBezTo>
                  <a:cubicBezTo>
                    <a:pt x="665" y="1977"/>
                    <a:pt x="611" y="2049"/>
                    <a:pt x="599" y="2055"/>
                  </a:cubicBezTo>
                  <a:cubicBezTo>
                    <a:pt x="557" y="2067"/>
                    <a:pt x="503" y="2037"/>
                    <a:pt x="539" y="2109"/>
                  </a:cubicBezTo>
                  <a:cubicBezTo>
                    <a:pt x="545" y="2115"/>
                    <a:pt x="557" y="2121"/>
                    <a:pt x="557" y="2127"/>
                  </a:cubicBezTo>
                  <a:cubicBezTo>
                    <a:pt x="557" y="2139"/>
                    <a:pt x="545" y="2145"/>
                    <a:pt x="545" y="2163"/>
                  </a:cubicBezTo>
                  <a:cubicBezTo>
                    <a:pt x="539" y="2187"/>
                    <a:pt x="551" y="2217"/>
                    <a:pt x="515" y="2223"/>
                  </a:cubicBezTo>
                  <a:cubicBezTo>
                    <a:pt x="479" y="2235"/>
                    <a:pt x="473" y="2247"/>
                    <a:pt x="443" y="2217"/>
                  </a:cubicBezTo>
                  <a:cubicBezTo>
                    <a:pt x="425" y="2199"/>
                    <a:pt x="389" y="2199"/>
                    <a:pt x="371" y="2205"/>
                  </a:cubicBezTo>
                  <a:cubicBezTo>
                    <a:pt x="330" y="2223"/>
                    <a:pt x="377" y="2295"/>
                    <a:pt x="323" y="2282"/>
                  </a:cubicBezTo>
                  <a:cubicBezTo>
                    <a:pt x="305" y="2282"/>
                    <a:pt x="264" y="2253"/>
                    <a:pt x="258" y="2288"/>
                  </a:cubicBezTo>
                  <a:cubicBezTo>
                    <a:pt x="258" y="2306"/>
                    <a:pt x="275" y="2306"/>
                    <a:pt x="258" y="2330"/>
                  </a:cubicBezTo>
                  <a:cubicBezTo>
                    <a:pt x="233" y="2360"/>
                    <a:pt x="233" y="2378"/>
                    <a:pt x="258" y="2414"/>
                  </a:cubicBezTo>
                  <a:cubicBezTo>
                    <a:pt x="269" y="2426"/>
                    <a:pt x="282" y="2528"/>
                    <a:pt x="269" y="2540"/>
                  </a:cubicBezTo>
                  <a:cubicBezTo>
                    <a:pt x="258" y="2582"/>
                    <a:pt x="275" y="2660"/>
                    <a:pt x="251" y="2696"/>
                  </a:cubicBezTo>
                  <a:cubicBezTo>
                    <a:pt x="246" y="2702"/>
                    <a:pt x="227" y="2756"/>
                    <a:pt x="258" y="2744"/>
                  </a:cubicBezTo>
                  <a:cubicBezTo>
                    <a:pt x="293" y="2726"/>
                    <a:pt x="282" y="2714"/>
                    <a:pt x="311" y="2684"/>
                  </a:cubicBezTo>
                  <a:cubicBezTo>
                    <a:pt x="341" y="2660"/>
                    <a:pt x="347" y="2780"/>
                    <a:pt x="377" y="2756"/>
                  </a:cubicBezTo>
                  <a:cubicBezTo>
                    <a:pt x="413" y="2732"/>
                    <a:pt x="437" y="2666"/>
                    <a:pt x="485" y="2702"/>
                  </a:cubicBezTo>
                  <a:cubicBezTo>
                    <a:pt x="539" y="2732"/>
                    <a:pt x="539" y="2732"/>
                    <a:pt x="539" y="2732"/>
                  </a:cubicBezTo>
                  <a:cubicBezTo>
                    <a:pt x="563" y="2750"/>
                    <a:pt x="551" y="2804"/>
                    <a:pt x="605" y="2792"/>
                  </a:cubicBezTo>
                  <a:cubicBezTo>
                    <a:pt x="623" y="2786"/>
                    <a:pt x="659" y="2756"/>
                    <a:pt x="665" y="2780"/>
                  </a:cubicBezTo>
                  <a:cubicBezTo>
                    <a:pt x="671" y="2786"/>
                    <a:pt x="701" y="2822"/>
                    <a:pt x="689" y="2834"/>
                  </a:cubicBezTo>
                  <a:cubicBezTo>
                    <a:pt x="635" y="2858"/>
                    <a:pt x="611" y="2870"/>
                    <a:pt x="587" y="2918"/>
                  </a:cubicBezTo>
                  <a:cubicBezTo>
                    <a:pt x="557" y="2978"/>
                    <a:pt x="527" y="2930"/>
                    <a:pt x="491" y="2960"/>
                  </a:cubicBezTo>
                  <a:cubicBezTo>
                    <a:pt x="473" y="2972"/>
                    <a:pt x="455" y="2984"/>
                    <a:pt x="437" y="2984"/>
                  </a:cubicBezTo>
                  <a:cubicBezTo>
                    <a:pt x="389" y="2996"/>
                    <a:pt x="383" y="2912"/>
                    <a:pt x="347" y="2972"/>
                  </a:cubicBezTo>
                  <a:cubicBezTo>
                    <a:pt x="323" y="3014"/>
                    <a:pt x="299" y="3055"/>
                    <a:pt x="317" y="3097"/>
                  </a:cubicBezTo>
                  <a:cubicBezTo>
                    <a:pt x="347" y="3133"/>
                    <a:pt x="377" y="3127"/>
                    <a:pt x="395" y="3181"/>
                  </a:cubicBezTo>
                  <a:cubicBezTo>
                    <a:pt x="401" y="3211"/>
                    <a:pt x="425" y="3211"/>
                    <a:pt x="449" y="3235"/>
                  </a:cubicBezTo>
                  <a:cubicBezTo>
                    <a:pt x="527" y="3349"/>
                    <a:pt x="617" y="3103"/>
                    <a:pt x="677" y="3103"/>
                  </a:cubicBezTo>
                  <a:lnTo>
                    <a:pt x="677" y="3103"/>
                  </a:lnTo>
                  <a:cubicBezTo>
                    <a:pt x="677" y="3115"/>
                    <a:pt x="671" y="3169"/>
                    <a:pt x="677" y="3175"/>
                  </a:cubicBezTo>
                  <a:cubicBezTo>
                    <a:pt x="683" y="3175"/>
                    <a:pt x="683" y="3175"/>
                    <a:pt x="683" y="3175"/>
                  </a:cubicBezTo>
                  <a:cubicBezTo>
                    <a:pt x="731" y="3121"/>
                    <a:pt x="767" y="3163"/>
                    <a:pt x="815" y="3193"/>
                  </a:cubicBezTo>
                  <a:cubicBezTo>
                    <a:pt x="869" y="3229"/>
                    <a:pt x="995" y="3187"/>
                    <a:pt x="1001" y="3283"/>
                  </a:cubicBezTo>
                  <a:cubicBezTo>
                    <a:pt x="1001" y="3325"/>
                    <a:pt x="1049" y="3355"/>
                    <a:pt x="1049" y="3367"/>
                  </a:cubicBezTo>
                  <a:cubicBezTo>
                    <a:pt x="1049" y="3403"/>
                    <a:pt x="1007" y="3451"/>
                    <a:pt x="1049" y="3487"/>
                  </a:cubicBezTo>
                  <a:cubicBezTo>
                    <a:pt x="1097" y="3511"/>
                    <a:pt x="1084" y="3541"/>
                    <a:pt x="1061" y="3583"/>
                  </a:cubicBezTo>
                  <a:cubicBezTo>
                    <a:pt x="1037" y="3631"/>
                    <a:pt x="1084" y="3619"/>
                    <a:pt x="1108" y="3595"/>
                  </a:cubicBezTo>
                  <a:cubicBezTo>
                    <a:pt x="1138" y="3559"/>
                    <a:pt x="1216" y="3565"/>
                    <a:pt x="1204" y="3505"/>
                  </a:cubicBezTo>
                  <a:cubicBezTo>
                    <a:pt x="1192" y="3451"/>
                    <a:pt x="1282" y="3379"/>
                    <a:pt x="1318" y="3355"/>
                  </a:cubicBezTo>
                  <a:cubicBezTo>
                    <a:pt x="1354" y="3331"/>
                    <a:pt x="1354" y="3307"/>
                    <a:pt x="1378" y="3283"/>
                  </a:cubicBezTo>
                  <a:cubicBezTo>
                    <a:pt x="1384" y="3271"/>
                    <a:pt x="1420" y="3301"/>
                    <a:pt x="1432" y="3301"/>
                  </a:cubicBezTo>
                  <a:cubicBezTo>
                    <a:pt x="1564" y="3289"/>
                    <a:pt x="1564" y="3289"/>
                    <a:pt x="1564" y="3289"/>
                  </a:cubicBezTo>
                  <a:cubicBezTo>
                    <a:pt x="1630" y="3289"/>
                    <a:pt x="1720" y="3181"/>
                    <a:pt x="1732" y="3115"/>
                  </a:cubicBezTo>
                  <a:cubicBezTo>
                    <a:pt x="1744" y="3002"/>
                    <a:pt x="1768" y="3068"/>
                    <a:pt x="1834" y="3031"/>
                  </a:cubicBezTo>
                  <a:cubicBezTo>
                    <a:pt x="1894" y="2996"/>
                    <a:pt x="1953" y="2858"/>
                    <a:pt x="1989" y="2984"/>
                  </a:cubicBezTo>
                  <a:cubicBezTo>
                    <a:pt x="2001" y="3020"/>
                    <a:pt x="2037" y="2996"/>
                    <a:pt x="2055" y="2978"/>
                  </a:cubicBezTo>
                  <a:cubicBezTo>
                    <a:pt x="2085" y="2930"/>
                    <a:pt x="2097" y="2918"/>
                    <a:pt x="2139" y="2882"/>
                  </a:cubicBezTo>
                  <a:lnTo>
                    <a:pt x="2139" y="2882"/>
                  </a:lnTo>
                  <a:cubicBezTo>
                    <a:pt x="2211" y="2852"/>
                    <a:pt x="2211" y="2852"/>
                    <a:pt x="2211" y="2852"/>
                  </a:cubicBezTo>
                  <a:cubicBezTo>
                    <a:pt x="2247" y="2822"/>
                    <a:pt x="2277" y="2792"/>
                    <a:pt x="2301" y="2762"/>
                  </a:cubicBezTo>
                  <a:cubicBezTo>
                    <a:pt x="2313" y="2750"/>
                    <a:pt x="2349" y="2678"/>
                    <a:pt x="2367" y="2690"/>
                  </a:cubicBezTo>
                  <a:cubicBezTo>
                    <a:pt x="2385" y="2702"/>
                    <a:pt x="2403" y="2732"/>
                    <a:pt x="2433" y="2726"/>
                  </a:cubicBezTo>
                  <a:cubicBezTo>
                    <a:pt x="2445" y="2720"/>
                    <a:pt x="2457" y="2660"/>
                    <a:pt x="2487" y="2648"/>
                  </a:cubicBezTo>
                  <a:cubicBezTo>
                    <a:pt x="2505" y="2636"/>
                    <a:pt x="2499" y="2618"/>
                    <a:pt x="2493" y="2600"/>
                  </a:cubicBezTo>
                  <a:cubicBezTo>
                    <a:pt x="2493" y="2558"/>
                    <a:pt x="2493" y="2534"/>
                    <a:pt x="2505" y="2492"/>
                  </a:cubicBezTo>
                  <a:cubicBezTo>
                    <a:pt x="2505" y="2456"/>
                    <a:pt x="2463" y="2456"/>
                    <a:pt x="2463" y="2420"/>
                  </a:cubicBezTo>
                  <a:cubicBezTo>
                    <a:pt x="2463" y="2408"/>
                    <a:pt x="2469" y="2384"/>
                    <a:pt x="2469" y="2366"/>
                  </a:cubicBezTo>
                  <a:cubicBezTo>
                    <a:pt x="2475" y="2348"/>
                    <a:pt x="2523" y="2354"/>
                    <a:pt x="2535" y="2354"/>
                  </a:cubicBezTo>
                  <a:cubicBezTo>
                    <a:pt x="2595" y="2330"/>
                    <a:pt x="2511" y="2264"/>
                    <a:pt x="2517" y="2253"/>
                  </a:cubicBezTo>
                  <a:cubicBezTo>
                    <a:pt x="2517" y="2229"/>
                    <a:pt x="2613" y="2264"/>
                    <a:pt x="2631" y="2264"/>
                  </a:cubicBezTo>
                  <a:cubicBezTo>
                    <a:pt x="2649" y="2264"/>
                    <a:pt x="2649" y="2312"/>
                    <a:pt x="2667" y="2330"/>
                  </a:cubicBezTo>
                  <a:cubicBezTo>
                    <a:pt x="2696" y="2348"/>
                    <a:pt x="2696" y="2277"/>
                    <a:pt x="2703" y="2271"/>
                  </a:cubicBezTo>
                  <a:cubicBezTo>
                    <a:pt x="2714" y="2253"/>
                    <a:pt x="2732" y="2247"/>
                    <a:pt x="2744" y="2229"/>
                  </a:cubicBezTo>
                  <a:cubicBezTo>
                    <a:pt x="2756" y="2223"/>
                    <a:pt x="2727" y="2199"/>
                    <a:pt x="2720" y="2187"/>
                  </a:cubicBezTo>
                  <a:cubicBezTo>
                    <a:pt x="2720" y="2145"/>
                    <a:pt x="2738" y="2079"/>
                    <a:pt x="2756" y="2043"/>
                  </a:cubicBezTo>
                  <a:cubicBezTo>
                    <a:pt x="2786" y="1983"/>
                    <a:pt x="2720" y="2019"/>
                    <a:pt x="2703" y="1983"/>
                  </a:cubicBezTo>
                  <a:cubicBezTo>
                    <a:pt x="2690" y="1959"/>
                    <a:pt x="2672" y="1971"/>
                    <a:pt x="2643" y="1965"/>
                  </a:cubicBezTo>
                  <a:cubicBezTo>
                    <a:pt x="2619" y="1959"/>
                    <a:pt x="2649" y="1899"/>
                    <a:pt x="2643" y="1881"/>
                  </a:cubicBezTo>
                  <a:cubicBezTo>
                    <a:pt x="2631" y="1857"/>
                    <a:pt x="2529" y="1851"/>
                    <a:pt x="2505" y="1851"/>
                  </a:cubicBezTo>
                  <a:cubicBezTo>
                    <a:pt x="2457" y="1851"/>
                    <a:pt x="2469" y="1869"/>
                    <a:pt x="2445" y="1827"/>
                  </a:cubicBezTo>
                  <a:cubicBezTo>
                    <a:pt x="2427" y="1809"/>
                    <a:pt x="2421" y="1773"/>
                    <a:pt x="2409" y="1749"/>
                  </a:cubicBezTo>
                  <a:cubicBezTo>
                    <a:pt x="2385" y="1707"/>
                    <a:pt x="2421" y="1695"/>
                    <a:pt x="2433" y="1665"/>
                  </a:cubicBezTo>
                  <a:cubicBezTo>
                    <a:pt x="2439" y="1593"/>
                    <a:pt x="2439" y="1575"/>
                    <a:pt x="2397" y="1521"/>
                  </a:cubicBezTo>
                  <a:cubicBezTo>
                    <a:pt x="2367" y="1480"/>
                    <a:pt x="2433" y="1450"/>
                    <a:pt x="2439" y="1414"/>
                  </a:cubicBezTo>
                  <a:cubicBezTo>
                    <a:pt x="2457" y="1318"/>
                    <a:pt x="2457" y="1318"/>
                    <a:pt x="2457" y="1318"/>
                  </a:cubicBezTo>
                  <a:cubicBezTo>
                    <a:pt x="2463" y="1270"/>
                    <a:pt x="2499" y="1246"/>
                    <a:pt x="2511" y="1204"/>
                  </a:cubicBezTo>
                  <a:cubicBezTo>
                    <a:pt x="2517" y="1187"/>
                    <a:pt x="2505" y="1175"/>
                    <a:pt x="2529" y="1157"/>
                  </a:cubicBezTo>
                  <a:cubicBezTo>
                    <a:pt x="2559" y="1133"/>
                    <a:pt x="2559" y="1127"/>
                    <a:pt x="2535" y="1091"/>
                  </a:cubicBezTo>
                  <a:cubicBezTo>
                    <a:pt x="2517" y="1049"/>
                    <a:pt x="2415" y="1037"/>
                    <a:pt x="2445" y="1001"/>
                  </a:cubicBezTo>
                  <a:cubicBezTo>
                    <a:pt x="2463" y="977"/>
                    <a:pt x="2505" y="947"/>
                    <a:pt x="2535" y="953"/>
                  </a:cubicBezTo>
                  <a:cubicBezTo>
                    <a:pt x="2559" y="953"/>
                    <a:pt x="2529" y="995"/>
                    <a:pt x="2547" y="1007"/>
                  </a:cubicBezTo>
                  <a:cubicBezTo>
                    <a:pt x="2589" y="1025"/>
                    <a:pt x="2619" y="1007"/>
                    <a:pt x="2643" y="977"/>
                  </a:cubicBezTo>
                  <a:cubicBezTo>
                    <a:pt x="2685" y="917"/>
                    <a:pt x="2667" y="881"/>
                    <a:pt x="2661" y="821"/>
                  </a:cubicBezTo>
                  <a:cubicBezTo>
                    <a:pt x="2643" y="720"/>
                    <a:pt x="2541" y="773"/>
                    <a:pt x="2469" y="744"/>
                  </a:cubicBezTo>
                  <a:cubicBezTo>
                    <a:pt x="2403" y="714"/>
                    <a:pt x="2373" y="749"/>
                    <a:pt x="2319" y="738"/>
                  </a:cubicBezTo>
                  <a:cubicBezTo>
                    <a:pt x="2295" y="738"/>
                    <a:pt x="2277" y="714"/>
                    <a:pt x="2247" y="714"/>
                  </a:cubicBezTo>
                  <a:cubicBezTo>
                    <a:pt x="2217" y="707"/>
                    <a:pt x="2187" y="720"/>
                    <a:pt x="2163" y="696"/>
                  </a:cubicBezTo>
                  <a:cubicBezTo>
                    <a:pt x="2109" y="648"/>
                    <a:pt x="2007" y="731"/>
                    <a:pt x="2007" y="660"/>
                  </a:cubicBezTo>
                  <a:cubicBezTo>
                    <a:pt x="2007" y="642"/>
                    <a:pt x="2013" y="612"/>
                    <a:pt x="2019" y="594"/>
                  </a:cubicBezTo>
                  <a:cubicBezTo>
                    <a:pt x="1995" y="564"/>
                    <a:pt x="2037" y="510"/>
                    <a:pt x="2079" y="534"/>
                  </a:cubicBezTo>
                  <a:cubicBezTo>
                    <a:pt x="2139" y="558"/>
                    <a:pt x="2127" y="462"/>
                    <a:pt x="2127" y="444"/>
                  </a:cubicBezTo>
                  <a:cubicBezTo>
                    <a:pt x="2103" y="426"/>
                    <a:pt x="1965" y="510"/>
                    <a:pt x="2025" y="408"/>
                  </a:cubicBezTo>
                  <a:cubicBezTo>
                    <a:pt x="2067" y="336"/>
                    <a:pt x="1965" y="312"/>
                    <a:pt x="2055" y="246"/>
                  </a:cubicBezTo>
                  <a:cubicBezTo>
                    <a:pt x="2085" y="222"/>
                    <a:pt x="2121" y="180"/>
                    <a:pt x="2109" y="138"/>
                  </a:cubicBezTo>
                  <a:cubicBezTo>
                    <a:pt x="2097" y="114"/>
                    <a:pt x="2079" y="19"/>
                    <a:pt x="2061" y="0"/>
                  </a:cubicBezTo>
                  <a:cubicBezTo>
                    <a:pt x="2007" y="0"/>
                    <a:pt x="1899" y="96"/>
                    <a:pt x="1846" y="120"/>
                  </a:cubicBezTo>
                  <a:cubicBezTo>
                    <a:pt x="1756" y="162"/>
                    <a:pt x="1672" y="180"/>
                    <a:pt x="1570" y="192"/>
                  </a:cubicBezTo>
                  <a:cubicBezTo>
                    <a:pt x="1516" y="198"/>
                    <a:pt x="1426" y="198"/>
                    <a:pt x="1378" y="216"/>
                  </a:cubicBezTo>
                  <a:lnTo>
                    <a:pt x="1378" y="216"/>
                  </a:lnTo>
                  <a:cubicBezTo>
                    <a:pt x="1384" y="282"/>
                    <a:pt x="1384" y="282"/>
                    <a:pt x="1384" y="282"/>
                  </a:cubicBezTo>
                  <a:cubicBezTo>
                    <a:pt x="1384" y="294"/>
                    <a:pt x="1390" y="294"/>
                    <a:pt x="1384" y="306"/>
                  </a:cubicBezTo>
                  <a:cubicBezTo>
                    <a:pt x="1372" y="330"/>
                    <a:pt x="1384" y="360"/>
                    <a:pt x="1390" y="384"/>
                  </a:cubicBezTo>
                  <a:cubicBezTo>
                    <a:pt x="1390" y="390"/>
                    <a:pt x="1384" y="402"/>
                    <a:pt x="1378" y="414"/>
                  </a:cubicBezTo>
                  <a:cubicBezTo>
                    <a:pt x="1372" y="426"/>
                    <a:pt x="1372" y="444"/>
                    <a:pt x="1372" y="462"/>
                  </a:cubicBezTo>
                  <a:cubicBezTo>
                    <a:pt x="1528" y="678"/>
                    <a:pt x="1528" y="678"/>
                    <a:pt x="1528" y="678"/>
                  </a:cubicBezTo>
                  <a:lnTo>
                    <a:pt x="1528" y="678"/>
                  </a:lnTo>
                  <a:cubicBezTo>
                    <a:pt x="1546" y="684"/>
                    <a:pt x="1546" y="684"/>
                    <a:pt x="1546" y="684"/>
                  </a:cubicBezTo>
                  <a:cubicBezTo>
                    <a:pt x="1558" y="690"/>
                    <a:pt x="1558" y="702"/>
                    <a:pt x="1552" y="714"/>
                  </a:cubicBezTo>
                  <a:cubicBezTo>
                    <a:pt x="1552" y="725"/>
                    <a:pt x="1534" y="738"/>
                    <a:pt x="1522" y="744"/>
                  </a:cubicBezTo>
                  <a:cubicBezTo>
                    <a:pt x="1522" y="749"/>
                    <a:pt x="1510" y="762"/>
                    <a:pt x="1498" y="762"/>
                  </a:cubicBezTo>
                  <a:cubicBezTo>
                    <a:pt x="1486" y="755"/>
                    <a:pt x="1486" y="738"/>
                    <a:pt x="1492" y="725"/>
                  </a:cubicBezTo>
                  <a:lnTo>
                    <a:pt x="1492" y="725"/>
                  </a:lnTo>
                  <a:cubicBezTo>
                    <a:pt x="1462" y="725"/>
                    <a:pt x="1462" y="725"/>
                    <a:pt x="1462" y="725"/>
                  </a:cubicBezTo>
                  <a:cubicBezTo>
                    <a:pt x="1432" y="725"/>
                    <a:pt x="1438" y="797"/>
                    <a:pt x="1414" y="815"/>
                  </a:cubicBezTo>
                  <a:cubicBezTo>
                    <a:pt x="1414" y="821"/>
                    <a:pt x="1390" y="827"/>
                    <a:pt x="1396" y="839"/>
                  </a:cubicBezTo>
                  <a:cubicBezTo>
                    <a:pt x="1444" y="881"/>
                    <a:pt x="1402" y="899"/>
                    <a:pt x="1378" y="935"/>
                  </a:cubicBezTo>
                  <a:cubicBezTo>
                    <a:pt x="1354" y="965"/>
                    <a:pt x="1330" y="1013"/>
                    <a:pt x="1300" y="1037"/>
                  </a:cubicBezTo>
                  <a:cubicBezTo>
                    <a:pt x="1276" y="1067"/>
                    <a:pt x="1246" y="1007"/>
                    <a:pt x="1246" y="983"/>
                  </a:cubicBezTo>
                  <a:cubicBezTo>
                    <a:pt x="1252" y="971"/>
                    <a:pt x="1282" y="941"/>
                    <a:pt x="1276" y="935"/>
                  </a:cubicBezTo>
                  <a:cubicBezTo>
                    <a:pt x="1270" y="917"/>
                    <a:pt x="1246" y="911"/>
                    <a:pt x="1258" y="887"/>
                  </a:cubicBezTo>
                  <a:cubicBezTo>
                    <a:pt x="1282" y="857"/>
                    <a:pt x="1276" y="845"/>
                    <a:pt x="1234" y="833"/>
                  </a:cubicBezTo>
                  <a:cubicBezTo>
                    <a:pt x="1198" y="827"/>
                    <a:pt x="1138" y="851"/>
                    <a:pt x="1121" y="815"/>
                  </a:cubicBezTo>
                  <a:cubicBezTo>
                    <a:pt x="1114" y="803"/>
                    <a:pt x="1108" y="791"/>
                    <a:pt x="1126" y="786"/>
                  </a:cubicBezTo>
                  <a:cubicBezTo>
                    <a:pt x="1174" y="767"/>
                    <a:pt x="1121" y="720"/>
                    <a:pt x="1103" y="707"/>
                  </a:cubicBezTo>
                  <a:cubicBezTo>
                    <a:pt x="1084" y="696"/>
                    <a:pt x="1037" y="636"/>
                    <a:pt x="1042" y="612"/>
                  </a:cubicBezTo>
                  <a:cubicBezTo>
                    <a:pt x="1055" y="588"/>
                    <a:pt x="1073" y="564"/>
                    <a:pt x="1042" y="552"/>
                  </a:cubicBezTo>
                  <a:cubicBezTo>
                    <a:pt x="1013" y="540"/>
                    <a:pt x="989" y="582"/>
                    <a:pt x="971" y="540"/>
                  </a:cubicBezTo>
                  <a:cubicBezTo>
                    <a:pt x="815" y="360"/>
                    <a:pt x="815" y="360"/>
                    <a:pt x="815" y="360"/>
                  </a:cubicBezTo>
                  <a:lnTo>
                    <a:pt x="815" y="360"/>
                  </a:lnTo>
                  <a:lnTo>
                    <a:pt x="677" y="534"/>
                  </a:lnTo>
                  <a:close/>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8" name="Freeform 140">
              <a:extLst>
                <a:ext uri="{FF2B5EF4-FFF2-40B4-BE49-F238E27FC236}">
                  <a16:creationId xmlns:a16="http://schemas.microsoft.com/office/drawing/2014/main" id="{25CD7A39-1874-CB46-A8FB-C24E16778EB8}"/>
                </a:ext>
              </a:extLst>
            </p:cNvPr>
            <p:cNvSpPr>
              <a:spLocks noChangeArrowheads="1"/>
            </p:cNvSpPr>
            <p:nvPr/>
          </p:nvSpPr>
          <p:spPr bwMode="auto">
            <a:xfrm>
              <a:off x="1510981" y="6874837"/>
              <a:ext cx="2751609" cy="2697692"/>
            </a:xfrm>
            <a:custGeom>
              <a:avLst/>
              <a:gdLst>
                <a:gd name="T0" fmla="*/ 3135 w 5161"/>
                <a:gd name="T1" fmla="*/ 1527 h 5058"/>
                <a:gd name="T2" fmla="*/ 2991 w 5161"/>
                <a:gd name="T3" fmla="*/ 1599 h 5058"/>
                <a:gd name="T4" fmla="*/ 3494 w 5161"/>
                <a:gd name="T5" fmla="*/ 1593 h 5058"/>
                <a:gd name="T6" fmla="*/ 3189 w 5161"/>
                <a:gd name="T7" fmla="*/ 1587 h 5058"/>
                <a:gd name="T8" fmla="*/ 4321 w 5161"/>
                <a:gd name="T9" fmla="*/ 72 h 5058"/>
                <a:gd name="T10" fmla="*/ 4315 w 5161"/>
                <a:gd name="T11" fmla="*/ 318 h 5058"/>
                <a:gd name="T12" fmla="*/ 4357 w 5161"/>
                <a:gd name="T13" fmla="*/ 671 h 5058"/>
                <a:gd name="T14" fmla="*/ 4201 w 5161"/>
                <a:gd name="T15" fmla="*/ 743 h 5058"/>
                <a:gd name="T16" fmla="*/ 3985 w 5161"/>
                <a:gd name="T17" fmla="*/ 408 h 5058"/>
                <a:gd name="T18" fmla="*/ 474 w 5161"/>
                <a:gd name="T19" fmla="*/ 4044 h 5058"/>
                <a:gd name="T20" fmla="*/ 654 w 5161"/>
                <a:gd name="T21" fmla="*/ 4002 h 5058"/>
                <a:gd name="T22" fmla="*/ 1001 w 5161"/>
                <a:gd name="T23" fmla="*/ 3553 h 5058"/>
                <a:gd name="T24" fmla="*/ 1457 w 5161"/>
                <a:gd name="T25" fmla="*/ 3325 h 5058"/>
                <a:gd name="T26" fmla="*/ 1870 w 5161"/>
                <a:gd name="T27" fmla="*/ 3061 h 5058"/>
                <a:gd name="T28" fmla="*/ 2266 w 5161"/>
                <a:gd name="T29" fmla="*/ 2966 h 5058"/>
                <a:gd name="T30" fmla="*/ 2823 w 5161"/>
                <a:gd name="T31" fmla="*/ 3145 h 5058"/>
                <a:gd name="T32" fmla="*/ 3458 w 5161"/>
                <a:gd name="T33" fmla="*/ 3403 h 5058"/>
                <a:gd name="T34" fmla="*/ 3728 w 5161"/>
                <a:gd name="T35" fmla="*/ 3547 h 5058"/>
                <a:gd name="T36" fmla="*/ 3620 w 5161"/>
                <a:gd name="T37" fmla="*/ 3726 h 5058"/>
                <a:gd name="T38" fmla="*/ 3560 w 5161"/>
                <a:gd name="T39" fmla="*/ 3984 h 5058"/>
                <a:gd name="T40" fmla="*/ 3920 w 5161"/>
                <a:gd name="T41" fmla="*/ 4535 h 5058"/>
                <a:gd name="T42" fmla="*/ 4435 w 5161"/>
                <a:gd name="T43" fmla="*/ 4949 h 5058"/>
                <a:gd name="T44" fmla="*/ 4861 w 5161"/>
                <a:gd name="T45" fmla="*/ 4529 h 5058"/>
                <a:gd name="T46" fmla="*/ 5034 w 5161"/>
                <a:gd name="T47" fmla="*/ 4062 h 5058"/>
                <a:gd name="T48" fmla="*/ 4950 w 5161"/>
                <a:gd name="T49" fmla="*/ 3559 h 5058"/>
                <a:gd name="T50" fmla="*/ 5136 w 5161"/>
                <a:gd name="T51" fmla="*/ 3037 h 5058"/>
                <a:gd name="T52" fmla="*/ 4777 w 5161"/>
                <a:gd name="T53" fmla="*/ 2887 h 5058"/>
                <a:gd name="T54" fmla="*/ 4147 w 5161"/>
                <a:gd name="T55" fmla="*/ 3361 h 5058"/>
                <a:gd name="T56" fmla="*/ 3758 w 5161"/>
                <a:gd name="T57" fmla="*/ 3049 h 5058"/>
                <a:gd name="T58" fmla="*/ 3338 w 5161"/>
                <a:gd name="T59" fmla="*/ 3037 h 5058"/>
                <a:gd name="T60" fmla="*/ 3632 w 5161"/>
                <a:gd name="T61" fmla="*/ 2690 h 5058"/>
                <a:gd name="T62" fmla="*/ 3254 w 5161"/>
                <a:gd name="T63" fmla="*/ 2540 h 5058"/>
                <a:gd name="T64" fmla="*/ 3201 w 5161"/>
                <a:gd name="T65" fmla="*/ 2144 h 5058"/>
                <a:gd name="T66" fmla="*/ 3500 w 5161"/>
                <a:gd name="T67" fmla="*/ 1983 h 5058"/>
                <a:gd name="T68" fmla="*/ 3752 w 5161"/>
                <a:gd name="T69" fmla="*/ 1635 h 5058"/>
                <a:gd name="T70" fmla="*/ 3884 w 5161"/>
                <a:gd name="T71" fmla="*/ 1246 h 5058"/>
                <a:gd name="T72" fmla="*/ 4027 w 5161"/>
                <a:gd name="T73" fmla="*/ 869 h 5058"/>
                <a:gd name="T74" fmla="*/ 3836 w 5161"/>
                <a:gd name="T75" fmla="*/ 677 h 5058"/>
                <a:gd name="T76" fmla="*/ 3488 w 5161"/>
                <a:gd name="T77" fmla="*/ 486 h 5058"/>
                <a:gd name="T78" fmla="*/ 3608 w 5161"/>
                <a:gd name="T79" fmla="*/ 773 h 5058"/>
                <a:gd name="T80" fmla="*/ 3656 w 5161"/>
                <a:gd name="T81" fmla="*/ 1288 h 5058"/>
                <a:gd name="T82" fmla="*/ 3159 w 5161"/>
                <a:gd name="T83" fmla="*/ 1270 h 5058"/>
                <a:gd name="T84" fmla="*/ 3111 w 5161"/>
                <a:gd name="T85" fmla="*/ 851 h 5058"/>
                <a:gd name="T86" fmla="*/ 2505 w 5161"/>
                <a:gd name="T87" fmla="*/ 558 h 5058"/>
                <a:gd name="T88" fmla="*/ 1774 w 5161"/>
                <a:gd name="T89" fmla="*/ 887 h 5058"/>
                <a:gd name="T90" fmla="*/ 1619 w 5161"/>
                <a:gd name="T91" fmla="*/ 1138 h 5058"/>
                <a:gd name="T92" fmla="*/ 1373 w 5161"/>
                <a:gd name="T93" fmla="*/ 1611 h 5058"/>
                <a:gd name="T94" fmla="*/ 594 w 5161"/>
                <a:gd name="T95" fmla="*/ 2240 h 5058"/>
                <a:gd name="T96" fmla="*/ 378 w 5161"/>
                <a:gd name="T97" fmla="*/ 2822 h 5058"/>
                <a:gd name="T98" fmla="*/ 108 w 5161"/>
                <a:gd name="T99" fmla="*/ 3433 h 5058"/>
                <a:gd name="T100" fmla="*/ 456 w 5161"/>
                <a:gd name="T101" fmla="*/ 3924 h 5058"/>
                <a:gd name="T102" fmla="*/ 480 w 5161"/>
                <a:gd name="T103" fmla="*/ 4368 h 5058"/>
                <a:gd name="T104" fmla="*/ 606 w 5161"/>
                <a:gd name="T105" fmla="*/ 4170 h 5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61" h="5058">
                  <a:moveTo>
                    <a:pt x="2991" y="1599"/>
                  </a:moveTo>
                  <a:lnTo>
                    <a:pt x="2991" y="1599"/>
                  </a:lnTo>
                  <a:cubicBezTo>
                    <a:pt x="3015" y="1581"/>
                    <a:pt x="3021" y="1557"/>
                    <a:pt x="3033" y="1533"/>
                  </a:cubicBezTo>
                  <a:cubicBezTo>
                    <a:pt x="3045" y="1515"/>
                    <a:pt x="3075" y="1503"/>
                    <a:pt x="3093" y="1491"/>
                  </a:cubicBezTo>
                  <a:cubicBezTo>
                    <a:pt x="3105" y="1479"/>
                    <a:pt x="3129" y="1485"/>
                    <a:pt x="3129" y="1497"/>
                  </a:cubicBezTo>
                  <a:cubicBezTo>
                    <a:pt x="3135" y="1509"/>
                    <a:pt x="3135" y="1515"/>
                    <a:pt x="3135" y="1527"/>
                  </a:cubicBezTo>
                  <a:cubicBezTo>
                    <a:pt x="3135" y="1539"/>
                    <a:pt x="3141" y="1551"/>
                    <a:pt x="3135" y="1563"/>
                  </a:cubicBezTo>
                  <a:cubicBezTo>
                    <a:pt x="3129" y="1587"/>
                    <a:pt x="3111" y="1605"/>
                    <a:pt x="3099" y="1623"/>
                  </a:cubicBezTo>
                  <a:cubicBezTo>
                    <a:pt x="3087" y="1659"/>
                    <a:pt x="3075" y="1689"/>
                    <a:pt x="3033" y="1701"/>
                  </a:cubicBezTo>
                  <a:cubicBezTo>
                    <a:pt x="3021" y="1701"/>
                    <a:pt x="3009" y="1677"/>
                    <a:pt x="3003" y="1665"/>
                  </a:cubicBezTo>
                  <a:cubicBezTo>
                    <a:pt x="2991" y="1647"/>
                    <a:pt x="2961" y="1641"/>
                    <a:pt x="2979" y="1611"/>
                  </a:cubicBezTo>
                  <a:cubicBezTo>
                    <a:pt x="2991" y="1599"/>
                    <a:pt x="2991" y="1599"/>
                    <a:pt x="2991" y="1599"/>
                  </a:cubicBezTo>
                  <a:close/>
                  <a:moveTo>
                    <a:pt x="3189" y="1587"/>
                  </a:moveTo>
                  <a:lnTo>
                    <a:pt x="3189" y="1587"/>
                  </a:lnTo>
                  <a:cubicBezTo>
                    <a:pt x="3260" y="1575"/>
                    <a:pt x="3278" y="1551"/>
                    <a:pt x="3314" y="1491"/>
                  </a:cubicBezTo>
                  <a:cubicBezTo>
                    <a:pt x="3332" y="1461"/>
                    <a:pt x="3368" y="1431"/>
                    <a:pt x="3392" y="1401"/>
                  </a:cubicBezTo>
                  <a:cubicBezTo>
                    <a:pt x="3440" y="1318"/>
                    <a:pt x="3470" y="1455"/>
                    <a:pt x="3518" y="1473"/>
                  </a:cubicBezTo>
                  <a:cubicBezTo>
                    <a:pt x="3584" y="1503"/>
                    <a:pt x="3518" y="1557"/>
                    <a:pt x="3494" y="1593"/>
                  </a:cubicBezTo>
                  <a:cubicBezTo>
                    <a:pt x="3482" y="1617"/>
                    <a:pt x="3458" y="1683"/>
                    <a:pt x="3416" y="1671"/>
                  </a:cubicBezTo>
                  <a:cubicBezTo>
                    <a:pt x="3380" y="1665"/>
                    <a:pt x="3386" y="1617"/>
                    <a:pt x="3362" y="1605"/>
                  </a:cubicBezTo>
                  <a:cubicBezTo>
                    <a:pt x="3320" y="1587"/>
                    <a:pt x="3284" y="1623"/>
                    <a:pt x="3248" y="1647"/>
                  </a:cubicBezTo>
                  <a:cubicBezTo>
                    <a:pt x="3231" y="1659"/>
                    <a:pt x="3212" y="1659"/>
                    <a:pt x="3194" y="1659"/>
                  </a:cubicBezTo>
                  <a:cubicBezTo>
                    <a:pt x="3153" y="1659"/>
                    <a:pt x="3170" y="1635"/>
                    <a:pt x="3165" y="1611"/>
                  </a:cubicBezTo>
                  <a:cubicBezTo>
                    <a:pt x="3189" y="1587"/>
                    <a:pt x="3189" y="1587"/>
                    <a:pt x="3189" y="1587"/>
                  </a:cubicBezTo>
                  <a:close/>
                  <a:moveTo>
                    <a:pt x="3758" y="216"/>
                  </a:moveTo>
                  <a:lnTo>
                    <a:pt x="3758" y="216"/>
                  </a:lnTo>
                  <a:cubicBezTo>
                    <a:pt x="4081" y="0"/>
                    <a:pt x="4081" y="0"/>
                    <a:pt x="4081" y="0"/>
                  </a:cubicBezTo>
                  <a:cubicBezTo>
                    <a:pt x="4231" y="48"/>
                    <a:pt x="4231" y="48"/>
                    <a:pt x="4231" y="48"/>
                  </a:cubicBezTo>
                  <a:lnTo>
                    <a:pt x="4231" y="48"/>
                  </a:lnTo>
                  <a:cubicBezTo>
                    <a:pt x="4321" y="72"/>
                    <a:pt x="4321" y="72"/>
                    <a:pt x="4321" y="72"/>
                  </a:cubicBezTo>
                  <a:lnTo>
                    <a:pt x="4321" y="72"/>
                  </a:lnTo>
                  <a:cubicBezTo>
                    <a:pt x="4327" y="138"/>
                    <a:pt x="4327" y="138"/>
                    <a:pt x="4327" y="138"/>
                  </a:cubicBezTo>
                  <a:cubicBezTo>
                    <a:pt x="4327" y="150"/>
                    <a:pt x="4333" y="150"/>
                    <a:pt x="4327" y="162"/>
                  </a:cubicBezTo>
                  <a:cubicBezTo>
                    <a:pt x="4315" y="186"/>
                    <a:pt x="4327" y="216"/>
                    <a:pt x="4333" y="240"/>
                  </a:cubicBezTo>
                  <a:cubicBezTo>
                    <a:pt x="4333" y="246"/>
                    <a:pt x="4327" y="258"/>
                    <a:pt x="4321" y="270"/>
                  </a:cubicBezTo>
                  <a:cubicBezTo>
                    <a:pt x="4315" y="282"/>
                    <a:pt x="4315" y="300"/>
                    <a:pt x="4315" y="318"/>
                  </a:cubicBezTo>
                  <a:cubicBezTo>
                    <a:pt x="4471" y="534"/>
                    <a:pt x="4471" y="534"/>
                    <a:pt x="4471" y="534"/>
                  </a:cubicBezTo>
                  <a:lnTo>
                    <a:pt x="4471" y="534"/>
                  </a:lnTo>
                  <a:cubicBezTo>
                    <a:pt x="4435" y="581"/>
                    <a:pt x="4435" y="581"/>
                    <a:pt x="4435" y="581"/>
                  </a:cubicBezTo>
                  <a:lnTo>
                    <a:pt x="4435" y="581"/>
                  </a:lnTo>
                  <a:cubicBezTo>
                    <a:pt x="4405" y="581"/>
                    <a:pt x="4405" y="581"/>
                    <a:pt x="4405" y="581"/>
                  </a:cubicBezTo>
                  <a:cubicBezTo>
                    <a:pt x="4375" y="581"/>
                    <a:pt x="4381" y="653"/>
                    <a:pt x="4357" y="671"/>
                  </a:cubicBezTo>
                  <a:cubicBezTo>
                    <a:pt x="4357" y="677"/>
                    <a:pt x="4333" y="683"/>
                    <a:pt x="4339" y="695"/>
                  </a:cubicBezTo>
                  <a:cubicBezTo>
                    <a:pt x="4387" y="737"/>
                    <a:pt x="4345" y="755"/>
                    <a:pt x="4321" y="791"/>
                  </a:cubicBezTo>
                  <a:cubicBezTo>
                    <a:pt x="4297" y="821"/>
                    <a:pt x="4273" y="869"/>
                    <a:pt x="4243" y="893"/>
                  </a:cubicBezTo>
                  <a:cubicBezTo>
                    <a:pt x="4219" y="923"/>
                    <a:pt x="4189" y="863"/>
                    <a:pt x="4189" y="839"/>
                  </a:cubicBezTo>
                  <a:cubicBezTo>
                    <a:pt x="4195" y="827"/>
                    <a:pt x="4225" y="797"/>
                    <a:pt x="4219" y="791"/>
                  </a:cubicBezTo>
                  <a:cubicBezTo>
                    <a:pt x="4213" y="773"/>
                    <a:pt x="4189" y="767"/>
                    <a:pt x="4201" y="743"/>
                  </a:cubicBezTo>
                  <a:cubicBezTo>
                    <a:pt x="4225" y="713"/>
                    <a:pt x="4219" y="701"/>
                    <a:pt x="4177" y="689"/>
                  </a:cubicBezTo>
                  <a:cubicBezTo>
                    <a:pt x="4141" y="683"/>
                    <a:pt x="4081" y="707"/>
                    <a:pt x="4064" y="671"/>
                  </a:cubicBezTo>
                  <a:cubicBezTo>
                    <a:pt x="4057" y="659"/>
                    <a:pt x="4051" y="647"/>
                    <a:pt x="4069" y="642"/>
                  </a:cubicBezTo>
                  <a:cubicBezTo>
                    <a:pt x="4117" y="623"/>
                    <a:pt x="4064" y="576"/>
                    <a:pt x="4046" y="563"/>
                  </a:cubicBezTo>
                  <a:cubicBezTo>
                    <a:pt x="4027" y="552"/>
                    <a:pt x="3980" y="492"/>
                    <a:pt x="3985" y="468"/>
                  </a:cubicBezTo>
                  <a:cubicBezTo>
                    <a:pt x="3998" y="444"/>
                    <a:pt x="4016" y="420"/>
                    <a:pt x="3985" y="408"/>
                  </a:cubicBezTo>
                  <a:cubicBezTo>
                    <a:pt x="3956" y="396"/>
                    <a:pt x="3932" y="438"/>
                    <a:pt x="3914" y="396"/>
                  </a:cubicBezTo>
                  <a:cubicBezTo>
                    <a:pt x="3758" y="216"/>
                    <a:pt x="3758" y="216"/>
                    <a:pt x="3758" y="216"/>
                  </a:cubicBezTo>
                  <a:close/>
                  <a:moveTo>
                    <a:pt x="516" y="4050"/>
                  </a:moveTo>
                  <a:lnTo>
                    <a:pt x="516" y="4050"/>
                  </a:lnTo>
                  <a:cubicBezTo>
                    <a:pt x="510" y="4050"/>
                    <a:pt x="516" y="4044"/>
                    <a:pt x="510" y="4044"/>
                  </a:cubicBezTo>
                  <a:cubicBezTo>
                    <a:pt x="498" y="4038"/>
                    <a:pt x="486" y="4038"/>
                    <a:pt x="474" y="4044"/>
                  </a:cubicBezTo>
                  <a:cubicBezTo>
                    <a:pt x="462" y="4044"/>
                    <a:pt x="456" y="4080"/>
                    <a:pt x="474" y="4080"/>
                  </a:cubicBezTo>
                  <a:cubicBezTo>
                    <a:pt x="486" y="4080"/>
                    <a:pt x="492" y="4074"/>
                    <a:pt x="504" y="4074"/>
                  </a:cubicBezTo>
                  <a:cubicBezTo>
                    <a:pt x="510" y="4074"/>
                    <a:pt x="516" y="4074"/>
                    <a:pt x="516" y="4074"/>
                  </a:cubicBezTo>
                  <a:cubicBezTo>
                    <a:pt x="528" y="4062"/>
                    <a:pt x="522" y="4056"/>
                    <a:pt x="516" y="4050"/>
                  </a:cubicBezTo>
                  <a:close/>
                  <a:moveTo>
                    <a:pt x="654" y="4002"/>
                  </a:moveTo>
                  <a:lnTo>
                    <a:pt x="654" y="4002"/>
                  </a:lnTo>
                  <a:cubicBezTo>
                    <a:pt x="660" y="3984"/>
                    <a:pt x="672" y="3972"/>
                    <a:pt x="684" y="3954"/>
                  </a:cubicBezTo>
                  <a:cubicBezTo>
                    <a:pt x="726" y="3906"/>
                    <a:pt x="767" y="3834"/>
                    <a:pt x="821" y="3786"/>
                  </a:cubicBezTo>
                  <a:cubicBezTo>
                    <a:pt x="845" y="3768"/>
                    <a:pt x="857" y="3738"/>
                    <a:pt x="899" y="3756"/>
                  </a:cubicBezTo>
                  <a:cubicBezTo>
                    <a:pt x="929" y="3774"/>
                    <a:pt x="947" y="3756"/>
                    <a:pt x="965" y="3715"/>
                  </a:cubicBezTo>
                  <a:cubicBezTo>
                    <a:pt x="965" y="3696"/>
                    <a:pt x="947" y="3678"/>
                    <a:pt x="947" y="3667"/>
                  </a:cubicBezTo>
                  <a:cubicBezTo>
                    <a:pt x="989" y="3667"/>
                    <a:pt x="1001" y="3583"/>
                    <a:pt x="1001" y="3553"/>
                  </a:cubicBezTo>
                  <a:cubicBezTo>
                    <a:pt x="1055" y="3553"/>
                    <a:pt x="1061" y="3511"/>
                    <a:pt x="1097" y="3475"/>
                  </a:cubicBezTo>
                  <a:cubicBezTo>
                    <a:pt x="1103" y="3463"/>
                    <a:pt x="1115" y="3427"/>
                    <a:pt x="1121" y="3427"/>
                  </a:cubicBezTo>
                  <a:cubicBezTo>
                    <a:pt x="1151" y="3421"/>
                    <a:pt x="1169" y="3409"/>
                    <a:pt x="1187" y="3385"/>
                  </a:cubicBezTo>
                  <a:cubicBezTo>
                    <a:pt x="1211" y="3367"/>
                    <a:pt x="1199" y="3343"/>
                    <a:pt x="1235" y="3331"/>
                  </a:cubicBezTo>
                  <a:cubicBezTo>
                    <a:pt x="1271" y="3325"/>
                    <a:pt x="1319" y="3301"/>
                    <a:pt x="1355" y="3295"/>
                  </a:cubicBezTo>
                  <a:cubicBezTo>
                    <a:pt x="1397" y="3295"/>
                    <a:pt x="1427" y="3337"/>
                    <a:pt x="1457" y="3325"/>
                  </a:cubicBezTo>
                  <a:cubicBezTo>
                    <a:pt x="1505" y="3331"/>
                    <a:pt x="1511" y="3301"/>
                    <a:pt x="1547" y="3289"/>
                  </a:cubicBezTo>
                  <a:cubicBezTo>
                    <a:pt x="1601" y="3265"/>
                    <a:pt x="1648" y="3247"/>
                    <a:pt x="1702" y="3217"/>
                  </a:cubicBezTo>
                  <a:cubicBezTo>
                    <a:pt x="1714" y="3211"/>
                    <a:pt x="1738" y="3223"/>
                    <a:pt x="1738" y="3205"/>
                  </a:cubicBezTo>
                  <a:cubicBezTo>
                    <a:pt x="1744" y="3169"/>
                    <a:pt x="1750" y="3139"/>
                    <a:pt x="1792" y="3133"/>
                  </a:cubicBezTo>
                  <a:cubicBezTo>
                    <a:pt x="1828" y="3121"/>
                    <a:pt x="1816" y="3121"/>
                    <a:pt x="1834" y="3091"/>
                  </a:cubicBezTo>
                  <a:cubicBezTo>
                    <a:pt x="1840" y="3079"/>
                    <a:pt x="1858" y="3067"/>
                    <a:pt x="1870" y="3061"/>
                  </a:cubicBezTo>
                  <a:cubicBezTo>
                    <a:pt x="1894" y="3043"/>
                    <a:pt x="1900" y="3007"/>
                    <a:pt x="1930" y="2989"/>
                  </a:cubicBezTo>
                  <a:cubicBezTo>
                    <a:pt x="1954" y="2977"/>
                    <a:pt x="2014" y="2977"/>
                    <a:pt x="2038" y="3001"/>
                  </a:cubicBezTo>
                  <a:cubicBezTo>
                    <a:pt x="2080" y="3025"/>
                    <a:pt x="2116" y="3049"/>
                    <a:pt x="2170" y="3031"/>
                  </a:cubicBezTo>
                  <a:cubicBezTo>
                    <a:pt x="2170" y="3025"/>
                    <a:pt x="2170" y="3025"/>
                    <a:pt x="2170" y="3025"/>
                  </a:cubicBezTo>
                  <a:cubicBezTo>
                    <a:pt x="2182" y="3019"/>
                    <a:pt x="2182" y="2995"/>
                    <a:pt x="2200" y="2995"/>
                  </a:cubicBezTo>
                  <a:cubicBezTo>
                    <a:pt x="2230" y="2995"/>
                    <a:pt x="2242" y="2966"/>
                    <a:pt x="2266" y="2966"/>
                  </a:cubicBezTo>
                  <a:cubicBezTo>
                    <a:pt x="2290" y="2966"/>
                    <a:pt x="2308" y="2971"/>
                    <a:pt x="2320" y="2989"/>
                  </a:cubicBezTo>
                  <a:cubicBezTo>
                    <a:pt x="2320" y="3001"/>
                    <a:pt x="2397" y="3007"/>
                    <a:pt x="2421" y="3031"/>
                  </a:cubicBezTo>
                  <a:cubicBezTo>
                    <a:pt x="2451" y="3067"/>
                    <a:pt x="2451" y="3019"/>
                    <a:pt x="2481" y="3037"/>
                  </a:cubicBezTo>
                  <a:cubicBezTo>
                    <a:pt x="2523" y="3061"/>
                    <a:pt x="2583" y="3037"/>
                    <a:pt x="2637" y="3055"/>
                  </a:cubicBezTo>
                  <a:cubicBezTo>
                    <a:pt x="2733" y="3085"/>
                    <a:pt x="2733" y="3085"/>
                    <a:pt x="2733" y="3085"/>
                  </a:cubicBezTo>
                  <a:cubicBezTo>
                    <a:pt x="2769" y="3097"/>
                    <a:pt x="2793" y="3127"/>
                    <a:pt x="2823" y="3145"/>
                  </a:cubicBezTo>
                  <a:cubicBezTo>
                    <a:pt x="2847" y="3145"/>
                    <a:pt x="2883" y="3175"/>
                    <a:pt x="2901" y="3169"/>
                  </a:cubicBezTo>
                  <a:cubicBezTo>
                    <a:pt x="2955" y="3145"/>
                    <a:pt x="2949" y="3127"/>
                    <a:pt x="2997" y="3175"/>
                  </a:cubicBezTo>
                  <a:cubicBezTo>
                    <a:pt x="3063" y="3247"/>
                    <a:pt x="3135" y="3217"/>
                    <a:pt x="3207" y="3253"/>
                  </a:cubicBezTo>
                  <a:cubicBezTo>
                    <a:pt x="3236" y="3271"/>
                    <a:pt x="3350" y="3277"/>
                    <a:pt x="3350" y="3295"/>
                  </a:cubicBezTo>
                  <a:cubicBezTo>
                    <a:pt x="3350" y="3355"/>
                    <a:pt x="3398" y="3319"/>
                    <a:pt x="3428" y="3349"/>
                  </a:cubicBezTo>
                  <a:cubicBezTo>
                    <a:pt x="3446" y="3361"/>
                    <a:pt x="3440" y="3403"/>
                    <a:pt x="3458" y="3403"/>
                  </a:cubicBezTo>
                  <a:cubicBezTo>
                    <a:pt x="3488" y="3403"/>
                    <a:pt x="3500" y="3403"/>
                    <a:pt x="3524" y="3415"/>
                  </a:cubicBezTo>
                  <a:cubicBezTo>
                    <a:pt x="3536" y="3421"/>
                    <a:pt x="3536" y="3433"/>
                    <a:pt x="3542" y="3439"/>
                  </a:cubicBezTo>
                  <a:cubicBezTo>
                    <a:pt x="3566" y="3475"/>
                    <a:pt x="3638" y="3433"/>
                    <a:pt x="3656" y="3475"/>
                  </a:cubicBezTo>
                  <a:cubicBezTo>
                    <a:pt x="3662" y="3487"/>
                    <a:pt x="3668" y="3517"/>
                    <a:pt x="3674" y="3523"/>
                  </a:cubicBezTo>
                  <a:cubicBezTo>
                    <a:pt x="3686" y="3535"/>
                    <a:pt x="3716" y="3517"/>
                    <a:pt x="3716" y="3523"/>
                  </a:cubicBezTo>
                  <a:cubicBezTo>
                    <a:pt x="3722" y="3529"/>
                    <a:pt x="3722" y="3541"/>
                    <a:pt x="3728" y="3547"/>
                  </a:cubicBezTo>
                  <a:cubicBezTo>
                    <a:pt x="3728" y="3559"/>
                    <a:pt x="3734" y="3565"/>
                    <a:pt x="3740" y="3577"/>
                  </a:cubicBezTo>
                  <a:cubicBezTo>
                    <a:pt x="3746" y="3583"/>
                    <a:pt x="3740" y="3583"/>
                    <a:pt x="3740" y="3589"/>
                  </a:cubicBezTo>
                  <a:cubicBezTo>
                    <a:pt x="3752" y="3619"/>
                    <a:pt x="3776" y="3649"/>
                    <a:pt x="3752" y="3673"/>
                  </a:cubicBezTo>
                  <a:cubicBezTo>
                    <a:pt x="3734" y="3691"/>
                    <a:pt x="3740" y="3709"/>
                    <a:pt x="3728" y="3726"/>
                  </a:cubicBezTo>
                  <a:cubicBezTo>
                    <a:pt x="3716" y="3738"/>
                    <a:pt x="3650" y="3726"/>
                    <a:pt x="3638" y="3726"/>
                  </a:cubicBezTo>
                  <a:cubicBezTo>
                    <a:pt x="3620" y="3726"/>
                    <a:pt x="3620" y="3726"/>
                    <a:pt x="3620" y="3726"/>
                  </a:cubicBezTo>
                  <a:cubicBezTo>
                    <a:pt x="3596" y="3726"/>
                    <a:pt x="3464" y="3744"/>
                    <a:pt x="3458" y="3726"/>
                  </a:cubicBezTo>
                  <a:cubicBezTo>
                    <a:pt x="3452" y="3726"/>
                    <a:pt x="3452" y="3726"/>
                    <a:pt x="3452" y="3726"/>
                  </a:cubicBezTo>
                  <a:lnTo>
                    <a:pt x="3452" y="3726"/>
                  </a:lnTo>
                  <a:cubicBezTo>
                    <a:pt x="3530" y="3822"/>
                    <a:pt x="3530" y="3822"/>
                    <a:pt x="3530" y="3822"/>
                  </a:cubicBezTo>
                  <a:cubicBezTo>
                    <a:pt x="3542" y="3822"/>
                    <a:pt x="3554" y="3840"/>
                    <a:pt x="3554" y="3840"/>
                  </a:cubicBezTo>
                  <a:cubicBezTo>
                    <a:pt x="3566" y="3894"/>
                    <a:pt x="3554" y="3930"/>
                    <a:pt x="3560" y="3984"/>
                  </a:cubicBezTo>
                  <a:cubicBezTo>
                    <a:pt x="3566" y="3990"/>
                    <a:pt x="3584" y="4032"/>
                    <a:pt x="3590" y="4044"/>
                  </a:cubicBezTo>
                  <a:cubicBezTo>
                    <a:pt x="3626" y="4116"/>
                    <a:pt x="3680" y="4056"/>
                    <a:pt x="3728" y="4086"/>
                  </a:cubicBezTo>
                  <a:cubicBezTo>
                    <a:pt x="3776" y="4122"/>
                    <a:pt x="3764" y="4218"/>
                    <a:pt x="3776" y="4266"/>
                  </a:cubicBezTo>
                  <a:cubicBezTo>
                    <a:pt x="3782" y="4302"/>
                    <a:pt x="3764" y="4326"/>
                    <a:pt x="3794" y="4356"/>
                  </a:cubicBezTo>
                  <a:cubicBezTo>
                    <a:pt x="3818" y="4380"/>
                    <a:pt x="3854" y="4392"/>
                    <a:pt x="3884" y="4421"/>
                  </a:cubicBezTo>
                  <a:cubicBezTo>
                    <a:pt x="3902" y="4458"/>
                    <a:pt x="3902" y="4493"/>
                    <a:pt x="3920" y="4535"/>
                  </a:cubicBezTo>
                  <a:cubicBezTo>
                    <a:pt x="3932" y="4565"/>
                    <a:pt x="3956" y="4583"/>
                    <a:pt x="3974" y="4607"/>
                  </a:cubicBezTo>
                  <a:cubicBezTo>
                    <a:pt x="4040" y="4691"/>
                    <a:pt x="4069" y="4787"/>
                    <a:pt x="4099" y="4889"/>
                  </a:cubicBezTo>
                  <a:cubicBezTo>
                    <a:pt x="4129" y="4931"/>
                    <a:pt x="4165" y="4967"/>
                    <a:pt x="4195" y="5009"/>
                  </a:cubicBezTo>
                  <a:cubicBezTo>
                    <a:pt x="4225" y="5057"/>
                    <a:pt x="4243" y="5015"/>
                    <a:pt x="4285" y="5003"/>
                  </a:cubicBezTo>
                  <a:cubicBezTo>
                    <a:pt x="4315" y="4991"/>
                    <a:pt x="4357" y="4943"/>
                    <a:pt x="4387" y="4949"/>
                  </a:cubicBezTo>
                  <a:cubicBezTo>
                    <a:pt x="4411" y="4955"/>
                    <a:pt x="4417" y="4961"/>
                    <a:pt x="4435" y="4949"/>
                  </a:cubicBezTo>
                  <a:cubicBezTo>
                    <a:pt x="4537" y="4877"/>
                    <a:pt x="4537" y="4877"/>
                    <a:pt x="4537" y="4877"/>
                  </a:cubicBezTo>
                  <a:cubicBezTo>
                    <a:pt x="4549" y="4865"/>
                    <a:pt x="4573" y="4847"/>
                    <a:pt x="4579" y="4835"/>
                  </a:cubicBezTo>
                  <a:cubicBezTo>
                    <a:pt x="4597" y="4817"/>
                    <a:pt x="4591" y="4787"/>
                    <a:pt x="4603" y="4763"/>
                  </a:cubicBezTo>
                  <a:cubicBezTo>
                    <a:pt x="4609" y="4721"/>
                    <a:pt x="4633" y="4739"/>
                    <a:pt x="4657" y="4727"/>
                  </a:cubicBezTo>
                  <a:cubicBezTo>
                    <a:pt x="4723" y="4703"/>
                    <a:pt x="4723" y="4655"/>
                    <a:pt x="4771" y="4613"/>
                  </a:cubicBezTo>
                  <a:cubicBezTo>
                    <a:pt x="4813" y="4583"/>
                    <a:pt x="4813" y="4547"/>
                    <a:pt x="4861" y="4529"/>
                  </a:cubicBezTo>
                  <a:cubicBezTo>
                    <a:pt x="4902" y="4511"/>
                    <a:pt x="4896" y="4500"/>
                    <a:pt x="4879" y="4463"/>
                  </a:cubicBezTo>
                  <a:cubicBezTo>
                    <a:pt x="4855" y="4421"/>
                    <a:pt x="4932" y="4440"/>
                    <a:pt x="4896" y="4374"/>
                  </a:cubicBezTo>
                  <a:cubicBezTo>
                    <a:pt x="4866" y="4320"/>
                    <a:pt x="4908" y="4260"/>
                    <a:pt x="4950" y="4224"/>
                  </a:cubicBezTo>
                  <a:cubicBezTo>
                    <a:pt x="5016" y="4152"/>
                    <a:pt x="5016" y="4152"/>
                    <a:pt x="5016" y="4152"/>
                  </a:cubicBezTo>
                  <a:lnTo>
                    <a:pt x="5016" y="4152"/>
                  </a:lnTo>
                  <a:cubicBezTo>
                    <a:pt x="5034" y="4062"/>
                    <a:pt x="5034" y="4062"/>
                    <a:pt x="5034" y="4062"/>
                  </a:cubicBezTo>
                  <a:cubicBezTo>
                    <a:pt x="5028" y="4026"/>
                    <a:pt x="5040" y="3990"/>
                    <a:pt x="5046" y="3954"/>
                  </a:cubicBezTo>
                  <a:cubicBezTo>
                    <a:pt x="5058" y="3894"/>
                    <a:pt x="5004" y="3948"/>
                    <a:pt x="4986" y="3930"/>
                  </a:cubicBezTo>
                  <a:cubicBezTo>
                    <a:pt x="4962" y="3912"/>
                    <a:pt x="4962" y="3888"/>
                    <a:pt x="4956" y="3864"/>
                  </a:cubicBezTo>
                  <a:cubicBezTo>
                    <a:pt x="4944" y="3816"/>
                    <a:pt x="4914" y="3840"/>
                    <a:pt x="4908" y="3828"/>
                  </a:cubicBezTo>
                  <a:cubicBezTo>
                    <a:pt x="4896" y="3804"/>
                    <a:pt x="4938" y="3733"/>
                    <a:pt x="4944" y="3709"/>
                  </a:cubicBezTo>
                  <a:cubicBezTo>
                    <a:pt x="4968" y="3673"/>
                    <a:pt x="4974" y="3595"/>
                    <a:pt x="4950" y="3559"/>
                  </a:cubicBezTo>
                  <a:cubicBezTo>
                    <a:pt x="4920" y="3523"/>
                    <a:pt x="4908" y="3517"/>
                    <a:pt x="4902" y="3469"/>
                  </a:cubicBezTo>
                  <a:cubicBezTo>
                    <a:pt x="4932" y="3427"/>
                    <a:pt x="4992" y="3481"/>
                    <a:pt x="5028" y="3439"/>
                  </a:cubicBezTo>
                  <a:cubicBezTo>
                    <a:pt x="5046" y="3421"/>
                    <a:pt x="5064" y="3355"/>
                    <a:pt x="5052" y="3337"/>
                  </a:cubicBezTo>
                  <a:cubicBezTo>
                    <a:pt x="5046" y="3313"/>
                    <a:pt x="5058" y="3283"/>
                    <a:pt x="5052" y="3259"/>
                  </a:cubicBezTo>
                  <a:cubicBezTo>
                    <a:pt x="5046" y="3217"/>
                    <a:pt x="5022" y="3205"/>
                    <a:pt x="5046" y="3151"/>
                  </a:cubicBezTo>
                  <a:cubicBezTo>
                    <a:pt x="5070" y="3097"/>
                    <a:pt x="5112" y="3091"/>
                    <a:pt x="5136" y="3037"/>
                  </a:cubicBezTo>
                  <a:cubicBezTo>
                    <a:pt x="5160" y="2977"/>
                    <a:pt x="5130" y="2882"/>
                    <a:pt x="5112" y="2822"/>
                  </a:cubicBezTo>
                  <a:cubicBezTo>
                    <a:pt x="5082" y="2738"/>
                    <a:pt x="5082" y="2738"/>
                    <a:pt x="5082" y="2738"/>
                  </a:cubicBezTo>
                  <a:lnTo>
                    <a:pt x="5082" y="2738"/>
                  </a:lnTo>
                  <a:cubicBezTo>
                    <a:pt x="5040" y="2774"/>
                    <a:pt x="5028" y="2786"/>
                    <a:pt x="4998" y="2834"/>
                  </a:cubicBezTo>
                  <a:cubicBezTo>
                    <a:pt x="4980" y="2852"/>
                    <a:pt x="4944" y="2876"/>
                    <a:pt x="4932" y="2840"/>
                  </a:cubicBezTo>
                  <a:cubicBezTo>
                    <a:pt x="4896" y="2714"/>
                    <a:pt x="4837" y="2852"/>
                    <a:pt x="4777" y="2887"/>
                  </a:cubicBezTo>
                  <a:cubicBezTo>
                    <a:pt x="4711" y="2924"/>
                    <a:pt x="4687" y="2858"/>
                    <a:pt x="4675" y="2971"/>
                  </a:cubicBezTo>
                  <a:cubicBezTo>
                    <a:pt x="4663" y="3037"/>
                    <a:pt x="4573" y="3145"/>
                    <a:pt x="4507" y="3145"/>
                  </a:cubicBezTo>
                  <a:cubicBezTo>
                    <a:pt x="4375" y="3157"/>
                    <a:pt x="4375" y="3157"/>
                    <a:pt x="4375" y="3157"/>
                  </a:cubicBezTo>
                  <a:cubicBezTo>
                    <a:pt x="4363" y="3157"/>
                    <a:pt x="4327" y="3127"/>
                    <a:pt x="4321" y="3139"/>
                  </a:cubicBezTo>
                  <a:cubicBezTo>
                    <a:pt x="4297" y="3163"/>
                    <a:pt x="4297" y="3187"/>
                    <a:pt x="4261" y="3211"/>
                  </a:cubicBezTo>
                  <a:cubicBezTo>
                    <a:pt x="4225" y="3235"/>
                    <a:pt x="4135" y="3307"/>
                    <a:pt x="4147" y="3361"/>
                  </a:cubicBezTo>
                  <a:cubicBezTo>
                    <a:pt x="4159" y="3421"/>
                    <a:pt x="4081" y="3415"/>
                    <a:pt x="4051" y="3451"/>
                  </a:cubicBezTo>
                  <a:cubicBezTo>
                    <a:pt x="4027" y="3475"/>
                    <a:pt x="3980" y="3487"/>
                    <a:pt x="4004" y="3439"/>
                  </a:cubicBezTo>
                  <a:cubicBezTo>
                    <a:pt x="4027" y="3397"/>
                    <a:pt x="4040" y="3367"/>
                    <a:pt x="3992" y="3343"/>
                  </a:cubicBezTo>
                  <a:cubicBezTo>
                    <a:pt x="3950" y="3307"/>
                    <a:pt x="3992" y="3259"/>
                    <a:pt x="3992" y="3223"/>
                  </a:cubicBezTo>
                  <a:cubicBezTo>
                    <a:pt x="3992" y="3211"/>
                    <a:pt x="3944" y="3181"/>
                    <a:pt x="3944" y="3139"/>
                  </a:cubicBezTo>
                  <a:cubicBezTo>
                    <a:pt x="3938" y="3043"/>
                    <a:pt x="3812" y="3085"/>
                    <a:pt x="3758" y="3049"/>
                  </a:cubicBezTo>
                  <a:cubicBezTo>
                    <a:pt x="3710" y="3019"/>
                    <a:pt x="3674" y="2977"/>
                    <a:pt x="3626" y="3031"/>
                  </a:cubicBezTo>
                  <a:cubicBezTo>
                    <a:pt x="3620" y="3031"/>
                    <a:pt x="3620" y="3031"/>
                    <a:pt x="3620" y="3031"/>
                  </a:cubicBezTo>
                  <a:cubicBezTo>
                    <a:pt x="3614" y="3025"/>
                    <a:pt x="3620" y="2971"/>
                    <a:pt x="3620" y="2959"/>
                  </a:cubicBezTo>
                  <a:lnTo>
                    <a:pt x="3620" y="2959"/>
                  </a:lnTo>
                  <a:cubicBezTo>
                    <a:pt x="3560" y="2959"/>
                    <a:pt x="3470" y="3205"/>
                    <a:pt x="3392" y="3091"/>
                  </a:cubicBezTo>
                  <a:cubicBezTo>
                    <a:pt x="3368" y="3067"/>
                    <a:pt x="3344" y="3067"/>
                    <a:pt x="3338" y="3037"/>
                  </a:cubicBezTo>
                  <a:cubicBezTo>
                    <a:pt x="3320" y="2983"/>
                    <a:pt x="3290" y="2989"/>
                    <a:pt x="3260" y="2953"/>
                  </a:cubicBezTo>
                  <a:cubicBezTo>
                    <a:pt x="3242" y="2911"/>
                    <a:pt x="3266" y="2870"/>
                    <a:pt x="3290" y="2828"/>
                  </a:cubicBezTo>
                  <a:cubicBezTo>
                    <a:pt x="3326" y="2768"/>
                    <a:pt x="3332" y="2852"/>
                    <a:pt x="3380" y="2840"/>
                  </a:cubicBezTo>
                  <a:cubicBezTo>
                    <a:pt x="3398" y="2840"/>
                    <a:pt x="3416" y="2828"/>
                    <a:pt x="3434" y="2816"/>
                  </a:cubicBezTo>
                  <a:cubicBezTo>
                    <a:pt x="3470" y="2786"/>
                    <a:pt x="3500" y="2834"/>
                    <a:pt x="3530" y="2774"/>
                  </a:cubicBezTo>
                  <a:cubicBezTo>
                    <a:pt x="3554" y="2726"/>
                    <a:pt x="3578" y="2714"/>
                    <a:pt x="3632" y="2690"/>
                  </a:cubicBezTo>
                  <a:cubicBezTo>
                    <a:pt x="3644" y="2678"/>
                    <a:pt x="3614" y="2642"/>
                    <a:pt x="3608" y="2636"/>
                  </a:cubicBezTo>
                  <a:cubicBezTo>
                    <a:pt x="3602" y="2612"/>
                    <a:pt x="3566" y="2642"/>
                    <a:pt x="3548" y="2648"/>
                  </a:cubicBezTo>
                  <a:cubicBezTo>
                    <a:pt x="3494" y="2660"/>
                    <a:pt x="3506" y="2606"/>
                    <a:pt x="3482" y="2588"/>
                  </a:cubicBezTo>
                  <a:cubicBezTo>
                    <a:pt x="3428" y="2558"/>
                    <a:pt x="3428" y="2558"/>
                    <a:pt x="3428" y="2558"/>
                  </a:cubicBezTo>
                  <a:cubicBezTo>
                    <a:pt x="3380" y="2522"/>
                    <a:pt x="3356" y="2588"/>
                    <a:pt x="3320" y="2612"/>
                  </a:cubicBezTo>
                  <a:cubicBezTo>
                    <a:pt x="3290" y="2636"/>
                    <a:pt x="3284" y="2516"/>
                    <a:pt x="3254" y="2540"/>
                  </a:cubicBezTo>
                  <a:cubicBezTo>
                    <a:pt x="3225" y="2570"/>
                    <a:pt x="3236" y="2582"/>
                    <a:pt x="3201" y="2600"/>
                  </a:cubicBezTo>
                  <a:cubicBezTo>
                    <a:pt x="3170" y="2612"/>
                    <a:pt x="3189" y="2558"/>
                    <a:pt x="3194" y="2552"/>
                  </a:cubicBezTo>
                  <a:cubicBezTo>
                    <a:pt x="3218" y="2516"/>
                    <a:pt x="3201" y="2438"/>
                    <a:pt x="3212" y="2396"/>
                  </a:cubicBezTo>
                  <a:cubicBezTo>
                    <a:pt x="3225" y="2384"/>
                    <a:pt x="3212" y="2282"/>
                    <a:pt x="3201" y="2270"/>
                  </a:cubicBezTo>
                  <a:cubicBezTo>
                    <a:pt x="3176" y="2234"/>
                    <a:pt x="3176" y="2216"/>
                    <a:pt x="3201" y="2186"/>
                  </a:cubicBezTo>
                  <a:cubicBezTo>
                    <a:pt x="3218" y="2162"/>
                    <a:pt x="3201" y="2162"/>
                    <a:pt x="3201" y="2144"/>
                  </a:cubicBezTo>
                  <a:cubicBezTo>
                    <a:pt x="3207" y="2109"/>
                    <a:pt x="3248" y="2138"/>
                    <a:pt x="3266" y="2138"/>
                  </a:cubicBezTo>
                  <a:cubicBezTo>
                    <a:pt x="3320" y="2151"/>
                    <a:pt x="3273" y="2079"/>
                    <a:pt x="3314" y="2061"/>
                  </a:cubicBezTo>
                  <a:cubicBezTo>
                    <a:pt x="3332" y="2055"/>
                    <a:pt x="3368" y="2055"/>
                    <a:pt x="3386" y="2073"/>
                  </a:cubicBezTo>
                  <a:cubicBezTo>
                    <a:pt x="3416" y="2103"/>
                    <a:pt x="3422" y="2091"/>
                    <a:pt x="3458" y="2079"/>
                  </a:cubicBezTo>
                  <a:cubicBezTo>
                    <a:pt x="3494" y="2073"/>
                    <a:pt x="3482" y="2043"/>
                    <a:pt x="3488" y="2019"/>
                  </a:cubicBezTo>
                  <a:cubicBezTo>
                    <a:pt x="3488" y="2001"/>
                    <a:pt x="3500" y="1995"/>
                    <a:pt x="3500" y="1983"/>
                  </a:cubicBezTo>
                  <a:cubicBezTo>
                    <a:pt x="3500" y="1977"/>
                    <a:pt x="3488" y="1971"/>
                    <a:pt x="3482" y="1965"/>
                  </a:cubicBezTo>
                  <a:cubicBezTo>
                    <a:pt x="3446" y="1893"/>
                    <a:pt x="3500" y="1923"/>
                    <a:pt x="3542" y="1911"/>
                  </a:cubicBezTo>
                  <a:cubicBezTo>
                    <a:pt x="3554" y="1905"/>
                    <a:pt x="3608" y="1833"/>
                    <a:pt x="3608" y="1827"/>
                  </a:cubicBezTo>
                  <a:cubicBezTo>
                    <a:pt x="3608" y="1797"/>
                    <a:pt x="3596" y="1785"/>
                    <a:pt x="3620" y="1761"/>
                  </a:cubicBezTo>
                  <a:cubicBezTo>
                    <a:pt x="3704" y="1683"/>
                    <a:pt x="3704" y="1683"/>
                    <a:pt x="3704" y="1683"/>
                  </a:cubicBezTo>
                  <a:cubicBezTo>
                    <a:pt x="3722" y="1665"/>
                    <a:pt x="3734" y="1647"/>
                    <a:pt x="3752" y="1635"/>
                  </a:cubicBezTo>
                  <a:cubicBezTo>
                    <a:pt x="3806" y="1593"/>
                    <a:pt x="3794" y="1575"/>
                    <a:pt x="3788" y="1503"/>
                  </a:cubicBezTo>
                  <a:cubicBezTo>
                    <a:pt x="3782" y="1461"/>
                    <a:pt x="3746" y="1485"/>
                    <a:pt x="3716" y="1485"/>
                  </a:cubicBezTo>
                  <a:cubicBezTo>
                    <a:pt x="3644" y="1485"/>
                    <a:pt x="3710" y="1419"/>
                    <a:pt x="3734" y="1408"/>
                  </a:cubicBezTo>
                  <a:cubicBezTo>
                    <a:pt x="3752" y="1389"/>
                    <a:pt x="3776" y="1377"/>
                    <a:pt x="3782" y="1348"/>
                  </a:cubicBezTo>
                  <a:cubicBezTo>
                    <a:pt x="3788" y="1318"/>
                    <a:pt x="3806" y="1294"/>
                    <a:pt x="3836" y="1282"/>
                  </a:cubicBezTo>
                  <a:cubicBezTo>
                    <a:pt x="3854" y="1282"/>
                    <a:pt x="3878" y="1264"/>
                    <a:pt x="3884" y="1246"/>
                  </a:cubicBezTo>
                  <a:cubicBezTo>
                    <a:pt x="3884" y="1216"/>
                    <a:pt x="3884" y="1204"/>
                    <a:pt x="3902" y="1186"/>
                  </a:cubicBezTo>
                  <a:cubicBezTo>
                    <a:pt x="3926" y="1156"/>
                    <a:pt x="3890" y="1132"/>
                    <a:pt x="3878" y="1108"/>
                  </a:cubicBezTo>
                  <a:cubicBezTo>
                    <a:pt x="3866" y="1078"/>
                    <a:pt x="3920" y="1013"/>
                    <a:pt x="3938" y="1013"/>
                  </a:cubicBezTo>
                  <a:cubicBezTo>
                    <a:pt x="3950" y="1037"/>
                    <a:pt x="3998" y="1078"/>
                    <a:pt x="4009" y="1031"/>
                  </a:cubicBezTo>
                  <a:cubicBezTo>
                    <a:pt x="4046" y="1001"/>
                    <a:pt x="4033" y="977"/>
                    <a:pt x="4009" y="947"/>
                  </a:cubicBezTo>
                  <a:cubicBezTo>
                    <a:pt x="3980" y="911"/>
                    <a:pt x="4033" y="899"/>
                    <a:pt x="4027" y="869"/>
                  </a:cubicBezTo>
                  <a:cubicBezTo>
                    <a:pt x="4004" y="863"/>
                    <a:pt x="3974" y="917"/>
                    <a:pt x="3962" y="893"/>
                  </a:cubicBezTo>
                  <a:cubicBezTo>
                    <a:pt x="3950" y="869"/>
                    <a:pt x="3962" y="845"/>
                    <a:pt x="3962" y="821"/>
                  </a:cubicBezTo>
                  <a:cubicBezTo>
                    <a:pt x="3974" y="785"/>
                    <a:pt x="4022" y="719"/>
                    <a:pt x="4004" y="683"/>
                  </a:cubicBezTo>
                  <a:cubicBezTo>
                    <a:pt x="3985" y="665"/>
                    <a:pt x="3962" y="647"/>
                    <a:pt x="3938" y="642"/>
                  </a:cubicBezTo>
                  <a:cubicBezTo>
                    <a:pt x="3884" y="623"/>
                    <a:pt x="3902" y="683"/>
                    <a:pt x="3878" y="701"/>
                  </a:cubicBezTo>
                  <a:cubicBezTo>
                    <a:pt x="3872" y="707"/>
                    <a:pt x="3842" y="689"/>
                    <a:pt x="3836" y="677"/>
                  </a:cubicBezTo>
                  <a:cubicBezTo>
                    <a:pt x="3824" y="653"/>
                    <a:pt x="3824" y="642"/>
                    <a:pt x="3794" y="623"/>
                  </a:cubicBezTo>
                  <a:cubicBezTo>
                    <a:pt x="3782" y="618"/>
                    <a:pt x="3758" y="623"/>
                    <a:pt x="3752" y="611"/>
                  </a:cubicBezTo>
                  <a:cubicBezTo>
                    <a:pt x="3740" y="600"/>
                    <a:pt x="3746" y="570"/>
                    <a:pt x="3758" y="558"/>
                  </a:cubicBezTo>
                  <a:cubicBezTo>
                    <a:pt x="3620" y="390"/>
                    <a:pt x="3620" y="390"/>
                    <a:pt x="3620" y="390"/>
                  </a:cubicBezTo>
                  <a:lnTo>
                    <a:pt x="3620" y="390"/>
                  </a:lnTo>
                  <a:cubicBezTo>
                    <a:pt x="3488" y="486"/>
                    <a:pt x="3488" y="486"/>
                    <a:pt x="3488" y="486"/>
                  </a:cubicBezTo>
                  <a:lnTo>
                    <a:pt x="3488" y="486"/>
                  </a:lnTo>
                  <a:cubicBezTo>
                    <a:pt x="3554" y="581"/>
                    <a:pt x="3554" y="581"/>
                    <a:pt x="3554" y="581"/>
                  </a:cubicBezTo>
                  <a:cubicBezTo>
                    <a:pt x="3578" y="605"/>
                    <a:pt x="3584" y="629"/>
                    <a:pt x="3614" y="647"/>
                  </a:cubicBezTo>
                  <a:cubicBezTo>
                    <a:pt x="3626" y="659"/>
                    <a:pt x="3656" y="671"/>
                    <a:pt x="3668" y="677"/>
                  </a:cubicBezTo>
                  <a:cubicBezTo>
                    <a:pt x="3704" y="683"/>
                    <a:pt x="3722" y="725"/>
                    <a:pt x="3686" y="743"/>
                  </a:cubicBezTo>
                  <a:cubicBezTo>
                    <a:pt x="3674" y="749"/>
                    <a:pt x="3590" y="749"/>
                    <a:pt x="3608" y="773"/>
                  </a:cubicBezTo>
                  <a:cubicBezTo>
                    <a:pt x="3632" y="803"/>
                    <a:pt x="3674" y="785"/>
                    <a:pt x="3698" y="779"/>
                  </a:cubicBezTo>
                  <a:cubicBezTo>
                    <a:pt x="3770" y="767"/>
                    <a:pt x="3758" y="845"/>
                    <a:pt x="3722" y="875"/>
                  </a:cubicBezTo>
                  <a:cubicBezTo>
                    <a:pt x="3686" y="923"/>
                    <a:pt x="3638" y="977"/>
                    <a:pt x="3656" y="1037"/>
                  </a:cubicBezTo>
                  <a:cubicBezTo>
                    <a:pt x="3668" y="1066"/>
                    <a:pt x="3656" y="1162"/>
                    <a:pt x="3692" y="1156"/>
                  </a:cubicBezTo>
                  <a:cubicBezTo>
                    <a:pt x="3710" y="1150"/>
                    <a:pt x="3746" y="1126"/>
                    <a:pt x="3764" y="1138"/>
                  </a:cubicBezTo>
                  <a:cubicBezTo>
                    <a:pt x="3764" y="1198"/>
                    <a:pt x="3692" y="1252"/>
                    <a:pt x="3656" y="1288"/>
                  </a:cubicBezTo>
                  <a:cubicBezTo>
                    <a:pt x="3608" y="1336"/>
                    <a:pt x="3566" y="1336"/>
                    <a:pt x="3512" y="1318"/>
                  </a:cubicBezTo>
                  <a:cubicBezTo>
                    <a:pt x="3470" y="1306"/>
                    <a:pt x="3452" y="1258"/>
                    <a:pt x="3422" y="1282"/>
                  </a:cubicBezTo>
                  <a:cubicBezTo>
                    <a:pt x="3392" y="1300"/>
                    <a:pt x="3380" y="1318"/>
                    <a:pt x="3350" y="1329"/>
                  </a:cubicBezTo>
                  <a:cubicBezTo>
                    <a:pt x="3314" y="1336"/>
                    <a:pt x="3284" y="1342"/>
                    <a:pt x="3254" y="1318"/>
                  </a:cubicBezTo>
                  <a:cubicBezTo>
                    <a:pt x="3242" y="1306"/>
                    <a:pt x="3236" y="1288"/>
                    <a:pt x="3218" y="1282"/>
                  </a:cubicBezTo>
                  <a:cubicBezTo>
                    <a:pt x="3201" y="1264"/>
                    <a:pt x="3170" y="1288"/>
                    <a:pt x="3159" y="1270"/>
                  </a:cubicBezTo>
                  <a:cubicBezTo>
                    <a:pt x="3159" y="1264"/>
                    <a:pt x="3147" y="1240"/>
                    <a:pt x="3141" y="1240"/>
                  </a:cubicBezTo>
                  <a:cubicBezTo>
                    <a:pt x="3135" y="1234"/>
                    <a:pt x="3105" y="1246"/>
                    <a:pt x="3105" y="1228"/>
                  </a:cubicBezTo>
                  <a:cubicBezTo>
                    <a:pt x="3105" y="1204"/>
                    <a:pt x="3135" y="1216"/>
                    <a:pt x="3117" y="1192"/>
                  </a:cubicBezTo>
                  <a:cubicBezTo>
                    <a:pt x="2943" y="1013"/>
                    <a:pt x="2943" y="1013"/>
                    <a:pt x="2943" y="1013"/>
                  </a:cubicBezTo>
                  <a:cubicBezTo>
                    <a:pt x="3111" y="851"/>
                    <a:pt x="3111" y="851"/>
                    <a:pt x="3111" y="851"/>
                  </a:cubicBezTo>
                  <a:lnTo>
                    <a:pt x="3111" y="851"/>
                  </a:lnTo>
                  <a:cubicBezTo>
                    <a:pt x="2961" y="707"/>
                    <a:pt x="2961" y="707"/>
                    <a:pt x="2961" y="707"/>
                  </a:cubicBezTo>
                  <a:cubicBezTo>
                    <a:pt x="2919" y="683"/>
                    <a:pt x="2931" y="653"/>
                    <a:pt x="2931" y="611"/>
                  </a:cubicBezTo>
                  <a:cubicBezTo>
                    <a:pt x="2931" y="563"/>
                    <a:pt x="2901" y="552"/>
                    <a:pt x="2865" y="528"/>
                  </a:cubicBezTo>
                  <a:cubicBezTo>
                    <a:pt x="2787" y="474"/>
                    <a:pt x="2901" y="342"/>
                    <a:pt x="2865" y="330"/>
                  </a:cubicBezTo>
                  <a:cubicBezTo>
                    <a:pt x="2835" y="312"/>
                    <a:pt x="2721" y="384"/>
                    <a:pt x="2691" y="402"/>
                  </a:cubicBezTo>
                  <a:cubicBezTo>
                    <a:pt x="2613" y="444"/>
                    <a:pt x="2559" y="480"/>
                    <a:pt x="2505" y="558"/>
                  </a:cubicBezTo>
                  <a:cubicBezTo>
                    <a:pt x="2475" y="605"/>
                    <a:pt x="2451" y="623"/>
                    <a:pt x="2397" y="635"/>
                  </a:cubicBezTo>
                  <a:cubicBezTo>
                    <a:pt x="2344" y="665"/>
                    <a:pt x="2284" y="635"/>
                    <a:pt x="2236" y="671"/>
                  </a:cubicBezTo>
                  <a:cubicBezTo>
                    <a:pt x="2194" y="701"/>
                    <a:pt x="2134" y="719"/>
                    <a:pt x="2092" y="749"/>
                  </a:cubicBezTo>
                  <a:cubicBezTo>
                    <a:pt x="2062" y="767"/>
                    <a:pt x="2044" y="797"/>
                    <a:pt x="2020" y="821"/>
                  </a:cubicBezTo>
                  <a:cubicBezTo>
                    <a:pt x="1990" y="845"/>
                    <a:pt x="1954" y="839"/>
                    <a:pt x="1918" y="857"/>
                  </a:cubicBezTo>
                  <a:cubicBezTo>
                    <a:pt x="1876" y="881"/>
                    <a:pt x="1822" y="899"/>
                    <a:pt x="1774" y="887"/>
                  </a:cubicBezTo>
                  <a:cubicBezTo>
                    <a:pt x="1714" y="857"/>
                    <a:pt x="1714" y="857"/>
                    <a:pt x="1714" y="857"/>
                  </a:cubicBezTo>
                  <a:lnTo>
                    <a:pt x="1714" y="857"/>
                  </a:lnTo>
                  <a:cubicBezTo>
                    <a:pt x="1714" y="863"/>
                    <a:pt x="1708" y="869"/>
                    <a:pt x="1708" y="875"/>
                  </a:cubicBezTo>
                  <a:cubicBezTo>
                    <a:pt x="1696" y="905"/>
                    <a:pt x="1678" y="935"/>
                    <a:pt x="1660" y="965"/>
                  </a:cubicBezTo>
                  <a:cubicBezTo>
                    <a:pt x="1648" y="983"/>
                    <a:pt x="1648" y="1013"/>
                    <a:pt x="1643" y="1037"/>
                  </a:cubicBezTo>
                  <a:cubicBezTo>
                    <a:pt x="1630" y="1072"/>
                    <a:pt x="1601" y="1096"/>
                    <a:pt x="1619" y="1138"/>
                  </a:cubicBezTo>
                  <a:cubicBezTo>
                    <a:pt x="1636" y="1192"/>
                    <a:pt x="1648" y="1192"/>
                    <a:pt x="1684" y="1234"/>
                  </a:cubicBezTo>
                  <a:cubicBezTo>
                    <a:pt x="1684" y="1252"/>
                    <a:pt x="1714" y="1264"/>
                    <a:pt x="1702" y="1288"/>
                  </a:cubicBezTo>
                  <a:cubicBezTo>
                    <a:pt x="1684" y="1318"/>
                    <a:pt x="1684" y="1353"/>
                    <a:pt x="1678" y="1384"/>
                  </a:cubicBezTo>
                  <a:cubicBezTo>
                    <a:pt x="1666" y="1413"/>
                    <a:pt x="1612" y="1449"/>
                    <a:pt x="1582" y="1461"/>
                  </a:cubicBezTo>
                  <a:cubicBezTo>
                    <a:pt x="1499" y="1497"/>
                    <a:pt x="1439" y="1473"/>
                    <a:pt x="1433" y="1575"/>
                  </a:cubicBezTo>
                  <a:cubicBezTo>
                    <a:pt x="1433" y="1611"/>
                    <a:pt x="1403" y="1623"/>
                    <a:pt x="1373" y="1611"/>
                  </a:cubicBezTo>
                  <a:cubicBezTo>
                    <a:pt x="1337" y="1605"/>
                    <a:pt x="1361" y="1641"/>
                    <a:pt x="1337" y="1653"/>
                  </a:cubicBezTo>
                  <a:cubicBezTo>
                    <a:pt x="1043" y="1833"/>
                    <a:pt x="1043" y="1833"/>
                    <a:pt x="1043" y="1833"/>
                  </a:cubicBezTo>
                  <a:cubicBezTo>
                    <a:pt x="995" y="1863"/>
                    <a:pt x="923" y="1881"/>
                    <a:pt x="905" y="1941"/>
                  </a:cubicBezTo>
                  <a:cubicBezTo>
                    <a:pt x="881" y="2007"/>
                    <a:pt x="809" y="2049"/>
                    <a:pt x="773" y="2103"/>
                  </a:cubicBezTo>
                  <a:cubicBezTo>
                    <a:pt x="726" y="2138"/>
                    <a:pt x="684" y="2168"/>
                    <a:pt x="648" y="2210"/>
                  </a:cubicBezTo>
                  <a:cubicBezTo>
                    <a:pt x="636" y="2228"/>
                    <a:pt x="612" y="2228"/>
                    <a:pt x="594" y="2240"/>
                  </a:cubicBezTo>
                  <a:cubicBezTo>
                    <a:pt x="570" y="2264"/>
                    <a:pt x="540" y="2300"/>
                    <a:pt x="516" y="2324"/>
                  </a:cubicBezTo>
                  <a:cubicBezTo>
                    <a:pt x="492" y="2354"/>
                    <a:pt x="486" y="2354"/>
                    <a:pt x="450" y="2372"/>
                  </a:cubicBezTo>
                  <a:cubicBezTo>
                    <a:pt x="414" y="2396"/>
                    <a:pt x="366" y="2456"/>
                    <a:pt x="330" y="2486"/>
                  </a:cubicBezTo>
                  <a:cubicBezTo>
                    <a:pt x="216" y="2594"/>
                    <a:pt x="216" y="2594"/>
                    <a:pt x="216" y="2594"/>
                  </a:cubicBezTo>
                  <a:cubicBezTo>
                    <a:pt x="408" y="2786"/>
                    <a:pt x="408" y="2786"/>
                    <a:pt x="408" y="2786"/>
                  </a:cubicBezTo>
                  <a:cubicBezTo>
                    <a:pt x="378" y="2822"/>
                    <a:pt x="378" y="2822"/>
                    <a:pt x="378" y="2822"/>
                  </a:cubicBezTo>
                  <a:cubicBezTo>
                    <a:pt x="408" y="2852"/>
                    <a:pt x="408" y="2852"/>
                    <a:pt x="408" y="2852"/>
                  </a:cubicBezTo>
                  <a:cubicBezTo>
                    <a:pt x="246" y="2977"/>
                    <a:pt x="246" y="2977"/>
                    <a:pt x="246" y="2977"/>
                  </a:cubicBezTo>
                  <a:cubicBezTo>
                    <a:pt x="234" y="3007"/>
                    <a:pt x="216" y="3031"/>
                    <a:pt x="204" y="3061"/>
                  </a:cubicBezTo>
                  <a:cubicBezTo>
                    <a:pt x="180" y="3121"/>
                    <a:pt x="168" y="3169"/>
                    <a:pt x="132" y="3229"/>
                  </a:cubicBezTo>
                  <a:cubicBezTo>
                    <a:pt x="108" y="3259"/>
                    <a:pt x="78" y="3289"/>
                    <a:pt x="54" y="3319"/>
                  </a:cubicBezTo>
                  <a:cubicBezTo>
                    <a:pt x="0" y="3379"/>
                    <a:pt x="120" y="3373"/>
                    <a:pt x="108" y="3433"/>
                  </a:cubicBezTo>
                  <a:cubicBezTo>
                    <a:pt x="96" y="3475"/>
                    <a:pt x="42" y="3553"/>
                    <a:pt x="12" y="3589"/>
                  </a:cubicBezTo>
                  <a:cubicBezTo>
                    <a:pt x="132" y="3643"/>
                    <a:pt x="132" y="3643"/>
                    <a:pt x="132" y="3643"/>
                  </a:cubicBezTo>
                  <a:cubicBezTo>
                    <a:pt x="198" y="3673"/>
                    <a:pt x="228" y="3738"/>
                    <a:pt x="300" y="3762"/>
                  </a:cubicBezTo>
                  <a:cubicBezTo>
                    <a:pt x="336" y="3780"/>
                    <a:pt x="336" y="3810"/>
                    <a:pt x="360" y="3828"/>
                  </a:cubicBezTo>
                  <a:cubicBezTo>
                    <a:pt x="384" y="3846"/>
                    <a:pt x="426" y="3858"/>
                    <a:pt x="444" y="3876"/>
                  </a:cubicBezTo>
                  <a:cubicBezTo>
                    <a:pt x="462" y="3888"/>
                    <a:pt x="474" y="3912"/>
                    <a:pt x="456" y="3924"/>
                  </a:cubicBezTo>
                  <a:cubicBezTo>
                    <a:pt x="426" y="3960"/>
                    <a:pt x="426" y="4008"/>
                    <a:pt x="396" y="4038"/>
                  </a:cubicBezTo>
                  <a:cubicBezTo>
                    <a:pt x="366" y="4068"/>
                    <a:pt x="330" y="4074"/>
                    <a:pt x="330" y="4122"/>
                  </a:cubicBezTo>
                  <a:cubicBezTo>
                    <a:pt x="330" y="4158"/>
                    <a:pt x="300" y="4176"/>
                    <a:pt x="276" y="4200"/>
                  </a:cubicBezTo>
                  <a:lnTo>
                    <a:pt x="276" y="4200"/>
                  </a:lnTo>
                  <a:cubicBezTo>
                    <a:pt x="324" y="4272"/>
                    <a:pt x="324" y="4272"/>
                    <a:pt x="324" y="4272"/>
                  </a:cubicBezTo>
                  <a:cubicBezTo>
                    <a:pt x="480" y="4368"/>
                    <a:pt x="480" y="4368"/>
                    <a:pt x="480" y="4368"/>
                  </a:cubicBezTo>
                  <a:lnTo>
                    <a:pt x="480" y="4368"/>
                  </a:lnTo>
                  <a:cubicBezTo>
                    <a:pt x="480" y="4368"/>
                    <a:pt x="480" y="4362"/>
                    <a:pt x="486" y="4362"/>
                  </a:cubicBezTo>
                  <a:cubicBezTo>
                    <a:pt x="498" y="4350"/>
                    <a:pt x="498" y="4344"/>
                    <a:pt x="504" y="4338"/>
                  </a:cubicBezTo>
                  <a:cubicBezTo>
                    <a:pt x="510" y="4326"/>
                    <a:pt x="522" y="4314"/>
                    <a:pt x="534" y="4302"/>
                  </a:cubicBezTo>
                  <a:cubicBezTo>
                    <a:pt x="546" y="4284"/>
                    <a:pt x="558" y="4272"/>
                    <a:pt x="564" y="4254"/>
                  </a:cubicBezTo>
                  <a:cubicBezTo>
                    <a:pt x="588" y="4230"/>
                    <a:pt x="594" y="4206"/>
                    <a:pt x="606" y="4170"/>
                  </a:cubicBezTo>
                  <a:cubicBezTo>
                    <a:pt x="612" y="4146"/>
                    <a:pt x="624" y="4122"/>
                    <a:pt x="624" y="4098"/>
                  </a:cubicBezTo>
                  <a:lnTo>
                    <a:pt x="624" y="4098"/>
                  </a:lnTo>
                  <a:cubicBezTo>
                    <a:pt x="498" y="3984"/>
                    <a:pt x="498" y="3984"/>
                    <a:pt x="498" y="3984"/>
                  </a:cubicBezTo>
                  <a:cubicBezTo>
                    <a:pt x="558" y="3930"/>
                    <a:pt x="558" y="3930"/>
                    <a:pt x="558" y="3930"/>
                  </a:cubicBezTo>
                  <a:cubicBezTo>
                    <a:pt x="654" y="4002"/>
                    <a:pt x="654" y="4002"/>
                    <a:pt x="654" y="4002"/>
                  </a:cubicBezTo>
                  <a:close/>
                </a:path>
              </a:pathLst>
            </a:custGeom>
            <a:solidFill>
              <a:schemeClr val="accent1"/>
            </a:solidFill>
            <a:ln w="19050" cap="flat" cmpd="sng">
              <a:solidFill>
                <a:schemeClr val="bg1"/>
              </a:solidFill>
              <a:bevel/>
              <a:headEnd/>
              <a:tailEnd/>
            </a:ln>
            <a:effectLst/>
          </p:spPr>
          <p:txBody>
            <a:bodyPr wrap="none" anchor="ctr"/>
            <a:lstStyle/>
            <a:p>
              <a:endParaRPr lang="en-US" dirty="0">
                <a:latin typeface="Lato Regular" charset="0"/>
              </a:endParaRPr>
            </a:p>
          </p:txBody>
        </p:sp>
        <p:sp>
          <p:nvSpPr>
            <p:cNvPr id="69" name="Freeform 141">
              <a:extLst>
                <a:ext uri="{FF2B5EF4-FFF2-40B4-BE49-F238E27FC236}">
                  <a16:creationId xmlns:a16="http://schemas.microsoft.com/office/drawing/2014/main" id="{AC2D2560-9CD1-6341-A841-DE07F352DD69}"/>
                </a:ext>
              </a:extLst>
            </p:cNvPr>
            <p:cNvSpPr>
              <a:spLocks noChangeArrowheads="1"/>
            </p:cNvSpPr>
            <p:nvPr/>
          </p:nvSpPr>
          <p:spPr bwMode="auto">
            <a:xfrm>
              <a:off x="7486911" y="6606714"/>
              <a:ext cx="4247354" cy="3017558"/>
            </a:xfrm>
            <a:custGeom>
              <a:avLst/>
              <a:gdLst>
                <a:gd name="T0" fmla="*/ 30 w 7965"/>
                <a:gd name="T1" fmla="*/ 2767 h 5657"/>
                <a:gd name="T2" fmla="*/ 144 w 7965"/>
                <a:gd name="T3" fmla="*/ 2366 h 5657"/>
                <a:gd name="T4" fmla="*/ 575 w 7965"/>
                <a:gd name="T5" fmla="*/ 2138 h 5657"/>
                <a:gd name="T6" fmla="*/ 857 w 7965"/>
                <a:gd name="T7" fmla="*/ 1719 h 5657"/>
                <a:gd name="T8" fmla="*/ 1132 w 7965"/>
                <a:gd name="T9" fmla="*/ 1611 h 5657"/>
                <a:gd name="T10" fmla="*/ 1624 w 7965"/>
                <a:gd name="T11" fmla="*/ 1528 h 5657"/>
                <a:gd name="T12" fmla="*/ 2097 w 7965"/>
                <a:gd name="T13" fmla="*/ 1300 h 5657"/>
                <a:gd name="T14" fmla="*/ 2534 w 7965"/>
                <a:gd name="T15" fmla="*/ 995 h 5657"/>
                <a:gd name="T16" fmla="*/ 2960 w 7965"/>
                <a:gd name="T17" fmla="*/ 1043 h 5657"/>
                <a:gd name="T18" fmla="*/ 3535 w 7965"/>
                <a:gd name="T19" fmla="*/ 1097 h 5657"/>
                <a:gd name="T20" fmla="*/ 3787 w 7965"/>
                <a:gd name="T21" fmla="*/ 605 h 5657"/>
                <a:gd name="T22" fmla="*/ 3589 w 7965"/>
                <a:gd name="T23" fmla="*/ 120 h 5657"/>
                <a:gd name="T24" fmla="*/ 4099 w 7965"/>
                <a:gd name="T25" fmla="*/ 54 h 5657"/>
                <a:gd name="T26" fmla="*/ 4470 w 7965"/>
                <a:gd name="T27" fmla="*/ 42 h 5657"/>
                <a:gd name="T28" fmla="*/ 5034 w 7965"/>
                <a:gd name="T29" fmla="*/ 282 h 5657"/>
                <a:gd name="T30" fmla="*/ 5375 w 7965"/>
                <a:gd name="T31" fmla="*/ 455 h 5657"/>
                <a:gd name="T32" fmla="*/ 5435 w 7965"/>
                <a:gd name="T33" fmla="*/ 905 h 5657"/>
                <a:gd name="T34" fmla="*/ 5932 w 7965"/>
                <a:gd name="T35" fmla="*/ 1073 h 5657"/>
                <a:gd name="T36" fmla="*/ 6472 w 7965"/>
                <a:gd name="T37" fmla="*/ 1372 h 5657"/>
                <a:gd name="T38" fmla="*/ 6849 w 7965"/>
                <a:gd name="T39" fmla="*/ 1049 h 5657"/>
                <a:gd name="T40" fmla="*/ 7209 w 7965"/>
                <a:gd name="T41" fmla="*/ 737 h 5657"/>
                <a:gd name="T42" fmla="*/ 7862 w 7965"/>
                <a:gd name="T43" fmla="*/ 761 h 5657"/>
                <a:gd name="T44" fmla="*/ 7874 w 7965"/>
                <a:gd name="T45" fmla="*/ 1156 h 5657"/>
                <a:gd name="T46" fmla="*/ 7826 w 7965"/>
                <a:gd name="T47" fmla="*/ 1462 h 5657"/>
                <a:gd name="T48" fmla="*/ 7760 w 7965"/>
                <a:gd name="T49" fmla="*/ 1922 h 5657"/>
                <a:gd name="T50" fmla="*/ 7586 w 7965"/>
                <a:gd name="T51" fmla="*/ 2288 h 5657"/>
                <a:gd name="T52" fmla="*/ 7730 w 7965"/>
                <a:gd name="T53" fmla="*/ 2702 h 5657"/>
                <a:gd name="T54" fmla="*/ 7838 w 7965"/>
                <a:gd name="T55" fmla="*/ 3325 h 5657"/>
                <a:gd name="T56" fmla="*/ 7275 w 7965"/>
                <a:gd name="T57" fmla="*/ 3253 h 5657"/>
                <a:gd name="T58" fmla="*/ 6885 w 7965"/>
                <a:gd name="T59" fmla="*/ 3019 h 5657"/>
                <a:gd name="T60" fmla="*/ 6442 w 7965"/>
                <a:gd name="T61" fmla="*/ 2893 h 5657"/>
                <a:gd name="T62" fmla="*/ 6148 w 7965"/>
                <a:gd name="T63" fmla="*/ 3205 h 5657"/>
                <a:gd name="T64" fmla="*/ 6046 w 7965"/>
                <a:gd name="T65" fmla="*/ 3576 h 5657"/>
                <a:gd name="T66" fmla="*/ 6178 w 7965"/>
                <a:gd name="T67" fmla="*/ 4062 h 5657"/>
                <a:gd name="T68" fmla="*/ 6556 w 7965"/>
                <a:gd name="T69" fmla="*/ 4176 h 5657"/>
                <a:gd name="T70" fmla="*/ 6346 w 7965"/>
                <a:gd name="T71" fmla="*/ 4733 h 5657"/>
                <a:gd name="T72" fmla="*/ 6598 w 7965"/>
                <a:gd name="T73" fmla="*/ 5074 h 5657"/>
                <a:gd name="T74" fmla="*/ 6148 w 7965"/>
                <a:gd name="T75" fmla="*/ 5350 h 5657"/>
                <a:gd name="T76" fmla="*/ 5807 w 7965"/>
                <a:gd name="T77" fmla="*/ 4853 h 5657"/>
                <a:gd name="T78" fmla="*/ 5669 w 7965"/>
                <a:gd name="T79" fmla="*/ 4409 h 5657"/>
                <a:gd name="T80" fmla="*/ 5261 w 7965"/>
                <a:gd name="T81" fmla="*/ 4451 h 5657"/>
                <a:gd name="T82" fmla="*/ 4650 w 7965"/>
                <a:gd name="T83" fmla="*/ 4751 h 5657"/>
                <a:gd name="T84" fmla="*/ 4033 w 7965"/>
                <a:gd name="T85" fmla="*/ 4871 h 5657"/>
                <a:gd name="T86" fmla="*/ 3529 w 7965"/>
                <a:gd name="T87" fmla="*/ 4367 h 5657"/>
                <a:gd name="T88" fmla="*/ 3529 w 7965"/>
                <a:gd name="T89" fmla="*/ 3726 h 5657"/>
                <a:gd name="T90" fmla="*/ 3140 w 7965"/>
                <a:gd name="T91" fmla="*/ 3660 h 5657"/>
                <a:gd name="T92" fmla="*/ 2678 w 7965"/>
                <a:gd name="T93" fmla="*/ 3864 h 5657"/>
                <a:gd name="T94" fmla="*/ 2732 w 7965"/>
                <a:gd name="T95" fmla="*/ 4325 h 5657"/>
                <a:gd name="T96" fmla="*/ 2678 w 7965"/>
                <a:gd name="T97" fmla="*/ 4919 h 5657"/>
                <a:gd name="T98" fmla="*/ 2457 w 7965"/>
                <a:gd name="T99" fmla="*/ 5296 h 5657"/>
                <a:gd name="T100" fmla="*/ 2217 w 7965"/>
                <a:gd name="T101" fmla="*/ 5656 h 5657"/>
                <a:gd name="T102" fmla="*/ 1827 w 7965"/>
                <a:gd name="T103" fmla="*/ 5206 h 5657"/>
                <a:gd name="T104" fmla="*/ 1791 w 7965"/>
                <a:gd name="T105" fmla="*/ 4661 h 5657"/>
                <a:gd name="T106" fmla="*/ 1947 w 7965"/>
                <a:gd name="T107" fmla="*/ 4110 h 5657"/>
                <a:gd name="T108" fmla="*/ 1714 w 7965"/>
                <a:gd name="T109" fmla="*/ 3678 h 5657"/>
                <a:gd name="T110" fmla="*/ 1695 w 7965"/>
                <a:gd name="T111" fmla="*/ 3031 h 5657"/>
                <a:gd name="T112" fmla="*/ 1330 w 7965"/>
                <a:gd name="T113" fmla="*/ 2755 h 5657"/>
                <a:gd name="T114" fmla="*/ 1132 w 7965"/>
                <a:gd name="T115" fmla="*/ 3007 h 5657"/>
                <a:gd name="T116" fmla="*/ 365 w 7965"/>
                <a:gd name="T117" fmla="*/ 3115 h 5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965" h="5657">
                  <a:moveTo>
                    <a:pt x="131" y="3085"/>
                  </a:moveTo>
                  <a:lnTo>
                    <a:pt x="131" y="3085"/>
                  </a:lnTo>
                  <a:cubicBezTo>
                    <a:pt x="131" y="3061"/>
                    <a:pt x="131" y="3019"/>
                    <a:pt x="126" y="2995"/>
                  </a:cubicBezTo>
                  <a:cubicBezTo>
                    <a:pt x="126" y="2977"/>
                    <a:pt x="102" y="2959"/>
                    <a:pt x="113" y="2941"/>
                  </a:cubicBezTo>
                  <a:cubicBezTo>
                    <a:pt x="126" y="2911"/>
                    <a:pt x="144" y="2821"/>
                    <a:pt x="96" y="2821"/>
                  </a:cubicBezTo>
                  <a:cubicBezTo>
                    <a:pt x="54" y="2821"/>
                    <a:pt x="48" y="2803"/>
                    <a:pt x="30" y="2767"/>
                  </a:cubicBezTo>
                  <a:cubicBezTo>
                    <a:pt x="24" y="2755"/>
                    <a:pt x="0" y="2719"/>
                    <a:pt x="6" y="2707"/>
                  </a:cubicBezTo>
                  <a:cubicBezTo>
                    <a:pt x="18" y="2689"/>
                    <a:pt x="36" y="2671"/>
                    <a:pt x="36" y="2647"/>
                  </a:cubicBezTo>
                  <a:cubicBezTo>
                    <a:pt x="36" y="2606"/>
                    <a:pt x="30" y="2606"/>
                    <a:pt x="78" y="2594"/>
                  </a:cubicBezTo>
                  <a:cubicBezTo>
                    <a:pt x="120" y="2576"/>
                    <a:pt x="131" y="2540"/>
                    <a:pt x="120" y="2498"/>
                  </a:cubicBezTo>
                  <a:cubicBezTo>
                    <a:pt x="89" y="2468"/>
                    <a:pt x="96" y="2426"/>
                    <a:pt x="96" y="2378"/>
                  </a:cubicBezTo>
                  <a:cubicBezTo>
                    <a:pt x="96" y="2366"/>
                    <a:pt x="131" y="2372"/>
                    <a:pt x="144" y="2366"/>
                  </a:cubicBezTo>
                  <a:cubicBezTo>
                    <a:pt x="179" y="2348"/>
                    <a:pt x="144" y="2282"/>
                    <a:pt x="221" y="2312"/>
                  </a:cubicBezTo>
                  <a:cubicBezTo>
                    <a:pt x="281" y="2330"/>
                    <a:pt x="269" y="2294"/>
                    <a:pt x="311" y="2276"/>
                  </a:cubicBezTo>
                  <a:cubicBezTo>
                    <a:pt x="341" y="2264"/>
                    <a:pt x="401" y="2228"/>
                    <a:pt x="419" y="2210"/>
                  </a:cubicBezTo>
                  <a:cubicBezTo>
                    <a:pt x="437" y="2186"/>
                    <a:pt x="407" y="2162"/>
                    <a:pt x="413" y="2144"/>
                  </a:cubicBezTo>
                  <a:cubicBezTo>
                    <a:pt x="419" y="2120"/>
                    <a:pt x="485" y="2024"/>
                    <a:pt x="509" y="2042"/>
                  </a:cubicBezTo>
                  <a:cubicBezTo>
                    <a:pt x="533" y="2060"/>
                    <a:pt x="545" y="2120"/>
                    <a:pt x="575" y="2138"/>
                  </a:cubicBezTo>
                  <a:cubicBezTo>
                    <a:pt x="599" y="2150"/>
                    <a:pt x="707" y="2096"/>
                    <a:pt x="707" y="2066"/>
                  </a:cubicBezTo>
                  <a:cubicBezTo>
                    <a:pt x="713" y="1994"/>
                    <a:pt x="683" y="1952"/>
                    <a:pt x="767" y="1911"/>
                  </a:cubicBezTo>
                  <a:cubicBezTo>
                    <a:pt x="803" y="1898"/>
                    <a:pt x="797" y="1911"/>
                    <a:pt x="785" y="1874"/>
                  </a:cubicBezTo>
                  <a:cubicBezTo>
                    <a:pt x="773" y="1845"/>
                    <a:pt x="785" y="1815"/>
                    <a:pt x="779" y="1785"/>
                  </a:cubicBezTo>
                  <a:cubicBezTo>
                    <a:pt x="779" y="1755"/>
                    <a:pt x="773" y="1731"/>
                    <a:pt x="809" y="1731"/>
                  </a:cubicBezTo>
                  <a:cubicBezTo>
                    <a:pt x="833" y="1731"/>
                    <a:pt x="839" y="1737"/>
                    <a:pt x="857" y="1719"/>
                  </a:cubicBezTo>
                  <a:cubicBezTo>
                    <a:pt x="863" y="1707"/>
                    <a:pt x="869" y="1695"/>
                    <a:pt x="875" y="1683"/>
                  </a:cubicBezTo>
                  <a:cubicBezTo>
                    <a:pt x="887" y="1671"/>
                    <a:pt x="911" y="1665"/>
                    <a:pt x="928" y="1653"/>
                  </a:cubicBezTo>
                  <a:cubicBezTo>
                    <a:pt x="959" y="1635"/>
                    <a:pt x="964" y="1611"/>
                    <a:pt x="983" y="1593"/>
                  </a:cubicBezTo>
                  <a:lnTo>
                    <a:pt x="983" y="1593"/>
                  </a:lnTo>
                  <a:cubicBezTo>
                    <a:pt x="1036" y="1593"/>
                    <a:pt x="1084" y="1611"/>
                    <a:pt x="1132" y="1611"/>
                  </a:cubicBezTo>
                  <a:lnTo>
                    <a:pt x="1132" y="1611"/>
                  </a:lnTo>
                  <a:cubicBezTo>
                    <a:pt x="1132" y="1617"/>
                    <a:pt x="1132" y="1617"/>
                    <a:pt x="1132" y="1617"/>
                  </a:cubicBezTo>
                  <a:lnTo>
                    <a:pt x="1132" y="1617"/>
                  </a:lnTo>
                  <a:lnTo>
                    <a:pt x="1132" y="1617"/>
                  </a:lnTo>
                  <a:cubicBezTo>
                    <a:pt x="1150" y="1635"/>
                    <a:pt x="1138" y="1683"/>
                    <a:pt x="1174" y="1701"/>
                  </a:cubicBezTo>
                  <a:cubicBezTo>
                    <a:pt x="1204" y="1719"/>
                    <a:pt x="1246" y="1695"/>
                    <a:pt x="1270" y="1677"/>
                  </a:cubicBezTo>
                  <a:cubicBezTo>
                    <a:pt x="1372" y="1611"/>
                    <a:pt x="1600" y="1671"/>
                    <a:pt x="1624" y="1528"/>
                  </a:cubicBezTo>
                  <a:cubicBezTo>
                    <a:pt x="1630" y="1498"/>
                    <a:pt x="1678" y="1414"/>
                    <a:pt x="1695" y="1390"/>
                  </a:cubicBezTo>
                  <a:cubicBezTo>
                    <a:pt x="1732" y="1342"/>
                    <a:pt x="1684" y="1318"/>
                    <a:pt x="1743" y="1258"/>
                  </a:cubicBezTo>
                  <a:cubicBezTo>
                    <a:pt x="1803" y="1228"/>
                    <a:pt x="1779" y="1192"/>
                    <a:pt x="1857" y="1222"/>
                  </a:cubicBezTo>
                  <a:cubicBezTo>
                    <a:pt x="1899" y="1234"/>
                    <a:pt x="1911" y="1216"/>
                    <a:pt x="1929" y="1264"/>
                  </a:cubicBezTo>
                  <a:cubicBezTo>
                    <a:pt x="1941" y="1294"/>
                    <a:pt x="1965" y="1288"/>
                    <a:pt x="1965" y="1330"/>
                  </a:cubicBezTo>
                  <a:cubicBezTo>
                    <a:pt x="1971" y="1414"/>
                    <a:pt x="2073" y="1312"/>
                    <a:pt x="2097" y="1300"/>
                  </a:cubicBezTo>
                  <a:cubicBezTo>
                    <a:pt x="2121" y="1288"/>
                    <a:pt x="2181" y="1240"/>
                    <a:pt x="2187" y="1216"/>
                  </a:cubicBezTo>
                  <a:cubicBezTo>
                    <a:pt x="2205" y="1186"/>
                    <a:pt x="2181" y="1186"/>
                    <a:pt x="2235" y="1186"/>
                  </a:cubicBezTo>
                  <a:cubicBezTo>
                    <a:pt x="2271" y="1186"/>
                    <a:pt x="2343" y="1204"/>
                    <a:pt x="2367" y="1180"/>
                  </a:cubicBezTo>
                  <a:cubicBezTo>
                    <a:pt x="2487" y="1049"/>
                    <a:pt x="2487" y="1049"/>
                    <a:pt x="2487" y="1049"/>
                  </a:cubicBezTo>
                  <a:cubicBezTo>
                    <a:pt x="2493" y="1031"/>
                    <a:pt x="2499" y="1019"/>
                    <a:pt x="2510" y="1007"/>
                  </a:cubicBezTo>
                  <a:cubicBezTo>
                    <a:pt x="2517" y="1001"/>
                    <a:pt x="2523" y="995"/>
                    <a:pt x="2534" y="995"/>
                  </a:cubicBezTo>
                  <a:cubicBezTo>
                    <a:pt x="2565" y="995"/>
                    <a:pt x="2576" y="959"/>
                    <a:pt x="2606" y="947"/>
                  </a:cubicBezTo>
                  <a:lnTo>
                    <a:pt x="2606" y="947"/>
                  </a:lnTo>
                  <a:cubicBezTo>
                    <a:pt x="2613" y="977"/>
                    <a:pt x="2636" y="995"/>
                    <a:pt x="2648" y="1019"/>
                  </a:cubicBezTo>
                  <a:cubicBezTo>
                    <a:pt x="2666" y="1073"/>
                    <a:pt x="2696" y="983"/>
                    <a:pt x="2756" y="1019"/>
                  </a:cubicBezTo>
                  <a:cubicBezTo>
                    <a:pt x="2786" y="1037"/>
                    <a:pt x="2828" y="1001"/>
                    <a:pt x="2870" y="1025"/>
                  </a:cubicBezTo>
                  <a:cubicBezTo>
                    <a:pt x="2906" y="1055"/>
                    <a:pt x="2924" y="1037"/>
                    <a:pt x="2960" y="1043"/>
                  </a:cubicBezTo>
                  <a:cubicBezTo>
                    <a:pt x="2990" y="1043"/>
                    <a:pt x="3002" y="1061"/>
                    <a:pt x="3026" y="1066"/>
                  </a:cubicBezTo>
                  <a:cubicBezTo>
                    <a:pt x="3062" y="1079"/>
                    <a:pt x="3128" y="1073"/>
                    <a:pt x="3170" y="1079"/>
                  </a:cubicBezTo>
                  <a:cubicBezTo>
                    <a:pt x="3212" y="1079"/>
                    <a:pt x="3254" y="1108"/>
                    <a:pt x="3302" y="1121"/>
                  </a:cubicBezTo>
                  <a:cubicBezTo>
                    <a:pt x="3356" y="1114"/>
                    <a:pt x="3404" y="1168"/>
                    <a:pt x="3439" y="1210"/>
                  </a:cubicBezTo>
                  <a:cubicBezTo>
                    <a:pt x="3475" y="1246"/>
                    <a:pt x="3475" y="1186"/>
                    <a:pt x="3505" y="1168"/>
                  </a:cubicBezTo>
                  <a:cubicBezTo>
                    <a:pt x="3547" y="1138"/>
                    <a:pt x="3547" y="1132"/>
                    <a:pt x="3535" y="1097"/>
                  </a:cubicBezTo>
                  <a:cubicBezTo>
                    <a:pt x="3511" y="1025"/>
                    <a:pt x="3595" y="1031"/>
                    <a:pt x="3619" y="989"/>
                  </a:cubicBezTo>
                  <a:cubicBezTo>
                    <a:pt x="3637" y="965"/>
                    <a:pt x="3601" y="965"/>
                    <a:pt x="3595" y="953"/>
                  </a:cubicBezTo>
                  <a:cubicBezTo>
                    <a:pt x="3571" y="923"/>
                    <a:pt x="3601" y="899"/>
                    <a:pt x="3601" y="869"/>
                  </a:cubicBezTo>
                  <a:cubicBezTo>
                    <a:pt x="3643" y="839"/>
                    <a:pt x="3661" y="743"/>
                    <a:pt x="3709" y="725"/>
                  </a:cubicBezTo>
                  <a:cubicBezTo>
                    <a:pt x="3727" y="719"/>
                    <a:pt x="3745" y="725"/>
                    <a:pt x="3751" y="701"/>
                  </a:cubicBezTo>
                  <a:cubicBezTo>
                    <a:pt x="3751" y="665"/>
                    <a:pt x="3727" y="605"/>
                    <a:pt x="3787" y="605"/>
                  </a:cubicBezTo>
                  <a:cubicBezTo>
                    <a:pt x="3805" y="605"/>
                    <a:pt x="3859" y="599"/>
                    <a:pt x="3871" y="587"/>
                  </a:cubicBezTo>
                  <a:cubicBezTo>
                    <a:pt x="3883" y="575"/>
                    <a:pt x="3829" y="521"/>
                    <a:pt x="3817" y="509"/>
                  </a:cubicBezTo>
                  <a:cubicBezTo>
                    <a:pt x="3799" y="485"/>
                    <a:pt x="3787" y="467"/>
                    <a:pt x="3775" y="443"/>
                  </a:cubicBezTo>
                  <a:cubicBezTo>
                    <a:pt x="3757" y="413"/>
                    <a:pt x="3727" y="389"/>
                    <a:pt x="3709" y="354"/>
                  </a:cubicBezTo>
                  <a:cubicBezTo>
                    <a:pt x="3589" y="120"/>
                    <a:pt x="3589" y="120"/>
                    <a:pt x="3589" y="120"/>
                  </a:cubicBezTo>
                  <a:lnTo>
                    <a:pt x="3589" y="120"/>
                  </a:lnTo>
                  <a:cubicBezTo>
                    <a:pt x="3625" y="84"/>
                    <a:pt x="3625" y="84"/>
                    <a:pt x="3625" y="84"/>
                  </a:cubicBezTo>
                  <a:cubicBezTo>
                    <a:pt x="3649" y="78"/>
                    <a:pt x="3661" y="60"/>
                    <a:pt x="3691" y="60"/>
                  </a:cubicBezTo>
                  <a:cubicBezTo>
                    <a:pt x="3739" y="60"/>
                    <a:pt x="3769" y="48"/>
                    <a:pt x="3817" y="30"/>
                  </a:cubicBezTo>
                  <a:cubicBezTo>
                    <a:pt x="3883" y="0"/>
                    <a:pt x="3907" y="24"/>
                    <a:pt x="3913" y="90"/>
                  </a:cubicBezTo>
                  <a:cubicBezTo>
                    <a:pt x="3919" y="126"/>
                    <a:pt x="3967" y="96"/>
                    <a:pt x="3985" y="90"/>
                  </a:cubicBezTo>
                  <a:cubicBezTo>
                    <a:pt x="4021" y="72"/>
                    <a:pt x="4063" y="66"/>
                    <a:pt x="4099" y="54"/>
                  </a:cubicBezTo>
                  <a:cubicBezTo>
                    <a:pt x="4135" y="48"/>
                    <a:pt x="4135" y="48"/>
                    <a:pt x="4135" y="48"/>
                  </a:cubicBezTo>
                  <a:lnTo>
                    <a:pt x="4135" y="48"/>
                  </a:lnTo>
                  <a:cubicBezTo>
                    <a:pt x="4164" y="54"/>
                    <a:pt x="4260" y="138"/>
                    <a:pt x="4284" y="84"/>
                  </a:cubicBezTo>
                  <a:cubicBezTo>
                    <a:pt x="4302" y="48"/>
                    <a:pt x="4308" y="42"/>
                    <a:pt x="4350" y="48"/>
                  </a:cubicBezTo>
                  <a:cubicBezTo>
                    <a:pt x="4392" y="54"/>
                    <a:pt x="4428" y="24"/>
                    <a:pt x="4464" y="24"/>
                  </a:cubicBezTo>
                  <a:cubicBezTo>
                    <a:pt x="4464" y="30"/>
                    <a:pt x="4470" y="36"/>
                    <a:pt x="4470" y="42"/>
                  </a:cubicBezTo>
                  <a:cubicBezTo>
                    <a:pt x="4506" y="66"/>
                    <a:pt x="4506" y="78"/>
                    <a:pt x="4560" y="84"/>
                  </a:cubicBezTo>
                  <a:cubicBezTo>
                    <a:pt x="4584" y="84"/>
                    <a:pt x="4572" y="102"/>
                    <a:pt x="4584" y="114"/>
                  </a:cubicBezTo>
                  <a:cubicBezTo>
                    <a:pt x="4614" y="150"/>
                    <a:pt x="4656" y="132"/>
                    <a:pt x="4692" y="138"/>
                  </a:cubicBezTo>
                  <a:cubicBezTo>
                    <a:pt x="4734" y="156"/>
                    <a:pt x="4746" y="198"/>
                    <a:pt x="4800" y="186"/>
                  </a:cubicBezTo>
                  <a:cubicBezTo>
                    <a:pt x="4890" y="186"/>
                    <a:pt x="4884" y="156"/>
                    <a:pt x="4944" y="228"/>
                  </a:cubicBezTo>
                  <a:cubicBezTo>
                    <a:pt x="4955" y="240"/>
                    <a:pt x="5015" y="275"/>
                    <a:pt x="5034" y="282"/>
                  </a:cubicBezTo>
                  <a:cubicBezTo>
                    <a:pt x="5063" y="294"/>
                    <a:pt x="5081" y="282"/>
                    <a:pt x="5099" y="317"/>
                  </a:cubicBezTo>
                  <a:cubicBezTo>
                    <a:pt x="5129" y="359"/>
                    <a:pt x="5195" y="317"/>
                    <a:pt x="5219" y="294"/>
                  </a:cubicBezTo>
                  <a:cubicBezTo>
                    <a:pt x="5237" y="282"/>
                    <a:pt x="5297" y="294"/>
                    <a:pt x="5315" y="299"/>
                  </a:cubicBezTo>
                  <a:cubicBezTo>
                    <a:pt x="5315" y="299"/>
                    <a:pt x="5315" y="299"/>
                    <a:pt x="5315" y="306"/>
                  </a:cubicBezTo>
                  <a:cubicBezTo>
                    <a:pt x="5285" y="330"/>
                    <a:pt x="5261" y="341"/>
                    <a:pt x="5297" y="378"/>
                  </a:cubicBezTo>
                  <a:cubicBezTo>
                    <a:pt x="5327" y="413"/>
                    <a:pt x="5351" y="413"/>
                    <a:pt x="5375" y="455"/>
                  </a:cubicBezTo>
                  <a:cubicBezTo>
                    <a:pt x="5393" y="497"/>
                    <a:pt x="5339" y="485"/>
                    <a:pt x="5345" y="521"/>
                  </a:cubicBezTo>
                  <a:cubicBezTo>
                    <a:pt x="5351" y="545"/>
                    <a:pt x="5309" y="557"/>
                    <a:pt x="5303" y="575"/>
                  </a:cubicBezTo>
                  <a:cubicBezTo>
                    <a:pt x="5303" y="605"/>
                    <a:pt x="5309" y="611"/>
                    <a:pt x="5297" y="635"/>
                  </a:cubicBezTo>
                  <a:cubicBezTo>
                    <a:pt x="5279" y="665"/>
                    <a:pt x="5315" y="707"/>
                    <a:pt x="5309" y="755"/>
                  </a:cubicBezTo>
                  <a:cubicBezTo>
                    <a:pt x="5303" y="791"/>
                    <a:pt x="5321" y="827"/>
                    <a:pt x="5357" y="845"/>
                  </a:cubicBezTo>
                  <a:cubicBezTo>
                    <a:pt x="5387" y="863"/>
                    <a:pt x="5405" y="881"/>
                    <a:pt x="5435" y="905"/>
                  </a:cubicBezTo>
                  <a:cubicBezTo>
                    <a:pt x="5459" y="917"/>
                    <a:pt x="5537" y="965"/>
                    <a:pt x="5561" y="965"/>
                  </a:cubicBezTo>
                  <a:cubicBezTo>
                    <a:pt x="5585" y="971"/>
                    <a:pt x="5609" y="965"/>
                    <a:pt x="5639" y="959"/>
                  </a:cubicBezTo>
                  <a:cubicBezTo>
                    <a:pt x="5663" y="959"/>
                    <a:pt x="5687" y="977"/>
                    <a:pt x="5717" y="977"/>
                  </a:cubicBezTo>
                  <a:cubicBezTo>
                    <a:pt x="5728" y="971"/>
                    <a:pt x="5741" y="959"/>
                    <a:pt x="5753" y="959"/>
                  </a:cubicBezTo>
                  <a:cubicBezTo>
                    <a:pt x="5765" y="977"/>
                    <a:pt x="5770" y="1007"/>
                    <a:pt x="5788" y="1031"/>
                  </a:cubicBezTo>
                  <a:cubicBezTo>
                    <a:pt x="5830" y="1090"/>
                    <a:pt x="5908" y="1037"/>
                    <a:pt x="5932" y="1073"/>
                  </a:cubicBezTo>
                  <a:cubicBezTo>
                    <a:pt x="5950" y="1103"/>
                    <a:pt x="5998" y="1145"/>
                    <a:pt x="6028" y="1168"/>
                  </a:cubicBezTo>
                  <a:cubicBezTo>
                    <a:pt x="6058" y="1186"/>
                    <a:pt x="6076" y="1186"/>
                    <a:pt x="6064" y="1222"/>
                  </a:cubicBezTo>
                  <a:cubicBezTo>
                    <a:pt x="6040" y="1348"/>
                    <a:pt x="6202" y="1264"/>
                    <a:pt x="6250" y="1378"/>
                  </a:cubicBezTo>
                  <a:cubicBezTo>
                    <a:pt x="6274" y="1390"/>
                    <a:pt x="6280" y="1420"/>
                    <a:pt x="6310" y="1432"/>
                  </a:cubicBezTo>
                  <a:cubicBezTo>
                    <a:pt x="6328" y="1438"/>
                    <a:pt x="6370" y="1390"/>
                    <a:pt x="6412" y="1396"/>
                  </a:cubicBezTo>
                  <a:cubicBezTo>
                    <a:pt x="6436" y="1402"/>
                    <a:pt x="6454" y="1378"/>
                    <a:pt x="6472" y="1372"/>
                  </a:cubicBezTo>
                  <a:cubicBezTo>
                    <a:pt x="6496" y="1366"/>
                    <a:pt x="6520" y="1378"/>
                    <a:pt x="6543" y="1372"/>
                  </a:cubicBezTo>
                  <a:cubicBezTo>
                    <a:pt x="6603" y="1372"/>
                    <a:pt x="6657" y="1258"/>
                    <a:pt x="6687" y="1276"/>
                  </a:cubicBezTo>
                  <a:cubicBezTo>
                    <a:pt x="6711" y="1282"/>
                    <a:pt x="6735" y="1294"/>
                    <a:pt x="6753" y="1276"/>
                  </a:cubicBezTo>
                  <a:cubicBezTo>
                    <a:pt x="6777" y="1264"/>
                    <a:pt x="6861" y="1276"/>
                    <a:pt x="6855" y="1246"/>
                  </a:cubicBezTo>
                  <a:cubicBezTo>
                    <a:pt x="6849" y="1216"/>
                    <a:pt x="6849" y="1180"/>
                    <a:pt x="6843" y="1156"/>
                  </a:cubicBezTo>
                  <a:cubicBezTo>
                    <a:pt x="6837" y="1114"/>
                    <a:pt x="6813" y="1084"/>
                    <a:pt x="6849" y="1049"/>
                  </a:cubicBezTo>
                  <a:cubicBezTo>
                    <a:pt x="6873" y="1019"/>
                    <a:pt x="6873" y="941"/>
                    <a:pt x="6879" y="899"/>
                  </a:cubicBezTo>
                  <a:cubicBezTo>
                    <a:pt x="6897" y="809"/>
                    <a:pt x="6969" y="875"/>
                    <a:pt x="7035" y="887"/>
                  </a:cubicBezTo>
                  <a:cubicBezTo>
                    <a:pt x="7065" y="893"/>
                    <a:pt x="7083" y="917"/>
                    <a:pt x="7113" y="923"/>
                  </a:cubicBezTo>
                  <a:cubicBezTo>
                    <a:pt x="7125" y="923"/>
                    <a:pt x="7131" y="899"/>
                    <a:pt x="7155" y="899"/>
                  </a:cubicBezTo>
                  <a:cubicBezTo>
                    <a:pt x="7239" y="887"/>
                    <a:pt x="7203" y="881"/>
                    <a:pt x="7179" y="827"/>
                  </a:cubicBezTo>
                  <a:cubicBezTo>
                    <a:pt x="7161" y="785"/>
                    <a:pt x="7161" y="737"/>
                    <a:pt x="7209" y="737"/>
                  </a:cubicBezTo>
                  <a:cubicBezTo>
                    <a:pt x="7269" y="737"/>
                    <a:pt x="7281" y="611"/>
                    <a:pt x="7305" y="569"/>
                  </a:cubicBezTo>
                  <a:cubicBezTo>
                    <a:pt x="7329" y="521"/>
                    <a:pt x="7347" y="449"/>
                    <a:pt x="7413" y="473"/>
                  </a:cubicBezTo>
                  <a:cubicBezTo>
                    <a:pt x="7484" y="503"/>
                    <a:pt x="7466" y="419"/>
                    <a:pt x="7520" y="413"/>
                  </a:cubicBezTo>
                  <a:cubicBezTo>
                    <a:pt x="7544" y="407"/>
                    <a:pt x="7634" y="527"/>
                    <a:pt x="7664" y="545"/>
                  </a:cubicBezTo>
                  <a:cubicBezTo>
                    <a:pt x="7724" y="575"/>
                    <a:pt x="7598" y="695"/>
                    <a:pt x="7724" y="701"/>
                  </a:cubicBezTo>
                  <a:cubicBezTo>
                    <a:pt x="7772" y="713"/>
                    <a:pt x="7820" y="731"/>
                    <a:pt x="7862" y="761"/>
                  </a:cubicBezTo>
                  <a:cubicBezTo>
                    <a:pt x="7874" y="767"/>
                    <a:pt x="7880" y="779"/>
                    <a:pt x="7892" y="785"/>
                  </a:cubicBezTo>
                  <a:cubicBezTo>
                    <a:pt x="7904" y="791"/>
                    <a:pt x="7958" y="809"/>
                    <a:pt x="7958" y="815"/>
                  </a:cubicBezTo>
                  <a:cubicBezTo>
                    <a:pt x="7964" y="827"/>
                    <a:pt x="7946" y="845"/>
                    <a:pt x="7940" y="857"/>
                  </a:cubicBezTo>
                  <a:cubicBezTo>
                    <a:pt x="7922" y="887"/>
                    <a:pt x="7952" y="899"/>
                    <a:pt x="7952" y="929"/>
                  </a:cubicBezTo>
                  <a:cubicBezTo>
                    <a:pt x="7952" y="959"/>
                    <a:pt x="7922" y="977"/>
                    <a:pt x="7916" y="1007"/>
                  </a:cubicBezTo>
                  <a:cubicBezTo>
                    <a:pt x="7904" y="1061"/>
                    <a:pt x="7874" y="1097"/>
                    <a:pt x="7874" y="1156"/>
                  </a:cubicBezTo>
                  <a:cubicBezTo>
                    <a:pt x="7874" y="1192"/>
                    <a:pt x="7886" y="1216"/>
                    <a:pt x="7886" y="1246"/>
                  </a:cubicBezTo>
                  <a:cubicBezTo>
                    <a:pt x="7886" y="1270"/>
                    <a:pt x="7886" y="1306"/>
                    <a:pt x="7880" y="1324"/>
                  </a:cubicBezTo>
                  <a:lnTo>
                    <a:pt x="7880" y="1324"/>
                  </a:lnTo>
                  <a:cubicBezTo>
                    <a:pt x="7880" y="1378"/>
                    <a:pt x="7880" y="1378"/>
                    <a:pt x="7880" y="1378"/>
                  </a:cubicBezTo>
                  <a:cubicBezTo>
                    <a:pt x="7868" y="1396"/>
                    <a:pt x="7838" y="1408"/>
                    <a:pt x="7850" y="1432"/>
                  </a:cubicBezTo>
                  <a:cubicBezTo>
                    <a:pt x="7868" y="1462"/>
                    <a:pt x="7850" y="1456"/>
                    <a:pt x="7826" y="1462"/>
                  </a:cubicBezTo>
                  <a:cubicBezTo>
                    <a:pt x="7820" y="1486"/>
                    <a:pt x="7832" y="1522"/>
                    <a:pt x="7826" y="1540"/>
                  </a:cubicBezTo>
                  <a:cubicBezTo>
                    <a:pt x="7796" y="1546"/>
                    <a:pt x="7814" y="1587"/>
                    <a:pt x="7814" y="1605"/>
                  </a:cubicBezTo>
                  <a:cubicBezTo>
                    <a:pt x="7796" y="1665"/>
                    <a:pt x="7778" y="1695"/>
                    <a:pt x="7718" y="1695"/>
                  </a:cubicBezTo>
                  <a:cubicBezTo>
                    <a:pt x="7712" y="1695"/>
                    <a:pt x="7670" y="1749"/>
                    <a:pt x="7670" y="1761"/>
                  </a:cubicBezTo>
                  <a:cubicBezTo>
                    <a:pt x="7670" y="1761"/>
                    <a:pt x="7718" y="1797"/>
                    <a:pt x="7724" y="1815"/>
                  </a:cubicBezTo>
                  <a:cubicBezTo>
                    <a:pt x="7760" y="1922"/>
                    <a:pt x="7760" y="1922"/>
                    <a:pt x="7760" y="1922"/>
                  </a:cubicBezTo>
                  <a:cubicBezTo>
                    <a:pt x="7778" y="1970"/>
                    <a:pt x="7712" y="1994"/>
                    <a:pt x="7682" y="2024"/>
                  </a:cubicBezTo>
                  <a:cubicBezTo>
                    <a:pt x="7682" y="2060"/>
                    <a:pt x="7580" y="2084"/>
                    <a:pt x="7580" y="2108"/>
                  </a:cubicBezTo>
                  <a:lnTo>
                    <a:pt x="7580" y="2108"/>
                  </a:lnTo>
                  <a:cubicBezTo>
                    <a:pt x="7598" y="2120"/>
                    <a:pt x="7640" y="2180"/>
                    <a:pt x="7646" y="2198"/>
                  </a:cubicBezTo>
                  <a:cubicBezTo>
                    <a:pt x="7646" y="2210"/>
                    <a:pt x="7640" y="2258"/>
                    <a:pt x="7634" y="2270"/>
                  </a:cubicBezTo>
                  <a:cubicBezTo>
                    <a:pt x="7628" y="2288"/>
                    <a:pt x="7604" y="2276"/>
                    <a:pt x="7586" y="2288"/>
                  </a:cubicBezTo>
                  <a:cubicBezTo>
                    <a:pt x="7568" y="2300"/>
                    <a:pt x="7568" y="2348"/>
                    <a:pt x="7550" y="2372"/>
                  </a:cubicBezTo>
                  <a:cubicBezTo>
                    <a:pt x="7544" y="2390"/>
                    <a:pt x="7520" y="2390"/>
                    <a:pt x="7508" y="2402"/>
                  </a:cubicBezTo>
                  <a:cubicBezTo>
                    <a:pt x="7490" y="2408"/>
                    <a:pt x="7514" y="2444"/>
                    <a:pt x="7514" y="2462"/>
                  </a:cubicBezTo>
                  <a:cubicBezTo>
                    <a:pt x="7562" y="2504"/>
                    <a:pt x="7520" y="2582"/>
                    <a:pt x="7544" y="2630"/>
                  </a:cubicBezTo>
                  <a:cubicBezTo>
                    <a:pt x="7562" y="2665"/>
                    <a:pt x="7562" y="2713"/>
                    <a:pt x="7604" y="2725"/>
                  </a:cubicBezTo>
                  <a:cubicBezTo>
                    <a:pt x="7628" y="2737"/>
                    <a:pt x="7694" y="2702"/>
                    <a:pt x="7730" y="2702"/>
                  </a:cubicBezTo>
                  <a:cubicBezTo>
                    <a:pt x="7790" y="2689"/>
                    <a:pt x="7820" y="2719"/>
                    <a:pt x="7856" y="2767"/>
                  </a:cubicBezTo>
                  <a:cubicBezTo>
                    <a:pt x="7886" y="2809"/>
                    <a:pt x="7928" y="2833"/>
                    <a:pt x="7964" y="2863"/>
                  </a:cubicBezTo>
                  <a:cubicBezTo>
                    <a:pt x="7964" y="2905"/>
                    <a:pt x="7922" y="2911"/>
                    <a:pt x="7940" y="2965"/>
                  </a:cubicBezTo>
                  <a:cubicBezTo>
                    <a:pt x="7946" y="3013"/>
                    <a:pt x="7940" y="3043"/>
                    <a:pt x="7928" y="3085"/>
                  </a:cubicBezTo>
                  <a:cubicBezTo>
                    <a:pt x="7922" y="3145"/>
                    <a:pt x="7928" y="3235"/>
                    <a:pt x="7886" y="3289"/>
                  </a:cubicBezTo>
                  <a:cubicBezTo>
                    <a:pt x="7874" y="3307"/>
                    <a:pt x="7856" y="3313"/>
                    <a:pt x="7838" y="3325"/>
                  </a:cubicBezTo>
                  <a:cubicBezTo>
                    <a:pt x="7820" y="3349"/>
                    <a:pt x="7820" y="3403"/>
                    <a:pt x="7784" y="3373"/>
                  </a:cubicBezTo>
                  <a:cubicBezTo>
                    <a:pt x="7754" y="3349"/>
                    <a:pt x="7658" y="3235"/>
                    <a:pt x="7634" y="3265"/>
                  </a:cubicBezTo>
                  <a:cubicBezTo>
                    <a:pt x="7574" y="3343"/>
                    <a:pt x="7508" y="3259"/>
                    <a:pt x="7437" y="3241"/>
                  </a:cubicBezTo>
                  <a:cubicBezTo>
                    <a:pt x="7418" y="3247"/>
                    <a:pt x="7371" y="3199"/>
                    <a:pt x="7371" y="3247"/>
                  </a:cubicBezTo>
                  <a:cubicBezTo>
                    <a:pt x="7365" y="3277"/>
                    <a:pt x="7341" y="3283"/>
                    <a:pt x="7317" y="3295"/>
                  </a:cubicBezTo>
                  <a:cubicBezTo>
                    <a:pt x="7293" y="3307"/>
                    <a:pt x="7287" y="3265"/>
                    <a:pt x="7275" y="3253"/>
                  </a:cubicBezTo>
                  <a:cubicBezTo>
                    <a:pt x="7269" y="3247"/>
                    <a:pt x="7245" y="3271"/>
                    <a:pt x="7233" y="3277"/>
                  </a:cubicBezTo>
                  <a:cubicBezTo>
                    <a:pt x="7161" y="3301"/>
                    <a:pt x="7113" y="3193"/>
                    <a:pt x="7077" y="3151"/>
                  </a:cubicBezTo>
                  <a:cubicBezTo>
                    <a:pt x="7047" y="3115"/>
                    <a:pt x="7053" y="3097"/>
                    <a:pt x="7011" y="3109"/>
                  </a:cubicBezTo>
                  <a:cubicBezTo>
                    <a:pt x="6987" y="3121"/>
                    <a:pt x="6975" y="3133"/>
                    <a:pt x="6951" y="3133"/>
                  </a:cubicBezTo>
                  <a:cubicBezTo>
                    <a:pt x="6897" y="3127"/>
                    <a:pt x="6921" y="3103"/>
                    <a:pt x="6897" y="3073"/>
                  </a:cubicBezTo>
                  <a:cubicBezTo>
                    <a:pt x="6903" y="3061"/>
                    <a:pt x="6885" y="3031"/>
                    <a:pt x="6885" y="3019"/>
                  </a:cubicBezTo>
                  <a:cubicBezTo>
                    <a:pt x="6885" y="2983"/>
                    <a:pt x="6921" y="2935"/>
                    <a:pt x="6939" y="2911"/>
                  </a:cubicBezTo>
                  <a:cubicBezTo>
                    <a:pt x="6981" y="2845"/>
                    <a:pt x="6903" y="2839"/>
                    <a:pt x="6891" y="2785"/>
                  </a:cubicBezTo>
                  <a:cubicBezTo>
                    <a:pt x="6885" y="2731"/>
                    <a:pt x="6867" y="2725"/>
                    <a:pt x="6831" y="2749"/>
                  </a:cubicBezTo>
                  <a:cubicBezTo>
                    <a:pt x="6801" y="2773"/>
                    <a:pt x="6801" y="2821"/>
                    <a:pt x="6765" y="2839"/>
                  </a:cubicBezTo>
                  <a:cubicBezTo>
                    <a:pt x="6717" y="2869"/>
                    <a:pt x="6687" y="2755"/>
                    <a:pt x="6640" y="2797"/>
                  </a:cubicBezTo>
                  <a:cubicBezTo>
                    <a:pt x="6585" y="2851"/>
                    <a:pt x="6508" y="2851"/>
                    <a:pt x="6442" y="2893"/>
                  </a:cubicBezTo>
                  <a:cubicBezTo>
                    <a:pt x="6430" y="2935"/>
                    <a:pt x="6358" y="2917"/>
                    <a:pt x="6328" y="2899"/>
                  </a:cubicBezTo>
                  <a:cubicBezTo>
                    <a:pt x="6298" y="2869"/>
                    <a:pt x="6292" y="2869"/>
                    <a:pt x="6292" y="2911"/>
                  </a:cubicBezTo>
                  <a:cubicBezTo>
                    <a:pt x="6286" y="2923"/>
                    <a:pt x="6256" y="2971"/>
                    <a:pt x="6256" y="2977"/>
                  </a:cubicBezTo>
                  <a:cubicBezTo>
                    <a:pt x="6274" y="3007"/>
                    <a:pt x="6292" y="3091"/>
                    <a:pt x="6238" y="3103"/>
                  </a:cubicBezTo>
                  <a:cubicBezTo>
                    <a:pt x="6184" y="3115"/>
                    <a:pt x="6184" y="3085"/>
                    <a:pt x="6202" y="3151"/>
                  </a:cubicBezTo>
                  <a:cubicBezTo>
                    <a:pt x="6208" y="3187"/>
                    <a:pt x="6166" y="3187"/>
                    <a:pt x="6148" y="3205"/>
                  </a:cubicBezTo>
                  <a:cubicBezTo>
                    <a:pt x="6136" y="3223"/>
                    <a:pt x="6142" y="3247"/>
                    <a:pt x="6136" y="3265"/>
                  </a:cubicBezTo>
                  <a:cubicBezTo>
                    <a:pt x="6112" y="3313"/>
                    <a:pt x="6076" y="3289"/>
                    <a:pt x="6046" y="3313"/>
                  </a:cubicBezTo>
                  <a:cubicBezTo>
                    <a:pt x="6028" y="3337"/>
                    <a:pt x="6082" y="3361"/>
                    <a:pt x="6058" y="3390"/>
                  </a:cubicBezTo>
                  <a:cubicBezTo>
                    <a:pt x="6070" y="3432"/>
                    <a:pt x="6070" y="3450"/>
                    <a:pt x="6064" y="3486"/>
                  </a:cubicBezTo>
                  <a:cubicBezTo>
                    <a:pt x="6058" y="3510"/>
                    <a:pt x="6022" y="3516"/>
                    <a:pt x="6022" y="3528"/>
                  </a:cubicBezTo>
                  <a:cubicBezTo>
                    <a:pt x="6022" y="3546"/>
                    <a:pt x="6040" y="3558"/>
                    <a:pt x="6046" y="3576"/>
                  </a:cubicBezTo>
                  <a:cubicBezTo>
                    <a:pt x="6046" y="3588"/>
                    <a:pt x="6040" y="3606"/>
                    <a:pt x="6034" y="3612"/>
                  </a:cubicBezTo>
                  <a:cubicBezTo>
                    <a:pt x="6022" y="3636"/>
                    <a:pt x="6052" y="3660"/>
                    <a:pt x="6028" y="3690"/>
                  </a:cubicBezTo>
                  <a:cubicBezTo>
                    <a:pt x="6004" y="3726"/>
                    <a:pt x="6082" y="3762"/>
                    <a:pt x="6070" y="3810"/>
                  </a:cubicBezTo>
                  <a:cubicBezTo>
                    <a:pt x="6052" y="3864"/>
                    <a:pt x="5968" y="3888"/>
                    <a:pt x="6040" y="3942"/>
                  </a:cubicBezTo>
                  <a:cubicBezTo>
                    <a:pt x="6100" y="3966"/>
                    <a:pt x="6088" y="4038"/>
                    <a:pt x="6148" y="4020"/>
                  </a:cubicBezTo>
                  <a:cubicBezTo>
                    <a:pt x="6178" y="4008"/>
                    <a:pt x="6166" y="4050"/>
                    <a:pt x="6178" y="4062"/>
                  </a:cubicBezTo>
                  <a:cubicBezTo>
                    <a:pt x="6202" y="4080"/>
                    <a:pt x="6220" y="4074"/>
                    <a:pt x="6244" y="4074"/>
                  </a:cubicBezTo>
                  <a:cubicBezTo>
                    <a:pt x="6286" y="4074"/>
                    <a:pt x="6274" y="4044"/>
                    <a:pt x="6304" y="4032"/>
                  </a:cubicBezTo>
                  <a:cubicBezTo>
                    <a:pt x="6406" y="4008"/>
                    <a:pt x="6406" y="4008"/>
                    <a:pt x="6406" y="4008"/>
                  </a:cubicBezTo>
                  <a:cubicBezTo>
                    <a:pt x="6442" y="4002"/>
                    <a:pt x="6472" y="4026"/>
                    <a:pt x="6484" y="4062"/>
                  </a:cubicBezTo>
                  <a:cubicBezTo>
                    <a:pt x="6484" y="4074"/>
                    <a:pt x="6472" y="4128"/>
                    <a:pt x="6496" y="4116"/>
                  </a:cubicBezTo>
                  <a:cubicBezTo>
                    <a:pt x="6543" y="4098"/>
                    <a:pt x="6580" y="4134"/>
                    <a:pt x="6556" y="4176"/>
                  </a:cubicBezTo>
                  <a:cubicBezTo>
                    <a:pt x="6532" y="4212"/>
                    <a:pt x="6550" y="4236"/>
                    <a:pt x="6538" y="4277"/>
                  </a:cubicBezTo>
                  <a:cubicBezTo>
                    <a:pt x="6520" y="4319"/>
                    <a:pt x="6490" y="4283"/>
                    <a:pt x="6466" y="4295"/>
                  </a:cubicBezTo>
                  <a:cubicBezTo>
                    <a:pt x="6442" y="4301"/>
                    <a:pt x="6382" y="4349"/>
                    <a:pt x="6388" y="4373"/>
                  </a:cubicBezTo>
                  <a:cubicBezTo>
                    <a:pt x="6400" y="4463"/>
                    <a:pt x="6406" y="4445"/>
                    <a:pt x="6334" y="4505"/>
                  </a:cubicBezTo>
                  <a:cubicBezTo>
                    <a:pt x="6328" y="4535"/>
                    <a:pt x="6310" y="4547"/>
                    <a:pt x="6304" y="4589"/>
                  </a:cubicBezTo>
                  <a:cubicBezTo>
                    <a:pt x="6304" y="4631"/>
                    <a:pt x="6322" y="4697"/>
                    <a:pt x="6346" y="4733"/>
                  </a:cubicBezTo>
                  <a:cubicBezTo>
                    <a:pt x="6358" y="4751"/>
                    <a:pt x="6382" y="4757"/>
                    <a:pt x="6400" y="4763"/>
                  </a:cubicBezTo>
                  <a:cubicBezTo>
                    <a:pt x="6436" y="4775"/>
                    <a:pt x="6436" y="4817"/>
                    <a:pt x="6454" y="4841"/>
                  </a:cubicBezTo>
                  <a:cubicBezTo>
                    <a:pt x="6472" y="4859"/>
                    <a:pt x="6502" y="4865"/>
                    <a:pt x="6508" y="4889"/>
                  </a:cubicBezTo>
                  <a:cubicBezTo>
                    <a:pt x="6520" y="4901"/>
                    <a:pt x="6508" y="4919"/>
                    <a:pt x="6520" y="4937"/>
                  </a:cubicBezTo>
                  <a:cubicBezTo>
                    <a:pt x="6532" y="4961"/>
                    <a:pt x="6550" y="4961"/>
                    <a:pt x="6550" y="4996"/>
                  </a:cubicBezTo>
                  <a:cubicBezTo>
                    <a:pt x="6550" y="5027"/>
                    <a:pt x="6585" y="5044"/>
                    <a:pt x="6598" y="5074"/>
                  </a:cubicBezTo>
                  <a:cubicBezTo>
                    <a:pt x="6603" y="5158"/>
                    <a:pt x="6502" y="5176"/>
                    <a:pt x="6472" y="5248"/>
                  </a:cubicBezTo>
                  <a:cubicBezTo>
                    <a:pt x="6460" y="5278"/>
                    <a:pt x="6430" y="5302"/>
                    <a:pt x="6400" y="5308"/>
                  </a:cubicBezTo>
                  <a:cubicBezTo>
                    <a:pt x="6382" y="5308"/>
                    <a:pt x="6364" y="5308"/>
                    <a:pt x="6346" y="5296"/>
                  </a:cubicBezTo>
                  <a:cubicBezTo>
                    <a:pt x="6322" y="5284"/>
                    <a:pt x="6292" y="5284"/>
                    <a:pt x="6262" y="5284"/>
                  </a:cubicBezTo>
                  <a:cubicBezTo>
                    <a:pt x="6244" y="5290"/>
                    <a:pt x="6226" y="5284"/>
                    <a:pt x="6208" y="5290"/>
                  </a:cubicBezTo>
                  <a:cubicBezTo>
                    <a:pt x="6190" y="5302"/>
                    <a:pt x="6172" y="5350"/>
                    <a:pt x="6148" y="5350"/>
                  </a:cubicBezTo>
                  <a:cubicBezTo>
                    <a:pt x="6130" y="5350"/>
                    <a:pt x="6046" y="5278"/>
                    <a:pt x="6046" y="5260"/>
                  </a:cubicBezTo>
                  <a:cubicBezTo>
                    <a:pt x="6046" y="5254"/>
                    <a:pt x="6070" y="5242"/>
                    <a:pt x="6070" y="5242"/>
                  </a:cubicBezTo>
                  <a:cubicBezTo>
                    <a:pt x="6094" y="5218"/>
                    <a:pt x="6118" y="5140"/>
                    <a:pt x="6100" y="5104"/>
                  </a:cubicBezTo>
                  <a:cubicBezTo>
                    <a:pt x="6076" y="5056"/>
                    <a:pt x="6010" y="4985"/>
                    <a:pt x="5950" y="4979"/>
                  </a:cubicBezTo>
                  <a:cubicBezTo>
                    <a:pt x="5920" y="4972"/>
                    <a:pt x="5836" y="4955"/>
                    <a:pt x="5818" y="4919"/>
                  </a:cubicBezTo>
                  <a:cubicBezTo>
                    <a:pt x="5818" y="4907"/>
                    <a:pt x="5794" y="4859"/>
                    <a:pt x="5807" y="4853"/>
                  </a:cubicBezTo>
                  <a:cubicBezTo>
                    <a:pt x="5866" y="4823"/>
                    <a:pt x="5866" y="4775"/>
                    <a:pt x="5818" y="4739"/>
                  </a:cubicBezTo>
                  <a:cubicBezTo>
                    <a:pt x="5807" y="4727"/>
                    <a:pt x="5770" y="4709"/>
                    <a:pt x="5765" y="4691"/>
                  </a:cubicBezTo>
                  <a:cubicBezTo>
                    <a:pt x="5753" y="4655"/>
                    <a:pt x="5783" y="4631"/>
                    <a:pt x="5788" y="4595"/>
                  </a:cubicBezTo>
                  <a:cubicBezTo>
                    <a:pt x="5800" y="4589"/>
                    <a:pt x="5860" y="4511"/>
                    <a:pt x="5825" y="4511"/>
                  </a:cubicBezTo>
                  <a:cubicBezTo>
                    <a:pt x="5788" y="4511"/>
                    <a:pt x="5747" y="4511"/>
                    <a:pt x="5723" y="4481"/>
                  </a:cubicBezTo>
                  <a:cubicBezTo>
                    <a:pt x="5711" y="4457"/>
                    <a:pt x="5675" y="4433"/>
                    <a:pt x="5669" y="4409"/>
                  </a:cubicBezTo>
                  <a:cubicBezTo>
                    <a:pt x="5645" y="4349"/>
                    <a:pt x="5675" y="4313"/>
                    <a:pt x="5591" y="4337"/>
                  </a:cubicBezTo>
                  <a:cubicBezTo>
                    <a:pt x="5555" y="4349"/>
                    <a:pt x="5555" y="4415"/>
                    <a:pt x="5519" y="4421"/>
                  </a:cubicBezTo>
                  <a:cubicBezTo>
                    <a:pt x="5495" y="4421"/>
                    <a:pt x="5435" y="4307"/>
                    <a:pt x="5429" y="4325"/>
                  </a:cubicBezTo>
                  <a:cubicBezTo>
                    <a:pt x="5417" y="4367"/>
                    <a:pt x="5381" y="4361"/>
                    <a:pt x="5345" y="4373"/>
                  </a:cubicBezTo>
                  <a:cubicBezTo>
                    <a:pt x="5321" y="4379"/>
                    <a:pt x="5333" y="4385"/>
                    <a:pt x="5321" y="4403"/>
                  </a:cubicBezTo>
                  <a:cubicBezTo>
                    <a:pt x="5315" y="4421"/>
                    <a:pt x="5273" y="4439"/>
                    <a:pt x="5261" y="4451"/>
                  </a:cubicBezTo>
                  <a:cubicBezTo>
                    <a:pt x="5249" y="4457"/>
                    <a:pt x="5135" y="4433"/>
                    <a:pt x="5099" y="4457"/>
                  </a:cubicBezTo>
                  <a:cubicBezTo>
                    <a:pt x="5087" y="4463"/>
                    <a:pt x="5087" y="4493"/>
                    <a:pt x="5063" y="4505"/>
                  </a:cubicBezTo>
                  <a:cubicBezTo>
                    <a:pt x="5021" y="4529"/>
                    <a:pt x="4968" y="4541"/>
                    <a:pt x="4932" y="4577"/>
                  </a:cubicBezTo>
                  <a:cubicBezTo>
                    <a:pt x="4812" y="4685"/>
                    <a:pt x="4824" y="4523"/>
                    <a:pt x="4716" y="4523"/>
                  </a:cubicBezTo>
                  <a:cubicBezTo>
                    <a:pt x="4614" y="4517"/>
                    <a:pt x="4680" y="4619"/>
                    <a:pt x="4644" y="4649"/>
                  </a:cubicBezTo>
                  <a:cubicBezTo>
                    <a:pt x="4578" y="4709"/>
                    <a:pt x="4650" y="4691"/>
                    <a:pt x="4650" y="4751"/>
                  </a:cubicBezTo>
                  <a:cubicBezTo>
                    <a:pt x="4644" y="4781"/>
                    <a:pt x="4608" y="4781"/>
                    <a:pt x="4614" y="4829"/>
                  </a:cubicBezTo>
                  <a:cubicBezTo>
                    <a:pt x="4626" y="4883"/>
                    <a:pt x="4578" y="4883"/>
                    <a:pt x="4530" y="4889"/>
                  </a:cubicBezTo>
                  <a:cubicBezTo>
                    <a:pt x="4464" y="4889"/>
                    <a:pt x="4464" y="4793"/>
                    <a:pt x="4410" y="4841"/>
                  </a:cubicBezTo>
                  <a:cubicBezTo>
                    <a:pt x="4404" y="4865"/>
                    <a:pt x="4332" y="4913"/>
                    <a:pt x="4308" y="4919"/>
                  </a:cubicBezTo>
                  <a:cubicBezTo>
                    <a:pt x="4230" y="4943"/>
                    <a:pt x="4188" y="4924"/>
                    <a:pt x="4140" y="4871"/>
                  </a:cubicBezTo>
                  <a:cubicBezTo>
                    <a:pt x="4111" y="4835"/>
                    <a:pt x="4069" y="4883"/>
                    <a:pt x="4033" y="4871"/>
                  </a:cubicBezTo>
                  <a:cubicBezTo>
                    <a:pt x="4003" y="4859"/>
                    <a:pt x="3985" y="4835"/>
                    <a:pt x="3967" y="4811"/>
                  </a:cubicBezTo>
                  <a:cubicBezTo>
                    <a:pt x="3937" y="4775"/>
                    <a:pt x="3919" y="4841"/>
                    <a:pt x="3877" y="4811"/>
                  </a:cubicBezTo>
                  <a:cubicBezTo>
                    <a:pt x="3829" y="4763"/>
                    <a:pt x="3793" y="4709"/>
                    <a:pt x="3745" y="4661"/>
                  </a:cubicBezTo>
                  <a:cubicBezTo>
                    <a:pt x="3745" y="4637"/>
                    <a:pt x="3727" y="4619"/>
                    <a:pt x="3721" y="4595"/>
                  </a:cubicBezTo>
                  <a:cubicBezTo>
                    <a:pt x="3709" y="4553"/>
                    <a:pt x="3703" y="4505"/>
                    <a:pt x="3685" y="4469"/>
                  </a:cubicBezTo>
                  <a:cubicBezTo>
                    <a:pt x="3661" y="4421"/>
                    <a:pt x="3571" y="4397"/>
                    <a:pt x="3529" y="4367"/>
                  </a:cubicBezTo>
                  <a:cubicBezTo>
                    <a:pt x="3499" y="4349"/>
                    <a:pt x="3523" y="4337"/>
                    <a:pt x="3529" y="4313"/>
                  </a:cubicBezTo>
                  <a:cubicBezTo>
                    <a:pt x="3541" y="4277"/>
                    <a:pt x="3529" y="4253"/>
                    <a:pt x="3523" y="4218"/>
                  </a:cubicBezTo>
                  <a:cubicBezTo>
                    <a:pt x="3529" y="4188"/>
                    <a:pt x="3505" y="4122"/>
                    <a:pt x="3493" y="4092"/>
                  </a:cubicBezTo>
                  <a:cubicBezTo>
                    <a:pt x="3475" y="4044"/>
                    <a:pt x="3505" y="3978"/>
                    <a:pt x="3511" y="3930"/>
                  </a:cubicBezTo>
                  <a:cubicBezTo>
                    <a:pt x="3517" y="3870"/>
                    <a:pt x="3499" y="3828"/>
                    <a:pt x="3523" y="3774"/>
                  </a:cubicBezTo>
                  <a:cubicBezTo>
                    <a:pt x="3529" y="3762"/>
                    <a:pt x="3535" y="3744"/>
                    <a:pt x="3529" y="3726"/>
                  </a:cubicBezTo>
                  <a:cubicBezTo>
                    <a:pt x="3505" y="3720"/>
                    <a:pt x="3487" y="3726"/>
                    <a:pt x="3463" y="3696"/>
                  </a:cubicBezTo>
                  <a:cubicBezTo>
                    <a:pt x="3445" y="3666"/>
                    <a:pt x="3505" y="3684"/>
                    <a:pt x="3511" y="3642"/>
                  </a:cubicBezTo>
                  <a:cubicBezTo>
                    <a:pt x="3511" y="3624"/>
                    <a:pt x="3511" y="3469"/>
                    <a:pt x="3481" y="3534"/>
                  </a:cubicBezTo>
                  <a:cubicBezTo>
                    <a:pt x="3463" y="3576"/>
                    <a:pt x="3397" y="3582"/>
                    <a:pt x="3367" y="3618"/>
                  </a:cubicBezTo>
                  <a:cubicBezTo>
                    <a:pt x="3314" y="3696"/>
                    <a:pt x="3325" y="3894"/>
                    <a:pt x="3206" y="3744"/>
                  </a:cubicBezTo>
                  <a:cubicBezTo>
                    <a:pt x="3140" y="3660"/>
                    <a:pt x="3140" y="3660"/>
                    <a:pt x="3140" y="3660"/>
                  </a:cubicBezTo>
                  <a:cubicBezTo>
                    <a:pt x="3104" y="3612"/>
                    <a:pt x="3146" y="3558"/>
                    <a:pt x="3092" y="3522"/>
                  </a:cubicBezTo>
                  <a:cubicBezTo>
                    <a:pt x="3074" y="3516"/>
                    <a:pt x="3056" y="3546"/>
                    <a:pt x="3038" y="3552"/>
                  </a:cubicBezTo>
                  <a:cubicBezTo>
                    <a:pt x="3002" y="3570"/>
                    <a:pt x="2930" y="3546"/>
                    <a:pt x="2876" y="3564"/>
                  </a:cubicBezTo>
                  <a:cubicBezTo>
                    <a:pt x="2840" y="3576"/>
                    <a:pt x="2798" y="3588"/>
                    <a:pt x="2756" y="3594"/>
                  </a:cubicBezTo>
                  <a:cubicBezTo>
                    <a:pt x="2720" y="3600"/>
                    <a:pt x="2690" y="3666"/>
                    <a:pt x="2702" y="3696"/>
                  </a:cubicBezTo>
                  <a:cubicBezTo>
                    <a:pt x="2732" y="3762"/>
                    <a:pt x="2738" y="3816"/>
                    <a:pt x="2678" y="3864"/>
                  </a:cubicBezTo>
                  <a:cubicBezTo>
                    <a:pt x="2678" y="3900"/>
                    <a:pt x="2618" y="3888"/>
                    <a:pt x="2594" y="3900"/>
                  </a:cubicBezTo>
                  <a:cubicBezTo>
                    <a:pt x="2547" y="3930"/>
                    <a:pt x="2589" y="4020"/>
                    <a:pt x="2606" y="4056"/>
                  </a:cubicBezTo>
                  <a:cubicBezTo>
                    <a:pt x="2618" y="4086"/>
                    <a:pt x="2678" y="4074"/>
                    <a:pt x="2696" y="4110"/>
                  </a:cubicBezTo>
                  <a:cubicBezTo>
                    <a:pt x="2708" y="4122"/>
                    <a:pt x="2732" y="4152"/>
                    <a:pt x="2726" y="4170"/>
                  </a:cubicBezTo>
                  <a:cubicBezTo>
                    <a:pt x="2714" y="4199"/>
                    <a:pt x="2672" y="4205"/>
                    <a:pt x="2708" y="4247"/>
                  </a:cubicBezTo>
                  <a:cubicBezTo>
                    <a:pt x="2732" y="4277"/>
                    <a:pt x="2756" y="4271"/>
                    <a:pt x="2732" y="4325"/>
                  </a:cubicBezTo>
                  <a:cubicBezTo>
                    <a:pt x="2690" y="4379"/>
                    <a:pt x="2702" y="4463"/>
                    <a:pt x="2768" y="4493"/>
                  </a:cubicBezTo>
                  <a:cubicBezTo>
                    <a:pt x="2798" y="4511"/>
                    <a:pt x="2798" y="4559"/>
                    <a:pt x="2780" y="4583"/>
                  </a:cubicBezTo>
                  <a:cubicBezTo>
                    <a:pt x="2768" y="4607"/>
                    <a:pt x="2798" y="4643"/>
                    <a:pt x="2804" y="4661"/>
                  </a:cubicBezTo>
                  <a:cubicBezTo>
                    <a:pt x="2828" y="4697"/>
                    <a:pt x="2732" y="4745"/>
                    <a:pt x="2726" y="4763"/>
                  </a:cubicBezTo>
                  <a:cubicBezTo>
                    <a:pt x="2726" y="4787"/>
                    <a:pt x="2744" y="4805"/>
                    <a:pt x="2744" y="4829"/>
                  </a:cubicBezTo>
                  <a:cubicBezTo>
                    <a:pt x="2738" y="4865"/>
                    <a:pt x="2696" y="4895"/>
                    <a:pt x="2678" y="4919"/>
                  </a:cubicBezTo>
                  <a:cubicBezTo>
                    <a:pt x="2672" y="4948"/>
                    <a:pt x="2654" y="4948"/>
                    <a:pt x="2636" y="4966"/>
                  </a:cubicBezTo>
                  <a:cubicBezTo>
                    <a:pt x="2624" y="4985"/>
                    <a:pt x="2630" y="5003"/>
                    <a:pt x="2624" y="5014"/>
                  </a:cubicBezTo>
                  <a:cubicBezTo>
                    <a:pt x="2624" y="5027"/>
                    <a:pt x="2606" y="5032"/>
                    <a:pt x="2600" y="5050"/>
                  </a:cubicBezTo>
                  <a:cubicBezTo>
                    <a:pt x="2589" y="5104"/>
                    <a:pt x="2600" y="5176"/>
                    <a:pt x="2589" y="5236"/>
                  </a:cubicBezTo>
                  <a:cubicBezTo>
                    <a:pt x="2576" y="5284"/>
                    <a:pt x="2552" y="5242"/>
                    <a:pt x="2529" y="5254"/>
                  </a:cubicBezTo>
                  <a:cubicBezTo>
                    <a:pt x="2510" y="5254"/>
                    <a:pt x="2469" y="5284"/>
                    <a:pt x="2457" y="5296"/>
                  </a:cubicBezTo>
                  <a:cubicBezTo>
                    <a:pt x="2457" y="5308"/>
                    <a:pt x="2481" y="5326"/>
                    <a:pt x="2469" y="5344"/>
                  </a:cubicBezTo>
                  <a:cubicBezTo>
                    <a:pt x="2457" y="5386"/>
                    <a:pt x="2439" y="5386"/>
                    <a:pt x="2403" y="5404"/>
                  </a:cubicBezTo>
                  <a:cubicBezTo>
                    <a:pt x="2373" y="5416"/>
                    <a:pt x="2373" y="5452"/>
                    <a:pt x="2361" y="5482"/>
                  </a:cubicBezTo>
                  <a:cubicBezTo>
                    <a:pt x="2367" y="5512"/>
                    <a:pt x="2373" y="5578"/>
                    <a:pt x="2349" y="5596"/>
                  </a:cubicBezTo>
                  <a:cubicBezTo>
                    <a:pt x="2319" y="5626"/>
                    <a:pt x="2289" y="5626"/>
                    <a:pt x="2253" y="5632"/>
                  </a:cubicBezTo>
                  <a:cubicBezTo>
                    <a:pt x="2223" y="5638"/>
                    <a:pt x="2217" y="5644"/>
                    <a:pt x="2217" y="5656"/>
                  </a:cubicBezTo>
                  <a:lnTo>
                    <a:pt x="2217" y="5656"/>
                  </a:lnTo>
                  <a:cubicBezTo>
                    <a:pt x="2169" y="5632"/>
                    <a:pt x="2073" y="5572"/>
                    <a:pt x="2061" y="5518"/>
                  </a:cubicBezTo>
                  <a:cubicBezTo>
                    <a:pt x="2049" y="5464"/>
                    <a:pt x="2025" y="5428"/>
                    <a:pt x="1965" y="5404"/>
                  </a:cubicBezTo>
                  <a:cubicBezTo>
                    <a:pt x="1923" y="5392"/>
                    <a:pt x="1905" y="5380"/>
                    <a:pt x="1875" y="5344"/>
                  </a:cubicBezTo>
                  <a:cubicBezTo>
                    <a:pt x="1875" y="5326"/>
                    <a:pt x="1869" y="5290"/>
                    <a:pt x="1857" y="5272"/>
                  </a:cubicBezTo>
                  <a:cubicBezTo>
                    <a:pt x="1845" y="5254"/>
                    <a:pt x="1815" y="5242"/>
                    <a:pt x="1827" y="5206"/>
                  </a:cubicBezTo>
                  <a:cubicBezTo>
                    <a:pt x="1839" y="5158"/>
                    <a:pt x="1845" y="5128"/>
                    <a:pt x="1845" y="5074"/>
                  </a:cubicBezTo>
                  <a:cubicBezTo>
                    <a:pt x="1845" y="5027"/>
                    <a:pt x="1809" y="5032"/>
                    <a:pt x="1791" y="4996"/>
                  </a:cubicBezTo>
                  <a:cubicBezTo>
                    <a:pt x="1785" y="4972"/>
                    <a:pt x="1779" y="4948"/>
                    <a:pt x="1774" y="4931"/>
                  </a:cubicBezTo>
                  <a:cubicBezTo>
                    <a:pt x="1743" y="4841"/>
                    <a:pt x="1803" y="4841"/>
                    <a:pt x="1821" y="4775"/>
                  </a:cubicBezTo>
                  <a:cubicBezTo>
                    <a:pt x="1827" y="4751"/>
                    <a:pt x="1833" y="4733"/>
                    <a:pt x="1827" y="4709"/>
                  </a:cubicBezTo>
                  <a:cubicBezTo>
                    <a:pt x="1827" y="4691"/>
                    <a:pt x="1798" y="4679"/>
                    <a:pt x="1791" y="4661"/>
                  </a:cubicBezTo>
                  <a:cubicBezTo>
                    <a:pt x="1791" y="4649"/>
                    <a:pt x="1821" y="4559"/>
                    <a:pt x="1827" y="4553"/>
                  </a:cubicBezTo>
                  <a:cubicBezTo>
                    <a:pt x="1845" y="4535"/>
                    <a:pt x="1881" y="4517"/>
                    <a:pt x="1893" y="4499"/>
                  </a:cubicBezTo>
                  <a:cubicBezTo>
                    <a:pt x="1917" y="4475"/>
                    <a:pt x="1917" y="4409"/>
                    <a:pt x="1917" y="4379"/>
                  </a:cubicBezTo>
                  <a:cubicBezTo>
                    <a:pt x="1917" y="4319"/>
                    <a:pt x="1881" y="4265"/>
                    <a:pt x="1923" y="4212"/>
                  </a:cubicBezTo>
                  <a:cubicBezTo>
                    <a:pt x="1941" y="4188"/>
                    <a:pt x="1887" y="4170"/>
                    <a:pt x="1911" y="4152"/>
                  </a:cubicBezTo>
                  <a:cubicBezTo>
                    <a:pt x="1935" y="4140"/>
                    <a:pt x="1983" y="4164"/>
                    <a:pt x="1947" y="4110"/>
                  </a:cubicBezTo>
                  <a:cubicBezTo>
                    <a:pt x="1935" y="4062"/>
                    <a:pt x="1899" y="4026"/>
                    <a:pt x="1893" y="3978"/>
                  </a:cubicBezTo>
                  <a:cubicBezTo>
                    <a:pt x="1887" y="3930"/>
                    <a:pt x="1917" y="3894"/>
                    <a:pt x="1917" y="3852"/>
                  </a:cubicBezTo>
                  <a:cubicBezTo>
                    <a:pt x="1917" y="3840"/>
                    <a:pt x="1905" y="3786"/>
                    <a:pt x="1899" y="3774"/>
                  </a:cubicBezTo>
                  <a:cubicBezTo>
                    <a:pt x="1893" y="3756"/>
                    <a:pt x="1845" y="3696"/>
                    <a:pt x="1833" y="3696"/>
                  </a:cubicBezTo>
                  <a:cubicBezTo>
                    <a:pt x="1809" y="3696"/>
                    <a:pt x="1785" y="3720"/>
                    <a:pt x="1761" y="3726"/>
                  </a:cubicBezTo>
                  <a:cubicBezTo>
                    <a:pt x="1737" y="3738"/>
                    <a:pt x="1719" y="3696"/>
                    <a:pt x="1714" y="3678"/>
                  </a:cubicBezTo>
                  <a:cubicBezTo>
                    <a:pt x="1678" y="3642"/>
                    <a:pt x="1672" y="3606"/>
                    <a:pt x="1648" y="3570"/>
                  </a:cubicBezTo>
                  <a:cubicBezTo>
                    <a:pt x="1618" y="3522"/>
                    <a:pt x="1612" y="3498"/>
                    <a:pt x="1606" y="3438"/>
                  </a:cubicBezTo>
                  <a:cubicBezTo>
                    <a:pt x="1606" y="3408"/>
                    <a:pt x="1582" y="3397"/>
                    <a:pt x="1594" y="3373"/>
                  </a:cubicBezTo>
                  <a:cubicBezTo>
                    <a:pt x="1612" y="3337"/>
                    <a:pt x="1612" y="3307"/>
                    <a:pt x="1612" y="3271"/>
                  </a:cubicBezTo>
                  <a:cubicBezTo>
                    <a:pt x="1612" y="3217"/>
                    <a:pt x="1636" y="3175"/>
                    <a:pt x="1654" y="3127"/>
                  </a:cubicBezTo>
                  <a:cubicBezTo>
                    <a:pt x="1660" y="3109"/>
                    <a:pt x="1702" y="3043"/>
                    <a:pt x="1695" y="3031"/>
                  </a:cubicBezTo>
                  <a:cubicBezTo>
                    <a:pt x="1684" y="3013"/>
                    <a:pt x="1636" y="2989"/>
                    <a:pt x="1648" y="2965"/>
                  </a:cubicBezTo>
                  <a:cubicBezTo>
                    <a:pt x="1660" y="2941"/>
                    <a:pt x="1636" y="2941"/>
                    <a:pt x="1612" y="2935"/>
                  </a:cubicBezTo>
                  <a:cubicBezTo>
                    <a:pt x="1576" y="2923"/>
                    <a:pt x="1576" y="2905"/>
                    <a:pt x="1546" y="2881"/>
                  </a:cubicBezTo>
                  <a:cubicBezTo>
                    <a:pt x="1474" y="2833"/>
                    <a:pt x="1450" y="2935"/>
                    <a:pt x="1420" y="2929"/>
                  </a:cubicBezTo>
                  <a:cubicBezTo>
                    <a:pt x="1396" y="2929"/>
                    <a:pt x="1384" y="2935"/>
                    <a:pt x="1354" y="2929"/>
                  </a:cubicBezTo>
                  <a:cubicBezTo>
                    <a:pt x="1324" y="2923"/>
                    <a:pt x="1342" y="2785"/>
                    <a:pt x="1330" y="2755"/>
                  </a:cubicBezTo>
                  <a:cubicBezTo>
                    <a:pt x="1300" y="2702"/>
                    <a:pt x="1306" y="2791"/>
                    <a:pt x="1294" y="2803"/>
                  </a:cubicBezTo>
                  <a:cubicBezTo>
                    <a:pt x="1252" y="2857"/>
                    <a:pt x="1222" y="2803"/>
                    <a:pt x="1180" y="2809"/>
                  </a:cubicBezTo>
                  <a:cubicBezTo>
                    <a:pt x="1150" y="2815"/>
                    <a:pt x="1132" y="2845"/>
                    <a:pt x="1102" y="2857"/>
                  </a:cubicBezTo>
                  <a:cubicBezTo>
                    <a:pt x="1090" y="2887"/>
                    <a:pt x="1096" y="2881"/>
                    <a:pt x="1108" y="2911"/>
                  </a:cubicBezTo>
                  <a:cubicBezTo>
                    <a:pt x="1108" y="2923"/>
                    <a:pt x="1126" y="2941"/>
                    <a:pt x="1132" y="2947"/>
                  </a:cubicBezTo>
                  <a:cubicBezTo>
                    <a:pt x="1156" y="2959"/>
                    <a:pt x="1150" y="2989"/>
                    <a:pt x="1132" y="3007"/>
                  </a:cubicBezTo>
                  <a:cubicBezTo>
                    <a:pt x="1102" y="3049"/>
                    <a:pt x="994" y="3109"/>
                    <a:pt x="941" y="3115"/>
                  </a:cubicBezTo>
                  <a:cubicBezTo>
                    <a:pt x="887" y="3127"/>
                    <a:pt x="857" y="3169"/>
                    <a:pt x="803" y="3187"/>
                  </a:cubicBezTo>
                  <a:cubicBezTo>
                    <a:pt x="773" y="3181"/>
                    <a:pt x="797" y="3127"/>
                    <a:pt x="755" y="3145"/>
                  </a:cubicBezTo>
                  <a:cubicBezTo>
                    <a:pt x="725" y="3157"/>
                    <a:pt x="683" y="3187"/>
                    <a:pt x="647" y="3175"/>
                  </a:cubicBezTo>
                  <a:cubicBezTo>
                    <a:pt x="605" y="3157"/>
                    <a:pt x="497" y="3133"/>
                    <a:pt x="461" y="3103"/>
                  </a:cubicBezTo>
                  <a:cubicBezTo>
                    <a:pt x="419" y="3073"/>
                    <a:pt x="407" y="3145"/>
                    <a:pt x="365" y="3115"/>
                  </a:cubicBezTo>
                  <a:cubicBezTo>
                    <a:pt x="353" y="3109"/>
                    <a:pt x="329" y="3091"/>
                    <a:pt x="317" y="3115"/>
                  </a:cubicBezTo>
                  <a:cubicBezTo>
                    <a:pt x="281" y="3175"/>
                    <a:pt x="233" y="3085"/>
                    <a:pt x="215" y="3073"/>
                  </a:cubicBezTo>
                  <a:cubicBezTo>
                    <a:pt x="191" y="3061"/>
                    <a:pt x="155" y="3085"/>
                    <a:pt x="131" y="3085"/>
                  </a:cubicBezTo>
                </a:path>
              </a:pathLst>
            </a:custGeom>
            <a:solidFill>
              <a:schemeClr val="accent3"/>
            </a:solidFill>
            <a:ln w="19050" cap="flat" cmpd="sng">
              <a:solidFill>
                <a:schemeClr val="bg1"/>
              </a:solidFill>
              <a:bevel/>
              <a:headEnd/>
              <a:tailEnd/>
            </a:ln>
            <a:effectLst/>
          </p:spPr>
          <p:txBody>
            <a:bodyPr wrap="none" anchor="ctr"/>
            <a:lstStyle/>
            <a:p>
              <a:endParaRPr lang="en-US" dirty="0">
                <a:latin typeface="Lato Regular" charset="0"/>
              </a:endParaRPr>
            </a:p>
          </p:txBody>
        </p:sp>
        <p:sp>
          <p:nvSpPr>
            <p:cNvPr id="70" name="Freeform 142">
              <a:extLst>
                <a:ext uri="{FF2B5EF4-FFF2-40B4-BE49-F238E27FC236}">
                  <a16:creationId xmlns:a16="http://schemas.microsoft.com/office/drawing/2014/main" id="{A9E554E4-3935-8C4F-B3E7-15F2A723BDAF}"/>
                </a:ext>
              </a:extLst>
            </p:cNvPr>
            <p:cNvSpPr>
              <a:spLocks noChangeArrowheads="1"/>
            </p:cNvSpPr>
            <p:nvPr/>
          </p:nvSpPr>
          <p:spPr bwMode="auto">
            <a:xfrm>
              <a:off x="6866034" y="8046111"/>
              <a:ext cx="1803833" cy="2756492"/>
            </a:xfrm>
            <a:custGeom>
              <a:avLst/>
              <a:gdLst>
                <a:gd name="T0" fmla="*/ 2535 w 3381"/>
                <a:gd name="T1" fmla="*/ 4248 h 5166"/>
                <a:gd name="T2" fmla="*/ 2493 w 3381"/>
                <a:gd name="T3" fmla="*/ 4218 h 5166"/>
                <a:gd name="T4" fmla="*/ 2559 w 3381"/>
                <a:gd name="T5" fmla="*/ 4122 h 5166"/>
                <a:gd name="T6" fmla="*/ 2571 w 3381"/>
                <a:gd name="T7" fmla="*/ 4224 h 5166"/>
                <a:gd name="T8" fmla="*/ 1294 w 3381"/>
                <a:gd name="T9" fmla="*/ 383 h 5166"/>
                <a:gd name="T10" fmla="*/ 1175 w 3381"/>
                <a:gd name="T11" fmla="*/ 473 h 5166"/>
                <a:gd name="T12" fmla="*/ 1019 w 3381"/>
                <a:gd name="T13" fmla="*/ 389 h 5166"/>
                <a:gd name="T14" fmla="*/ 719 w 3381"/>
                <a:gd name="T15" fmla="*/ 335 h 5166"/>
                <a:gd name="T16" fmla="*/ 402 w 3381"/>
                <a:gd name="T17" fmla="*/ 712 h 5166"/>
                <a:gd name="T18" fmla="*/ 288 w 3381"/>
                <a:gd name="T19" fmla="*/ 856 h 5166"/>
                <a:gd name="T20" fmla="*/ 54 w 3381"/>
                <a:gd name="T21" fmla="*/ 904 h 5166"/>
                <a:gd name="T22" fmla="*/ 12 w 3381"/>
                <a:gd name="T23" fmla="*/ 1126 h 5166"/>
                <a:gd name="T24" fmla="*/ 24 w 3381"/>
                <a:gd name="T25" fmla="*/ 1180 h 5166"/>
                <a:gd name="T26" fmla="*/ 342 w 3381"/>
                <a:gd name="T27" fmla="*/ 1264 h 5166"/>
                <a:gd name="T28" fmla="*/ 366 w 3381"/>
                <a:gd name="T29" fmla="*/ 1516 h 5166"/>
                <a:gd name="T30" fmla="*/ 354 w 3381"/>
                <a:gd name="T31" fmla="*/ 1833 h 5166"/>
                <a:gd name="T32" fmla="*/ 264 w 3381"/>
                <a:gd name="T33" fmla="*/ 2061 h 5166"/>
                <a:gd name="T34" fmla="*/ 336 w 3381"/>
                <a:gd name="T35" fmla="*/ 2468 h 5166"/>
                <a:gd name="T36" fmla="*/ 509 w 3381"/>
                <a:gd name="T37" fmla="*/ 2582 h 5166"/>
                <a:gd name="T38" fmla="*/ 695 w 3381"/>
                <a:gd name="T39" fmla="*/ 2768 h 5166"/>
                <a:gd name="T40" fmla="*/ 815 w 3381"/>
                <a:gd name="T41" fmla="*/ 2912 h 5166"/>
                <a:gd name="T42" fmla="*/ 929 w 3381"/>
                <a:gd name="T43" fmla="*/ 3121 h 5166"/>
                <a:gd name="T44" fmla="*/ 1211 w 3381"/>
                <a:gd name="T45" fmla="*/ 3307 h 5166"/>
                <a:gd name="T46" fmla="*/ 1408 w 3381"/>
                <a:gd name="T47" fmla="*/ 3385 h 5166"/>
                <a:gd name="T48" fmla="*/ 1558 w 3381"/>
                <a:gd name="T49" fmla="*/ 3253 h 5166"/>
                <a:gd name="T50" fmla="*/ 1876 w 3381"/>
                <a:gd name="T51" fmla="*/ 3403 h 5166"/>
                <a:gd name="T52" fmla="*/ 2026 w 3381"/>
                <a:gd name="T53" fmla="*/ 3691 h 5166"/>
                <a:gd name="T54" fmla="*/ 1906 w 3381"/>
                <a:gd name="T55" fmla="*/ 3822 h 5166"/>
                <a:gd name="T56" fmla="*/ 1744 w 3381"/>
                <a:gd name="T57" fmla="*/ 4068 h 5166"/>
                <a:gd name="T58" fmla="*/ 1954 w 3381"/>
                <a:gd name="T59" fmla="*/ 4092 h 5166"/>
                <a:gd name="T60" fmla="*/ 2169 w 3381"/>
                <a:gd name="T61" fmla="*/ 4278 h 5166"/>
                <a:gd name="T62" fmla="*/ 2313 w 3381"/>
                <a:gd name="T63" fmla="*/ 4566 h 5166"/>
                <a:gd name="T64" fmla="*/ 2349 w 3381"/>
                <a:gd name="T65" fmla="*/ 4703 h 5166"/>
                <a:gd name="T66" fmla="*/ 2277 w 3381"/>
                <a:gd name="T67" fmla="*/ 5075 h 5166"/>
                <a:gd name="T68" fmla="*/ 2643 w 3381"/>
                <a:gd name="T69" fmla="*/ 5039 h 5166"/>
                <a:gd name="T70" fmla="*/ 2877 w 3381"/>
                <a:gd name="T71" fmla="*/ 4919 h 5166"/>
                <a:gd name="T72" fmla="*/ 3056 w 3381"/>
                <a:gd name="T73" fmla="*/ 4655 h 5166"/>
                <a:gd name="T74" fmla="*/ 2930 w 3381"/>
                <a:gd name="T75" fmla="*/ 4530 h 5166"/>
                <a:gd name="T76" fmla="*/ 2739 w 3381"/>
                <a:gd name="T77" fmla="*/ 4386 h 5166"/>
                <a:gd name="T78" fmla="*/ 2625 w 3381"/>
                <a:gd name="T79" fmla="*/ 4212 h 5166"/>
                <a:gd name="T80" fmla="*/ 2691 w 3381"/>
                <a:gd name="T81" fmla="*/ 4110 h 5166"/>
                <a:gd name="T82" fmla="*/ 2733 w 3381"/>
                <a:gd name="T83" fmla="*/ 3859 h 5166"/>
                <a:gd name="T84" fmla="*/ 2913 w 3381"/>
                <a:gd name="T85" fmla="*/ 3619 h 5166"/>
                <a:gd name="T86" fmla="*/ 3026 w 3381"/>
                <a:gd name="T87" fmla="*/ 3355 h 5166"/>
                <a:gd name="T88" fmla="*/ 3242 w 3381"/>
                <a:gd name="T89" fmla="*/ 3068 h 5166"/>
                <a:gd name="T90" fmla="*/ 3380 w 3381"/>
                <a:gd name="T91" fmla="*/ 2954 h 5166"/>
                <a:gd name="T92" fmla="*/ 3038 w 3381"/>
                <a:gd name="T93" fmla="*/ 2642 h 5166"/>
                <a:gd name="T94" fmla="*/ 3008 w 3381"/>
                <a:gd name="T95" fmla="*/ 2372 h 5166"/>
                <a:gd name="T96" fmla="*/ 2984 w 3381"/>
                <a:gd name="T97" fmla="*/ 2073 h 5166"/>
                <a:gd name="T98" fmla="*/ 2990 w 3381"/>
                <a:gd name="T99" fmla="*/ 1851 h 5166"/>
                <a:gd name="T100" fmla="*/ 3086 w 3381"/>
                <a:gd name="T101" fmla="*/ 1510 h 5166"/>
                <a:gd name="T102" fmla="*/ 3056 w 3381"/>
                <a:gd name="T103" fmla="*/ 1276 h 5166"/>
                <a:gd name="T104" fmla="*/ 2996 w 3381"/>
                <a:gd name="T105" fmla="*/ 994 h 5166"/>
                <a:gd name="T106" fmla="*/ 2811 w 3381"/>
                <a:gd name="T107" fmla="*/ 868 h 5166"/>
                <a:gd name="T108" fmla="*/ 2775 w 3381"/>
                <a:gd name="T109" fmla="*/ 569 h 5166"/>
                <a:gd name="T110" fmla="*/ 2811 w 3381"/>
                <a:gd name="T111" fmla="*/ 263 h 5166"/>
                <a:gd name="T112" fmla="*/ 2583 w 3381"/>
                <a:gd name="T113" fmla="*/ 227 h 5166"/>
                <a:gd name="T114" fmla="*/ 2457 w 3381"/>
                <a:gd name="T115" fmla="*/ 101 h 5166"/>
                <a:gd name="T116" fmla="*/ 2271 w 3381"/>
                <a:gd name="T117" fmla="*/ 209 h 5166"/>
                <a:gd name="T118" fmla="*/ 2104 w 3381"/>
                <a:gd name="T119" fmla="*/ 413 h 5166"/>
                <a:gd name="T120" fmla="*/ 1810 w 3381"/>
                <a:gd name="T121" fmla="*/ 473 h 5166"/>
                <a:gd name="T122" fmla="*/ 1480 w 3381"/>
                <a:gd name="T123" fmla="*/ 413 h 5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81" h="5166">
                  <a:moveTo>
                    <a:pt x="2571" y="4242"/>
                  </a:moveTo>
                  <a:lnTo>
                    <a:pt x="2571" y="4242"/>
                  </a:lnTo>
                  <a:cubicBezTo>
                    <a:pt x="2571" y="4260"/>
                    <a:pt x="2547" y="4254"/>
                    <a:pt x="2535" y="4248"/>
                  </a:cubicBezTo>
                  <a:cubicBezTo>
                    <a:pt x="2529" y="4248"/>
                    <a:pt x="2517" y="4242"/>
                    <a:pt x="2511" y="4242"/>
                  </a:cubicBezTo>
                  <a:cubicBezTo>
                    <a:pt x="2505" y="4242"/>
                    <a:pt x="2493" y="4236"/>
                    <a:pt x="2487" y="4236"/>
                  </a:cubicBezTo>
                  <a:cubicBezTo>
                    <a:pt x="2487" y="4224"/>
                    <a:pt x="2493" y="4218"/>
                    <a:pt x="2493" y="4218"/>
                  </a:cubicBezTo>
                  <a:cubicBezTo>
                    <a:pt x="2505" y="4200"/>
                    <a:pt x="2499" y="4182"/>
                    <a:pt x="2505" y="4170"/>
                  </a:cubicBezTo>
                  <a:cubicBezTo>
                    <a:pt x="2511" y="4158"/>
                    <a:pt x="2517" y="4122"/>
                    <a:pt x="2529" y="4116"/>
                  </a:cubicBezTo>
                  <a:cubicBezTo>
                    <a:pt x="2541" y="4116"/>
                    <a:pt x="2547" y="4122"/>
                    <a:pt x="2559" y="4122"/>
                  </a:cubicBezTo>
                  <a:cubicBezTo>
                    <a:pt x="2571" y="4122"/>
                    <a:pt x="2577" y="4122"/>
                    <a:pt x="2589" y="4122"/>
                  </a:cubicBezTo>
                  <a:cubicBezTo>
                    <a:pt x="2589" y="4140"/>
                    <a:pt x="2583" y="4152"/>
                    <a:pt x="2577" y="4170"/>
                  </a:cubicBezTo>
                  <a:cubicBezTo>
                    <a:pt x="2577" y="4188"/>
                    <a:pt x="2577" y="4206"/>
                    <a:pt x="2571" y="4224"/>
                  </a:cubicBezTo>
                  <a:cubicBezTo>
                    <a:pt x="2571" y="4242"/>
                    <a:pt x="2571" y="4242"/>
                    <a:pt x="2571" y="4242"/>
                  </a:cubicBezTo>
                  <a:close/>
                  <a:moveTo>
                    <a:pt x="1294" y="383"/>
                  </a:moveTo>
                  <a:lnTo>
                    <a:pt x="1294" y="383"/>
                  </a:lnTo>
                  <a:lnTo>
                    <a:pt x="1294" y="383"/>
                  </a:lnTo>
                  <a:cubicBezTo>
                    <a:pt x="1270" y="389"/>
                    <a:pt x="1235" y="395"/>
                    <a:pt x="1217" y="413"/>
                  </a:cubicBezTo>
                  <a:cubicBezTo>
                    <a:pt x="1205" y="431"/>
                    <a:pt x="1199" y="455"/>
                    <a:pt x="1175" y="473"/>
                  </a:cubicBezTo>
                  <a:cubicBezTo>
                    <a:pt x="1163" y="479"/>
                    <a:pt x="1133" y="473"/>
                    <a:pt x="1121" y="473"/>
                  </a:cubicBezTo>
                  <a:cubicBezTo>
                    <a:pt x="1097" y="473"/>
                    <a:pt x="1067" y="461"/>
                    <a:pt x="1061" y="437"/>
                  </a:cubicBezTo>
                  <a:cubicBezTo>
                    <a:pt x="1055" y="401"/>
                    <a:pt x="1073" y="389"/>
                    <a:pt x="1019" y="389"/>
                  </a:cubicBezTo>
                  <a:cubicBezTo>
                    <a:pt x="971" y="401"/>
                    <a:pt x="953" y="431"/>
                    <a:pt x="899" y="413"/>
                  </a:cubicBezTo>
                  <a:cubicBezTo>
                    <a:pt x="863" y="401"/>
                    <a:pt x="845" y="353"/>
                    <a:pt x="815" y="347"/>
                  </a:cubicBezTo>
                  <a:cubicBezTo>
                    <a:pt x="773" y="335"/>
                    <a:pt x="761" y="353"/>
                    <a:pt x="719" y="335"/>
                  </a:cubicBezTo>
                  <a:cubicBezTo>
                    <a:pt x="641" y="293"/>
                    <a:pt x="557" y="503"/>
                    <a:pt x="587" y="563"/>
                  </a:cubicBezTo>
                  <a:cubicBezTo>
                    <a:pt x="623" y="641"/>
                    <a:pt x="563" y="659"/>
                    <a:pt x="492" y="659"/>
                  </a:cubicBezTo>
                  <a:cubicBezTo>
                    <a:pt x="444" y="659"/>
                    <a:pt x="444" y="701"/>
                    <a:pt x="402" y="712"/>
                  </a:cubicBezTo>
                  <a:lnTo>
                    <a:pt x="402" y="712"/>
                  </a:lnTo>
                  <a:cubicBezTo>
                    <a:pt x="378" y="767"/>
                    <a:pt x="378" y="767"/>
                    <a:pt x="378" y="767"/>
                  </a:cubicBezTo>
                  <a:cubicBezTo>
                    <a:pt x="348" y="796"/>
                    <a:pt x="306" y="820"/>
                    <a:pt x="288" y="856"/>
                  </a:cubicBezTo>
                  <a:cubicBezTo>
                    <a:pt x="264" y="898"/>
                    <a:pt x="252" y="898"/>
                    <a:pt x="210" y="904"/>
                  </a:cubicBezTo>
                  <a:cubicBezTo>
                    <a:pt x="138" y="922"/>
                    <a:pt x="138" y="922"/>
                    <a:pt x="138" y="922"/>
                  </a:cubicBezTo>
                  <a:cubicBezTo>
                    <a:pt x="120" y="928"/>
                    <a:pt x="66" y="898"/>
                    <a:pt x="54" y="904"/>
                  </a:cubicBezTo>
                  <a:cubicBezTo>
                    <a:pt x="36" y="916"/>
                    <a:pt x="66" y="976"/>
                    <a:pt x="30" y="1000"/>
                  </a:cubicBezTo>
                  <a:cubicBezTo>
                    <a:pt x="18" y="1012"/>
                    <a:pt x="36" y="1042"/>
                    <a:pt x="36" y="1060"/>
                  </a:cubicBezTo>
                  <a:cubicBezTo>
                    <a:pt x="42" y="1084"/>
                    <a:pt x="24" y="1102"/>
                    <a:pt x="12" y="1126"/>
                  </a:cubicBezTo>
                  <a:cubicBezTo>
                    <a:pt x="0" y="1180"/>
                    <a:pt x="0" y="1180"/>
                    <a:pt x="0" y="1180"/>
                  </a:cubicBezTo>
                  <a:lnTo>
                    <a:pt x="0" y="1180"/>
                  </a:lnTo>
                  <a:cubicBezTo>
                    <a:pt x="6" y="1180"/>
                    <a:pt x="18" y="1180"/>
                    <a:pt x="24" y="1180"/>
                  </a:cubicBezTo>
                  <a:cubicBezTo>
                    <a:pt x="84" y="1180"/>
                    <a:pt x="222" y="1078"/>
                    <a:pt x="264" y="1102"/>
                  </a:cubicBezTo>
                  <a:cubicBezTo>
                    <a:pt x="282" y="1108"/>
                    <a:pt x="336" y="1174"/>
                    <a:pt x="342" y="1186"/>
                  </a:cubicBezTo>
                  <a:cubicBezTo>
                    <a:pt x="360" y="1216"/>
                    <a:pt x="354" y="1234"/>
                    <a:pt x="342" y="1264"/>
                  </a:cubicBezTo>
                  <a:cubicBezTo>
                    <a:pt x="336" y="1282"/>
                    <a:pt x="324" y="1378"/>
                    <a:pt x="336" y="1390"/>
                  </a:cubicBezTo>
                  <a:cubicBezTo>
                    <a:pt x="354" y="1402"/>
                    <a:pt x="366" y="1420"/>
                    <a:pt x="348" y="1444"/>
                  </a:cubicBezTo>
                  <a:cubicBezTo>
                    <a:pt x="336" y="1468"/>
                    <a:pt x="360" y="1497"/>
                    <a:pt x="366" y="1516"/>
                  </a:cubicBezTo>
                  <a:cubicBezTo>
                    <a:pt x="384" y="1551"/>
                    <a:pt x="336" y="1569"/>
                    <a:pt x="360" y="1617"/>
                  </a:cubicBezTo>
                  <a:cubicBezTo>
                    <a:pt x="372" y="1647"/>
                    <a:pt x="378" y="1677"/>
                    <a:pt x="378" y="1707"/>
                  </a:cubicBezTo>
                  <a:cubicBezTo>
                    <a:pt x="378" y="1761"/>
                    <a:pt x="336" y="1785"/>
                    <a:pt x="354" y="1833"/>
                  </a:cubicBezTo>
                  <a:cubicBezTo>
                    <a:pt x="360" y="1857"/>
                    <a:pt x="360" y="1887"/>
                    <a:pt x="360" y="1911"/>
                  </a:cubicBezTo>
                  <a:cubicBezTo>
                    <a:pt x="354" y="1923"/>
                    <a:pt x="306" y="1989"/>
                    <a:pt x="300" y="1995"/>
                  </a:cubicBezTo>
                  <a:cubicBezTo>
                    <a:pt x="282" y="2031"/>
                    <a:pt x="258" y="1995"/>
                    <a:pt x="264" y="2061"/>
                  </a:cubicBezTo>
                  <a:cubicBezTo>
                    <a:pt x="264" y="2091"/>
                    <a:pt x="246" y="2115"/>
                    <a:pt x="222" y="2127"/>
                  </a:cubicBezTo>
                  <a:cubicBezTo>
                    <a:pt x="144" y="2163"/>
                    <a:pt x="354" y="2312"/>
                    <a:pt x="306" y="2378"/>
                  </a:cubicBezTo>
                  <a:cubicBezTo>
                    <a:pt x="264" y="2426"/>
                    <a:pt x="246" y="2462"/>
                    <a:pt x="336" y="2468"/>
                  </a:cubicBezTo>
                  <a:cubicBezTo>
                    <a:pt x="372" y="2468"/>
                    <a:pt x="372" y="2480"/>
                    <a:pt x="366" y="2510"/>
                  </a:cubicBezTo>
                  <a:cubicBezTo>
                    <a:pt x="360" y="2546"/>
                    <a:pt x="384" y="2552"/>
                    <a:pt x="408" y="2570"/>
                  </a:cubicBezTo>
                  <a:cubicBezTo>
                    <a:pt x="420" y="2588"/>
                    <a:pt x="485" y="2576"/>
                    <a:pt x="509" y="2582"/>
                  </a:cubicBezTo>
                  <a:cubicBezTo>
                    <a:pt x="533" y="2594"/>
                    <a:pt x="545" y="2624"/>
                    <a:pt x="563" y="2642"/>
                  </a:cubicBezTo>
                  <a:cubicBezTo>
                    <a:pt x="593" y="2666"/>
                    <a:pt x="641" y="2588"/>
                    <a:pt x="653" y="2666"/>
                  </a:cubicBezTo>
                  <a:cubicBezTo>
                    <a:pt x="659" y="2696"/>
                    <a:pt x="677" y="2750"/>
                    <a:pt x="695" y="2768"/>
                  </a:cubicBezTo>
                  <a:cubicBezTo>
                    <a:pt x="719" y="2780"/>
                    <a:pt x="731" y="2792"/>
                    <a:pt x="749" y="2816"/>
                  </a:cubicBezTo>
                  <a:cubicBezTo>
                    <a:pt x="755" y="2828"/>
                    <a:pt x="749" y="2846"/>
                    <a:pt x="761" y="2858"/>
                  </a:cubicBezTo>
                  <a:cubicBezTo>
                    <a:pt x="779" y="2876"/>
                    <a:pt x="809" y="2882"/>
                    <a:pt x="815" y="2912"/>
                  </a:cubicBezTo>
                  <a:cubicBezTo>
                    <a:pt x="815" y="2936"/>
                    <a:pt x="809" y="2984"/>
                    <a:pt x="839" y="2996"/>
                  </a:cubicBezTo>
                  <a:cubicBezTo>
                    <a:pt x="881" y="3013"/>
                    <a:pt x="917" y="3032"/>
                    <a:pt x="959" y="3044"/>
                  </a:cubicBezTo>
                  <a:cubicBezTo>
                    <a:pt x="983" y="3050"/>
                    <a:pt x="923" y="3103"/>
                    <a:pt x="929" y="3121"/>
                  </a:cubicBezTo>
                  <a:cubicBezTo>
                    <a:pt x="929" y="3139"/>
                    <a:pt x="983" y="3145"/>
                    <a:pt x="983" y="3181"/>
                  </a:cubicBezTo>
                  <a:cubicBezTo>
                    <a:pt x="1001" y="3325"/>
                    <a:pt x="1043" y="3223"/>
                    <a:pt x="1127" y="3229"/>
                  </a:cubicBezTo>
                  <a:cubicBezTo>
                    <a:pt x="1169" y="3235"/>
                    <a:pt x="1169" y="3301"/>
                    <a:pt x="1211" y="3307"/>
                  </a:cubicBezTo>
                  <a:cubicBezTo>
                    <a:pt x="1235" y="3313"/>
                    <a:pt x="1276" y="3295"/>
                    <a:pt x="1300" y="3313"/>
                  </a:cubicBezTo>
                  <a:cubicBezTo>
                    <a:pt x="1331" y="3343"/>
                    <a:pt x="1331" y="3355"/>
                    <a:pt x="1372" y="3373"/>
                  </a:cubicBezTo>
                  <a:cubicBezTo>
                    <a:pt x="1384" y="3373"/>
                    <a:pt x="1402" y="3379"/>
                    <a:pt x="1408" y="3385"/>
                  </a:cubicBezTo>
                  <a:cubicBezTo>
                    <a:pt x="1408" y="3391"/>
                    <a:pt x="1426" y="3403"/>
                    <a:pt x="1426" y="3397"/>
                  </a:cubicBezTo>
                  <a:cubicBezTo>
                    <a:pt x="1450" y="3385"/>
                    <a:pt x="1546" y="3277"/>
                    <a:pt x="1552" y="3253"/>
                  </a:cubicBezTo>
                  <a:cubicBezTo>
                    <a:pt x="1558" y="3247"/>
                    <a:pt x="1558" y="3253"/>
                    <a:pt x="1558" y="3253"/>
                  </a:cubicBezTo>
                  <a:cubicBezTo>
                    <a:pt x="1558" y="3283"/>
                    <a:pt x="1654" y="3385"/>
                    <a:pt x="1684" y="3409"/>
                  </a:cubicBezTo>
                  <a:cubicBezTo>
                    <a:pt x="1744" y="3457"/>
                    <a:pt x="1768" y="3421"/>
                    <a:pt x="1810" y="3385"/>
                  </a:cubicBezTo>
                  <a:cubicBezTo>
                    <a:pt x="1846" y="3355"/>
                    <a:pt x="1852" y="3379"/>
                    <a:pt x="1876" y="3403"/>
                  </a:cubicBezTo>
                  <a:cubicBezTo>
                    <a:pt x="1906" y="3445"/>
                    <a:pt x="1936" y="3487"/>
                    <a:pt x="1984" y="3511"/>
                  </a:cubicBezTo>
                  <a:cubicBezTo>
                    <a:pt x="2050" y="3547"/>
                    <a:pt x="2043" y="3535"/>
                    <a:pt x="2043" y="3613"/>
                  </a:cubicBezTo>
                  <a:cubicBezTo>
                    <a:pt x="2038" y="3637"/>
                    <a:pt x="2043" y="3667"/>
                    <a:pt x="2026" y="3691"/>
                  </a:cubicBezTo>
                  <a:cubicBezTo>
                    <a:pt x="2008" y="3703"/>
                    <a:pt x="2002" y="3709"/>
                    <a:pt x="1978" y="3703"/>
                  </a:cubicBezTo>
                  <a:cubicBezTo>
                    <a:pt x="1942" y="3685"/>
                    <a:pt x="1936" y="3715"/>
                    <a:pt x="1942" y="3745"/>
                  </a:cubicBezTo>
                  <a:cubicBezTo>
                    <a:pt x="1948" y="3775"/>
                    <a:pt x="1918" y="3799"/>
                    <a:pt x="1906" y="3822"/>
                  </a:cubicBezTo>
                  <a:cubicBezTo>
                    <a:pt x="1870" y="3859"/>
                    <a:pt x="1828" y="3864"/>
                    <a:pt x="1792" y="3900"/>
                  </a:cubicBezTo>
                  <a:cubicBezTo>
                    <a:pt x="1768" y="3936"/>
                    <a:pt x="1786" y="3978"/>
                    <a:pt x="1768" y="4014"/>
                  </a:cubicBezTo>
                  <a:cubicBezTo>
                    <a:pt x="1756" y="4032"/>
                    <a:pt x="1732" y="4050"/>
                    <a:pt x="1744" y="4068"/>
                  </a:cubicBezTo>
                  <a:cubicBezTo>
                    <a:pt x="1750" y="4092"/>
                    <a:pt x="1786" y="4080"/>
                    <a:pt x="1804" y="4074"/>
                  </a:cubicBezTo>
                  <a:cubicBezTo>
                    <a:pt x="1852" y="4056"/>
                    <a:pt x="1852" y="4098"/>
                    <a:pt x="1900" y="4092"/>
                  </a:cubicBezTo>
                  <a:cubicBezTo>
                    <a:pt x="1918" y="4092"/>
                    <a:pt x="1936" y="4086"/>
                    <a:pt x="1954" y="4092"/>
                  </a:cubicBezTo>
                  <a:cubicBezTo>
                    <a:pt x="1978" y="4110"/>
                    <a:pt x="1972" y="4122"/>
                    <a:pt x="1984" y="4146"/>
                  </a:cubicBezTo>
                  <a:cubicBezTo>
                    <a:pt x="1990" y="4158"/>
                    <a:pt x="2002" y="4158"/>
                    <a:pt x="2008" y="4170"/>
                  </a:cubicBezTo>
                  <a:cubicBezTo>
                    <a:pt x="2043" y="4206"/>
                    <a:pt x="2109" y="4290"/>
                    <a:pt x="2169" y="4278"/>
                  </a:cubicBezTo>
                  <a:cubicBezTo>
                    <a:pt x="2235" y="4266"/>
                    <a:pt x="2259" y="4302"/>
                    <a:pt x="2229" y="4362"/>
                  </a:cubicBezTo>
                  <a:cubicBezTo>
                    <a:pt x="2211" y="4404"/>
                    <a:pt x="2223" y="4422"/>
                    <a:pt x="2229" y="4464"/>
                  </a:cubicBezTo>
                  <a:cubicBezTo>
                    <a:pt x="2241" y="4512"/>
                    <a:pt x="2301" y="4518"/>
                    <a:pt x="2313" y="4566"/>
                  </a:cubicBezTo>
                  <a:cubicBezTo>
                    <a:pt x="2313" y="4578"/>
                    <a:pt x="2325" y="4595"/>
                    <a:pt x="2331" y="4608"/>
                  </a:cubicBezTo>
                  <a:cubicBezTo>
                    <a:pt x="2337" y="4619"/>
                    <a:pt x="2331" y="4631"/>
                    <a:pt x="2331" y="4643"/>
                  </a:cubicBezTo>
                  <a:cubicBezTo>
                    <a:pt x="2319" y="4667"/>
                    <a:pt x="2343" y="4679"/>
                    <a:pt x="2349" y="4703"/>
                  </a:cubicBezTo>
                  <a:cubicBezTo>
                    <a:pt x="2367" y="4757"/>
                    <a:pt x="2355" y="4841"/>
                    <a:pt x="2421" y="4841"/>
                  </a:cubicBezTo>
                  <a:cubicBezTo>
                    <a:pt x="2421" y="4847"/>
                    <a:pt x="2337" y="4919"/>
                    <a:pt x="2325" y="4943"/>
                  </a:cubicBezTo>
                  <a:cubicBezTo>
                    <a:pt x="2307" y="4967"/>
                    <a:pt x="2265" y="5045"/>
                    <a:pt x="2277" y="5075"/>
                  </a:cubicBezTo>
                  <a:cubicBezTo>
                    <a:pt x="2325" y="5063"/>
                    <a:pt x="2457" y="4967"/>
                    <a:pt x="2493" y="5015"/>
                  </a:cubicBezTo>
                  <a:cubicBezTo>
                    <a:pt x="2511" y="5039"/>
                    <a:pt x="2529" y="5069"/>
                    <a:pt x="2565" y="5057"/>
                  </a:cubicBezTo>
                  <a:cubicBezTo>
                    <a:pt x="2595" y="5045"/>
                    <a:pt x="2601" y="5015"/>
                    <a:pt x="2643" y="5039"/>
                  </a:cubicBezTo>
                  <a:cubicBezTo>
                    <a:pt x="2691" y="5063"/>
                    <a:pt x="2583" y="5147"/>
                    <a:pt x="2691" y="5153"/>
                  </a:cubicBezTo>
                  <a:cubicBezTo>
                    <a:pt x="2793" y="5165"/>
                    <a:pt x="2811" y="5117"/>
                    <a:pt x="2829" y="5033"/>
                  </a:cubicBezTo>
                  <a:cubicBezTo>
                    <a:pt x="2835" y="4985"/>
                    <a:pt x="2871" y="4961"/>
                    <a:pt x="2877" y="4919"/>
                  </a:cubicBezTo>
                  <a:cubicBezTo>
                    <a:pt x="2889" y="4877"/>
                    <a:pt x="2889" y="4841"/>
                    <a:pt x="2919" y="4805"/>
                  </a:cubicBezTo>
                  <a:cubicBezTo>
                    <a:pt x="2942" y="4781"/>
                    <a:pt x="3014" y="4757"/>
                    <a:pt x="3014" y="4715"/>
                  </a:cubicBezTo>
                  <a:cubicBezTo>
                    <a:pt x="3014" y="4679"/>
                    <a:pt x="3044" y="4685"/>
                    <a:pt x="3056" y="4655"/>
                  </a:cubicBezTo>
                  <a:cubicBezTo>
                    <a:pt x="3068" y="4595"/>
                    <a:pt x="2996" y="4661"/>
                    <a:pt x="2990" y="4619"/>
                  </a:cubicBezTo>
                  <a:cubicBezTo>
                    <a:pt x="2990" y="4608"/>
                    <a:pt x="2996" y="4578"/>
                    <a:pt x="2990" y="4566"/>
                  </a:cubicBezTo>
                  <a:cubicBezTo>
                    <a:pt x="2978" y="4548"/>
                    <a:pt x="2942" y="4554"/>
                    <a:pt x="2930" y="4530"/>
                  </a:cubicBezTo>
                  <a:cubicBezTo>
                    <a:pt x="2889" y="4470"/>
                    <a:pt x="2829" y="4470"/>
                    <a:pt x="2763" y="4452"/>
                  </a:cubicBezTo>
                  <a:cubicBezTo>
                    <a:pt x="2763" y="4440"/>
                    <a:pt x="2763" y="4440"/>
                    <a:pt x="2763" y="4440"/>
                  </a:cubicBezTo>
                  <a:cubicBezTo>
                    <a:pt x="2775" y="4422"/>
                    <a:pt x="2757" y="4398"/>
                    <a:pt x="2739" y="4386"/>
                  </a:cubicBezTo>
                  <a:cubicBezTo>
                    <a:pt x="2715" y="4368"/>
                    <a:pt x="2745" y="4350"/>
                    <a:pt x="2745" y="4332"/>
                  </a:cubicBezTo>
                  <a:cubicBezTo>
                    <a:pt x="2745" y="4320"/>
                    <a:pt x="2745" y="4308"/>
                    <a:pt x="2745" y="4296"/>
                  </a:cubicBezTo>
                  <a:cubicBezTo>
                    <a:pt x="2745" y="4212"/>
                    <a:pt x="2679" y="4248"/>
                    <a:pt x="2625" y="4212"/>
                  </a:cubicBezTo>
                  <a:cubicBezTo>
                    <a:pt x="2595" y="4188"/>
                    <a:pt x="2661" y="4188"/>
                    <a:pt x="2661" y="4158"/>
                  </a:cubicBezTo>
                  <a:cubicBezTo>
                    <a:pt x="2661" y="4146"/>
                    <a:pt x="2643" y="4134"/>
                    <a:pt x="2667" y="4134"/>
                  </a:cubicBezTo>
                  <a:cubicBezTo>
                    <a:pt x="2685" y="4134"/>
                    <a:pt x="2703" y="4128"/>
                    <a:pt x="2691" y="4110"/>
                  </a:cubicBezTo>
                  <a:cubicBezTo>
                    <a:pt x="2709" y="4098"/>
                    <a:pt x="2751" y="4074"/>
                    <a:pt x="2763" y="4056"/>
                  </a:cubicBezTo>
                  <a:cubicBezTo>
                    <a:pt x="2781" y="4026"/>
                    <a:pt x="2769" y="4008"/>
                    <a:pt x="2763" y="3984"/>
                  </a:cubicBezTo>
                  <a:cubicBezTo>
                    <a:pt x="2751" y="3924"/>
                    <a:pt x="2775" y="3900"/>
                    <a:pt x="2733" y="3859"/>
                  </a:cubicBezTo>
                  <a:cubicBezTo>
                    <a:pt x="2703" y="3822"/>
                    <a:pt x="2721" y="3787"/>
                    <a:pt x="2727" y="3751"/>
                  </a:cubicBezTo>
                  <a:cubicBezTo>
                    <a:pt x="2733" y="3733"/>
                    <a:pt x="2757" y="3715"/>
                    <a:pt x="2751" y="3703"/>
                  </a:cubicBezTo>
                  <a:cubicBezTo>
                    <a:pt x="2781" y="3679"/>
                    <a:pt x="2877" y="3613"/>
                    <a:pt x="2913" y="3619"/>
                  </a:cubicBezTo>
                  <a:cubicBezTo>
                    <a:pt x="2984" y="3631"/>
                    <a:pt x="3020" y="3643"/>
                    <a:pt x="3020" y="3553"/>
                  </a:cubicBezTo>
                  <a:cubicBezTo>
                    <a:pt x="3020" y="3523"/>
                    <a:pt x="3026" y="3505"/>
                    <a:pt x="3050" y="3481"/>
                  </a:cubicBezTo>
                  <a:cubicBezTo>
                    <a:pt x="3068" y="3463"/>
                    <a:pt x="3038" y="3379"/>
                    <a:pt x="3026" y="3355"/>
                  </a:cubicBezTo>
                  <a:cubicBezTo>
                    <a:pt x="3008" y="3289"/>
                    <a:pt x="2978" y="3271"/>
                    <a:pt x="3044" y="3241"/>
                  </a:cubicBezTo>
                  <a:cubicBezTo>
                    <a:pt x="3080" y="3223"/>
                    <a:pt x="3140" y="3175"/>
                    <a:pt x="3170" y="3169"/>
                  </a:cubicBezTo>
                  <a:cubicBezTo>
                    <a:pt x="3212" y="3169"/>
                    <a:pt x="3218" y="3092"/>
                    <a:pt x="3242" y="3068"/>
                  </a:cubicBezTo>
                  <a:cubicBezTo>
                    <a:pt x="3272" y="3020"/>
                    <a:pt x="3320" y="3013"/>
                    <a:pt x="3362" y="2984"/>
                  </a:cubicBezTo>
                  <a:cubicBezTo>
                    <a:pt x="3374" y="2972"/>
                    <a:pt x="3374" y="2960"/>
                    <a:pt x="3380" y="2954"/>
                  </a:cubicBezTo>
                  <a:lnTo>
                    <a:pt x="3380" y="2954"/>
                  </a:lnTo>
                  <a:cubicBezTo>
                    <a:pt x="3332" y="2930"/>
                    <a:pt x="3236" y="2870"/>
                    <a:pt x="3224" y="2816"/>
                  </a:cubicBezTo>
                  <a:cubicBezTo>
                    <a:pt x="3212" y="2762"/>
                    <a:pt x="3188" y="2726"/>
                    <a:pt x="3128" y="2702"/>
                  </a:cubicBezTo>
                  <a:cubicBezTo>
                    <a:pt x="3086" y="2690"/>
                    <a:pt x="3068" y="2678"/>
                    <a:pt x="3038" y="2642"/>
                  </a:cubicBezTo>
                  <a:cubicBezTo>
                    <a:pt x="3038" y="2624"/>
                    <a:pt x="3032" y="2588"/>
                    <a:pt x="3020" y="2570"/>
                  </a:cubicBezTo>
                  <a:cubicBezTo>
                    <a:pt x="3008" y="2552"/>
                    <a:pt x="2978" y="2540"/>
                    <a:pt x="2990" y="2504"/>
                  </a:cubicBezTo>
                  <a:cubicBezTo>
                    <a:pt x="3002" y="2456"/>
                    <a:pt x="3008" y="2426"/>
                    <a:pt x="3008" y="2372"/>
                  </a:cubicBezTo>
                  <a:cubicBezTo>
                    <a:pt x="3008" y="2325"/>
                    <a:pt x="2972" y="2330"/>
                    <a:pt x="2954" y="2294"/>
                  </a:cubicBezTo>
                  <a:cubicBezTo>
                    <a:pt x="2948" y="2270"/>
                    <a:pt x="2942" y="2246"/>
                    <a:pt x="2937" y="2229"/>
                  </a:cubicBezTo>
                  <a:cubicBezTo>
                    <a:pt x="2906" y="2139"/>
                    <a:pt x="2966" y="2139"/>
                    <a:pt x="2984" y="2073"/>
                  </a:cubicBezTo>
                  <a:cubicBezTo>
                    <a:pt x="2990" y="2049"/>
                    <a:pt x="2996" y="2031"/>
                    <a:pt x="2990" y="2007"/>
                  </a:cubicBezTo>
                  <a:cubicBezTo>
                    <a:pt x="2990" y="1989"/>
                    <a:pt x="2961" y="1977"/>
                    <a:pt x="2954" y="1959"/>
                  </a:cubicBezTo>
                  <a:cubicBezTo>
                    <a:pt x="2954" y="1947"/>
                    <a:pt x="2984" y="1857"/>
                    <a:pt x="2990" y="1851"/>
                  </a:cubicBezTo>
                  <a:cubicBezTo>
                    <a:pt x="3008" y="1833"/>
                    <a:pt x="3044" y="1815"/>
                    <a:pt x="3056" y="1797"/>
                  </a:cubicBezTo>
                  <a:cubicBezTo>
                    <a:pt x="3080" y="1773"/>
                    <a:pt x="3080" y="1707"/>
                    <a:pt x="3080" y="1677"/>
                  </a:cubicBezTo>
                  <a:cubicBezTo>
                    <a:pt x="3080" y="1617"/>
                    <a:pt x="3044" y="1563"/>
                    <a:pt x="3086" y="1510"/>
                  </a:cubicBezTo>
                  <a:cubicBezTo>
                    <a:pt x="3104" y="1486"/>
                    <a:pt x="3050" y="1468"/>
                    <a:pt x="3074" y="1450"/>
                  </a:cubicBezTo>
                  <a:cubicBezTo>
                    <a:pt x="3098" y="1438"/>
                    <a:pt x="3146" y="1462"/>
                    <a:pt x="3110" y="1408"/>
                  </a:cubicBezTo>
                  <a:cubicBezTo>
                    <a:pt x="3098" y="1360"/>
                    <a:pt x="3062" y="1324"/>
                    <a:pt x="3056" y="1276"/>
                  </a:cubicBezTo>
                  <a:cubicBezTo>
                    <a:pt x="3050" y="1228"/>
                    <a:pt x="3080" y="1192"/>
                    <a:pt x="3080" y="1150"/>
                  </a:cubicBezTo>
                  <a:cubicBezTo>
                    <a:pt x="3080" y="1138"/>
                    <a:pt x="3068" y="1084"/>
                    <a:pt x="3062" y="1072"/>
                  </a:cubicBezTo>
                  <a:cubicBezTo>
                    <a:pt x="3056" y="1054"/>
                    <a:pt x="3008" y="994"/>
                    <a:pt x="2996" y="994"/>
                  </a:cubicBezTo>
                  <a:cubicBezTo>
                    <a:pt x="2972" y="994"/>
                    <a:pt x="2948" y="1018"/>
                    <a:pt x="2924" y="1024"/>
                  </a:cubicBezTo>
                  <a:cubicBezTo>
                    <a:pt x="2900" y="1036"/>
                    <a:pt x="2882" y="994"/>
                    <a:pt x="2877" y="976"/>
                  </a:cubicBezTo>
                  <a:cubicBezTo>
                    <a:pt x="2841" y="940"/>
                    <a:pt x="2835" y="904"/>
                    <a:pt x="2811" y="868"/>
                  </a:cubicBezTo>
                  <a:cubicBezTo>
                    <a:pt x="2781" y="820"/>
                    <a:pt x="2775" y="796"/>
                    <a:pt x="2769" y="736"/>
                  </a:cubicBezTo>
                  <a:cubicBezTo>
                    <a:pt x="2769" y="706"/>
                    <a:pt x="2745" y="695"/>
                    <a:pt x="2757" y="671"/>
                  </a:cubicBezTo>
                  <a:cubicBezTo>
                    <a:pt x="2775" y="635"/>
                    <a:pt x="2775" y="605"/>
                    <a:pt x="2775" y="569"/>
                  </a:cubicBezTo>
                  <a:cubicBezTo>
                    <a:pt x="2775" y="515"/>
                    <a:pt x="2799" y="473"/>
                    <a:pt x="2817" y="425"/>
                  </a:cubicBezTo>
                  <a:cubicBezTo>
                    <a:pt x="2823" y="407"/>
                    <a:pt x="2865" y="341"/>
                    <a:pt x="2858" y="329"/>
                  </a:cubicBezTo>
                  <a:cubicBezTo>
                    <a:pt x="2847" y="311"/>
                    <a:pt x="2799" y="287"/>
                    <a:pt x="2811" y="263"/>
                  </a:cubicBezTo>
                  <a:cubicBezTo>
                    <a:pt x="2823" y="239"/>
                    <a:pt x="2799" y="239"/>
                    <a:pt x="2775" y="233"/>
                  </a:cubicBezTo>
                  <a:cubicBezTo>
                    <a:pt x="2739" y="221"/>
                    <a:pt x="2739" y="203"/>
                    <a:pt x="2709" y="179"/>
                  </a:cubicBezTo>
                  <a:cubicBezTo>
                    <a:pt x="2637" y="131"/>
                    <a:pt x="2613" y="233"/>
                    <a:pt x="2583" y="227"/>
                  </a:cubicBezTo>
                  <a:cubicBezTo>
                    <a:pt x="2559" y="227"/>
                    <a:pt x="2547" y="233"/>
                    <a:pt x="2517" y="227"/>
                  </a:cubicBezTo>
                  <a:cubicBezTo>
                    <a:pt x="2487" y="221"/>
                    <a:pt x="2505" y="83"/>
                    <a:pt x="2493" y="53"/>
                  </a:cubicBezTo>
                  <a:cubicBezTo>
                    <a:pt x="2463" y="0"/>
                    <a:pt x="2469" y="89"/>
                    <a:pt x="2457" y="101"/>
                  </a:cubicBezTo>
                  <a:cubicBezTo>
                    <a:pt x="2415" y="155"/>
                    <a:pt x="2385" y="101"/>
                    <a:pt x="2343" y="107"/>
                  </a:cubicBezTo>
                  <a:cubicBezTo>
                    <a:pt x="2313" y="113"/>
                    <a:pt x="2295" y="143"/>
                    <a:pt x="2265" y="155"/>
                  </a:cubicBezTo>
                  <a:cubicBezTo>
                    <a:pt x="2253" y="185"/>
                    <a:pt x="2259" y="179"/>
                    <a:pt x="2271" y="209"/>
                  </a:cubicBezTo>
                  <a:cubicBezTo>
                    <a:pt x="2271" y="221"/>
                    <a:pt x="2289" y="239"/>
                    <a:pt x="2295" y="245"/>
                  </a:cubicBezTo>
                  <a:cubicBezTo>
                    <a:pt x="2319" y="257"/>
                    <a:pt x="2313" y="287"/>
                    <a:pt x="2295" y="305"/>
                  </a:cubicBezTo>
                  <a:cubicBezTo>
                    <a:pt x="2265" y="347"/>
                    <a:pt x="2157" y="407"/>
                    <a:pt x="2104" y="413"/>
                  </a:cubicBezTo>
                  <a:cubicBezTo>
                    <a:pt x="2050" y="425"/>
                    <a:pt x="2020" y="467"/>
                    <a:pt x="1966" y="485"/>
                  </a:cubicBezTo>
                  <a:cubicBezTo>
                    <a:pt x="1936" y="479"/>
                    <a:pt x="1960" y="425"/>
                    <a:pt x="1918" y="443"/>
                  </a:cubicBezTo>
                  <a:cubicBezTo>
                    <a:pt x="1888" y="455"/>
                    <a:pt x="1846" y="485"/>
                    <a:pt x="1810" y="473"/>
                  </a:cubicBezTo>
                  <a:cubicBezTo>
                    <a:pt x="1768" y="455"/>
                    <a:pt x="1660" y="431"/>
                    <a:pt x="1624" y="401"/>
                  </a:cubicBezTo>
                  <a:cubicBezTo>
                    <a:pt x="1582" y="371"/>
                    <a:pt x="1570" y="443"/>
                    <a:pt x="1528" y="413"/>
                  </a:cubicBezTo>
                  <a:cubicBezTo>
                    <a:pt x="1516" y="407"/>
                    <a:pt x="1492" y="389"/>
                    <a:pt x="1480" y="413"/>
                  </a:cubicBezTo>
                  <a:cubicBezTo>
                    <a:pt x="1444" y="473"/>
                    <a:pt x="1396" y="383"/>
                    <a:pt x="1378" y="371"/>
                  </a:cubicBezTo>
                  <a:cubicBezTo>
                    <a:pt x="1354" y="359"/>
                    <a:pt x="1318" y="383"/>
                    <a:pt x="1294" y="383"/>
                  </a:cubicBezTo>
                  <a:close/>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71" name="Freeform 143">
              <a:extLst>
                <a:ext uri="{FF2B5EF4-FFF2-40B4-BE49-F238E27FC236}">
                  <a16:creationId xmlns:a16="http://schemas.microsoft.com/office/drawing/2014/main" id="{16E841C6-57AA-6E43-85AE-8436696D59BC}"/>
                </a:ext>
              </a:extLst>
            </p:cNvPr>
            <p:cNvSpPr>
              <a:spLocks noChangeArrowheads="1"/>
            </p:cNvSpPr>
            <p:nvPr/>
          </p:nvSpPr>
          <p:spPr bwMode="auto">
            <a:xfrm>
              <a:off x="3147837" y="7992017"/>
              <a:ext cx="3934564" cy="2678878"/>
            </a:xfrm>
            <a:custGeom>
              <a:avLst/>
              <a:gdLst>
                <a:gd name="T0" fmla="*/ 485 w 7377"/>
                <a:gd name="T1" fmla="*/ 1744 h 5023"/>
                <a:gd name="T2" fmla="*/ 707 w 7377"/>
                <a:gd name="T3" fmla="*/ 2170 h 5023"/>
                <a:gd name="T4" fmla="*/ 905 w 7377"/>
                <a:gd name="T5" fmla="*/ 2511 h 5023"/>
                <a:gd name="T6" fmla="*/ 1318 w 7377"/>
                <a:gd name="T7" fmla="*/ 2853 h 5023"/>
                <a:gd name="T8" fmla="*/ 1534 w 7377"/>
                <a:gd name="T9" fmla="*/ 2667 h 5023"/>
                <a:gd name="T10" fmla="*/ 1810 w 7377"/>
                <a:gd name="T11" fmla="*/ 2367 h 5023"/>
                <a:gd name="T12" fmla="*/ 1947 w 7377"/>
                <a:gd name="T13" fmla="*/ 2056 h 5023"/>
                <a:gd name="T14" fmla="*/ 2301 w 7377"/>
                <a:gd name="T15" fmla="*/ 1804 h 5023"/>
                <a:gd name="T16" fmla="*/ 2804 w 7377"/>
                <a:gd name="T17" fmla="*/ 1732 h 5023"/>
                <a:gd name="T18" fmla="*/ 3140 w 7377"/>
                <a:gd name="T19" fmla="*/ 1792 h 5023"/>
                <a:gd name="T20" fmla="*/ 3284 w 7377"/>
                <a:gd name="T21" fmla="*/ 1600 h 5023"/>
                <a:gd name="T22" fmla="*/ 3625 w 7377"/>
                <a:gd name="T23" fmla="*/ 1433 h 5023"/>
                <a:gd name="T24" fmla="*/ 4135 w 7377"/>
                <a:gd name="T25" fmla="*/ 1469 h 5023"/>
                <a:gd name="T26" fmla="*/ 4806 w 7377"/>
                <a:gd name="T27" fmla="*/ 1097 h 5023"/>
                <a:gd name="T28" fmla="*/ 5177 w 7377"/>
                <a:gd name="T29" fmla="*/ 863 h 5023"/>
                <a:gd name="T30" fmla="*/ 5795 w 7377"/>
                <a:gd name="T31" fmla="*/ 672 h 5023"/>
                <a:gd name="T32" fmla="*/ 6441 w 7377"/>
                <a:gd name="T33" fmla="*/ 798 h 5023"/>
                <a:gd name="T34" fmla="*/ 6872 w 7377"/>
                <a:gd name="T35" fmla="*/ 402 h 5023"/>
                <a:gd name="T36" fmla="*/ 7094 w 7377"/>
                <a:gd name="T37" fmla="*/ 0 h 5023"/>
                <a:gd name="T38" fmla="*/ 7142 w 7377"/>
                <a:gd name="T39" fmla="*/ 180 h 5023"/>
                <a:gd name="T40" fmla="*/ 7130 w 7377"/>
                <a:gd name="T41" fmla="*/ 558 h 5023"/>
                <a:gd name="T42" fmla="*/ 7376 w 7377"/>
                <a:gd name="T43" fmla="*/ 815 h 5023"/>
                <a:gd name="T44" fmla="*/ 7112 w 7377"/>
                <a:gd name="T45" fmla="*/ 1025 h 5023"/>
                <a:gd name="T46" fmla="*/ 6986 w 7377"/>
                <a:gd name="T47" fmla="*/ 1229 h 5023"/>
                <a:gd name="T48" fmla="*/ 6734 w 7377"/>
                <a:gd name="T49" fmla="*/ 1433 h 5023"/>
                <a:gd name="T50" fmla="*/ 6686 w 7377"/>
                <a:gd name="T51" fmla="*/ 1714 h 5023"/>
                <a:gd name="T52" fmla="*/ 6465 w 7377"/>
                <a:gd name="T53" fmla="*/ 1894 h 5023"/>
                <a:gd name="T54" fmla="*/ 5926 w 7377"/>
                <a:gd name="T55" fmla="*/ 2218 h 5023"/>
                <a:gd name="T56" fmla="*/ 5819 w 7377"/>
                <a:gd name="T57" fmla="*/ 2595 h 5023"/>
                <a:gd name="T58" fmla="*/ 5980 w 7377"/>
                <a:gd name="T59" fmla="*/ 2895 h 5023"/>
                <a:gd name="T60" fmla="*/ 5980 w 7377"/>
                <a:gd name="T61" fmla="*/ 3129 h 5023"/>
                <a:gd name="T62" fmla="*/ 5513 w 7377"/>
                <a:gd name="T63" fmla="*/ 3482 h 5023"/>
                <a:gd name="T64" fmla="*/ 5423 w 7377"/>
                <a:gd name="T65" fmla="*/ 3866 h 5023"/>
                <a:gd name="T66" fmla="*/ 5189 w 7377"/>
                <a:gd name="T67" fmla="*/ 4111 h 5023"/>
                <a:gd name="T68" fmla="*/ 4746 w 7377"/>
                <a:gd name="T69" fmla="*/ 4513 h 5023"/>
                <a:gd name="T70" fmla="*/ 4368 w 7377"/>
                <a:gd name="T71" fmla="*/ 4531 h 5023"/>
                <a:gd name="T72" fmla="*/ 3925 w 7377"/>
                <a:gd name="T73" fmla="*/ 4333 h 5023"/>
                <a:gd name="T74" fmla="*/ 3445 w 7377"/>
                <a:gd name="T75" fmla="*/ 4177 h 5023"/>
                <a:gd name="T76" fmla="*/ 3164 w 7377"/>
                <a:gd name="T77" fmla="*/ 4339 h 5023"/>
                <a:gd name="T78" fmla="*/ 2744 w 7377"/>
                <a:gd name="T79" fmla="*/ 4669 h 5023"/>
                <a:gd name="T80" fmla="*/ 2409 w 7377"/>
                <a:gd name="T81" fmla="*/ 4669 h 5023"/>
                <a:gd name="T82" fmla="*/ 2067 w 7377"/>
                <a:gd name="T83" fmla="*/ 4776 h 5023"/>
                <a:gd name="T84" fmla="*/ 1678 w 7377"/>
                <a:gd name="T85" fmla="*/ 4860 h 5023"/>
                <a:gd name="T86" fmla="*/ 1330 w 7377"/>
                <a:gd name="T87" fmla="*/ 4788 h 5023"/>
                <a:gd name="T88" fmla="*/ 1180 w 7377"/>
                <a:gd name="T89" fmla="*/ 4597 h 5023"/>
                <a:gd name="T90" fmla="*/ 1096 w 7377"/>
                <a:gd name="T91" fmla="*/ 4243 h 5023"/>
                <a:gd name="T92" fmla="*/ 809 w 7377"/>
                <a:gd name="T93" fmla="*/ 3848 h 5023"/>
                <a:gd name="T94" fmla="*/ 515 w 7377"/>
                <a:gd name="T95" fmla="*/ 3560 h 5023"/>
                <a:gd name="T96" fmla="*/ 347 w 7377"/>
                <a:gd name="T97" fmla="*/ 3320 h 5023"/>
                <a:gd name="T98" fmla="*/ 125 w 7377"/>
                <a:gd name="T99" fmla="*/ 3069 h 5023"/>
                <a:gd name="T100" fmla="*/ 239 w 7377"/>
                <a:gd name="T101" fmla="*/ 2649 h 5023"/>
                <a:gd name="T102" fmla="*/ 317 w 7377"/>
                <a:gd name="T103" fmla="*/ 2284 h 5023"/>
                <a:gd name="T104" fmla="*/ 48 w 7377"/>
                <a:gd name="T105" fmla="*/ 1966 h 5023"/>
                <a:gd name="T106" fmla="*/ 156 w 7377"/>
                <a:gd name="T107" fmla="*/ 1642 h 5023"/>
                <a:gd name="T108" fmla="*/ 383 w 7377"/>
                <a:gd name="T109" fmla="*/ 1630 h 5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377" h="5023">
                  <a:moveTo>
                    <a:pt x="383" y="1630"/>
                  </a:moveTo>
                  <a:lnTo>
                    <a:pt x="383" y="1630"/>
                  </a:lnTo>
                  <a:cubicBezTo>
                    <a:pt x="461" y="1726"/>
                    <a:pt x="461" y="1726"/>
                    <a:pt x="461" y="1726"/>
                  </a:cubicBezTo>
                  <a:cubicBezTo>
                    <a:pt x="473" y="1726"/>
                    <a:pt x="485" y="1744"/>
                    <a:pt x="485" y="1744"/>
                  </a:cubicBezTo>
                  <a:cubicBezTo>
                    <a:pt x="497" y="1798"/>
                    <a:pt x="485" y="1834"/>
                    <a:pt x="491" y="1888"/>
                  </a:cubicBezTo>
                  <a:cubicBezTo>
                    <a:pt x="497" y="1894"/>
                    <a:pt x="515" y="1936"/>
                    <a:pt x="521" y="1948"/>
                  </a:cubicBezTo>
                  <a:cubicBezTo>
                    <a:pt x="557" y="2020"/>
                    <a:pt x="611" y="1960"/>
                    <a:pt x="659" y="1990"/>
                  </a:cubicBezTo>
                  <a:cubicBezTo>
                    <a:pt x="707" y="2026"/>
                    <a:pt x="695" y="2122"/>
                    <a:pt x="707" y="2170"/>
                  </a:cubicBezTo>
                  <a:cubicBezTo>
                    <a:pt x="713" y="2206"/>
                    <a:pt x="695" y="2230"/>
                    <a:pt x="725" y="2260"/>
                  </a:cubicBezTo>
                  <a:cubicBezTo>
                    <a:pt x="749" y="2284"/>
                    <a:pt x="785" y="2296"/>
                    <a:pt x="815" y="2325"/>
                  </a:cubicBezTo>
                  <a:cubicBezTo>
                    <a:pt x="833" y="2362"/>
                    <a:pt x="833" y="2397"/>
                    <a:pt x="851" y="2439"/>
                  </a:cubicBezTo>
                  <a:cubicBezTo>
                    <a:pt x="863" y="2469"/>
                    <a:pt x="887" y="2487"/>
                    <a:pt x="905" y="2511"/>
                  </a:cubicBezTo>
                  <a:cubicBezTo>
                    <a:pt x="971" y="2595"/>
                    <a:pt x="1000" y="2691"/>
                    <a:pt x="1030" y="2793"/>
                  </a:cubicBezTo>
                  <a:cubicBezTo>
                    <a:pt x="1060" y="2835"/>
                    <a:pt x="1096" y="2871"/>
                    <a:pt x="1126" y="2913"/>
                  </a:cubicBezTo>
                  <a:cubicBezTo>
                    <a:pt x="1156" y="2961"/>
                    <a:pt x="1174" y="2919"/>
                    <a:pt x="1216" y="2907"/>
                  </a:cubicBezTo>
                  <a:cubicBezTo>
                    <a:pt x="1246" y="2895"/>
                    <a:pt x="1288" y="2847"/>
                    <a:pt x="1318" y="2853"/>
                  </a:cubicBezTo>
                  <a:cubicBezTo>
                    <a:pt x="1342" y="2859"/>
                    <a:pt x="1348" y="2865"/>
                    <a:pt x="1366" y="2853"/>
                  </a:cubicBezTo>
                  <a:cubicBezTo>
                    <a:pt x="1468" y="2781"/>
                    <a:pt x="1468" y="2781"/>
                    <a:pt x="1468" y="2781"/>
                  </a:cubicBezTo>
                  <a:cubicBezTo>
                    <a:pt x="1480" y="2769"/>
                    <a:pt x="1504" y="2751"/>
                    <a:pt x="1510" y="2739"/>
                  </a:cubicBezTo>
                  <a:cubicBezTo>
                    <a:pt x="1528" y="2721"/>
                    <a:pt x="1522" y="2691"/>
                    <a:pt x="1534" y="2667"/>
                  </a:cubicBezTo>
                  <a:cubicBezTo>
                    <a:pt x="1540" y="2625"/>
                    <a:pt x="1564" y="2643"/>
                    <a:pt x="1588" y="2631"/>
                  </a:cubicBezTo>
                  <a:cubicBezTo>
                    <a:pt x="1654" y="2607"/>
                    <a:pt x="1654" y="2559"/>
                    <a:pt x="1702" y="2517"/>
                  </a:cubicBezTo>
                  <a:cubicBezTo>
                    <a:pt x="1744" y="2487"/>
                    <a:pt x="1744" y="2451"/>
                    <a:pt x="1792" y="2433"/>
                  </a:cubicBezTo>
                  <a:cubicBezTo>
                    <a:pt x="1833" y="2415"/>
                    <a:pt x="1827" y="2404"/>
                    <a:pt x="1810" y="2367"/>
                  </a:cubicBezTo>
                  <a:cubicBezTo>
                    <a:pt x="1786" y="2325"/>
                    <a:pt x="1863" y="2344"/>
                    <a:pt x="1827" y="2278"/>
                  </a:cubicBezTo>
                  <a:cubicBezTo>
                    <a:pt x="1797" y="2224"/>
                    <a:pt x="1839" y="2164"/>
                    <a:pt x="1881" y="2128"/>
                  </a:cubicBezTo>
                  <a:cubicBezTo>
                    <a:pt x="1947" y="2056"/>
                    <a:pt x="1947" y="2056"/>
                    <a:pt x="1947" y="2056"/>
                  </a:cubicBezTo>
                  <a:lnTo>
                    <a:pt x="1947" y="2056"/>
                  </a:lnTo>
                  <a:cubicBezTo>
                    <a:pt x="1995" y="2062"/>
                    <a:pt x="2013" y="2080"/>
                    <a:pt x="2061" y="2056"/>
                  </a:cubicBezTo>
                  <a:cubicBezTo>
                    <a:pt x="2121" y="2026"/>
                    <a:pt x="2121" y="2002"/>
                    <a:pt x="2121" y="1936"/>
                  </a:cubicBezTo>
                  <a:cubicBezTo>
                    <a:pt x="2121" y="1846"/>
                    <a:pt x="2175" y="1858"/>
                    <a:pt x="2241" y="1822"/>
                  </a:cubicBezTo>
                  <a:cubicBezTo>
                    <a:pt x="2265" y="1816"/>
                    <a:pt x="2295" y="1828"/>
                    <a:pt x="2301" y="1804"/>
                  </a:cubicBezTo>
                  <a:cubicBezTo>
                    <a:pt x="2307" y="1792"/>
                    <a:pt x="2337" y="1750"/>
                    <a:pt x="2355" y="1750"/>
                  </a:cubicBezTo>
                  <a:cubicBezTo>
                    <a:pt x="2373" y="1780"/>
                    <a:pt x="2283" y="1972"/>
                    <a:pt x="2385" y="1948"/>
                  </a:cubicBezTo>
                  <a:cubicBezTo>
                    <a:pt x="2463" y="1930"/>
                    <a:pt x="2570" y="1900"/>
                    <a:pt x="2630" y="1846"/>
                  </a:cubicBezTo>
                  <a:cubicBezTo>
                    <a:pt x="2690" y="1786"/>
                    <a:pt x="2726" y="1762"/>
                    <a:pt x="2804" y="1732"/>
                  </a:cubicBezTo>
                  <a:cubicBezTo>
                    <a:pt x="2858" y="1720"/>
                    <a:pt x="2882" y="1696"/>
                    <a:pt x="2936" y="1708"/>
                  </a:cubicBezTo>
                  <a:cubicBezTo>
                    <a:pt x="2972" y="1714"/>
                    <a:pt x="2954" y="1744"/>
                    <a:pt x="2978" y="1756"/>
                  </a:cubicBezTo>
                  <a:cubicBezTo>
                    <a:pt x="3026" y="1786"/>
                    <a:pt x="3038" y="1684"/>
                    <a:pt x="3080" y="1714"/>
                  </a:cubicBezTo>
                  <a:cubicBezTo>
                    <a:pt x="3110" y="1738"/>
                    <a:pt x="3074" y="1792"/>
                    <a:pt x="3140" y="1792"/>
                  </a:cubicBezTo>
                  <a:cubicBezTo>
                    <a:pt x="3212" y="1804"/>
                    <a:pt x="3158" y="1768"/>
                    <a:pt x="3200" y="1756"/>
                  </a:cubicBezTo>
                  <a:cubicBezTo>
                    <a:pt x="3242" y="1738"/>
                    <a:pt x="3314" y="1816"/>
                    <a:pt x="3337" y="1726"/>
                  </a:cubicBezTo>
                  <a:cubicBezTo>
                    <a:pt x="3350" y="1684"/>
                    <a:pt x="3416" y="1702"/>
                    <a:pt x="3379" y="1660"/>
                  </a:cubicBezTo>
                  <a:cubicBezTo>
                    <a:pt x="3356" y="1637"/>
                    <a:pt x="3314" y="1630"/>
                    <a:pt x="3284" y="1600"/>
                  </a:cubicBezTo>
                  <a:cubicBezTo>
                    <a:pt x="3272" y="1589"/>
                    <a:pt x="3332" y="1523"/>
                    <a:pt x="3350" y="1523"/>
                  </a:cubicBezTo>
                  <a:cubicBezTo>
                    <a:pt x="3409" y="1529"/>
                    <a:pt x="3440" y="1523"/>
                    <a:pt x="3493" y="1505"/>
                  </a:cubicBezTo>
                  <a:cubicBezTo>
                    <a:pt x="3529" y="1493"/>
                    <a:pt x="3535" y="1523"/>
                    <a:pt x="3565" y="1535"/>
                  </a:cubicBezTo>
                  <a:cubicBezTo>
                    <a:pt x="3595" y="1553"/>
                    <a:pt x="3631" y="1457"/>
                    <a:pt x="3625" y="1433"/>
                  </a:cubicBezTo>
                  <a:cubicBezTo>
                    <a:pt x="3619" y="1379"/>
                    <a:pt x="3643" y="1391"/>
                    <a:pt x="3679" y="1355"/>
                  </a:cubicBezTo>
                  <a:cubicBezTo>
                    <a:pt x="3715" y="1325"/>
                    <a:pt x="3709" y="1319"/>
                    <a:pt x="3751" y="1343"/>
                  </a:cubicBezTo>
                  <a:cubicBezTo>
                    <a:pt x="3859" y="1403"/>
                    <a:pt x="3949" y="1421"/>
                    <a:pt x="4039" y="1505"/>
                  </a:cubicBezTo>
                  <a:cubicBezTo>
                    <a:pt x="4110" y="1547"/>
                    <a:pt x="4087" y="1487"/>
                    <a:pt x="4135" y="1469"/>
                  </a:cubicBezTo>
                  <a:cubicBezTo>
                    <a:pt x="4213" y="1433"/>
                    <a:pt x="4284" y="1403"/>
                    <a:pt x="4344" y="1343"/>
                  </a:cubicBezTo>
                  <a:cubicBezTo>
                    <a:pt x="4386" y="1295"/>
                    <a:pt x="4428" y="1235"/>
                    <a:pt x="4494" y="1217"/>
                  </a:cubicBezTo>
                  <a:cubicBezTo>
                    <a:pt x="4548" y="1205"/>
                    <a:pt x="4578" y="1175"/>
                    <a:pt x="4620" y="1139"/>
                  </a:cubicBezTo>
                  <a:cubicBezTo>
                    <a:pt x="4662" y="1097"/>
                    <a:pt x="4746" y="1127"/>
                    <a:pt x="4806" y="1097"/>
                  </a:cubicBezTo>
                  <a:cubicBezTo>
                    <a:pt x="4878" y="1067"/>
                    <a:pt x="4956" y="1073"/>
                    <a:pt x="4991" y="995"/>
                  </a:cubicBezTo>
                  <a:cubicBezTo>
                    <a:pt x="5033" y="923"/>
                    <a:pt x="5033" y="923"/>
                    <a:pt x="5033" y="923"/>
                  </a:cubicBezTo>
                  <a:cubicBezTo>
                    <a:pt x="5046" y="905"/>
                    <a:pt x="5070" y="923"/>
                    <a:pt x="5087" y="923"/>
                  </a:cubicBezTo>
                  <a:cubicBezTo>
                    <a:pt x="5105" y="929"/>
                    <a:pt x="5153" y="875"/>
                    <a:pt x="5177" y="863"/>
                  </a:cubicBezTo>
                  <a:cubicBezTo>
                    <a:pt x="5249" y="839"/>
                    <a:pt x="5111" y="768"/>
                    <a:pt x="5195" y="726"/>
                  </a:cubicBezTo>
                  <a:cubicBezTo>
                    <a:pt x="5297" y="672"/>
                    <a:pt x="5333" y="552"/>
                    <a:pt x="5471" y="600"/>
                  </a:cubicBezTo>
                  <a:cubicBezTo>
                    <a:pt x="5513" y="612"/>
                    <a:pt x="5573" y="654"/>
                    <a:pt x="5621" y="642"/>
                  </a:cubicBezTo>
                  <a:cubicBezTo>
                    <a:pt x="5663" y="624"/>
                    <a:pt x="5747" y="666"/>
                    <a:pt x="5795" y="672"/>
                  </a:cubicBezTo>
                  <a:cubicBezTo>
                    <a:pt x="5837" y="720"/>
                    <a:pt x="5885" y="732"/>
                    <a:pt x="5932" y="768"/>
                  </a:cubicBezTo>
                  <a:cubicBezTo>
                    <a:pt x="5974" y="804"/>
                    <a:pt x="6028" y="780"/>
                    <a:pt x="6076" y="780"/>
                  </a:cubicBezTo>
                  <a:cubicBezTo>
                    <a:pt x="6088" y="833"/>
                    <a:pt x="6088" y="863"/>
                    <a:pt x="6154" y="839"/>
                  </a:cubicBezTo>
                  <a:cubicBezTo>
                    <a:pt x="6244" y="804"/>
                    <a:pt x="6345" y="822"/>
                    <a:pt x="6441" y="798"/>
                  </a:cubicBezTo>
                  <a:cubicBezTo>
                    <a:pt x="6555" y="762"/>
                    <a:pt x="6603" y="702"/>
                    <a:pt x="6686" y="636"/>
                  </a:cubicBezTo>
                  <a:cubicBezTo>
                    <a:pt x="6704" y="588"/>
                    <a:pt x="6716" y="600"/>
                    <a:pt x="6764" y="600"/>
                  </a:cubicBezTo>
                  <a:cubicBezTo>
                    <a:pt x="6818" y="600"/>
                    <a:pt x="6836" y="540"/>
                    <a:pt x="6866" y="504"/>
                  </a:cubicBezTo>
                  <a:cubicBezTo>
                    <a:pt x="6884" y="480"/>
                    <a:pt x="6878" y="438"/>
                    <a:pt x="6872" y="402"/>
                  </a:cubicBezTo>
                  <a:cubicBezTo>
                    <a:pt x="6866" y="342"/>
                    <a:pt x="6950" y="282"/>
                    <a:pt x="6920" y="228"/>
                  </a:cubicBezTo>
                  <a:cubicBezTo>
                    <a:pt x="6890" y="150"/>
                    <a:pt x="6980" y="138"/>
                    <a:pt x="7010" y="79"/>
                  </a:cubicBezTo>
                  <a:cubicBezTo>
                    <a:pt x="7094" y="0"/>
                    <a:pt x="7094" y="0"/>
                    <a:pt x="7094" y="0"/>
                  </a:cubicBezTo>
                  <a:lnTo>
                    <a:pt x="7094" y="0"/>
                  </a:lnTo>
                  <a:cubicBezTo>
                    <a:pt x="7106" y="7"/>
                    <a:pt x="7106" y="13"/>
                    <a:pt x="7118" y="19"/>
                  </a:cubicBezTo>
                  <a:cubicBezTo>
                    <a:pt x="7124" y="24"/>
                    <a:pt x="7148" y="31"/>
                    <a:pt x="7148" y="42"/>
                  </a:cubicBezTo>
                  <a:cubicBezTo>
                    <a:pt x="7148" y="72"/>
                    <a:pt x="7136" y="90"/>
                    <a:pt x="7130" y="114"/>
                  </a:cubicBezTo>
                  <a:cubicBezTo>
                    <a:pt x="7124" y="144"/>
                    <a:pt x="7142" y="156"/>
                    <a:pt x="7142" y="180"/>
                  </a:cubicBezTo>
                  <a:cubicBezTo>
                    <a:pt x="7148" y="192"/>
                    <a:pt x="7142" y="222"/>
                    <a:pt x="7142" y="234"/>
                  </a:cubicBezTo>
                  <a:cubicBezTo>
                    <a:pt x="7136" y="258"/>
                    <a:pt x="7112" y="276"/>
                    <a:pt x="7106" y="306"/>
                  </a:cubicBezTo>
                  <a:cubicBezTo>
                    <a:pt x="7094" y="342"/>
                    <a:pt x="7088" y="372"/>
                    <a:pt x="7082" y="414"/>
                  </a:cubicBezTo>
                  <a:cubicBezTo>
                    <a:pt x="7076" y="468"/>
                    <a:pt x="7112" y="510"/>
                    <a:pt x="7130" y="558"/>
                  </a:cubicBezTo>
                  <a:cubicBezTo>
                    <a:pt x="7160" y="630"/>
                    <a:pt x="7142" y="690"/>
                    <a:pt x="7226" y="732"/>
                  </a:cubicBezTo>
                  <a:cubicBezTo>
                    <a:pt x="7238" y="744"/>
                    <a:pt x="7244" y="756"/>
                    <a:pt x="7268" y="756"/>
                  </a:cubicBezTo>
                  <a:cubicBezTo>
                    <a:pt x="7328" y="768"/>
                    <a:pt x="7340" y="774"/>
                    <a:pt x="7376" y="815"/>
                  </a:cubicBezTo>
                  <a:lnTo>
                    <a:pt x="7376" y="815"/>
                  </a:lnTo>
                  <a:cubicBezTo>
                    <a:pt x="7352" y="870"/>
                    <a:pt x="7352" y="870"/>
                    <a:pt x="7352" y="870"/>
                  </a:cubicBezTo>
                  <a:cubicBezTo>
                    <a:pt x="7322" y="899"/>
                    <a:pt x="7280" y="923"/>
                    <a:pt x="7262" y="959"/>
                  </a:cubicBezTo>
                  <a:cubicBezTo>
                    <a:pt x="7238" y="1001"/>
                    <a:pt x="7226" y="1001"/>
                    <a:pt x="7184" y="1007"/>
                  </a:cubicBezTo>
                  <a:cubicBezTo>
                    <a:pt x="7112" y="1025"/>
                    <a:pt x="7112" y="1025"/>
                    <a:pt x="7112" y="1025"/>
                  </a:cubicBezTo>
                  <a:cubicBezTo>
                    <a:pt x="7094" y="1031"/>
                    <a:pt x="7040" y="1001"/>
                    <a:pt x="7028" y="1007"/>
                  </a:cubicBezTo>
                  <a:cubicBezTo>
                    <a:pt x="7010" y="1019"/>
                    <a:pt x="7040" y="1079"/>
                    <a:pt x="7004" y="1103"/>
                  </a:cubicBezTo>
                  <a:cubicBezTo>
                    <a:pt x="6992" y="1115"/>
                    <a:pt x="7010" y="1145"/>
                    <a:pt x="7010" y="1163"/>
                  </a:cubicBezTo>
                  <a:cubicBezTo>
                    <a:pt x="7016" y="1187"/>
                    <a:pt x="6998" y="1205"/>
                    <a:pt x="6986" y="1229"/>
                  </a:cubicBezTo>
                  <a:cubicBezTo>
                    <a:pt x="6974" y="1283"/>
                    <a:pt x="6974" y="1283"/>
                    <a:pt x="6974" y="1283"/>
                  </a:cubicBezTo>
                  <a:lnTo>
                    <a:pt x="6974" y="1283"/>
                  </a:lnTo>
                  <a:cubicBezTo>
                    <a:pt x="6932" y="1283"/>
                    <a:pt x="6914" y="1295"/>
                    <a:pt x="6872" y="1325"/>
                  </a:cubicBezTo>
                  <a:cubicBezTo>
                    <a:pt x="6734" y="1433"/>
                    <a:pt x="6734" y="1433"/>
                    <a:pt x="6734" y="1433"/>
                  </a:cubicBezTo>
                  <a:cubicBezTo>
                    <a:pt x="6680" y="1475"/>
                    <a:pt x="6680" y="1427"/>
                    <a:pt x="6633" y="1481"/>
                  </a:cubicBezTo>
                  <a:cubicBezTo>
                    <a:pt x="6603" y="1523"/>
                    <a:pt x="6555" y="1547"/>
                    <a:pt x="6615" y="1577"/>
                  </a:cubicBezTo>
                  <a:cubicBezTo>
                    <a:pt x="6638" y="1595"/>
                    <a:pt x="6686" y="1589"/>
                    <a:pt x="6680" y="1630"/>
                  </a:cubicBezTo>
                  <a:cubicBezTo>
                    <a:pt x="6680" y="1660"/>
                    <a:pt x="6692" y="1684"/>
                    <a:pt x="6686" y="1714"/>
                  </a:cubicBezTo>
                  <a:cubicBezTo>
                    <a:pt x="6668" y="1762"/>
                    <a:pt x="6620" y="1762"/>
                    <a:pt x="6591" y="1792"/>
                  </a:cubicBezTo>
                  <a:cubicBezTo>
                    <a:pt x="6573" y="1810"/>
                    <a:pt x="6567" y="1834"/>
                    <a:pt x="6537" y="1834"/>
                  </a:cubicBezTo>
                  <a:cubicBezTo>
                    <a:pt x="6519" y="1834"/>
                    <a:pt x="6507" y="1810"/>
                    <a:pt x="6489" y="1816"/>
                  </a:cubicBezTo>
                  <a:cubicBezTo>
                    <a:pt x="6459" y="1828"/>
                    <a:pt x="6459" y="1870"/>
                    <a:pt x="6465" y="1894"/>
                  </a:cubicBezTo>
                  <a:cubicBezTo>
                    <a:pt x="6489" y="1954"/>
                    <a:pt x="6333" y="1978"/>
                    <a:pt x="6298" y="2020"/>
                  </a:cubicBezTo>
                  <a:cubicBezTo>
                    <a:pt x="6286" y="2074"/>
                    <a:pt x="6244" y="2170"/>
                    <a:pt x="6196" y="2206"/>
                  </a:cubicBezTo>
                  <a:cubicBezTo>
                    <a:pt x="6172" y="2230"/>
                    <a:pt x="6058" y="2278"/>
                    <a:pt x="6028" y="2272"/>
                  </a:cubicBezTo>
                  <a:cubicBezTo>
                    <a:pt x="5998" y="2272"/>
                    <a:pt x="5950" y="2212"/>
                    <a:pt x="5926" y="2218"/>
                  </a:cubicBezTo>
                  <a:cubicBezTo>
                    <a:pt x="5872" y="2242"/>
                    <a:pt x="5866" y="2308"/>
                    <a:pt x="5824" y="2344"/>
                  </a:cubicBezTo>
                  <a:cubicBezTo>
                    <a:pt x="5789" y="2373"/>
                    <a:pt x="5723" y="2451"/>
                    <a:pt x="5675" y="2457"/>
                  </a:cubicBezTo>
                  <a:cubicBezTo>
                    <a:pt x="5663" y="2481"/>
                    <a:pt x="5717" y="2535"/>
                    <a:pt x="5735" y="2547"/>
                  </a:cubicBezTo>
                  <a:cubicBezTo>
                    <a:pt x="5789" y="2559"/>
                    <a:pt x="5801" y="2541"/>
                    <a:pt x="5819" y="2595"/>
                  </a:cubicBezTo>
                  <a:cubicBezTo>
                    <a:pt x="5819" y="2601"/>
                    <a:pt x="5830" y="2607"/>
                    <a:pt x="5837" y="2619"/>
                  </a:cubicBezTo>
                  <a:cubicBezTo>
                    <a:pt x="5854" y="2661"/>
                    <a:pt x="5878" y="2685"/>
                    <a:pt x="5908" y="2721"/>
                  </a:cubicBezTo>
                  <a:cubicBezTo>
                    <a:pt x="5932" y="2745"/>
                    <a:pt x="5914" y="2769"/>
                    <a:pt x="5938" y="2793"/>
                  </a:cubicBezTo>
                  <a:cubicBezTo>
                    <a:pt x="5968" y="2823"/>
                    <a:pt x="5986" y="2853"/>
                    <a:pt x="5980" y="2895"/>
                  </a:cubicBezTo>
                  <a:cubicBezTo>
                    <a:pt x="5974" y="2925"/>
                    <a:pt x="5998" y="2931"/>
                    <a:pt x="6016" y="2949"/>
                  </a:cubicBezTo>
                  <a:cubicBezTo>
                    <a:pt x="6040" y="2973"/>
                    <a:pt x="6052" y="2973"/>
                    <a:pt x="6028" y="3009"/>
                  </a:cubicBezTo>
                  <a:cubicBezTo>
                    <a:pt x="6016" y="3039"/>
                    <a:pt x="6010" y="3057"/>
                    <a:pt x="5986" y="3081"/>
                  </a:cubicBezTo>
                  <a:cubicBezTo>
                    <a:pt x="5968" y="3099"/>
                    <a:pt x="5968" y="3111"/>
                    <a:pt x="5980" y="3129"/>
                  </a:cubicBezTo>
                  <a:cubicBezTo>
                    <a:pt x="5986" y="3153"/>
                    <a:pt x="6022" y="3182"/>
                    <a:pt x="6004" y="3206"/>
                  </a:cubicBezTo>
                  <a:cubicBezTo>
                    <a:pt x="5944" y="3296"/>
                    <a:pt x="5837" y="3224"/>
                    <a:pt x="5819" y="3350"/>
                  </a:cubicBezTo>
                  <a:cubicBezTo>
                    <a:pt x="5806" y="3416"/>
                    <a:pt x="5753" y="3428"/>
                    <a:pt x="5693" y="3422"/>
                  </a:cubicBezTo>
                  <a:cubicBezTo>
                    <a:pt x="5639" y="3440"/>
                    <a:pt x="5567" y="3452"/>
                    <a:pt x="5513" y="3482"/>
                  </a:cubicBezTo>
                  <a:cubicBezTo>
                    <a:pt x="5465" y="3506"/>
                    <a:pt x="5471" y="3518"/>
                    <a:pt x="5465" y="3566"/>
                  </a:cubicBezTo>
                  <a:cubicBezTo>
                    <a:pt x="5465" y="3590"/>
                    <a:pt x="5435" y="3602"/>
                    <a:pt x="5429" y="3626"/>
                  </a:cubicBezTo>
                  <a:cubicBezTo>
                    <a:pt x="5417" y="3674"/>
                    <a:pt x="5423" y="3722"/>
                    <a:pt x="5441" y="3764"/>
                  </a:cubicBezTo>
                  <a:cubicBezTo>
                    <a:pt x="5471" y="3830"/>
                    <a:pt x="5483" y="3830"/>
                    <a:pt x="5423" y="3866"/>
                  </a:cubicBezTo>
                  <a:cubicBezTo>
                    <a:pt x="5375" y="3896"/>
                    <a:pt x="5387" y="3944"/>
                    <a:pt x="5381" y="3991"/>
                  </a:cubicBezTo>
                  <a:cubicBezTo>
                    <a:pt x="5375" y="4045"/>
                    <a:pt x="5351" y="4021"/>
                    <a:pt x="5327" y="4045"/>
                  </a:cubicBezTo>
                  <a:cubicBezTo>
                    <a:pt x="5321" y="4057"/>
                    <a:pt x="5279" y="4135"/>
                    <a:pt x="5267" y="4135"/>
                  </a:cubicBezTo>
                  <a:cubicBezTo>
                    <a:pt x="5237" y="4135"/>
                    <a:pt x="5225" y="4105"/>
                    <a:pt x="5189" y="4111"/>
                  </a:cubicBezTo>
                  <a:cubicBezTo>
                    <a:pt x="4944" y="4129"/>
                    <a:pt x="4944" y="4129"/>
                    <a:pt x="4944" y="4129"/>
                  </a:cubicBezTo>
                  <a:cubicBezTo>
                    <a:pt x="4908" y="4135"/>
                    <a:pt x="4896" y="4189"/>
                    <a:pt x="4884" y="4219"/>
                  </a:cubicBezTo>
                  <a:cubicBezTo>
                    <a:pt x="4854" y="4255"/>
                    <a:pt x="4782" y="4261"/>
                    <a:pt x="4788" y="4309"/>
                  </a:cubicBezTo>
                  <a:cubicBezTo>
                    <a:pt x="4794" y="4393"/>
                    <a:pt x="4794" y="4441"/>
                    <a:pt x="4746" y="4513"/>
                  </a:cubicBezTo>
                  <a:cubicBezTo>
                    <a:pt x="4728" y="4543"/>
                    <a:pt x="4788" y="4561"/>
                    <a:pt x="4782" y="4585"/>
                  </a:cubicBezTo>
                  <a:cubicBezTo>
                    <a:pt x="4752" y="4651"/>
                    <a:pt x="4710" y="4585"/>
                    <a:pt x="4668" y="4603"/>
                  </a:cubicBezTo>
                  <a:cubicBezTo>
                    <a:pt x="4602" y="4597"/>
                    <a:pt x="4572" y="4531"/>
                    <a:pt x="4512" y="4585"/>
                  </a:cubicBezTo>
                  <a:cubicBezTo>
                    <a:pt x="4452" y="4639"/>
                    <a:pt x="4398" y="4591"/>
                    <a:pt x="4368" y="4531"/>
                  </a:cubicBezTo>
                  <a:cubicBezTo>
                    <a:pt x="4356" y="4501"/>
                    <a:pt x="4290" y="4483"/>
                    <a:pt x="4260" y="4477"/>
                  </a:cubicBezTo>
                  <a:cubicBezTo>
                    <a:pt x="4189" y="4459"/>
                    <a:pt x="4200" y="4627"/>
                    <a:pt x="4117" y="4579"/>
                  </a:cubicBezTo>
                  <a:cubicBezTo>
                    <a:pt x="4039" y="4537"/>
                    <a:pt x="4087" y="4405"/>
                    <a:pt x="4027" y="4387"/>
                  </a:cubicBezTo>
                  <a:cubicBezTo>
                    <a:pt x="3979" y="4369"/>
                    <a:pt x="3943" y="4411"/>
                    <a:pt x="3925" y="4333"/>
                  </a:cubicBezTo>
                  <a:cubicBezTo>
                    <a:pt x="3913" y="4267"/>
                    <a:pt x="3877" y="4273"/>
                    <a:pt x="3829" y="4261"/>
                  </a:cubicBezTo>
                  <a:cubicBezTo>
                    <a:pt x="3787" y="4297"/>
                    <a:pt x="3739" y="4291"/>
                    <a:pt x="3697" y="4279"/>
                  </a:cubicBezTo>
                  <a:cubicBezTo>
                    <a:pt x="3655" y="4273"/>
                    <a:pt x="3613" y="4303"/>
                    <a:pt x="3571" y="4297"/>
                  </a:cubicBezTo>
                  <a:cubicBezTo>
                    <a:pt x="3475" y="4279"/>
                    <a:pt x="3547" y="4165"/>
                    <a:pt x="3445" y="4177"/>
                  </a:cubicBezTo>
                  <a:cubicBezTo>
                    <a:pt x="3398" y="4183"/>
                    <a:pt x="3337" y="4225"/>
                    <a:pt x="3350" y="4273"/>
                  </a:cubicBezTo>
                  <a:cubicBezTo>
                    <a:pt x="3368" y="4351"/>
                    <a:pt x="3350" y="4405"/>
                    <a:pt x="3266" y="4363"/>
                  </a:cubicBezTo>
                  <a:cubicBezTo>
                    <a:pt x="3200" y="4327"/>
                    <a:pt x="3224" y="4375"/>
                    <a:pt x="3182" y="4375"/>
                  </a:cubicBezTo>
                  <a:cubicBezTo>
                    <a:pt x="3170" y="4375"/>
                    <a:pt x="3176" y="4339"/>
                    <a:pt x="3164" y="4339"/>
                  </a:cubicBezTo>
                  <a:cubicBezTo>
                    <a:pt x="3140" y="4339"/>
                    <a:pt x="3068" y="4411"/>
                    <a:pt x="3044" y="4423"/>
                  </a:cubicBezTo>
                  <a:cubicBezTo>
                    <a:pt x="3044" y="4465"/>
                    <a:pt x="3062" y="4531"/>
                    <a:pt x="2990" y="4519"/>
                  </a:cubicBezTo>
                  <a:cubicBezTo>
                    <a:pt x="2954" y="4513"/>
                    <a:pt x="2930" y="4519"/>
                    <a:pt x="2894" y="4543"/>
                  </a:cubicBezTo>
                  <a:cubicBezTo>
                    <a:pt x="2846" y="4585"/>
                    <a:pt x="2804" y="4669"/>
                    <a:pt x="2744" y="4669"/>
                  </a:cubicBezTo>
                  <a:cubicBezTo>
                    <a:pt x="2702" y="4669"/>
                    <a:pt x="2696" y="4794"/>
                    <a:pt x="2630" y="4729"/>
                  </a:cubicBezTo>
                  <a:cubicBezTo>
                    <a:pt x="2606" y="4705"/>
                    <a:pt x="2583" y="4716"/>
                    <a:pt x="2559" y="4698"/>
                  </a:cubicBezTo>
                  <a:cubicBezTo>
                    <a:pt x="2535" y="4674"/>
                    <a:pt x="2523" y="4663"/>
                    <a:pt x="2493" y="4645"/>
                  </a:cubicBezTo>
                  <a:cubicBezTo>
                    <a:pt x="2457" y="4615"/>
                    <a:pt x="2451" y="4674"/>
                    <a:pt x="2409" y="4669"/>
                  </a:cubicBezTo>
                  <a:cubicBezTo>
                    <a:pt x="2385" y="4669"/>
                    <a:pt x="2385" y="4639"/>
                    <a:pt x="2367" y="4627"/>
                  </a:cubicBezTo>
                  <a:cubicBezTo>
                    <a:pt x="2349" y="4615"/>
                    <a:pt x="2319" y="4621"/>
                    <a:pt x="2295" y="4603"/>
                  </a:cubicBezTo>
                  <a:cubicBezTo>
                    <a:pt x="2247" y="4573"/>
                    <a:pt x="2205" y="4705"/>
                    <a:pt x="2181" y="4734"/>
                  </a:cubicBezTo>
                  <a:cubicBezTo>
                    <a:pt x="2163" y="4758"/>
                    <a:pt x="2067" y="4860"/>
                    <a:pt x="2067" y="4776"/>
                  </a:cubicBezTo>
                  <a:cubicBezTo>
                    <a:pt x="2049" y="4764"/>
                    <a:pt x="2013" y="4818"/>
                    <a:pt x="1983" y="4788"/>
                  </a:cubicBezTo>
                  <a:cubicBezTo>
                    <a:pt x="1959" y="4764"/>
                    <a:pt x="1923" y="4830"/>
                    <a:pt x="1905" y="4842"/>
                  </a:cubicBezTo>
                  <a:cubicBezTo>
                    <a:pt x="1845" y="4884"/>
                    <a:pt x="1881" y="5022"/>
                    <a:pt x="1792" y="4950"/>
                  </a:cubicBezTo>
                  <a:cubicBezTo>
                    <a:pt x="1678" y="4860"/>
                    <a:pt x="1678" y="4860"/>
                    <a:pt x="1678" y="4860"/>
                  </a:cubicBezTo>
                  <a:cubicBezTo>
                    <a:pt x="1636" y="4824"/>
                    <a:pt x="1540" y="4980"/>
                    <a:pt x="1486" y="4980"/>
                  </a:cubicBezTo>
                  <a:cubicBezTo>
                    <a:pt x="1426" y="4980"/>
                    <a:pt x="1426" y="4938"/>
                    <a:pt x="1402" y="4896"/>
                  </a:cubicBezTo>
                  <a:cubicBezTo>
                    <a:pt x="1390" y="4872"/>
                    <a:pt x="1384" y="4854"/>
                    <a:pt x="1366" y="4836"/>
                  </a:cubicBezTo>
                  <a:cubicBezTo>
                    <a:pt x="1348" y="4818"/>
                    <a:pt x="1336" y="4812"/>
                    <a:pt x="1330" y="4788"/>
                  </a:cubicBezTo>
                  <a:cubicBezTo>
                    <a:pt x="1324" y="4740"/>
                    <a:pt x="1264" y="4758"/>
                    <a:pt x="1264" y="4692"/>
                  </a:cubicBezTo>
                  <a:cubicBezTo>
                    <a:pt x="1264" y="4651"/>
                    <a:pt x="1258" y="4651"/>
                    <a:pt x="1222" y="4633"/>
                  </a:cubicBezTo>
                  <a:cubicBezTo>
                    <a:pt x="1204" y="4621"/>
                    <a:pt x="1204" y="4603"/>
                    <a:pt x="1180" y="4597"/>
                  </a:cubicBezTo>
                  <a:lnTo>
                    <a:pt x="1180" y="4597"/>
                  </a:lnTo>
                  <a:cubicBezTo>
                    <a:pt x="1174" y="4525"/>
                    <a:pt x="1174" y="4525"/>
                    <a:pt x="1174" y="4525"/>
                  </a:cubicBezTo>
                  <a:cubicBezTo>
                    <a:pt x="1162" y="4501"/>
                    <a:pt x="1168" y="4399"/>
                    <a:pt x="1150" y="4387"/>
                  </a:cubicBezTo>
                  <a:cubicBezTo>
                    <a:pt x="1114" y="4363"/>
                    <a:pt x="1036" y="4369"/>
                    <a:pt x="1030" y="4303"/>
                  </a:cubicBezTo>
                  <a:cubicBezTo>
                    <a:pt x="1030" y="4255"/>
                    <a:pt x="1084" y="4267"/>
                    <a:pt x="1096" y="4243"/>
                  </a:cubicBezTo>
                  <a:cubicBezTo>
                    <a:pt x="1102" y="4225"/>
                    <a:pt x="1042" y="4159"/>
                    <a:pt x="1030" y="4135"/>
                  </a:cubicBezTo>
                  <a:cubicBezTo>
                    <a:pt x="1012" y="4087"/>
                    <a:pt x="923" y="4123"/>
                    <a:pt x="935" y="4039"/>
                  </a:cubicBezTo>
                  <a:cubicBezTo>
                    <a:pt x="923" y="3997"/>
                    <a:pt x="899" y="3967"/>
                    <a:pt x="869" y="3944"/>
                  </a:cubicBezTo>
                  <a:cubicBezTo>
                    <a:pt x="833" y="3920"/>
                    <a:pt x="833" y="3872"/>
                    <a:pt x="809" y="3848"/>
                  </a:cubicBezTo>
                  <a:cubicBezTo>
                    <a:pt x="785" y="3830"/>
                    <a:pt x="761" y="3818"/>
                    <a:pt x="749" y="3794"/>
                  </a:cubicBezTo>
                  <a:cubicBezTo>
                    <a:pt x="731" y="3764"/>
                    <a:pt x="719" y="3734"/>
                    <a:pt x="719" y="3704"/>
                  </a:cubicBezTo>
                  <a:cubicBezTo>
                    <a:pt x="653" y="3704"/>
                    <a:pt x="557" y="3896"/>
                    <a:pt x="485" y="3824"/>
                  </a:cubicBezTo>
                  <a:cubicBezTo>
                    <a:pt x="383" y="3728"/>
                    <a:pt x="563" y="3650"/>
                    <a:pt x="515" y="3560"/>
                  </a:cubicBezTo>
                  <a:cubicBezTo>
                    <a:pt x="497" y="3530"/>
                    <a:pt x="503" y="3512"/>
                    <a:pt x="527" y="3488"/>
                  </a:cubicBezTo>
                  <a:cubicBezTo>
                    <a:pt x="545" y="3446"/>
                    <a:pt x="563" y="3374"/>
                    <a:pt x="539" y="3332"/>
                  </a:cubicBezTo>
                  <a:cubicBezTo>
                    <a:pt x="509" y="3326"/>
                    <a:pt x="479" y="3356"/>
                    <a:pt x="455" y="3338"/>
                  </a:cubicBezTo>
                  <a:cubicBezTo>
                    <a:pt x="413" y="3320"/>
                    <a:pt x="389" y="3326"/>
                    <a:pt x="347" y="3320"/>
                  </a:cubicBezTo>
                  <a:cubicBezTo>
                    <a:pt x="323" y="3308"/>
                    <a:pt x="305" y="3284"/>
                    <a:pt x="281" y="3284"/>
                  </a:cubicBezTo>
                  <a:cubicBezTo>
                    <a:pt x="233" y="3284"/>
                    <a:pt x="221" y="3314"/>
                    <a:pt x="179" y="3284"/>
                  </a:cubicBezTo>
                  <a:cubicBezTo>
                    <a:pt x="125" y="3248"/>
                    <a:pt x="120" y="3284"/>
                    <a:pt x="114" y="3200"/>
                  </a:cubicBezTo>
                  <a:cubicBezTo>
                    <a:pt x="107" y="3164"/>
                    <a:pt x="78" y="3099"/>
                    <a:pt x="125" y="3069"/>
                  </a:cubicBezTo>
                  <a:cubicBezTo>
                    <a:pt x="209" y="3015"/>
                    <a:pt x="162" y="2937"/>
                    <a:pt x="167" y="2859"/>
                  </a:cubicBezTo>
                  <a:cubicBezTo>
                    <a:pt x="167" y="2811"/>
                    <a:pt x="162" y="2811"/>
                    <a:pt x="185" y="2763"/>
                  </a:cubicBezTo>
                  <a:cubicBezTo>
                    <a:pt x="197" y="2733"/>
                    <a:pt x="227" y="2721"/>
                    <a:pt x="227" y="2685"/>
                  </a:cubicBezTo>
                  <a:cubicBezTo>
                    <a:pt x="227" y="2667"/>
                    <a:pt x="215" y="2649"/>
                    <a:pt x="239" y="2649"/>
                  </a:cubicBezTo>
                  <a:cubicBezTo>
                    <a:pt x="269" y="2649"/>
                    <a:pt x="281" y="2613"/>
                    <a:pt x="293" y="2595"/>
                  </a:cubicBezTo>
                  <a:cubicBezTo>
                    <a:pt x="317" y="2553"/>
                    <a:pt x="305" y="2547"/>
                    <a:pt x="353" y="2529"/>
                  </a:cubicBezTo>
                  <a:cubicBezTo>
                    <a:pt x="377" y="2517"/>
                    <a:pt x="377" y="2439"/>
                    <a:pt x="401" y="2409"/>
                  </a:cubicBezTo>
                  <a:cubicBezTo>
                    <a:pt x="449" y="2349"/>
                    <a:pt x="365" y="2296"/>
                    <a:pt x="317" y="2284"/>
                  </a:cubicBezTo>
                  <a:cubicBezTo>
                    <a:pt x="263" y="2248"/>
                    <a:pt x="269" y="2200"/>
                    <a:pt x="239" y="2158"/>
                  </a:cubicBezTo>
                  <a:cubicBezTo>
                    <a:pt x="215" y="2122"/>
                    <a:pt x="149" y="2116"/>
                    <a:pt x="132" y="2092"/>
                  </a:cubicBezTo>
                  <a:cubicBezTo>
                    <a:pt x="114" y="2062"/>
                    <a:pt x="143" y="2038"/>
                    <a:pt x="107" y="2038"/>
                  </a:cubicBezTo>
                  <a:cubicBezTo>
                    <a:pt x="66" y="2032"/>
                    <a:pt x="60" y="2002"/>
                    <a:pt x="48" y="1966"/>
                  </a:cubicBezTo>
                  <a:cubicBezTo>
                    <a:pt x="30" y="1930"/>
                    <a:pt x="0" y="1906"/>
                    <a:pt x="6" y="1864"/>
                  </a:cubicBezTo>
                  <a:cubicBezTo>
                    <a:pt x="6" y="1828"/>
                    <a:pt x="90" y="1792"/>
                    <a:pt x="120" y="1768"/>
                  </a:cubicBezTo>
                  <a:cubicBezTo>
                    <a:pt x="162" y="1738"/>
                    <a:pt x="156" y="1738"/>
                    <a:pt x="138" y="1690"/>
                  </a:cubicBezTo>
                  <a:cubicBezTo>
                    <a:pt x="156" y="1642"/>
                    <a:pt x="156" y="1642"/>
                    <a:pt x="156" y="1642"/>
                  </a:cubicBezTo>
                  <a:lnTo>
                    <a:pt x="156" y="1642"/>
                  </a:lnTo>
                  <a:cubicBezTo>
                    <a:pt x="185" y="1672"/>
                    <a:pt x="251" y="1690"/>
                    <a:pt x="299" y="1690"/>
                  </a:cubicBezTo>
                  <a:cubicBezTo>
                    <a:pt x="317" y="1690"/>
                    <a:pt x="353" y="1690"/>
                    <a:pt x="377" y="1684"/>
                  </a:cubicBezTo>
                  <a:cubicBezTo>
                    <a:pt x="401" y="1678"/>
                    <a:pt x="371" y="1648"/>
                    <a:pt x="383" y="1630"/>
                  </a:cubicBez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2" name="Freeform 144">
              <a:extLst>
                <a:ext uri="{FF2B5EF4-FFF2-40B4-BE49-F238E27FC236}">
                  <a16:creationId xmlns:a16="http://schemas.microsoft.com/office/drawing/2014/main" id="{062C4D1B-34DA-D84C-B247-9C04C0B81709}"/>
                </a:ext>
              </a:extLst>
            </p:cNvPr>
            <p:cNvSpPr>
              <a:spLocks noChangeArrowheads="1"/>
            </p:cNvSpPr>
            <p:nvPr/>
          </p:nvSpPr>
          <p:spPr bwMode="auto">
            <a:xfrm>
              <a:off x="1289912" y="8970429"/>
              <a:ext cx="792556" cy="792610"/>
            </a:xfrm>
            <a:custGeom>
              <a:avLst/>
              <a:gdLst>
                <a:gd name="T0" fmla="*/ 929 w 1487"/>
                <a:gd name="T1" fmla="*/ 120 h 1487"/>
                <a:gd name="T2" fmla="*/ 887 w 1487"/>
                <a:gd name="T3" fmla="*/ 114 h 1487"/>
                <a:gd name="T4" fmla="*/ 917 w 1487"/>
                <a:gd name="T5" fmla="*/ 144 h 1487"/>
                <a:gd name="T6" fmla="*/ 929 w 1487"/>
                <a:gd name="T7" fmla="*/ 120 h 1487"/>
                <a:gd name="T8" fmla="*/ 689 w 1487"/>
                <a:gd name="T9" fmla="*/ 270 h 1487"/>
                <a:gd name="T10" fmla="*/ 671 w 1487"/>
                <a:gd name="T11" fmla="*/ 396 h 1487"/>
                <a:gd name="T12" fmla="*/ 611 w 1487"/>
                <a:gd name="T13" fmla="*/ 581 h 1487"/>
                <a:gd name="T14" fmla="*/ 683 w 1487"/>
                <a:gd name="T15" fmla="*/ 719 h 1487"/>
                <a:gd name="T16" fmla="*/ 587 w 1487"/>
                <a:gd name="T17" fmla="*/ 803 h 1487"/>
                <a:gd name="T18" fmla="*/ 467 w 1487"/>
                <a:gd name="T19" fmla="*/ 773 h 1487"/>
                <a:gd name="T20" fmla="*/ 402 w 1487"/>
                <a:gd name="T21" fmla="*/ 767 h 1487"/>
                <a:gd name="T22" fmla="*/ 288 w 1487"/>
                <a:gd name="T23" fmla="*/ 809 h 1487"/>
                <a:gd name="T24" fmla="*/ 174 w 1487"/>
                <a:gd name="T25" fmla="*/ 881 h 1487"/>
                <a:gd name="T26" fmla="*/ 72 w 1487"/>
                <a:gd name="T27" fmla="*/ 935 h 1487"/>
                <a:gd name="T28" fmla="*/ 78 w 1487"/>
                <a:gd name="T29" fmla="*/ 1067 h 1487"/>
                <a:gd name="T30" fmla="*/ 108 w 1487"/>
                <a:gd name="T31" fmla="*/ 1211 h 1487"/>
                <a:gd name="T32" fmla="*/ 66 w 1487"/>
                <a:gd name="T33" fmla="*/ 1223 h 1487"/>
                <a:gd name="T34" fmla="*/ 0 w 1487"/>
                <a:gd name="T35" fmla="*/ 1384 h 1487"/>
                <a:gd name="T36" fmla="*/ 6 w 1487"/>
                <a:gd name="T37" fmla="*/ 1426 h 1487"/>
                <a:gd name="T38" fmla="*/ 240 w 1487"/>
                <a:gd name="T39" fmla="*/ 1384 h 1487"/>
                <a:gd name="T40" fmla="*/ 461 w 1487"/>
                <a:gd name="T41" fmla="*/ 1342 h 1487"/>
                <a:gd name="T42" fmla="*/ 887 w 1487"/>
                <a:gd name="T43" fmla="*/ 1301 h 1487"/>
                <a:gd name="T44" fmla="*/ 953 w 1487"/>
                <a:gd name="T45" fmla="*/ 1169 h 1487"/>
                <a:gd name="T46" fmla="*/ 1133 w 1487"/>
                <a:gd name="T47" fmla="*/ 1007 h 1487"/>
                <a:gd name="T48" fmla="*/ 1312 w 1487"/>
                <a:gd name="T49" fmla="*/ 941 h 1487"/>
                <a:gd name="T50" fmla="*/ 1456 w 1487"/>
                <a:gd name="T51" fmla="*/ 683 h 1487"/>
                <a:gd name="T52" fmla="*/ 1324 w 1487"/>
                <a:gd name="T53" fmla="*/ 713 h 1487"/>
                <a:gd name="T54" fmla="*/ 1199 w 1487"/>
                <a:gd name="T55" fmla="*/ 498 h 1487"/>
                <a:gd name="T56" fmla="*/ 1217 w 1487"/>
                <a:gd name="T57" fmla="*/ 372 h 1487"/>
                <a:gd name="T58" fmla="*/ 1186 w 1487"/>
                <a:gd name="T59" fmla="*/ 432 h 1487"/>
                <a:gd name="T60" fmla="*/ 1037 w 1487"/>
                <a:gd name="T61" fmla="*/ 623 h 1487"/>
                <a:gd name="T62" fmla="*/ 971 w 1487"/>
                <a:gd name="T63" fmla="*/ 827 h 1487"/>
                <a:gd name="T64" fmla="*/ 815 w 1487"/>
                <a:gd name="T65" fmla="*/ 995 h 1487"/>
                <a:gd name="T66" fmla="*/ 803 w 1487"/>
                <a:gd name="T67" fmla="*/ 935 h 1487"/>
                <a:gd name="T68" fmla="*/ 875 w 1487"/>
                <a:gd name="T69" fmla="*/ 623 h 1487"/>
                <a:gd name="T70" fmla="*/ 881 w 1487"/>
                <a:gd name="T71" fmla="*/ 510 h 1487"/>
                <a:gd name="T72" fmla="*/ 893 w 1487"/>
                <a:gd name="T73" fmla="*/ 438 h 1487"/>
                <a:gd name="T74" fmla="*/ 737 w 1487"/>
                <a:gd name="T75" fmla="*/ 342 h 1487"/>
                <a:gd name="T76" fmla="*/ 1037 w 1487"/>
                <a:gd name="T77" fmla="*/ 168 h 1487"/>
                <a:gd name="T78" fmla="*/ 1037 w 1487"/>
                <a:gd name="T79" fmla="*/ 168 h 1487"/>
                <a:gd name="T80" fmla="*/ 971 w 1487"/>
                <a:gd name="T81" fmla="*/ 0 h 1487"/>
                <a:gd name="T82" fmla="*/ 1067 w 1487"/>
                <a:gd name="T83" fmla="*/ 72 h 1487"/>
                <a:gd name="T84" fmla="*/ 1037 w 1487"/>
                <a:gd name="T85" fmla="*/ 168 h 1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87" h="1487">
                  <a:moveTo>
                    <a:pt x="929" y="120"/>
                  </a:moveTo>
                  <a:lnTo>
                    <a:pt x="929" y="120"/>
                  </a:lnTo>
                  <a:cubicBezTo>
                    <a:pt x="923" y="120"/>
                    <a:pt x="929" y="114"/>
                    <a:pt x="923" y="114"/>
                  </a:cubicBezTo>
                  <a:cubicBezTo>
                    <a:pt x="911" y="108"/>
                    <a:pt x="899" y="108"/>
                    <a:pt x="887" y="114"/>
                  </a:cubicBezTo>
                  <a:cubicBezTo>
                    <a:pt x="875" y="114"/>
                    <a:pt x="869" y="150"/>
                    <a:pt x="887" y="150"/>
                  </a:cubicBezTo>
                  <a:cubicBezTo>
                    <a:pt x="899" y="150"/>
                    <a:pt x="905" y="144"/>
                    <a:pt x="917" y="144"/>
                  </a:cubicBezTo>
                  <a:cubicBezTo>
                    <a:pt x="923" y="144"/>
                    <a:pt x="929" y="144"/>
                    <a:pt x="929" y="144"/>
                  </a:cubicBezTo>
                  <a:cubicBezTo>
                    <a:pt x="941" y="132"/>
                    <a:pt x="935" y="126"/>
                    <a:pt x="929" y="120"/>
                  </a:cubicBezTo>
                  <a:close/>
                  <a:moveTo>
                    <a:pt x="689" y="270"/>
                  </a:moveTo>
                  <a:lnTo>
                    <a:pt x="689" y="270"/>
                  </a:lnTo>
                  <a:cubicBezTo>
                    <a:pt x="677" y="288"/>
                    <a:pt x="665" y="306"/>
                    <a:pt x="659" y="324"/>
                  </a:cubicBezTo>
                  <a:cubicBezTo>
                    <a:pt x="659" y="354"/>
                    <a:pt x="671" y="372"/>
                    <a:pt x="671" y="396"/>
                  </a:cubicBezTo>
                  <a:cubicBezTo>
                    <a:pt x="671" y="426"/>
                    <a:pt x="635" y="468"/>
                    <a:pt x="611" y="480"/>
                  </a:cubicBezTo>
                  <a:cubicBezTo>
                    <a:pt x="587" y="533"/>
                    <a:pt x="623" y="533"/>
                    <a:pt x="611" y="581"/>
                  </a:cubicBezTo>
                  <a:cubicBezTo>
                    <a:pt x="605" y="617"/>
                    <a:pt x="635" y="617"/>
                    <a:pt x="653" y="635"/>
                  </a:cubicBezTo>
                  <a:cubicBezTo>
                    <a:pt x="671" y="653"/>
                    <a:pt x="707" y="701"/>
                    <a:pt x="683" y="719"/>
                  </a:cubicBezTo>
                  <a:cubicBezTo>
                    <a:pt x="665" y="731"/>
                    <a:pt x="611" y="803"/>
                    <a:pt x="593" y="803"/>
                  </a:cubicBezTo>
                  <a:cubicBezTo>
                    <a:pt x="593" y="803"/>
                    <a:pt x="593" y="803"/>
                    <a:pt x="587" y="803"/>
                  </a:cubicBezTo>
                  <a:cubicBezTo>
                    <a:pt x="575" y="785"/>
                    <a:pt x="539" y="737"/>
                    <a:pt x="509" y="749"/>
                  </a:cubicBezTo>
                  <a:cubicBezTo>
                    <a:pt x="497" y="755"/>
                    <a:pt x="485" y="767"/>
                    <a:pt x="467" y="773"/>
                  </a:cubicBezTo>
                  <a:cubicBezTo>
                    <a:pt x="443" y="779"/>
                    <a:pt x="437" y="749"/>
                    <a:pt x="425" y="749"/>
                  </a:cubicBezTo>
                  <a:cubicBezTo>
                    <a:pt x="419" y="743"/>
                    <a:pt x="407" y="761"/>
                    <a:pt x="402" y="767"/>
                  </a:cubicBezTo>
                  <a:cubicBezTo>
                    <a:pt x="395" y="779"/>
                    <a:pt x="353" y="833"/>
                    <a:pt x="336" y="833"/>
                  </a:cubicBezTo>
                  <a:cubicBezTo>
                    <a:pt x="312" y="839"/>
                    <a:pt x="306" y="809"/>
                    <a:pt x="288" y="809"/>
                  </a:cubicBezTo>
                  <a:cubicBezTo>
                    <a:pt x="270" y="809"/>
                    <a:pt x="216" y="827"/>
                    <a:pt x="204" y="839"/>
                  </a:cubicBezTo>
                  <a:cubicBezTo>
                    <a:pt x="192" y="845"/>
                    <a:pt x="198" y="869"/>
                    <a:pt x="174" y="881"/>
                  </a:cubicBezTo>
                  <a:cubicBezTo>
                    <a:pt x="150" y="893"/>
                    <a:pt x="144" y="899"/>
                    <a:pt x="120" y="899"/>
                  </a:cubicBezTo>
                  <a:cubicBezTo>
                    <a:pt x="102" y="911"/>
                    <a:pt x="90" y="923"/>
                    <a:pt x="72" y="935"/>
                  </a:cubicBezTo>
                  <a:cubicBezTo>
                    <a:pt x="48" y="959"/>
                    <a:pt x="18" y="983"/>
                    <a:pt x="36" y="1019"/>
                  </a:cubicBezTo>
                  <a:cubicBezTo>
                    <a:pt x="42" y="1043"/>
                    <a:pt x="60" y="1055"/>
                    <a:pt x="78" y="1067"/>
                  </a:cubicBezTo>
                  <a:cubicBezTo>
                    <a:pt x="102" y="1079"/>
                    <a:pt x="138" y="1157"/>
                    <a:pt x="156" y="1175"/>
                  </a:cubicBezTo>
                  <a:cubicBezTo>
                    <a:pt x="126" y="1175"/>
                    <a:pt x="108" y="1157"/>
                    <a:pt x="108" y="1211"/>
                  </a:cubicBezTo>
                  <a:lnTo>
                    <a:pt x="108" y="1211"/>
                  </a:lnTo>
                  <a:cubicBezTo>
                    <a:pt x="96" y="1205"/>
                    <a:pt x="66" y="1169"/>
                    <a:pt x="66" y="1223"/>
                  </a:cubicBezTo>
                  <a:cubicBezTo>
                    <a:pt x="66" y="1253"/>
                    <a:pt x="54" y="1289"/>
                    <a:pt x="42" y="1313"/>
                  </a:cubicBezTo>
                  <a:cubicBezTo>
                    <a:pt x="24" y="1337"/>
                    <a:pt x="12" y="1354"/>
                    <a:pt x="0" y="1384"/>
                  </a:cubicBezTo>
                  <a:cubicBezTo>
                    <a:pt x="0" y="1390"/>
                    <a:pt x="6" y="1414"/>
                    <a:pt x="0" y="1426"/>
                  </a:cubicBezTo>
                  <a:cubicBezTo>
                    <a:pt x="0" y="1432"/>
                    <a:pt x="0" y="1432"/>
                    <a:pt x="6" y="1426"/>
                  </a:cubicBezTo>
                  <a:cubicBezTo>
                    <a:pt x="114" y="1396"/>
                    <a:pt x="114" y="1396"/>
                    <a:pt x="114" y="1396"/>
                  </a:cubicBezTo>
                  <a:cubicBezTo>
                    <a:pt x="150" y="1384"/>
                    <a:pt x="198" y="1390"/>
                    <a:pt x="240" y="1384"/>
                  </a:cubicBezTo>
                  <a:cubicBezTo>
                    <a:pt x="276" y="1378"/>
                    <a:pt x="318" y="1468"/>
                    <a:pt x="360" y="1384"/>
                  </a:cubicBezTo>
                  <a:cubicBezTo>
                    <a:pt x="389" y="1324"/>
                    <a:pt x="395" y="1342"/>
                    <a:pt x="461" y="1342"/>
                  </a:cubicBezTo>
                  <a:cubicBezTo>
                    <a:pt x="497" y="1342"/>
                    <a:pt x="557" y="1337"/>
                    <a:pt x="581" y="1361"/>
                  </a:cubicBezTo>
                  <a:cubicBezTo>
                    <a:pt x="707" y="1486"/>
                    <a:pt x="773" y="1342"/>
                    <a:pt x="887" y="1301"/>
                  </a:cubicBezTo>
                  <a:cubicBezTo>
                    <a:pt x="929" y="1277"/>
                    <a:pt x="935" y="1289"/>
                    <a:pt x="953" y="1241"/>
                  </a:cubicBezTo>
                  <a:cubicBezTo>
                    <a:pt x="959" y="1217"/>
                    <a:pt x="953" y="1193"/>
                    <a:pt x="953" y="1169"/>
                  </a:cubicBezTo>
                  <a:cubicBezTo>
                    <a:pt x="959" y="1163"/>
                    <a:pt x="1037" y="1085"/>
                    <a:pt x="1049" y="1079"/>
                  </a:cubicBezTo>
                  <a:cubicBezTo>
                    <a:pt x="1073" y="1055"/>
                    <a:pt x="1109" y="1019"/>
                    <a:pt x="1133" y="1007"/>
                  </a:cubicBezTo>
                  <a:cubicBezTo>
                    <a:pt x="1162" y="995"/>
                    <a:pt x="1175" y="1007"/>
                    <a:pt x="1204" y="1001"/>
                  </a:cubicBezTo>
                  <a:cubicBezTo>
                    <a:pt x="1234" y="1001"/>
                    <a:pt x="1282" y="959"/>
                    <a:pt x="1312" y="941"/>
                  </a:cubicBezTo>
                  <a:cubicBezTo>
                    <a:pt x="1354" y="917"/>
                    <a:pt x="1390" y="893"/>
                    <a:pt x="1426" y="857"/>
                  </a:cubicBezTo>
                  <a:cubicBezTo>
                    <a:pt x="1486" y="791"/>
                    <a:pt x="1480" y="761"/>
                    <a:pt x="1456" y="683"/>
                  </a:cubicBezTo>
                  <a:cubicBezTo>
                    <a:pt x="1450" y="665"/>
                    <a:pt x="1456" y="635"/>
                    <a:pt x="1438" y="623"/>
                  </a:cubicBezTo>
                  <a:cubicBezTo>
                    <a:pt x="1420" y="617"/>
                    <a:pt x="1360" y="707"/>
                    <a:pt x="1324" y="713"/>
                  </a:cubicBezTo>
                  <a:cubicBezTo>
                    <a:pt x="1288" y="719"/>
                    <a:pt x="1234" y="594"/>
                    <a:pt x="1210" y="570"/>
                  </a:cubicBezTo>
                  <a:cubicBezTo>
                    <a:pt x="1193" y="552"/>
                    <a:pt x="1157" y="515"/>
                    <a:pt x="1199" y="498"/>
                  </a:cubicBezTo>
                  <a:cubicBezTo>
                    <a:pt x="1241" y="474"/>
                    <a:pt x="1228" y="414"/>
                    <a:pt x="1217" y="372"/>
                  </a:cubicBezTo>
                  <a:lnTo>
                    <a:pt x="1217" y="372"/>
                  </a:lnTo>
                  <a:cubicBezTo>
                    <a:pt x="1210" y="378"/>
                    <a:pt x="1204" y="378"/>
                    <a:pt x="1193" y="378"/>
                  </a:cubicBezTo>
                  <a:cubicBezTo>
                    <a:pt x="1193" y="396"/>
                    <a:pt x="1193" y="408"/>
                    <a:pt x="1186" y="432"/>
                  </a:cubicBezTo>
                  <a:cubicBezTo>
                    <a:pt x="1175" y="462"/>
                    <a:pt x="1151" y="474"/>
                    <a:pt x="1133" y="491"/>
                  </a:cubicBezTo>
                  <a:cubicBezTo>
                    <a:pt x="1109" y="522"/>
                    <a:pt x="1085" y="623"/>
                    <a:pt x="1037" y="623"/>
                  </a:cubicBezTo>
                  <a:cubicBezTo>
                    <a:pt x="995" y="623"/>
                    <a:pt x="1001" y="629"/>
                    <a:pt x="1001" y="677"/>
                  </a:cubicBezTo>
                  <a:cubicBezTo>
                    <a:pt x="1001" y="713"/>
                    <a:pt x="989" y="803"/>
                    <a:pt x="971" y="827"/>
                  </a:cubicBezTo>
                  <a:cubicBezTo>
                    <a:pt x="953" y="875"/>
                    <a:pt x="905" y="947"/>
                    <a:pt x="863" y="965"/>
                  </a:cubicBezTo>
                  <a:cubicBezTo>
                    <a:pt x="845" y="971"/>
                    <a:pt x="833" y="983"/>
                    <a:pt x="815" y="995"/>
                  </a:cubicBezTo>
                  <a:cubicBezTo>
                    <a:pt x="785" y="1007"/>
                    <a:pt x="791" y="1019"/>
                    <a:pt x="791" y="989"/>
                  </a:cubicBezTo>
                  <a:cubicBezTo>
                    <a:pt x="797" y="983"/>
                    <a:pt x="797" y="941"/>
                    <a:pt x="803" y="935"/>
                  </a:cubicBezTo>
                  <a:cubicBezTo>
                    <a:pt x="785" y="905"/>
                    <a:pt x="803" y="797"/>
                    <a:pt x="803" y="767"/>
                  </a:cubicBezTo>
                  <a:cubicBezTo>
                    <a:pt x="803" y="713"/>
                    <a:pt x="839" y="647"/>
                    <a:pt x="875" y="623"/>
                  </a:cubicBezTo>
                  <a:cubicBezTo>
                    <a:pt x="887" y="617"/>
                    <a:pt x="881" y="599"/>
                    <a:pt x="887" y="594"/>
                  </a:cubicBezTo>
                  <a:cubicBezTo>
                    <a:pt x="899" y="552"/>
                    <a:pt x="875" y="539"/>
                    <a:pt x="881" y="510"/>
                  </a:cubicBezTo>
                  <a:cubicBezTo>
                    <a:pt x="881" y="491"/>
                    <a:pt x="917" y="474"/>
                    <a:pt x="887" y="462"/>
                  </a:cubicBezTo>
                  <a:cubicBezTo>
                    <a:pt x="887" y="456"/>
                    <a:pt x="887" y="450"/>
                    <a:pt x="893" y="438"/>
                  </a:cubicBezTo>
                  <a:lnTo>
                    <a:pt x="893" y="438"/>
                  </a:lnTo>
                  <a:cubicBezTo>
                    <a:pt x="737" y="342"/>
                    <a:pt x="737" y="342"/>
                    <a:pt x="737" y="342"/>
                  </a:cubicBezTo>
                  <a:cubicBezTo>
                    <a:pt x="689" y="270"/>
                    <a:pt x="689" y="270"/>
                    <a:pt x="689" y="270"/>
                  </a:cubicBezTo>
                  <a:close/>
                  <a:moveTo>
                    <a:pt x="1037" y="168"/>
                  </a:moveTo>
                  <a:lnTo>
                    <a:pt x="1037" y="168"/>
                  </a:lnTo>
                  <a:lnTo>
                    <a:pt x="1037" y="168"/>
                  </a:lnTo>
                  <a:cubicBezTo>
                    <a:pt x="911" y="54"/>
                    <a:pt x="911" y="54"/>
                    <a:pt x="911" y="54"/>
                  </a:cubicBezTo>
                  <a:cubicBezTo>
                    <a:pt x="971" y="0"/>
                    <a:pt x="971" y="0"/>
                    <a:pt x="971" y="0"/>
                  </a:cubicBezTo>
                  <a:cubicBezTo>
                    <a:pt x="1067" y="72"/>
                    <a:pt x="1067" y="72"/>
                    <a:pt x="1067" y="72"/>
                  </a:cubicBezTo>
                  <a:lnTo>
                    <a:pt x="1067" y="72"/>
                  </a:lnTo>
                  <a:cubicBezTo>
                    <a:pt x="1049" y="96"/>
                    <a:pt x="1043" y="126"/>
                    <a:pt x="1043" y="150"/>
                  </a:cubicBezTo>
                  <a:cubicBezTo>
                    <a:pt x="1043" y="156"/>
                    <a:pt x="1043" y="162"/>
                    <a:pt x="1037" y="168"/>
                  </a:cubicBezTo>
                  <a:close/>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3" name="Freeform 145">
              <a:extLst>
                <a:ext uri="{FF2B5EF4-FFF2-40B4-BE49-F238E27FC236}">
                  <a16:creationId xmlns:a16="http://schemas.microsoft.com/office/drawing/2014/main" id="{0F9A8287-F09D-4D41-8944-FE27BB4B7A73}"/>
                </a:ext>
              </a:extLst>
            </p:cNvPr>
            <p:cNvSpPr>
              <a:spLocks noChangeArrowheads="1"/>
            </p:cNvSpPr>
            <p:nvPr/>
          </p:nvSpPr>
          <p:spPr bwMode="auto">
            <a:xfrm>
              <a:off x="7218806" y="5588317"/>
              <a:ext cx="947777" cy="595045"/>
            </a:xfrm>
            <a:custGeom>
              <a:avLst/>
              <a:gdLst>
                <a:gd name="T0" fmla="*/ 1043 w 1775"/>
                <a:gd name="T1" fmla="*/ 839 h 1116"/>
                <a:gd name="T2" fmla="*/ 1043 w 1775"/>
                <a:gd name="T3" fmla="*/ 839 h 1116"/>
                <a:gd name="T4" fmla="*/ 785 w 1775"/>
                <a:gd name="T5" fmla="*/ 803 h 1116"/>
                <a:gd name="T6" fmla="*/ 593 w 1775"/>
                <a:gd name="T7" fmla="*/ 678 h 1116"/>
                <a:gd name="T8" fmla="*/ 300 w 1775"/>
                <a:gd name="T9" fmla="*/ 486 h 1116"/>
                <a:gd name="T10" fmla="*/ 186 w 1775"/>
                <a:gd name="T11" fmla="*/ 288 h 1116"/>
                <a:gd name="T12" fmla="*/ 114 w 1775"/>
                <a:gd name="T13" fmla="*/ 96 h 1116"/>
                <a:gd name="T14" fmla="*/ 78 w 1775"/>
                <a:gd name="T15" fmla="*/ 90 h 1116"/>
                <a:gd name="T16" fmla="*/ 60 w 1775"/>
                <a:gd name="T17" fmla="*/ 48 h 1116"/>
                <a:gd name="T18" fmla="*/ 36 w 1775"/>
                <a:gd name="T19" fmla="*/ 0 h 1116"/>
                <a:gd name="T20" fmla="*/ 12 w 1775"/>
                <a:gd name="T21" fmla="*/ 132 h 1116"/>
                <a:gd name="T22" fmla="*/ 54 w 1775"/>
                <a:gd name="T23" fmla="*/ 222 h 1116"/>
                <a:gd name="T24" fmla="*/ 120 w 1775"/>
                <a:gd name="T25" fmla="*/ 378 h 1116"/>
                <a:gd name="T26" fmla="*/ 204 w 1775"/>
                <a:gd name="T27" fmla="*/ 522 h 1116"/>
                <a:gd name="T28" fmla="*/ 240 w 1775"/>
                <a:gd name="T29" fmla="*/ 623 h 1116"/>
                <a:gd name="T30" fmla="*/ 432 w 1775"/>
                <a:gd name="T31" fmla="*/ 731 h 1116"/>
                <a:gd name="T32" fmla="*/ 516 w 1775"/>
                <a:gd name="T33" fmla="*/ 761 h 1116"/>
                <a:gd name="T34" fmla="*/ 576 w 1775"/>
                <a:gd name="T35" fmla="*/ 845 h 1116"/>
                <a:gd name="T36" fmla="*/ 677 w 1775"/>
                <a:gd name="T37" fmla="*/ 917 h 1116"/>
                <a:gd name="T38" fmla="*/ 731 w 1775"/>
                <a:gd name="T39" fmla="*/ 965 h 1116"/>
                <a:gd name="T40" fmla="*/ 779 w 1775"/>
                <a:gd name="T41" fmla="*/ 1043 h 1116"/>
                <a:gd name="T42" fmla="*/ 851 w 1775"/>
                <a:gd name="T43" fmla="*/ 1037 h 1116"/>
                <a:gd name="T44" fmla="*/ 893 w 1775"/>
                <a:gd name="T45" fmla="*/ 1007 h 1116"/>
                <a:gd name="T46" fmla="*/ 1079 w 1775"/>
                <a:gd name="T47" fmla="*/ 1007 h 1116"/>
                <a:gd name="T48" fmla="*/ 1157 w 1775"/>
                <a:gd name="T49" fmla="*/ 953 h 1116"/>
                <a:gd name="T50" fmla="*/ 1181 w 1775"/>
                <a:gd name="T51" fmla="*/ 959 h 1116"/>
                <a:gd name="T52" fmla="*/ 1145 w 1775"/>
                <a:gd name="T53" fmla="*/ 995 h 1116"/>
                <a:gd name="T54" fmla="*/ 1157 w 1775"/>
                <a:gd name="T55" fmla="*/ 1025 h 1116"/>
                <a:gd name="T56" fmla="*/ 1211 w 1775"/>
                <a:gd name="T57" fmla="*/ 1055 h 1116"/>
                <a:gd name="T58" fmla="*/ 1313 w 1775"/>
                <a:gd name="T59" fmla="*/ 1103 h 1116"/>
                <a:gd name="T60" fmla="*/ 1373 w 1775"/>
                <a:gd name="T61" fmla="*/ 1037 h 1116"/>
                <a:gd name="T62" fmla="*/ 1564 w 1775"/>
                <a:gd name="T63" fmla="*/ 1025 h 1116"/>
                <a:gd name="T64" fmla="*/ 1708 w 1775"/>
                <a:gd name="T65" fmla="*/ 983 h 1116"/>
                <a:gd name="T66" fmla="*/ 1774 w 1775"/>
                <a:gd name="T67" fmla="*/ 911 h 1116"/>
                <a:gd name="T68" fmla="*/ 1510 w 1775"/>
                <a:gd name="T69" fmla="*/ 953 h 1116"/>
                <a:gd name="T70" fmla="*/ 1373 w 1775"/>
                <a:gd name="T71" fmla="*/ 935 h 1116"/>
                <a:gd name="T72" fmla="*/ 1271 w 1775"/>
                <a:gd name="T73" fmla="*/ 941 h 1116"/>
                <a:gd name="T74" fmla="*/ 1205 w 1775"/>
                <a:gd name="T75" fmla="*/ 905 h 1116"/>
                <a:gd name="T76" fmla="*/ 1229 w 1775"/>
                <a:gd name="T77" fmla="*/ 869 h 1116"/>
                <a:gd name="T78" fmla="*/ 1217 w 1775"/>
                <a:gd name="T79" fmla="*/ 827 h 1116"/>
                <a:gd name="T80" fmla="*/ 1193 w 1775"/>
                <a:gd name="T81" fmla="*/ 821 h 1116"/>
                <a:gd name="T82" fmla="*/ 1139 w 1775"/>
                <a:gd name="T83" fmla="*/ 809 h 1116"/>
                <a:gd name="T84" fmla="*/ 1079 w 1775"/>
                <a:gd name="T85" fmla="*/ 833 h 1116"/>
                <a:gd name="T86" fmla="*/ 1043 w 1775"/>
                <a:gd name="T87" fmla="*/ 839 h 1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775" h="1116">
                  <a:moveTo>
                    <a:pt x="1043" y="839"/>
                  </a:moveTo>
                  <a:lnTo>
                    <a:pt x="1043" y="839"/>
                  </a:lnTo>
                  <a:cubicBezTo>
                    <a:pt x="953" y="845"/>
                    <a:pt x="869" y="863"/>
                    <a:pt x="785" y="803"/>
                  </a:cubicBezTo>
                  <a:cubicBezTo>
                    <a:pt x="719" y="755"/>
                    <a:pt x="672" y="713"/>
                    <a:pt x="593" y="678"/>
                  </a:cubicBezTo>
                  <a:cubicBezTo>
                    <a:pt x="504" y="636"/>
                    <a:pt x="330" y="600"/>
                    <a:pt x="300" y="486"/>
                  </a:cubicBezTo>
                  <a:cubicBezTo>
                    <a:pt x="252" y="432"/>
                    <a:pt x="204" y="354"/>
                    <a:pt x="186" y="288"/>
                  </a:cubicBezTo>
                  <a:cubicBezTo>
                    <a:pt x="180" y="246"/>
                    <a:pt x="150" y="114"/>
                    <a:pt x="114" y="96"/>
                  </a:cubicBezTo>
                  <a:cubicBezTo>
                    <a:pt x="102" y="90"/>
                    <a:pt x="84" y="102"/>
                    <a:pt x="78" y="90"/>
                  </a:cubicBezTo>
                  <a:cubicBezTo>
                    <a:pt x="66" y="72"/>
                    <a:pt x="66" y="66"/>
                    <a:pt x="60" y="48"/>
                  </a:cubicBezTo>
                  <a:cubicBezTo>
                    <a:pt x="54" y="36"/>
                    <a:pt x="42" y="0"/>
                    <a:pt x="36" y="0"/>
                  </a:cubicBezTo>
                  <a:cubicBezTo>
                    <a:pt x="0" y="18"/>
                    <a:pt x="6" y="96"/>
                    <a:pt x="12" y="132"/>
                  </a:cubicBezTo>
                  <a:cubicBezTo>
                    <a:pt x="24" y="168"/>
                    <a:pt x="36" y="192"/>
                    <a:pt x="54" y="222"/>
                  </a:cubicBezTo>
                  <a:cubicBezTo>
                    <a:pt x="72" y="276"/>
                    <a:pt x="108" y="324"/>
                    <a:pt x="120" y="378"/>
                  </a:cubicBezTo>
                  <a:cubicBezTo>
                    <a:pt x="132" y="432"/>
                    <a:pt x="174" y="486"/>
                    <a:pt x="204" y="522"/>
                  </a:cubicBezTo>
                  <a:cubicBezTo>
                    <a:pt x="204" y="540"/>
                    <a:pt x="234" y="612"/>
                    <a:pt x="240" y="623"/>
                  </a:cubicBezTo>
                  <a:cubicBezTo>
                    <a:pt x="276" y="678"/>
                    <a:pt x="372" y="713"/>
                    <a:pt x="432" y="731"/>
                  </a:cubicBezTo>
                  <a:cubicBezTo>
                    <a:pt x="462" y="743"/>
                    <a:pt x="492" y="713"/>
                    <a:pt x="516" y="761"/>
                  </a:cubicBezTo>
                  <a:cubicBezTo>
                    <a:pt x="534" y="791"/>
                    <a:pt x="552" y="815"/>
                    <a:pt x="576" y="845"/>
                  </a:cubicBezTo>
                  <a:cubicBezTo>
                    <a:pt x="606" y="875"/>
                    <a:pt x="653" y="893"/>
                    <a:pt x="677" y="917"/>
                  </a:cubicBezTo>
                  <a:cubicBezTo>
                    <a:pt x="689" y="941"/>
                    <a:pt x="719" y="947"/>
                    <a:pt x="731" y="965"/>
                  </a:cubicBezTo>
                  <a:cubicBezTo>
                    <a:pt x="749" y="983"/>
                    <a:pt x="755" y="1031"/>
                    <a:pt x="779" y="1043"/>
                  </a:cubicBezTo>
                  <a:cubicBezTo>
                    <a:pt x="791" y="1055"/>
                    <a:pt x="845" y="1061"/>
                    <a:pt x="851" y="1037"/>
                  </a:cubicBezTo>
                  <a:cubicBezTo>
                    <a:pt x="857" y="1019"/>
                    <a:pt x="881" y="1001"/>
                    <a:pt x="893" y="1007"/>
                  </a:cubicBezTo>
                  <a:cubicBezTo>
                    <a:pt x="899" y="1031"/>
                    <a:pt x="1061" y="1013"/>
                    <a:pt x="1079" y="1007"/>
                  </a:cubicBezTo>
                  <a:cubicBezTo>
                    <a:pt x="1127" y="1019"/>
                    <a:pt x="1121" y="977"/>
                    <a:pt x="1157" y="953"/>
                  </a:cubicBezTo>
                  <a:cubicBezTo>
                    <a:pt x="1175" y="941"/>
                    <a:pt x="1175" y="935"/>
                    <a:pt x="1181" y="959"/>
                  </a:cubicBezTo>
                  <a:cubicBezTo>
                    <a:pt x="1187" y="977"/>
                    <a:pt x="1145" y="983"/>
                    <a:pt x="1145" y="995"/>
                  </a:cubicBezTo>
                  <a:cubicBezTo>
                    <a:pt x="1139" y="995"/>
                    <a:pt x="1157" y="1019"/>
                    <a:pt x="1157" y="1025"/>
                  </a:cubicBezTo>
                  <a:cubicBezTo>
                    <a:pt x="1175" y="1043"/>
                    <a:pt x="1211" y="1031"/>
                    <a:pt x="1211" y="1055"/>
                  </a:cubicBezTo>
                  <a:cubicBezTo>
                    <a:pt x="1211" y="1085"/>
                    <a:pt x="1289" y="1097"/>
                    <a:pt x="1313" y="1103"/>
                  </a:cubicBezTo>
                  <a:cubicBezTo>
                    <a:pt x="1384" y="1115"/>
                    <a:pt x="1373" y="1097"/>
                    <a:pt x="1373" y="1037"/>
                  </a:cubicBezTo>
                  <a:cubicBezTo>
                    <a:pt x="1432" y="1037"/>
                    <a:pt x="1516" y="983"/>
                    <a:pt x="1564" y="1025"/>
                  </a:cubicBezTo>
                  <a:cubicBezTo>
                    <a:pt x="1594" y="1055"/>
                    <a:pt x="1678" y="1001"/>
                    <a:pt x="1708" y="983"/>
                  </a:cubicBezTo>
                  <a:cubicBezTo>
                    <a:pt x="1720" y="977"/>
                    <a:pt x="1774" y="911"/>
                    <a:pt x="1774" y="911"/>
                  </a:cubicBezTo>
                  <a:cubicBezTo>
                    <a:pt x="1690" y="875"/>
                    <a:pt x="1588" y="935"/>
                    <a:pt x="1510" y="953"/>
                  </a:cubicBezTo>
                  <a:cubicBezTo>
                    <a:pt x="1487" y="959"/>
                    <a:pt x="1367" y="917"/>
                    <a:pt x="1373" y="935"/>
                  </a:cubicBezTo>
                  <a:cubicBezTo>
                    <a:pt x="1384" y="977"/>
                    <a:pt x="1295" y="953"/>
                    <a:pt x="1271" y="941"/>
                  </a:cubicBezTo>
                  <a:cubicBezTo>
                    <a:pt x="1247" y="923"/>
                    <a:pt x="1229" y="923"/>
                    <a:pt x="1205" y="905"/>
                  </a:cubicBezTo>
                  <a:cubicBezTo>
                    <a:pt x="1169" y="881"/>
                    <a:pt x="1241" y="893"/>
                    <a:pt x="1229" y="869"/>
                  </a:cubicBezTo>
                  <a:cubicBezTo>
                    <a:pt x="1223" y="857"/>
                    <a:pt x="1217" y="839"/>
                    <a:pt x="1217" y="827"/>
                  </a:cubicBezTo>
                  <a:cubicBezTo>
                    <a:pt x="1217" y="815"/>
                    <a:pt x="1199" y="821"/>
                    <a:pt x="1193" y="821"/>
                  </a:cubicBezTo>
                  <a:cubicBezTo>
                    <a:pt x="1175" y="821"/>
                    <a:pt x="1151" y="803"/>
                    <a:pt x="1139" y="809"/>
                  </a:cubicBezTo>
                  <a:cubicBezTo>
                    <a:pt x="1115" y="821"/>
                    <a:pt x="1115" y="833"/>
                    <a:pt x="1079" y="833"/>
                  </a:cubicBezTo>
                  <a:lnTo>
                    <a:pt x="1043" y="839"/>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4" name="Freeform 146">
              <a:extLst>
                <a:ext uri="{FF2B5EF4-FFF2-40B4-BE49-F238E27FC236}">
                  <a16:creationId xmlns:a16="http://schemas.microsoft.com/office/drawing/2014/main" id="{8D3EA39D-C8F8-5343-8257-6D025D771597}"/>
                </a:ext>
              </a:extLst>
            </p:cNvPr>
            <p:cNvSpPr>
              <a:spLocks noChangeArrowheads="1"/>
            </p:cNvSpPr>
            <p:nvPr/>
          </p:nvSpPr>
          <p:spPr bwMode="auto">
            <a:xfrm>
              <a:off x="2830341" y="6787816"/>
              <a:ext cx="959536" cy="776145"/>
            </a:xfrm>
            <a:custGeom>
              <a:avLst/>
              <a:gdLst>
                <a:gd name="T0" fmla="*/ 1720 w 1799"/>
                <a:gd name="T1" fmla="*/ 54 h 1457"/>
                <a:gd name="T2" fmla="*/ 1720 w 1799"/>
                <a:gd name="T3" fmla="*/ 54 h 1457"/>
                <a:gd name="T4" fmla="*/ 1630 w 1799"/>
                <a:gd name="T5" fmla="*/ 66 h 1457"/>
                <a:gd name="T6" fmla="*/ 1558 w 1799"/>
                <a:gd name="T7" fmla="*/ 18 h 1457"/>
                <a:gd name="T8" fmla="*/ 1415 w 1799"/>
                <a:gd name="T9" fmla="*/ 90 h 1457"/>
                <a:gd name="T10" fmla="*/ 1313 w 1799"/>
                <a:gd name="T11" fmla="*/ 150 h 1457"/>
                <a:gd name="T12" fmla="*/ 1241 w 1799"/>
                <a:gd name="T13" fmla="*/ 150 h 1457"/>
                <a:gd name="T14" fmla="*/ 1181 w 1799"/>
                <a:gd name="T15" fmla="*/ 210 h 1457"/>
                <a:gd name="T16" fmla="*/ 1091 w 1799"/>
                <a:gd name="T17" fmla="*/ 228 h 1457"/>
                <a:gd name="T18" fmla="*/ 1043 w 1799"/>
                <a:gd name="T19" fmla="*/ 318 h 1457"/>
                <a:gd name="T20" fmla="*/ 983 w 1799"/>
                <a:gd name="T21" fmla="*/ 456 h 1457"/>
                <a:gd name="T22" fmla="*/ 893 w 1799"/>
                <a:gd name="T23" fmla="*/ 546 h 1457"/>
                <a:gd name="T24" fmla="*/ 845 w 1799"/>
                <a:gd name="T25" fmla="*/ 558 h 1457"/>
                <a:gd name="T26" fmla="*/ 737 w 1799"/>
                <a:gd name="T27" fmla="*/ 642 h 1457"/>
                <a:gd name="T28" fmla="*/ 606 w 1799"/>
                <a:gd name="T29" fmla="*/ 780 h 1457"/>
                <a:gd name="T30" fmla="*/ 570 w 1799"/>
                <a:gd name="T31" fmla="*/ 809 h 1457"/>
                <a:gd name="T32" fmla="*/ 510 w 1799"/>
                <a:gd name="T33" fmla="*/ 953 h 1457"/>
                <a:gd name="T34" fmla="*/ 390 w 1799"/>
                <a:gd name="T35" fmla="*/ 1031 h 1457"/>
                <a:gd name="T36" fmla="*/ 330 w 1799"/>
                <a:gd name="T37" fmla="*/ 1109 h 1457"/>
                <a:gd name="T38" fmla="*/ 216 w 1799"/>
                <a:gd name="T39" fmla="*/ 1199 h 1457"/>
                <a:gd name="T40" fmla="*/ 156 w 1799"/>
                <a:gd name="T41" fmla="*/ 1234 h 1457"/>
                <a:gd name="T42" fmla="*/ 72 w 1799"/>
                <a:gd name="T43" fmla="*/ 1288 h 1457"/>
                <a:gd name="T44" fmla="*/ 72 w 1799"/>
                <a:gd name="T45" fmla="*/ 1432 h 1457"/>
                <a:gd name="T46" fmla="*/ 84 w 1799"/>
                <a:gd name="T47" fmla="*/ 1432 h 1457"/>
                <a:gd name="T48" fmla="*/ 84 w 1799"/>
                <a:gd name="T49" fmla="*/ 1432 h 1457"/>
                <a:gd name="T50" fmla="*/ 186 w 1799"/>
                <a:gd name="T51" fmla="*/ 1414 h 1457"/>
                <a:gd name="T52" fmla="*/ 432 w 1799"/>
                <a:gd name="T53" fmla="*/ 1306 h 1457"/>
                <a:gd name="T54" fmla="*/ 570 w 1799"/>
                <a:gd name="T55" fmla="*/ 1306 h 1457"/>
                <a:gd name="T56" fmla="*/ 761 w 1799"/>
                <a:gd name="T57" fmla="*/ 1103 h 1457"/>
                <a:gd name="T58" fmla="*/ 875 w 1799"/>
                <a:gd name="T59" fmla="*/ 1055 h 1457"/>
                <a:gd name="T60" fmla="*/ 977 w 1799"/>
                <a:gd name="T61" fmla="*/ 959 h 1457"/>
                <a:gd name="T62" fmla="*/ 1109 w 1799"/>
                <a:gd name="T63" fmla="*/ 815 h 1457"/>
                <a:gd name="T64" fmla="*/ 1181 w 1799"/>
                <a:gd name="T65" fmla="*/ 738 h 1457"/>
                <a:gd name="T66" fmla="*/ 1361 w 1799"/>
                <a:gd name="T67" fmla="*/ 600 h 1457"/>
                <a:gd name="T68" fmla="*/ 1397 w 1799"/>
                <a:gd name="T69" fmla="*/ 552 h 1457"/>
                <a:gd name="T70" fmla="*/ 1493 w 1799"/>
                <a:gd name="T71" fmla="*/ 480 h 1457"/>
                <a:gd name="T72" fmla="*/ 1558 w 1799"/>
                <a:gd name="T73" fmla="*/ 402 h 1457"/>
                <a:gd name="T74" fmla="*/ 1618 w 1799"/>
                <a:gd name="T75" fmla="*/ 360 h 1457"/>
                <a:gd name="T76" fmla="*/ 1708 w 1799"/>
                <a:gd name="T77" fmla="*/ 294 h 1457"/>
                <a:gd name="T78" fmla="*/ 1762 w 1799"/>
                <a:gd name="T79" fmla="*/ 186 h 1457"/>
                <a:gd name="T80" fmla="*/ 1798 w 1799"/>
                <a:gd name="T81" fmla="*/ 168 h 1457"/>
                <a:gd name="T82" fmla="*/ 1780 w 1799"/>
                <a:gd name="T83" fmla="*/ 132 h 1457"/>
                <a:gd name="T84" fmla="*/ 1738 w 1799"/>
                <a:gd name="T85" fmla="*/ 72 h 1457"/>
                <a:gd name="T86" fmla="*/ 1720 w 1799"/>
                <a:gd name="T87" fmla="*/ 54 h 1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799" h="1457">
                  <a:moveTo>
                    <a:pt x="1720" y="54"/>
                  </a:moveTo>
                  <a:lnTo>
                    <a:pt x="1720" y="54"/>
                  </a:lnTo>
                  <a:cubicBezTo>
                    <a:pt x="1678" y="48"/>
                    <a:pt x="1660" y="66"/>
                    <a:pt x="1630" y="66"/>
                  </a:cubicBezTo>
                  <a:cubicBezTo>
                    <a:pt x="1594" y="66"/>
                    <a:pt x="1576" y="24"/>
                    <a:pt x="1558" y="18"/>
                  </a:cubicBezTo>
                  <a:cubicBezTo>
                    <a:pt x="1493" y="0"/>
                    <a:pt x="1457" y="48"/>
                    <a:pt x="1415" y="90"/>
                  </a:cubicBezTo>
                  <a:cubicBezTo>
                    <a:pt x="1403" y="108"/>
                    <a:pt x="1331" y="144"/>
                    <a:pt x="1313" y="150"/>
                  </a:cubicBezTo>
                  <a:cubicBezTo>
                    <a:pt x="1289" y="150"/>
                    <a:pt x="1265" y="138"/>
                    <a:pt x="1241" y="150"/>
                  </a:cubicBezTo>
                  <a:cubicBezTo>
                    <a:pt x="1223" y="162"/>
                    <a:pt x="1205" y="198"/>
                    <a:pt x="1181" y="210"/>
                  </a:cubicBezTo>
                  <a:cubicBezTo>
                    <a:pt x="1157" y="222"/>
                    <a:pt x="1121" y="216"/>
                    <a:pt x="1091" y="228"/>
                  </a:cubicBezTo>
                  <a:cubicBezTo>
                    <a:pt x="1031" y="246"/>
                    <a:pt x="1061" y="276"/>
                    <a:pt x="1043" y="318"/>
                  </a:cubicBezTo>
                  <a:cubicBezTo>
                    <a:pt x="1055" y="366"/>
                    <a:pt x="1037" y="444"/>
                    <a:pt x="983" y="456"/>
                  </a:cubicBezTo>
                  <a:cubicBezTo>
                    <a:pt x="941" y="468"/>
                    <a:pt x="875" y="480"/>
                    <a:pt x="893" y="546"/>
                  </a:cubicBezTo>
                  <a:cubicBezTo>
                    <a:pt x="905" y="570"/>
                    <a:pt x="863" y="552"/>
                    <a:pt x="845" y="558"/>
                  </a:cubicBezTo>
                  <a:cubicBezTo>
                    <a:pt x="779" y="576"/>
                    <a:pt x="773" y="600"/>
                    <a:pt x="737" y="642"/>
                  </a:cubicBezTo>
                  <a:cubicBezTo>
                    <a:pt x="714" y="672"/>
                    <a:pt x="636" y="780"/>
                    <a:pt x="606" y="780"/>
                  </a:cubicBezTo>
                  <a:cubicBezTo>
                    <a:pt x="588" y="780"/>
                    <a:pt x="582" y="804"/>
                    <a:pt x="570" y="809"/>
                  </a:cubicBezTo>
                  <a:cubicBezTo>
                    <a:pt x="552" y="863"/>
                    <a:pt x="546" y="911"/>
                    <a:pt x="510" y="953"/>
                  </a:cubicBezTo>
                  <a:cubicBezTo>
                    <a:pt x="480" y="989"/>
                    <a:pt x="426" y="1007"/>
                    <a:pt x="390" y="1031"/>
                  </a:cubicBezTo>
                  <a:cubicBezTo>
                    <a:pt x="360" y="1055"/>
                    <a:pt x="354" y="1085"/>
                    <a:pt x="330" y="1109"/>
                  </a:cubicBezTo>
                  <a:cubicBezTo>
                    <a:pt x="294" y="1145"/>
                    <a:pt x="246" y="1151"/>
                    <a:pt x="216" y="1199"/>
                  </a:cubicBezTo>
                  <a:cubicBezTo>
                    <a:pt x="192" y="1234"/>
                    <a:pt x="204" y="1228"/>
                    <a:pt x="156" y="1234"/>
                  </a:cubicBezTo>
                  <a:cubicBezTo>
                    <a:pt x="132" y="1240"/>
                    <a:pt x="90" y="1270"/>
                    <a:pt x="72" y="1288"/>
                  </a:cubicBezTo>
                  <a:cubicBezTo>
                    <a:pt x="18" y="1348"/>
                    <a:pt x="0" y="1372"/>
                    <a:pt x="72" y="1432"/>
                  </a:cubicBezTo>
                  <a:cubicBezTo>
                    <a:pt x="84" y="1432"/>
                    <a:pt x="84" y="1432"/>
                    <a:pt x="84" y="1432"/>
                  </a:cubicBezTo>
                  <a:lnTo>
                    <a:pt x="84" y="1432"/>
                  </a:lnTo>
                  <a:cubicBezTo>
                    <a:pt x="96" y="1456"/>
                    <a:pt x="174" y="1420"/>
                    <a:pt x="186" y="1414"/>
                  </a:cubicBezTo>
                  <a:cubicBezTo>
                    <a:pt x="264" y="1372"/>
                    <a:pt x="336" y="1300"/>
                    <a:pt x="432" y="1306"/>
                  </a:cubicBezTo>
                  <a:cubicBezTo>
                    <a:pt x="486" y="1306"/>
                    <a:pt x="522" y="1354"/>
                    <a:pt x="570" y="1306"/>
                  </a:cubicBezTo>
                  <a:cubicBezTo>
                    <a:pt x="630" y="1252"/>
                    <a:pt x="690" y="1145"/>
                    <a:pt x="761" y="1103"/>
                  </a:cubicBezTo>
                  <a:cubicBezTo>
                    <a:pt x="798" y="1079"/>
                    <a:pt x="845" y="1097"/>
                    <a:pt x="875" y="1055"/>
                  </a:cubicBezTo>
                  <a:cubicBezTo>
                    <a:pt x="905" y="1013"/>
                    <a:pt x="947" y="995"/>
                    <a:pt x="977" y="959"/>
                  </a:cubicBezTo>
                  <a:cubicBezTo>
                    <a:pt x="1019" y="947"/>
                    <a:pt x="1079" y="851"/>
                    <a:pt x="1109" y="815"/>
                  </a:cubicBezTo>
                  <a:cubicBezTo>
                    <a:pt x="1133" y="785"/>
                    <a:pt x="1145" y="756"/>
                    <a:pt x="1181" y="738"/>
                  </a:cubicBezTo>
                  <a:cubicBezTo>
                    <a:pt x="1253" y="702"/>
                    <a:pt x="1307" y="666"/>
                    <a:pt x="1361" y="600"/>
                  </a:cubicBezTo>
                  <a:cubicBezTo>
                    <a:pt x="1373" y="594"/>
                    <a:pt x="1397" y="546"/>
                    <a:pt x="1397" y="552"/>
                  </a:cubicBezTo>
                  <a:cubicBezTo>
                    <a:pt x="1421" y="558"/>
                    <a:pt x="1481" y="498"/>
                    <a:pt x="1493" y="480"/>
                  </a:cubicBezTo>
                  <a:cubicBezTo>
                    <a:pt x="1523" y="444"/>
                    <a:pt x="1505" y="426"/>
                    <a:pt x="1558" y="402"/>
                  </a:cubicBezTo>
                  <a:cubicBezTo>
                    <a:pt x="1582" y="384"/>
                    <a:pt x="1594" y="378"/>
                    <a:pt x="1618" y="360"/>
                  </a:cubicBezTo>
                  <a:cubicBezTo>
                    <a:pt x="1648" y="330"/>
                    <a:pt x="1690" y="336"/>
                    <a:pt x="1708" y="294"/>
                  </a:cubicBezTo>
                  <a:cubicBezTo>
                    <a:pt x="1726" y="258"/>
                    <a:pt x="1750" y="222"/>
                    <a:pt x="1762" y="186"/>
                  </a:cubicBezTo>
                  <a:cubicBezTo>
                    <a:pt x="1768" y="180"/>
                    <a:pt x="1792" y="174"/>
                    <a:pt x="1798" y="168"/>
                  </a:cubicBezTo>
                  <a:cubicBezTo>
                    <a:pt x="1798" y="162"/>
                    <a:pt x="1786" y="138"/>
                    <a:pt x="1780" y="132"/>
                  </a:cubicBezTo>
                  <a:cubicBezTo>
                    <a:pt x="1768" y="114"/>
                    <a:pt x="1756" y="90"/>
                    <a:pt x="1738" y="72"/>
                  </a:cubicBezTo>
                  <a:lnTo>
                    <a:pt x="1720" y="54"/>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5" name="Freeform 147">
              <a:extLst>
                <a:ext uri="{FF2B5EF4-FFF2-40B4-BE49-F238E27FC236}">
                  <a16:creationId xmlns:a16="http://schemas.microsoft.com/office/drawing/2014/main" id="{6DBB50C0-9C13-4D41-9E02-F59D35AB91DE}"/>
                </a:ext>
              </a:extLst>
            </p:cNvPr>
            <p:cNvSpPr>
              <a:spLocks noChangeArrowheads="1"/>
            </p:cNvSpPr>
            <p:nvPr/>
          </p:nvSpPr>
          <p:spPr bwMode="auto">
            <a:xfrm>
              <a:off x="6689649" y="6540861"/>
              <a:ext cx="733763" cy="663251"/>
            </a:xfrm>
            <a:custGeom>
              <a:avLst/>
              <a:gdLst>
                <a:gd name="T0" fmla="*/ 959 w 1374"/>
                <a:gd name="T1" fmla="*/ 599 h 1242"/>
                <a:gd name="T2" fmla="*/ 1223 w 1374"/>
                <a:gd name="T3" fmla="*/ 551 h 1242"/>
                <a:gd name="T4" fmla="*/ 1331 w 1374"/>
                <a:gd name="T5" fmla="*/ 719 h 1242"/>
                <a:gd name="T6" fmla="*/ 1343 w 1374"/>
                <a:gd name="T7" fmla="*/ 1037 h 1242"/>
                <a:gd name="T8" fmla="*/ 1373 w 1374"/>
                <a:gd name="T9" fmla="*/ 1133 h 1242"/>
                <a:gd name="T10" fmla="*/ 1289 w 1374"/>
                <a:gd name="T11" fmla="*/ 1241 h 1242"/>
                <a:gd name="T12" fmla="*/ 1277 w 1374"/>
                <a:gd name="T13" fmla="*/ 1234 h 1242"/>
                <a:gd name="T14" fmla="*/ 1247 w 1374"/>
                <a:gd name="T15" fmla="*/ 1091 h 1242"/>
                <a:gd name="T16" fmla="*/ 1199 w 1374"/>
                <a:gd name="T17" fmla="*/ 971 h 1242"/>
                <a:gd name="T18" fmla="*/ 1217 w 1374"/>
                <a:gd name="T19" fmla="*/ 629 h 1242"/>
                <a:gd name="T20" fmla="*/ 935 w 1374"/>
                <a:gd name="T21" fmla="*/ 755 h 1242"/>
                <a:gd name="T22" fmla="*/ 696 w 1374"/>
                <a:gd name="T23" fmla="*/ 719 h 1242"/>
                <a:gd name="T24" fmla="*/ 516 w 1374"/>
                <a:gd name="T25" fmla="*/ 683 h 1242"/>
                <a:gd name="T26" fmla="*/ 684 w 1374"/>
                <a:gd name="T27" fmla="*/ 551 h 1242"/>
                <a:gd name="T28" fmla="*/ 342 w 1374"/>
                <a:gd name="T29" fmla="*/ 545 h 1242"/>
                <a:gd name="T30" fmla="*/ 198 w 1374"/>
                <a:gd name="T31" fmla="*/ 611 h 1242"/>
                <a:gd name="T32" fmla="*/ 13 w 1374"/>
                <a:gd name="T33" fmla="*/ 689 h 1242"/>
                <a:gd name="T34" fmla="*/ 31 w 1374"/>
                <a:gd name="T35" fmla="*/ 671 h 1242"/>
                <a:gd name="T36" fmla="*/ 0 w 1374"/>
                <a:gd name="T37" fmla="*/ 491 h 1242"/>
                <a:gd name="T38" fmla="*/ 54 w 1374"/>
                <a:gd name="T39" fmla="*/ 479 h 1242"/>
                <a:gd name="T40" fmla="*/ 114 w 1374"/>
                <a:gd name="T41" fmla="*/ 545 h 1242"/>
                <a:gd name="T42" fmla="*/ 162 w 1374"/>
                <a:gd name="T43" fmla="*/ 503 h 1242"/>
                <a:gd name="T44" fmla="*/ 150 w 1374"/>
                <a:gd name="T45" fmla="*/ 443 h 1242"/>
                <a:gd name="T46" fmla="*/ 138 w 1374"/>
                <a:gd name="T47" fmla="*/ 384 h 1242"/>
                <a:gd name="T48" fmla="*/ 84 w 1374"/>
                <a:gd name="T49" fmla="*/ 270 h 1242"/>
                <a:gd name="T50" fmla="*/ 90 w 1374"/>
                <a:gd name="T51" fmla="*/ 204 h 1242"/>
                <a:gd name="T52" fmla="*/ 210 w 1374"/>
                <a:gd name="T53" fmla="*/ 306 h 1242"/>
                <a:gd name="T54" fmla="*/ 450 w 1374"/>
                <a:gd name="T55" fmla="*/ 144 h 1242"/>
                <a:gd name="T56" fmla="*/ 564 w 1374"/>
                <a:gd name="T57" fmla="*/ 72 h 1242"/>
                <a:gd name="T58" fmla="*/ 402 w 1374"/>
                <a:gd name="T59" fmla="*/ 360 h 1242"/>
                <a:gd name="T60" fmla="*/ 450 w 1374"/>
                <a:gd name="T61" fmla="*/ 366 h 1242"/>
                <a:gd name="T62" fmla="*/ 648 w 1374"/>
                <a:gd name="T63" fmla="*/ 402 h 1242"/>
                <a:gd name="T64" fmla="*/ 767 w 1374"/>
                <a:gd name="T65" fmla="*/ 474 h 1242"/>
                <a:gd name="T66" fmla="*/ 804 w 1374"/>
                <a:gd name="T67" fmla="*/ 515 h 1242"/>
                <a:gd name="T68" fmla="*/ 744 w 1374"/>
                <a:gd name="T69" fmla="*/ 539 h 1242"/>
                <a:gd name="T70" fmla="*/ 750 w 1374"/>
                <a:gd name="T71" fmla="*/ 587 h 1242"/>
                <a:gd name="T72" fmla="*/ 851 w 1374"/>
                <a:gd name="T73" fmla="*/ 605 h 1242"/>
                <a:gd name="T74" fmla="*/ 959 w 1374"/>
                <a:gd name="T75" fmla="*/ 599 h 1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74" h="1242">
                  <a:moveTo>
                    <a:pt x="959" y="599"/>
                  </a:moveTo>
                  <a:lnTo>
                    <a:pt x="959" y="599"/>
                  </a:lnTo>
                  <a:cubicBezTo>
                    <a:pt x="1001" y="629"/>
                    <a:pt x="1073" y="629"/>
                    <a:pt x="1115" y="593"/>
                  </a:cubicBezTo>
                  <a:cubicBezTo>
                    <a:pt x="1139" y="569"/>
                    <a:pt x="1193" y="515"/>
                    <a:pt x="1223" y="551"/>
                  </a:cubicBezTo>
                  <a:cubicBezTo>
                    <a:pt x="1247" y="581"/>
                    <a:pt x="1259" y="581"/>
                    <a:pt x="1295" y="587"/>
                  </a:cubicBezTo>
                  <a:cubicBezTo>
                    <a:pt x="1337" y="599"/>
                    <a:pt x="1331" y="689"/>
                    <a:pt x="1331" y="719"/>
                  </a:cubicBezTo>
                  <a:cubicBezTo>
                    <a:pt x="1319" y="791"/>
                    <a:pt x="1343" y="857"/>
                    <a:pt x="1337" y="923"/>
                  </a:cubicBezTo>
                  <a:cubicBezTo>
                    <a:pt x="1319" y="959"/>
                    <a:pt x="1325" y="1007"/>
                    <a:pt x="1343" y="1037"/>
                  </a:cubicBezTo>
                  <a:cubicBezTo>
                    <a:pt x="1361" y="1067"/>
                    <a:pt x="1373" y="1061"/>
                    <a:pt x="1367" y="1091"/>
                  </a:cubicBezTo>
                  <a:cubicBezTo>
                    <a:pt x="1361" y="1115"/>
                    <a:pt x="1367" y="1115"/>
                    <a:pt x="1373" y="1133"/>
                  </a:cubicBezTo>
                  <a:cubicBezTo>
                    <a:pt x="1373" y="1157"/>
                    <a:pt x="1373" y="1186"/>
                    <a:pt x="1343" y="1186"/>
                  </a:cubicBezTo>
                  <a:cubicBezTo>
                    <a:pt x="1307" y="1186"/>
                    <a:pt x="1301" y="1210"/>
                    <a:pt x="1289" y="1241"/>
                  </a:cubicBezTo>
                  <a:cubicBezTo>
                    <a:pt x="1283" y="1241"/>
                    <a:pt x="1283" y="1241"/>
                    <a:pt x="1283" y="1241"/>
                  </a:cubicBezTo>
                  <a:cubicBezTo>
                    <a:pt x="1283" y="1241"/>
                    <a:pt x="1283" y="1241"/>
                    <a:pt x="1277" y="1234"/>
                  </a:cubicBezTo>
                  <a:cubicBezTo>
                    <a:pt x="1253" y="1228"/>
                    <a:pt x="1253" y="1175"/>
                    <a:pt x="1247" y="1157"/>
                  </a:cubicBezTo>
                  <a:cubicBezTo>
                    <a:pt x="1247" y="1139"/>
                    <a:pt x="1235" y="1109"/>
                    <a:pt x="1247" y="1091"/>
                  </a:cubicBezTo>
                  <a:cubicBezTo>
                    <a:pt x="1253" y="1085"/>
                    <a:pt x="1271" y="1061"/>
                    <a:pt x="1259" y="1049"/>
                  </a:cubicBezTo>
                  <a:cubicBezTo>
                    <a:pt x="1235" y="1031"/>
                    <a:pt x="1193" y="1001"/>
                    <a:pt x="1199" y="971"/>
                  </a:cubicBezTo>
                  <a:cubicBezTo>
                    <a:pt x="1205" y="923"/>
                    <a:pt x="1271" y="773"/>
                    <a:pt x="1247" y="737"/>
                  </a:cubicBezTo>
                  <a:cubicBezTo>
                    <a:pt x="1223" y="701"/>
                    <a:pt x="1289" y="641"/>
                    <a:pt x="1217" y="629"/>
                  </a:cubicBezTo>
                  <a:cubicBezTo>
                    <a:pt x="1139" y="659"/>
                    <a:pt x="1073" y="719"/>
                    <a:pt x="989" y="743"/>
                  </a:cubicBezTo>
                  <a:cubicBezTo>
                    <a:pt x="971" y="749"/>
                    <a:pt x="959" y="743"/>
                    <a:pt x="935" y="755"/>
                  </a:cubicBezTo>
                  <a:cubicBezTo>
                    <a:pt x="899" y="779"/>
                    <a:pt x="863" y="779"/>
                    <a:pt x="815" y="779"/>
                  </a:cubicBezTo>
                  <a:cubicBezTo>
                    <a:pt x="756" y="779"/>
                    <a:pt x="732" y="719"/>
                    <a:pt x="696" y="719"/>
                  </a:cubicBezTo>
                  <a:cubicBezTo>
                    <a:pt x="672" y="719"/>
                    <a:pt x="624" y="737"/>
                    <a:pt x="612" y="713"/>
                  </a:cubicBezTo>
                  <a:cubicBezTo>
                    <a:pt x="576" y="689"/>
                    <a:pt x="516" y="725"/>
                    <a:pt x="516" y="683"/>
                  </a:cubicBezTo>
                  <a:cubicBezTo>
                    <a:pt x="456" y="665"/>
                    <a:pt x="516" y="617"/>
                    <a:pt x="546" y="599"/>
                  </a:cubicBezTo>
                  <a:cubicBezTo>
                    <a:pt x="570" y="593"/>
                    <a:pt x="684" y="569"/>
                    <a:pt x="684" y="551"/>
                  </a:cubicBezTo>
                  <a:cubicBezTo>
                    <a:pt x="606" y="527"/>
                    <a:pt x="510" y="551"/>
                    <a:pt x="426" y="533"/>
                  </a:cubicBezTo>
                  <a:cubicBezTo>
                    <a:pt x="402" y="533"/>
                    <a:pt x="360" y="551"/>
                    <a:pt x="342" y="545"/>
                  </a:cubicBezTo>
                  <a:cubicBezTo>
                    <a:pt x="312" y="533"/>
                    <a:pt x="318" y="509"/>
                    <a:pt x="270" y="533"/>
                  </a:cubicBezTo>
                  <a:cubicBezTo>
                    <a:pt x="234" y="551"/>
                    <a:pt x="246" y="611"/>
                    <a:pt x="198" y="611"/>
                  </a:cubicBezTo>
                  <a:cubicBezTo>
                    <a:pt x="186" y="653"/>
                    <a:pt x="168" y="671"/>
                    <a:pt x="126" y="671"/>
                  </a:cubicBezTo>
                  <a:cubicBezTo>
                    <a:pt x="84" y="671"/>
                    <a:pt x="54" y="689"/>
                    <a:pt x="13" y="689"/>
                  </a:cubicBezTo>
                  <a:lnTo>
                    <a:pt x="13" y="689"/>
                  </a:lnTo>
                  <a:cubicBezTo>
                    <a:pt x="13" y="677"/>
                    <a:pt x="31" y="677"/>
                    <a:pt x="31" y="671"/>
                  </a:cubicBezTo>
                  <a:cubicBezTo>
                    <a:pt x="36" y="671"/>
                    <a:pt x="48" y="605"/>
                    <a:pt x="48" y="593"/>
                  </a:cubicBezTo>
                  <a:cubicBezTo>
                    <a:pt x="48" y="545"/>
                    <a:pt x="0" y="521"/>
                    <a:pt x="0" y="491"/>
                  </a:cubicBezTo>
                  <a:cubicBezTo>
                    <a:pt x="13" y="491"/>
                    <a:pt x="42" y="474"/>
                    <a:pt x="54" y="474"/>
                  </a:cubicBezTo>
                  <a:cubicBezTo>
                    <a:pt x="54" y="479"/>
                    <a:pt x="54" y="479"/>
                    <a:pt x="54" y="479"/>
                  </a:cubicBezTo>
                  <a:cubicBezTo>
                    <a:pt x="60" y="485"/>
                    <a:pt x="72" y="498"/>
                    <a:pt x="72" y="509"/>
                  </a:cubicBezTo>
                  <a:cubicBezTo>
                    <a:pt x="78" y="521"/>
                    <a:pt x="96" y="557"/>
                    <a:pt x="114" y="545"/>
                  </a:cubicBezTo>
                  <a:cubicBezTo>
                    <a:pt x="126" y="539"/>
                    <a:pt x="132" y="515"/>
                    <a:pt x="144" y="515"/>
                  </a:cubicBezTo>
                  <a:cubicBezTo>
                    <a:pt x="150" y="515"/>
                    <a:pt x="162" y="509"/>
                    <a:pt x="162" y="503"/>
                  </a:cubicBezTo>
                  <a:cubicBezTo>
                    <a:pt x="156" y="491"/>
                    <a:pt x="144" y="485"/>
                    <a:pt x="144" y="479"/>
                  </a:cubicBezTo>
                  <a:cubicBezTo>
                    <a:pt x="138" y="461"/>
                    <a:pt x="150" y="456"/>
                    <a:pt x="150" y="443"/>
                  </a:cubicBezTo>
                  <a:cubicBezTo>
                    <a:pt x="150" y="432"/>
                    <a:pt x="144" y="426"/>
                    <a:pt x="144" y="419"/>
                  </a:cubicBezTo>
                  <a:cubicBezTo>
                    <a:pt x="138" y="408"/>
                    <a:pt x="138" y="395"/>
                    <a:pt x="138" y="384"/>
                  </a:cubicBezTo>
                  <a:cubicBezTo>
                    <a:pt x="144" y="366"/>
                    <a:pt x="138" y="354"/>
                    <a:pt x="138" y="342"/>
                  </a:cubicBezTo>
                  <a:cubicBezTo>
                    <a:pt x="102" y="330"/>
                    <a:pt x="114" y="276"/>
                    <a:pt x="84" y="270"/>
                  </a:cubicBezTo>
                  <a:cubicBezTo>
                    <a:pt x="60" y="258"/>
                    <a:pt x="48" y="228"/>
                    <a:pt x="18" y="216"/>
                  </a:cubicBezTo>
                  <a:cubicBezTo>
                    <a:pt x="18" y="210"/>
                    <a:pt x="78" y="204"/>
                    <a:pt x="90" y="204"/>
                  </a:cubicBezTo>
                  <a:cubicBezTo>
                    <a:pt x="138" y="204"/>
                    <a:pt x="102" y="228"/>
                    <a:pt x="132" y="228"/>
                  </a:cubicBezTo>
                  <a:cubicBezTo>
                    <a:pt x="162" y="234"/>
                    <a:pt x="204" y="270"/>
                    <a:pt x="210" y="306"/>
                  </a:cubicBezTo>
                  <a:cubicBezTo>
                    <a:pt x="216" y="408"/>
                    <a:pt x="366" y="222"/>
                    <a:pt x="384" y="192"/>
                  </a:cubicBezTo>
                  <a:cubicBezTo>
                    <a:pt x="402" y="168"/>
                    <a:pt x="420" y="132"/>
                    <a:pt x="450" y="144"/>
                  </a:cubicBezTo>
                  <a:cubicBezTo>
                    <a:pt x="480" y="156"/>
                    <a:pt x="528" y="60"/>
                    <a:pt x="546" y="42"/>
                  </a:cubicBezTo>
                  <a:cubicBezTo>
                    <a:pt x="576" y="0"/>
                    <a:pt x="576" y="48"/>
                    <a:pt x="564" y="72"/>
                  </a:cubicBezTo>
                  <a:cubicBezTo>
                    <a:pt x="540" y="120"/>
                    <a:pt x="552" y="204"/>
                    <a:pt x="516" y="240"/>
                  </a:cubicBezTo>
                  <a:cubicBezTo>
                    <a:pt x="402" y="360"/>
                    <a:pt x="402" y="360"/>
                    <a:pt x="402" y="360"/>
                  </a:cubicBezTo>
                  <a:cubicBezTo>
                    <a:pt x="402" y="360"/>
                    <a:pt x="402" y="360"/>
                    <a:pt x="402" y="366"/>
                  </a:cubicBezTo>
                  <a:cubicBezTo>
                    <a:pt x="438" y="366"/>
                    <a:pt x="390" y="390"/>
                    <a:pt x="450" y="366"/>
                  </a:cubicBezTo>
                  <a:cubicBezTo>
                    <a:pt x="468" y="354"/>
                    <a:pt x="486" y="366"/>
                    <a:pt x="504" y="360"/>
                  </a:cubicBezTo>
                  <a:cubicBezTo>
                    <a:pt x="552" y="330"/>
                    <a:pt x="612" y="348"/>
                    <a:pt x="648" y="402"/>
                  </a:cubicBezTo>
                  <a:cubicBezTo>
                    <a:pt x="666" y="402"/>
                    <a:pt x="684" y="402"/>
                    <a:pt x="702" y="402"/>
                  </a:cubicBezTo>
                  <a:cubicBezTo>
                    <a:pt x="714" y="402"/>
                    <a:pt x="750" y="467"/>
                    <a:pt x="767" y="474"/>
                  </a:cubicBezTo>
                  <a:cubicBezTo>
                    <a:pt x="767" y="485"/>
                    <a:pt x="767" y="498"/>
                    <a:pt x="774" y="509"/>
                  </a:cubicBezTo>
                  <a:cubicBezTo>
                    <a:pt x="774" y="521"/>
                    <a:pt x="791" y="515"/>
                    <a:pt x="804" y="515"/>
                  </a:cubicBezTo>
                  <a:cubicBezTo>
                    <a:pt x="804" y="521"/>
                    <a:pt x="804" y="527"/>
                    <a:pt x="804" y="527"/>
                  </a:cubicBezTo>
                  <a:cubicBezTo>
                    <a:pt x="798" y="545"/>
                    <a:pt x="756" y="533"/>
                    <a:pt x="744" y="539"/>
                  </a:cubicBezTo>
                  <a:cubicBezTo>
                    <a:pt x="738" y="539"/>
                    <a:pt x="738" y="551"/>
                    <a:pt x="738" y="557"/>
                  </a:cubicBezTo>
                  <a:cubicBezTo>
                    <a:pt x="738" y="575"/>
                    <a:pt x="714" y="587"/>
                    <a:pt x="750" y="587"/>
                  </a:cubicBezTo>
                  <a:cubicBezTo>
                    <a:pt x="767" y="587"/>
                    <a:pt x="780" y="581"/>
                    <a:pt x="791" y="599"/>
                  </a:cubicBezTo>
                  <a:cubicBezTo>
                    <a:pt x="815" y="617"/>
                    <a:pt x="822" y="623"/>
                    <a:pt x="851" y="605"/>
                  </a:cubicBezTo>
                  <a:cubicBezTo>
                    <a:pt x="881" y="587"/>
                    <a:pt x="911" y="587"/>
                    <a:pt x="947" y="587"/>
                  </a:cubicBezTo>
                  <a:lnTo>
                    <a:pt x="959" y="599"/>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grpSp>
        <p:nvGrpSpPr>
          <p:cNvPr id="2" name="Group 1">
            <a:extLst>
              <a:ext uri="{FF2B5EF4-FFF2-40B4-BE49-F238E27FC236}">
                <a16:creationId xmlns:a16="http://schemas.microsoft.com/office/drawing/2014/main" id="{64444533-DB79-BA45-90AE-A806B4D613DE}"/>
              </a:ext>
            </a:extLst>
          </p:cNvPr>
          <p:cNvGrpSpPr/>
          <p:nvPr/>
        </p:nvGrpSpPr>
        <p:grpSpPr>
          <a:xfrm>
            <a:off x="4846062" y="1032440"/>
            <a:ext cx="14685526" cy="1514912"/>
            <a:chOff x="4846062" y="633855"/>
            <a:chExt cx="14685526" cy="1514912"/>
          </a:xfrm>
        </p:grpSpPr>
        <p:sp>
          <p:nvSpPr>
            <p:cNvPr id="9" name="TextBox 8">
              <a:extLst>
                <a:ext uri="{FF2B5EF4-FFF2-40B4-BE49-F238E27FC236}">
                  <a16:creationId xmlns:a16="http://schemas.microsoft.com/office/drawing/2014/main" id="{10BAB834-84FA-3A4B-9D99-444FCB5FA429}"/>
                </a:ext>
              </a:extLst>
            </p:cNvPr>
            <p:cNvSpPr txBox="1"/>
            <p:nvPr/>
          </p:nvSpPr>
          <p:spPr>
            <a:xfrm>
              <a:off x="4846062" y="1133104"/>
              <a:ext cx="14685526" cy="1015663"/>
            </a:xfrm>
            <a:prstGeom prst="rect">
              <a:avLst/>
            </a:prstGeom>
            <a:noFill/>
            <a:ln>
              <a:noFill/>
            </a:ln>
          </p:spPr>
          <p:txBody>
            <a:bodyPr wrap="square" rtlCol="0">
              <a:spAutoFit/>
            </a:bodyPr>
            <a:lstStyle/>
            <a:p>
              <a:pPr algn="ctr"/>
              <a:r>
                <a:rPr lang="en-US" sz="6000" dirty="0">
                  <a:solidFill>
                    <a:schemeClr val="tx2"/>
                  </a:solidFill>
                  <a:latin typeface="Montserrat" pitchFamily="2" charset="77"/>
                  <a:ea typeface="Roboto Medium" panose="02000000000000000000" pitchFamily="2" charset="0"/>
                  <a:cs typeface="Poppins Medium" pitchFamily="2" charset="77"/>
                </a:rPr>
                <a:t>Switzerland Map</a:t>
              </a:r>
            </a:p>
          </p:txBody>
        </p:sp>
        <p:sp>
          <p:nvSpPr>
            <p:cNvPr id="11" name="TextBox 10">
              <a:extLst>
                <a:ext uri="{FF2B5EF4-FFF2-40B4-BE49-F238E27FC236}">
                  <a16:creationId xmlns:a16="http://schemas.microsoft.com/office/drawing/2014/main" id="{267BC940-9566-FD44-B631-3B433F465985}"/>
                </a:ext>
              </a:extLst>
            </p:cNvPr>
            <p:cNvSpPr txBox="1"/>
            <p:nvPr/>
          </p:nvSpPr>
          <p:spPr>
            <a:xfrm>
              <a:off x="10039839" y="633855"/>
              <a:ext cx="4297971" cy="461665"/>
            </a:xfrm>
            <a:prstGeom prst="rect">
              <a:avLst/>
            </a:prstGeom>
            <a:noFill/>
          </p:spPr>
          <p:txBody>
            <a:bodyPr wrap="none" rtlCol="0">
              <a:spAutoFit/>
            </a:bodyPr>
            <a:lstStyle/>
            <a:p>
              <a:pPr algn="ctr"/>
              <a:r>
                <a:rPr lang="en-US" sz="2400" spc="300" dirty="0">
                  <a:solidFill>
                    <a:schemeClr val="tx2"/>
                  </a:solidFill>
                  <a:latin typeface="Poppins ExtraLight" pitchFamily="2" charset="77"/>
                  <a:ea typeface="Lato Medium" panose="020F0502020204030203" pitchFamily="34" charset="0"/>
                  <a:cs typeface="Poppins ExtraLight" pitchFamily="2" charset="77"/>
                </a:rPr>
                <a:t>WRITE SOMETHING HERE</a:t>
              </a:r>
            </a:p>
          </p:txBody>
        </p:sp>
      </p:grpSp>
      <p:grpSp>
        <p:nvGrpSpPr>
          <p:cNvPr id="129" name="Grupo 128">
            <a:extLst>
              <a:ext uri="{FF2B5EF4-FFF2-40B4-BE49-F238E27FC236}">
                <a16:creationId xmlns:a16="http://schemas.microsoft.com/office/drawing/2014/main" id="{75FC95E7-E8EE-204E-84FB-377AC18BE8EE}"/>
              </a:ext>
            </a:extLst>
          </p:cNvPr>
          <p:cNvGrpSpPr/>
          <p:nvPr/>
        </p:nvGrpSpPr>
        <p:grpSpPr>
          <a:xfrm>
            <a:off x="-822220" y="3598757"/>
            <a:ext cx="6398829" cy="2387726"/>
            <a:chOff x="-822220" y="3598757"/>
            <a:chExt cx="6398829" cy="2387726"/>
          </a:xfrm>
        </p:grpSpPr>
        <p:sp>
          <p:nvSpPr>
            <p:cNvPr id="130" name="TextBox 121">
              <a:extLst>
                <a:ext uri="{FF2B5EF4-FFF2-40B4-BE49-F238E27FC236}">
                  <a16:creationId xmlns:a16="http://schemas.microsoft.com/office/drawing/2014/main" id="{35992A59-65B8-EA4C-AD98-28E7154791E5}"/>
                </a:ext>
              </a:extLst>
            </p:cNvPr>
            <p:cNvSpPr txBox="1"/>
            <p:nvPr/>
          </p:nvSpPr>
          <p:spPr>
            <a:xfrm rot="5400000">
              <a:off x="1569990" y="1979864"/>
              <a:ext cx="2387726" cy="5625512"/>
            </a:xfrm>
            <a:prstGeom prst="rect">
              <a:avLst/>
            </a:prstGeom>
            <a:gradFill>
              <a:gsLst>
                <a:gs pos="100000">
                  <a:schemeClr val="accent2"/>
                </a:gs>
                <a:gs pos="0">
                  <a:schemeClr val="accent1"/>
                </a:gs>
              </a:gsLst>
              <a:lin ang="13200000" scaled="0"/>
            </a:gradFill>
            <a:ln w="28575" cmpd="sng">
              <a:noFill/>
            </a:ln>
          </p:spPr>
          <p:txBody>
            <a:bodyPr wrap="square" lIns="243840" tIns="121920" rIns="243840" bIns="121920" rtlCol="0" anchor="b" anchorCtr="0">
              <a:spAutoFit/>
            </a:bodyPr>
            <a:lstStyle/>
            <a:p>
              <a:pPr algn="ctr">
                <a:lnSpc>
                  <a:spcPts val="6080"/>
                </a:lnSpc>
              </a:pPr>
              <a:endParaRPr lang="en-US" dirty="0">
                <a:solidFill>
                  <a:srgbClr val="FFFFFF"/>
                </a:solidFill>
                <a:latin typeface="Lato" panose="020F0502020204030203" pitchFamily="34" charset="0"/>
                <a:ea typeface="Lato" panose="020F0502020204030203" pitchFamily="34" charset="0"/>
                <a:cs typeface="Lato" panose="020F0502020204030203" pitchFamily="34" charset="0"/>
              </a:endParaRPr>
            </a:p>
          </p:txBody>
        </p:sp>
        <p:grpSp>
          <p:nvGrpSpPr>
            <p:cNvPr id="131" name="Group 38">
              <a:extLst>
                <a:ext uri="{FF2B5EF4-FFF2-40B4-BE49-F238E27FC236}">
                  <a16:creationId xmlns:a16="http://schemas.microsoft.com/office/drawing/2014/main" id="{37CE3373-5F4C-F94D-8B8F-D11003CABABB}"/>
                </a:ext>
              </a:extLst>
            </p:cNvPr>
            <p:cNvGrpSpPr/>
            <p:nvPr/>
          </p:nvGrpSpPr>
          <p:grpSpPr>
            <a:xfrm>
              <a:off x="-822220" y="3851540"/>
              <a:ext cx="2055574" cy="2055571"/>
              <a:chOff x="5123329" y="2255652"/>
              <a:chExt cx="1078109" cy="1078108"/>
            </a:xfrm>
            <a:solidFill>
              <a:schemeClr val="bg1">
                <a:alpha val="40000"/>
              </a:schemeClr>
            </a:solidFill>
          </p:grpSpPr>
          <p:sp>
            <p:nvSpPr>
              <p:cNvPr id="133" name="Freeform 39">
                <a:extLst>
                  <a:ext uri="{FF2B5EF4-FFF2-40B4-BE49-F238E27FC236}">
                    <a16:creationId xmlns:a16="http://schemas.microsoft.com/office/drawing/2014/main" id="{4241DA72-66E1-4149-BEDA-0FA3685181DD}"/>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4" name="Freeform 40">
                <a:extLst>
                  <a:ext uri="{FF2B5EF4-FFF2-40B4-BE49-F238E27FC236}">
                    <a16:creationId xmlns:a16="http://schemas.microsoft.com/office/drawing/2014/main" id="{94AF431F-B1E8-FD48-9791-2212FF2FA083}"/>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5" name="Freeform 41">
                <a:extLst>
                  <a:ext uri="{FF2B5EF4-FFF2-40B4-BE49-F238E27FC236}">
                    <a16:creationId xmlns:a16="http://schemas.microsoft.com/office/drawing/2014/main" id="{AE1BEAC3-8A39-4F47-A692-321D4F736AAE}"/>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32" name="TextBox 36">
              <a:extLst>
                <a:ext uri="{FF2B5EF4-FFF2-40B4-BE49-F238E27FC236}">
                  <a16:creationId xmlns:a16="http://schemas.microsoft.com/office/drawing/2014/main" id="{B455441F-D2A7-F141-AF82-1790D99C78D0}"/>
                </a:ext>
              </a:extLst>
            </p:cNvPr>
            <p:cNvSpPr txBox="1"/>
            <p:nvPr/>
          </p:nvSpPr>
          <p:spPr>
            <a:xfrm>
              <a:off x="1567941" y="3953271"/>
              <a:ext cx="3931944" cy="1716496"/>
            </a:xfrm>
            <a:prstGeom prst="rect">
              <a:avLst/>
            </a:prstGeom>
            <a:noFill/>
          </p:spPr>
          <p:txBody>
            <a:bodyPr wrap="square" rtlCol="0">
              <a:spAutoFit/>
            </a:bodyPr>
            <a:lstStyle/>
            <a:p>
              <a:pPr>
                <a:lnSpc>
                  <a:spcPts val="4299"/>
                </a:lnSpc>
              </a:pPr>
              <a:r>
                <a:rPr lang="en-US" sz="2800" dirty="0">
                  <a:solidFill>
                    <a:schemeClr val="bg1"/>
                  </a:solidFill>
                  <a:latin typeface="Poppins ExtraLight" pitchFamily="2" charset="77"/>
                  <a:ea typeface="Lato Light" panose="020F0502020204030203" pitchFamily="34" charset="0"/>
                  <a:cs typeface="Poppins ExtraLight" pitchFamily="2" charset="77"/>
                </a:rPr>
                <a:t>That’s why we provide point and click solutions.</a:t>
              </a:r>
              <a:endParaRPr lang="en-US" sz="2800" dirty="0">
                <a:solidFill>
                  <a:schemeClr val="bg1"/>
                </a:solidFill>
                <a:latin typeface="Poppins ExtraLight" pitchFamily="2" charset="77"/>
                <a:ea typeface="Roboto Light" panose="02000000000000000000" pitchFamily="2" charset="0"/>
                <a:cs typeface="Poppins ExtraLight" pitchFamily="2" charset="77"/>
              </a:endParaRPr>
            </a:p>
          </p:txBody>
        </p:sp>
      </p:grpSp>
      <p:grpSp>
        <p:nvGrpSpPr>
          <p:cNvPr id="136" name="Grupo 135">
            <a:extLst>
              <a:ext uri="{FF2B5EF4-FFF2-40B4-BE49-F238E27FC236}">
                <a16:creationId xmlns:a16="http://schemas.microsoft.com/office/drawing/2014/main" id="{5B03D309-34E6-6742-807A-92E29DD44FC2}"/>
              </a:ext>
            </a:extLst>
          </p:cNvPr>
          <p:cNvGrpSpPr/>
          <p:nvPr/>
        </p:nvGrpSpPr>
        <p:grpSpPr>
          <a:xfrm>
            <a:off x="-725032" y="6700238"/>
            <a:ext cx="6301641" cy="2341724"/>
            <a:chOff x="-725032" y="6700238"/>
            <a:chExt cx="6301641" cy="2341724"/>
          </a:xfrm>
        </p:grpSpPr>
        <p:sp>
          <p:nvSpPr>
            <p:cNvPr id="137" name="TextBox 123">
              <a:extLst>
                <a:ext uri="{FF2B5EF4-FFF2-40B4-BE49-F238E27FC236}">
                  <a16:creationId xmlns:a16="http://schemas.microsoft.com/office/drawing/2014/main" id="{0F438A97-7CCD-EB4E-B6A5-72FDFC9607ED}"/>
                </a:ext>
              </a:extLst>
            </p:cNvPr>
            <p:cNvSpPr txBox="1"/>
            <p:nvPr/>
          </p:nvSpPr>
          <p:spPr>
            <a:xfrm rot="5400000">
              <a:off x="1592991" y="5058344"/>
              <a:ext cx="2341724" cy="5625512"/>
            </a:xfrm>
            <a:prstGeom prst="rect">
              <a:avLst/>
            </a:prstGeom>
            <a:gradFill>
              <a:gsLst>
                <a:gs pos="100000">
                  <a:schemeClr val="accent3"/>
                </a:gs>
                <a:gs pos="0">
                  <a:schemeClr val="accent2"/>
                </a:gs>
              </a:gsLst>
              <a:lin ang="13200000" scaled="0"/>
            </a:gradFill>
            <a:ln w="28575" cmpd="sng">
              <a:noFill/>
            </a:ln>
          </p:spPr>
          <p:txBody>
            <a:bodyPr wrap="square" lIns="243840" tIns="121920" rIns="243840" bIns="121920" rtlCol="0" anchor="b" anchorCtr="0">
              <a:spAutoFit/>
            </a:bodyPr>
            <a:lstStyle/>
            <a:p>
              <a:pPr algn="ctr">
                <a:lnSpc>
                  <a:spcPts val="6080"/>
                </a:lnSpc>
              </a:pPr>
              <a:endParaRPr lang="en-US" dirty="0">
                <a:solidFill>
                  <a:srgbClr val="FFFFFF"/>
                </a:solidFill>
                <a:latin typeface="Lato" panose="020F0502020204030203" pitchFamily="34" charset="0"/>
                <a:ea typeface="Lato" panose="020F0502020204030203" pitchFamily="34" charset="0"/>
                <a:cs typeface="Lato" panose="020F0502020204030203" pitchFamily="34" charset="0"/>
              </a:endParaRPr>
            </a:p>
          </p:txBody>
        </p:sp>
        <p:grpSp>
          <p:nvGrpSpPr>
            <p:cNvPr id="138" name="Group 47">
              <a:extLst>
                <a:ext uri="{FF2B5EF4-FFF2-40B4-BE49-F238E27FC236}">
                  <a16:creationId xmlns:a16="http://schemas.microsoft.com/office/drawing/2014/main" id="{352A6380-32C6-F24C-AC88-77E6CE84625D}"/>
                </a:ext>
              </a:extLst>
            </p:cNvPr>
            <p:cNvGrpSpPr>
              <a:grpSpLocks noChangeAspect="1"/>
            </p:cNvGrpSpPr>
            <p:nvPr/>
          </p:nvGrpSpPr>
          <p:grpSpPr>
            <a:xfrm>
              <a:off x="-725032" y="7075299"/>
              <a:ext cx="1861200" cy="1738406"/>
              <a:chOff x="8657130" y="2323034"/>
              <a:chExt cx="1078109" cy="1006982"/>
            </a:xfrm>
            <a:solidFill>
              <a:schemeClr val="bg1">
                <a:alpha val="40000"/>
              </a:schemeClr>
            </a:solidFill>
          </p:grpSpPr>
          <p:sp>
            <p:nvSpPr>
              <p:cNvPr id="140" name="Freeform 48">
                <a:extLst>
                  <a:ext uri="{FF2B5EF4-FFF2-40B4-BE49-F238E27FC236}">
                    <a16:creationId xmlns:a16="http://schemas.microsoft.com/office/drawing/2014/main" id="{D4A8571E-E933-9544-859C-4FFD135638EC}"/>
                  </a:ext>
                </a:extLst>
              </p:cNvPr>
              <p:cNvSpPr>
                <a:spLocks noChangeArrowheads="1"/>
              </p:cNvSpPr>
              <p:nvPr/>
            </p:nvSpPr>
            <p:spPr bwMode="auto">
              <a:xfrm>
                <a:off x="8657130" y="2323034"/>
                <a:ext cx="1078109" cy="1006982"/>
              </a:xfrm>
              <a:custGeom>
                <a:avLst/>
                <a:gdLst>
                  <a:gd name="T0" fmla="*/ 228239 w 1268"/>
                  <a:gd name="T1" fmla="*/ 347237 h 1188"/>
                  <a:gd name="T2" fmla="*/ 228239 w 1268"/>
                  <a:gd name="T3" fmla="*/ 347237 h 1188"/>
                  <a:gd name="T4" fmla="*/ 198673 w 1268"/>
                  <a:gd name="T5" fmla="*/ 345440 h 1188"/>
                  <a:gd name="T6" fmla="*/ 198673 w 1268"/>
                  <a:gd name="T7" fmla="*/ 345440 h 1188"/>
                  <a:gd name="T8" fmla="*/ 183890 w 1268"/>
                  <a:gd name="T9" fmla="*/ 350832 h 1188"/>
                  <a:gd name="T10" fmla="*/ 183890 w 1268"/>
                  <a:gd name="T11" fmla="*/ 350832 h 1188"/>
                  <a:gd name="T12" fmla="*/ 119709 w 1268"/>
                  <a:gd name="T13" fmla="*/ 389294 h 1188"/>
                  <a:gd name="T14" fmla="*/ 119709 w 1268"/>
                  <a:gd name="T15" fmla="*/ 389294 h 1188"/>
                  <a:gd name="T16" fmla="*/ 72835 w 1268"/>
                  <a:gd name="T17" fmla="*/ 398280 h 1188"/>
                  <a:gd name="T18" fmla="*/ 72835 w 1268"/>
                  <a:gd name="T19" fmla="*/ 398280 h 1188"/>
                  <a:gd name="T20" fmla="*/ 90503 w 1268"/>
                  <a:gd name="T21" fmla="*/ 380307 h 1188"/>
                  <a:gd name="T22" fmla="*/ 90503 w 1268"/>
                  <a:gd name="T23" fmla="*/ 380307 h 1188"/>
                  <a:gd name="T24" fmla="*/ 107449 w 1268"/>
                  <a:gd name="T25" fmla="*/ 333937 h 1188"/>
                  <a:gd name="T26" fmla="*/ 107449 w 1268"/>
                  <a:gd name="T27" fmla="*/ 333937 h 1188"/>
                  <a:gd name="T28" fmla="*/ 106368 w 1268"/>
                  <a:gd name="T29" fmla="*/ 322435 h 1188"/>
                  <a:gd name="T30" fmla="*/ 106368 w 1268"/>
                  <a:gd name="T31" fmla="*/ 322435 h 1188"/>
                  <a:gd name="T32" fmla="*/ 98796 w 1268"/>
                  <a:gd name="T33" fmla="*/ 309494 h 1188"/>
                  <a:gd name="T34" fmla="*/ 98796 w 1268"/>
                  <a:gd name="T35" fmla="*/ 309494 h 1188"/>
                  <a:gd name="T36" fmla="*/ 26682 w 1268"/>
                  <a:gd name="T37" fmla="*/ 186559 h 1188"/>
                  <a:gd name="T38" fmla="*/ 26682 w 1268"/>
                  <a:gd name="T39" fmla="*/ 186559 h 1188"/>
                  <a:gd name="T40" fmla="*/ 228239 w 1268"/>
                  <a:gd name="T41" fmla="*/ 26600 h 1188"/>
                  <a:gd name="T42" fmla="*/ 228239 w 1268"/>
                  <a:gd name="T43" fmla="*/ 26600 h 1188"/>
                  <a:gd name="T44" fmla="*/ 429797 w 1268"/>
                  <a:gd name="T45" fmla="*/ 186559 h 1188"/>
                  <a:gd name="T46" fmla="*/ 429797 w 1268"/>
                  <a:gd name="T47" fmla="*/ 186559 h 1188"/>
                  <a:gd name="T48" fmla="*/ 228239 w 1268"/>
                  <a:gd name="T49" fmla="*/ 347237 h 1188"/>
                  <a:gd name="T50" fmla="*/ 388692 w 1268"/>
                  <a:gd name="T51" fmla="*/ 53559 h 1188"/>
                  <a:gd name="T52" fmla="*/ 388692 w 1268"/>
                  <a:gd name="T53" fmla="*/ 53559 h 1188"/>
                  <a:gd name="T54" fmla="*/ 228239 w 1268"/>
                  <a:gd name="T55" fmla="*/ 0 h 1188"/>
                  <a:gd name="T56" fmla="*/ 228239 w 1268"/>
                  <a:gd name="T57" fmla="*/ 0 h 1188"/>
                  <a:gd name="T58" fmla="*/ 67787 w 1268"/>
                  <a:gd name="T59" fmla="*/ 53559 h 1188"/>
                  <a:gd name="T60" fmla="*/ 67787 w 1268"/>
                  <a:gd name="T61" fmla="*/ 53559 h 1188"/>
                  <a:gd name="T62" fmla="*/ 0 w 1268"/>
                  <a:gd name="T63" fmla="*/ 186559 h 1188"/>
                  <a:gd name="T64" fmla="*/ 0 w 1268"/>
                  <a:gd name="T65" fmla="*/ 186559 h 1188"/>
                  <a:gd name="T66" fmla="*/ 80046 w 1268"/>
                  <a:gd name="T67" fmla="*/ 329264 h 1188"/>
                  <a:gd name="T68" fmla="*/ 80046 w 1268"/>
                  <a:gd name="T69" fmla="*/ 329264 h 1188"/>
                  <a:gd name="T70" fmla="*/ 80407 w 1268"/>
                  <a:gd name="T71" fmla="*/ 333937 h 1188"/>
                  <a:gd name="T72" fmla="*/ 80407 w 1268"/>
                  <a:gd name="T73" fmla="*/ 333937 h 1188"/>
                  <a:gd name="T74" fmla="*/ 38941 w 1268"/>
                  <a:gd name="T75" fmla="*/ 388934 h 1188"/>
                  <a:gd name="T76" fmla="*/ 38941 w 1268"/>
                  <a:gd name="T77" fmla="*/ 388934 h 1188"/>
                  <a:gd name="T78" fmla="*/ 28485 w 1268"/>
                  <a:gd name="T79" fmla="*/ 406548 h 1188"/>
                  <a:gd name="T80" fmla="*/ 28485 w 1268"/>
                  <a:gd name="T81" fmla="*/ 406548 h 1188"/>
                  <a:gd name="T82" fmla="*/ 34615 w 1268"/>
                  <a:gd name="T83" fmla="*/ 421286 h 1188"/>
                  <a:gd name="T84" fmla="*/ 34615 w 1268"/>
                  <a:gd name="T85" fmla="*/ 421286 h 1188"/>
                  <a:gd name="T86" fmla="*/ 48677 w 1268"/>
                  <a:gd name="T87" fmla="*/ 426678 h 1188"/>
                  <a:gd name="T88" fmla="*/ 48677 w 1268"/>
                  <a:gd name="T89" fmla="*/ 426678 h 1188"/>
                  <a:gd name="T90" fmla="*/ 49758 w 1268"/>
                  <a:gd name="T91" fmla="*/ 426678 h 1188"/>
                  <a:gd name="T92" fmla="*/ 49758 w 1268"/>
                  <a:gd name="T93" fmla="*/ 426678 h 1188"/>
                  <a:gd name="T94" fmla="*/ 199755 w 1268"/>
                  <a:gd name="T95" fmla="*/ 372399 h 1188"/>
                  <a:gd name="T96" fmla="*/ 199755 w 1268"/>
                  <a:gd name="T97" fmla="*/ 372399 h 1188"/>
                  <a:gd name="T98" fmla="*/ 228239 w 1268"/>
                  <a:gd name="T99" fmla="*/ 374197 h 1188"/>
                  <a:gd name="T100" fmla="*/ 228239 w 1268"/>
                  <a:gd name="T101" fmla="*/ 374197 h 1188"/>
                  <a:gd name="T102" fmla="*/ 388692 w 1268"/>
                  <a:gd name="T103" fmla="*/ 320278 h 1188"/>
                  <a:gd name="T104" fmla="*/ 388692 w 1268"/>
                  <a:gd name="T105" fmla="*/ 320278 h 1188"/>
                  <a:gd name="T106" fmla="*/ 456839 w 1268"/>
                  <a:gd name="T107" fmla="*/ 186559 h 1188"/>
                  <a:gd name="T108" fmla="*/ 456839 w 1268"/>
                  <a:gd name="T109" fmla="*/ 186559 h 1188"/>
                  <a:gd name="T110" fmla="*/ 388692 w 1268"/>
                  <a:gd name="T111" fmla="*/ 53559 h 11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188">
                    <a:moveTo>
                      <a:pt x="633" y="966"/>
                    </a:moveTo>
                    <a:lnTo>
                      <a:pt x="633" y="966"/>
                    </a:lnTo>
                    <a:cubicBezTo>
                      <a:pt x="606" y="966"/>
                      <a:pt x="577" y="965"/>
                      <a:pt x="551" y="961"/>
                    </a:cubicBezTo>
                    <a:cubicBezTo>
                      <a:pt x="535" y="959"/>
                      <a:pt x="522" y="965"/>
                      <a:pt x="510" y="976"/>
                    </a:cubicBezTo>
                    <a:cubicBezTo>
                      <a:pt x="458" y="1026"/>
                      <a:pt x="400" y="1062"/>
                      <a:pt x="332" y="1083"/>
                    </a:cubicBezTo>
                    <a:cubicBezTo>
                      <a:pt x="293" y="1095"/>
                      <a:pt x="251" y="1104"/>
                      <a:pt x="202" y="1108"/>
                    </a:cubicBezTo>
                    <a:cubicBezTo>
                      <a:pt x="221" y="1094"/>
                      <a:pt x="237" y="1076"/>
                      <a:pt x="251" y="1058"/>
                    </a:cubicBezTo>
                    <a:cubicBezTo>
                      <a:pt x="282" y="1018"/>
                      <a:pt x="298" y="974"/>
                      <a:pt x="298" y="929"/>
                    </a:cubicBezTo>
                    <a:cubicBezTo>
                      <a:pt x="298" y="917"/>
                      <a:pt x="296" y="907"/>
                      <a:pt x="295" y="897"/>
                    </a:cubicBezTo>
                    <a:cubicBezTo>
                      <a:pt x="293" y="882"/>
                      <a:pt x="286" y="870"/>
                      <a:pt x="274" y="861"/>
                    </a:cubicBezTo>
                    <a:cubicBezTo>
                      <a:pt x="146" y="777"/>
                      <a:pt x="74" y="651"/>
                      <a:pt x="74" y="519"/>
                    </a:cubicBezTo>
                    <a:cubicBezTo>
                      <a:pt x="74" y="273"/>
                      <a:pt x="324" y="74"/>
                      <a:pt x="633" y="74"/>
                    </a:cubicBezTo>
                    <a:cubicBezTo>
                      <a:pt x="942" y="74"/>
                      <a:pt x="1192" y="273"/>
                      <a:pt x="1192" y="519"/>
                    </a:cubicBezTo>
                    <a:cubicBezTo>
                      <a:pt x="1192" y="766"/>
                      <a:pt x="942" y="966"/>
                      <a:pt x="633" y="966"/>
                    </a:cubicBezTo>
                    <a:close/>
                    <a:moveTo>
                      <a:pt x="1078" y="149"/>
                    </a:moveTo>
                    <a:lnTo>
                      <a:pt x="1078" y="149"/>
                    </a:lnTo>
                    <a:cubicBezTo>
                      <a:pt x="958" y="53"/>
                      <a:pt x="801" y="0"/>
                      <a:pt x="633" y="0"/>
                    </a:cubicBezTo>
                    <a:cubicBezTo>
                      <a:pt x="465" y="0"/>
                      <a:pt x="307" y="53"/>
                      <a:pt x="188" y="149"/>
                    </a:cubicBezTo>
                    <a:cubicBezTo>
                      <a:pt x="67" y="248"/>
                      <a:pt x="0" y="380"/>
                      <a:pt x="0" y="519"/>
                    </a:cubicBezTo>
                    <a:cubicBezTo>
                      <a:pt x="0" y="673"/>
                      <a:pt x="80" y="817"/>
                      <a:pt x="222" y="916"/>
                    </a:cubicBezTo>
                    <a:cubicBezTo>
                      <a:pt x="223" y="920"/>
                      <a:pt x="223" y="925"/>
                      <a:pt x="223" y="929"/>
                    </a:cubicBezTo>
                    <a:cubicBezTo>
                      <a:pt x="223" y="974"/>
                      <a:pt x="193" y="1038"/>
                      <a:pt x="108" y="1082"/>
                    </a:cubicBezTo>
                    <a:cubicBezTo>
                      <a:pt x="91" y="1092"/>
                      <a:pt x="79" y="1110"/>
                      <a:pt x="79" y="1131"/>
                    </a:cubicBezTo>
                    <a:cubicBezTo>
                      <a:pt x="79" y="1147"/>
                      <a:pt x="85" y="1162"/>
                      <a:pt x="96" y="1172"/>
                    </a:cubicBezTo>
                    <a:cubicBezTo>
                      <a:pt x="107" y="1183"/>
                      <a:pt x="120" y="1187"/>
                      <a:pt x="135" y="1187"/>
                    </a:cubicBezTo>
                    <a:cubicBezTo>
                      <a:pt x="137" y="1187"/>
                      <a:pt x="137" y="1187"/>
                      <a:pt x="138" y="1187"/>
                    </a:cubicBezTo>
                    <a:cubicBezTo>
                      <a:pt x="268" y="1183"/>
                      <a:pt x="419" y="1160"/>
                      <a:pt x="554" y="1036"/>
                    </a:cubicBezTo>
                    <a:cubicBezTo>
                      <a:pt x="579" y="1039"/>
                      <a:pt x="606" y="1041"/>
                      <a:pt x="633" y="1041"/>
                    </a:cubicBezTo>
                    <a:cubicBezTo>
                      <a:pt x="801" y="1041"/>
                      <a:pt x="959" y="987"/>
                      <a:pt x="1078" y="891"/>
                    </a:cubicBezTo>
                    <a:cubicBezTo>
                      <a:pt x="1199" y="792"/>
                      <a:pt x="1267" y="660"/>
                      <a:pt x="1267" y="519"/>
                    </a:cubicBezTo>
                    <a:cubicBezTo>
                      <a:pt x="1267" y="380"/>
                      <a:pt x="1199" y="248"/>
                      <a:pt x="1078" y="1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1" name="Freeform 51">
                <a:extLst>
                  <a:ext uri="{FF2B5EF4-FFF2-40B4-BE49-F238E27FC236}">
                    <a16:creationId xmlns:a16="http://schemas.microsoft.com/office/drawing/2014/main" id="{02BF3C73-4D42-9347-8BB6-745108F7852A}"/>
                  </a:ext>
                </a:extLst>
              </p:cNvPr>
              <p:cNvSpPr>
                <a:spLocks noChangeArrowheads="1"/>
              </p:cNvSpPr>
              <p:nvPr/>
            </p:nvSpPr>
            <p:spPr bwMode="auto">
              <a:xfrm>
                <a:off x="8877993" y="2629995"/>
                <a:ext cx="640126" cy="325677"/>
              </a:xfrm>
              <a:custGeom>
                <a:avLst/>
                <a:gdLst>
                  <a:gd name="T0" fmla="*/ 228144 w 752"/>
                  <a:gd name="T1" fmla="*/ 111067 h 383"/>
                  <a:gd name="T2" fmla="*/ 244388 w 752"/>
                  <a:gd name="T3" fmla="*/ 95200 h 383"/>
                  <a:gd name="T4" fmla="*/ 109740 w 752"/>
                  <a:gd name="T5" fmla="*/ 111067 h 383"/>
                  <a:gd name="T6" fmla="*/ 93857 w 752"/>
                  <a:gd name="T7" fmla="*/ 95200 h 383"/>
                  <a:gd name="T8" fmla="*/ 109740 w 752"/>
                  <a:gd name="T9" fmla="*/ 111067 h 383"/>
                  <a:gd name="T10" fmla="*/ 42596 w 752"/>
                  <a:gd name="T11" fmla="*/ 27406 h 383"/>
                  <a:gd name="T12" fmla="*/ 26352 w 752"/>
                  <a:gd name="T13" fmla="*/ 42912 h 383"/>
                  <a:gd name="T14" fmla="*/ 162083 w 752"/>
                  <a:gd name="T15" fmla="*/ 27406 h 383"/>
                  <a:gd name="T16" fmla="*/ 177244 w 752"/>
                  <a:gd name="T17" fmla="*/ 42912 h 383"/>
                  <a:gd name="T18" fmla="*/ 162083 w 752"/>
                  <a:gd name="T19" fmla="*/ 27406 h 383"/>
                  <a:gd name="T20" fmla="*/ 225617 w 752"/>
                  <a:gd name="T21" fmla="*/ 68515 h 383"/>
                  <a:gd name="T22" fmla="*/ 221285 w 752"/>
                  <a:gd name="T23" fmla="*/ 68515 h 383"/>
                  <a:gd name="T24" fmla="*/ 203597 w 752"/>
                  <a:gd name="T25" fmla="*/ 50845 h 383"/>
                  <a:gd name="T26" fmla="*/ 204679 w 752"/>
                  <a:gd name="T27" fmla="*/ 24882 h 383"/>
                  <a:gd name="T28" fmla="*/ 180132 w 752"/>
                  <a:gd name="T29" fmla="*/ 0 h 383"/>
                  <a:gd name="T30" fmla="*/ 159195 w 752"/>
                  <a:gd name="T31" fmla="*/ 0 h 383"/>
                  <a:gd name="T32" fmla="*/ 135009 w 752"/>
                  <a:gd name="T33" fmla="*/ 45436 h 383"/>
                  <a:gd name="T34" fmla="*/ 135731 w 752"/>
                  <a:gd name="T35" fmla="*/ 51206 h 383"/>
                  <a:gd name="T36" fmla="*/ 118043 w 752"/>
                  <a:gd name="T37" fmla="*/ 68876 h 383"/>
                  <a:gd name="T38" fmla="*/ 91330 w 752"/>
                  <a:gd name="T39" fmla="*/ 68515 h 383"/>
                  <a:gd name="T40" fmla="*/ 86637 w 752"/>
                  <a:gd name="T41" fmla="*/ 68876 h 383"/>
                  <a:gd name="T42" fmla="*/ 68948 w 752"/>
                  <a:gd name="T43" fmla="*/ 51206 h 383"/>
                  <a:gd name="T44" fmla="*/ 69309 w 752"/>
                  <a:gd name="T45" fmla="*/ 24882 h 383"/>
                  <a:gd name="T46" fmla="*/ 44762 w 752"/>
                  <a:gd name="T47" fmla="*/ 0 h 383"/>
                  <a:gd name="T48" fmla="*/ 23825 w 752"/>
                  <a:gd name="T49" fmla="*/ 0 h 383"/>
                  <a:gd name="T50" fmla="*/ 0 w 752"/>
                  <a:gd name="T51" fmla="*/ 45436 h 383"/>
                  <a:gd name="T52" fmla="*/ 23825 w 752"/>
                  <a:gd name="T53" fmla="*/ 69597 h 383"/>
                  <a:gd name="T54" fmla="*/ 44762 w 752"/>
                  <a:gd name="T55" fmla="*/ 69597 h 383"/>
                  <a:gd name="T56" fmla="*/ 67866 w 752"/>
                  <a:gd name="T57" fmla="*/ 87988 h 383"/>
                  <a:gd name="T58" fmla="*/ 67144 w 752"/>
                  <a:gd name="T59" fmla="*/ 92315 h 383"/>
                  <a:gd name="T60" fmla="*/ 67144 w 752"/>
                  <a:gd name="T61" fmla="*/ 113230 h 383"/>
                  <a:gd name="T62" fmla="*/ 112267 w 752"/>
                  <a:gd name="T63" fmla="*/ 137751 h 383"/>
                  <a:gd name="T64" fmla="*/ 136814 w 752"/>
                  <a:gd name="T65" fmla="*/ 113230 h 383"/>
                  <a:gd name="T66" fmla="*/ 136814 w 752"/>
                  <a:gd name="T67" fmla="*/ 92315 h 383"/>
                  <a:gd name="T68" fmla="*/ 155585 w 752"/>
                  <a:gd name="T69" fmla="*/ 69597 h 383"/>
                  <a:gd name="T70" fmla="*/ 159195 w 752"/>
                  <a:gd name="T71" fmla="*/ 69597 h 383"/>
                  <a:gd name="T72" fmla="*/ 180132 w 752"/>
                  <a:gd name="T73" fmla="*/ 69597 h 383"/>
                  <a:gd name="T74" fmla="*/ 202153 w 752"/>
                  <a:gd name="T75" fmla="*/ 87267 h 383"/>
                  <a:gd name="T76" fmla="*/ 201431 w 752"/>
                  <a:gd name="T77" fmla="*/ 92315 h 383"/>
                  <a:gd name="T78" fmla="*/ 201431 w 752"/>
                  <a:gd name="T79" fmla="*/ 113230 h 383"/>
                  <a:gd name="T80" fmla="*/ 246193 w 752"/>
                  <a:gd name="T81" fmla="*/ 137751 h 383"/>
                  <a:gd name="T82" fmla="*/ 271101 w 752"/>
                  <a:gd name="T83" fmla="*/ 113230 h 383"/>
                  <a:gd name="T84" fmla="*/ 271101 w 752"/>
                  <a:gd name="T85" fmla="*/ 92315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383">
                    <a:moveTo>
                      <a:pt x="677" y="308"/>
                    </a:moveTo>
                    <a:lnTo>
                      <a:pt x="632" y="308"/>
                    </a:lnTo>
                    <a:lnTo>
                      <a:pt x="632" y="264"/>
                    </a:lnTo>
                    <a:lnTo>
                      <a:pt x="677" y="264"/>
                    </a:lnTo>
                    <a:lnTo>
                      <a:pt x="677" y="308"/>
                    </a:lnTo>
                    <a:close/>
                    <a:moveTo>
                      <a:pt x="304" y="308"/>
                    </a:moveTo>
                    <a:lnTo>
                      <a:pt x="260" y="308"/>
                    </a:lnTo>
                    <a:lnTo>
                      <a:pt x="260" y="264"/>
                    </a:lnTo>
                    <a:lnTo>
                      <a:pt x="304" y="264"/>
                    </a:lnTo>
                    <a:lnTo>
                      <a:pt x="304" y="308"/>
                    </a:lnTo>
                    <a:close/>
                    <a:moveTo>
                      <a:pt x="73" y="76"/>
                    </a:moveTo>
                    <a:lnTo>
                      <a:pt x="118" y="76"/>
                    </a:lnTo>
                    <a:lnTo>
                      <a:pt x="118" y="119"/>
                    </a:lnTo>
                    <a:lnTo>
                      <a:pt x="73" y="119"/>
                    </a:lnTo>
                    <a:lnTo>
                      <a:pt x="73" y="76"/>
                    </a:lnTo>
                    <a:close/>
                    <a:moveTo>
                      <a:pt x="449" y="76"/>
                    </a:moveTo>
                    <a:lnTo>
                      <a:pt x="491" y="76"/>
                    </a:lnTo>
                    <a:lnTo>
                      <a:pt x="491" y="119"/>
                    </a:lnTo>
                    <a:lnTo>
                      <a:pt x="449" y="119"/>
                    </a:lnTo>
                    <a:lnTo>
                      <a:pt x="449" y="76"/>
                    </a:lnTo>
                    <a:close/>
                    <a:moveTo>
                      <a:pt x="682" y="190"/>
                    </a:moveTo>
                    <a:lnTo>
                      <a:pt x="625" y="190"/>
                    </a:lnTo>
                    <a:cubicBezTo>
                      <a:pt x="622" y="190"/>
                      <a:pt x="617" y="190"/>
                      <a:pt x="613" y="190"/>
                    </a:cubicBezTo>
                    <a:lnTo>
                      <a:pt x="564" y="141"/>
                    </a:lnTo>
                    <a:cubicBezTo>
                      <a:pt x="565" y="137"/>
                      <a:pt x="567" y="132"/>
                      <a:pt x="567" y="126"/>
                    </a:cubicBezTo>
                    <a:lnTo>
                      <a:pt x="567" y="69"/>
                    </a:lnTo>
                    <a:cubicBezTo>
                      <a:pt x="567" y="32"/>
                      <a:pt x="536" y="0"/>
                      <a:pt x="499" y="0"/>
                    </a:cubicBezTo>
                    <a:lnTo>
                      <a:pt x="441" y="0"/>
                    </a:lnTo>
                    <a:cubicBezTo>
                      <a:pt x="404" y="0"/>
                      <a:pt x="374" y="32"/>
                      <a:pt x="374" y="69"/>
                    </a:cubicBezTo>
                    <a:lnTo>
                      <a:pt x="374" y="126"/>
                    </a:lnTo>
                    <a:cubicBezTo>
                      <a:pt x="374" y="132"/>
                      <a:pt x="374" y="137"/>
                      <a:pt x="376" y="142"/>
                    </a:cubicBezTo>
                    <a:lnTo>
                      <a:pt x="327" y="191"/>
                    </a:lnTo>
                    <a:cubicBezTo>
                      <a:pt x="323" y="190"/>
                      <a:pt x="317" y="190"/>
                      <a:pt x="311" y="190"/>
                    </a:cubicBezTo>
                    <a:lnTo>
                      <a:pt x="253" y="190"/>
                    </a:lnTo>
                    <a:cubicBezTo>
                      <a:pt x="248" y="190"/>
                      <a:pt x="244" y="190"/>
                      <a:pt x="240" y="191"/>
                    </a:cubicBezTo>
                    <a:lnTo>
                      <a:pt x="191" y="142"/>
                    </a:lnTo>
                    <a:cubicBezTo>
                      <a:pt x="191" y="137"/>
                      <a:pt x="192" y="132"/>
                      <a:pt x="192" y="126"/>
                    </a:cubicBezTo>
                    <a:lnTo>
                      <a:pt x="192" y="69"/>
                    </a:lnTo>
                    <a:cubicBezTo>
                      <a:pt x="192" y="32"/>
                      <a:pt x="161" y="0"/>
                      <a:pt x="124" y="0"/>
                    </a:cubicBezTo>
                    <a:lnTo>
                      <a:pt x="66" y="0"/>
                    </a:lnTo>
                    <a:cubicBezTo>
                      <a:pt x="29" y="0"/>
                      <a:pt x="0" y="32"/>
                      <a:pt x="0" y="69"/>
                    </a:cubicBezTo>
                    <a:lnTo>
                      <a:pt x="0" y="126"/>
                    </a:lnTo>
                    <a:cubicBezTo>
                      <a:pt x="0" y="163"/>
                      <a:pt x="29" y="193"/>
                      <a:pt x="66" y="193"/>
                    </a:cubicBezTo>
                    <a:lnTo>
                      <a:pt x="124" y="193"/>
                    </a:lnTo>
                    <a:cubicBezTo>
                      <a:pt x="129" y="193"/>
                      <a:pt x="132" y="193"/>
                      <a:pt x="136" y="193"/>
                    </a:cubicBezTo>
                    <a:lnTo>
                      <a:pt x="188" y="244"/>
                    </a:lnTo>
                    <a:cubicBezTo>
                      <a:pt x="186" y="248"/>
                      <a:pt x="186" y="252"/>
                      <a:pt x="186" y="256"/>
                    </a:cubicBezTo>
                    <a:lnTo>
                      <a:pt x="186" y="314"/>
                    </a:lnTo>
                    <a:cubicBezTo>
                      <a:pt x="186" y="351"/>
                      <a:pt x="216" y="382"/>
                      <a:pt x="253" y="382"/>
                    </a:cubicBezTo>
                    <a:lnTo>
                      <a:pt x="311" y="382"/>
                    </a:lnTo>
                    <a:cubicBezTo>
                      <a:pt x="348" y="382"/>
                      <a:pt x="379" y="351"/>
                      <a:pt x="379" y="314"/>
                    </a:cubicBezTo>
                    <a:lnTo>
                      <a:pt x="379" y="256"/>
                    </a:lnTo>
                    <a:cubicBezTo>
                      <a:pt x="379" y="253"/>
                      <a:pt x="377" y="249"/>
                      <a:pt x="377" y="246"/>
                    </a:cubicBezTo>
                    <a:lnTo>
                      <a:pt x="431" y="193"/>
                    </a:lnTo>
                    <a:cubicBezTo>
                      <a:pt x="434" y="193"/>
                      <a:pt x="438" y="193"/>
                      <a:pt x="441" y="193"/>
                    </a:cubicBezTo>
                    <a:lnTo>
                      <a:pt x="499" y="193"/>
                    </a:lnTo>
                    <a:cubicBezTo>
                      <a:pt x="503" y="193"/>
                      <a:pt x="506" y="193"/>
                      <a:pt x="511" y="193"/>
                    </a:cubicBezTo>
                    <a:lnTo>
                      <a:pt x="560" y="242"/>
                    </a:lnTo>
                    <a:cubicBezTo>
                      <a:pt x="558" y="246"/>
                      <a:pt x="558" y="252"/>
                      <a:pt x="558" y="256"/>
                    </a:cubicBezTo>
                    <a:lnTo>
                      <a:pt x="558" y="314"/>
                    </a:lnTo>
                    <a:cubicBezTo>
                      <a:pt x="558" y="351"/>
                      <a:pt x="588" y="382"/>
                      <a:pt x="625" y="382"/>
                    </a:cubicBezTo>
                    <a:lnTo>
                      <a:pt x="682" y="382"/>
                    </a:lnTo>
                    <a:cubicBezTo>
                      <a:pt x="721" y="382"/>
                      <a:pt x="751" y="351"/>
                      <a:pt x="751" y="314"/>
                    </a:cubicBezTo>
                    <a:lnTo>
                      <a:pt x="751" y="256"/>
                    </a:lnTo>
                    <a:cubicBezTo>
                      <a:pt x="751" y="219"/>
                      <a:pt x="721" y="190"/>
                      <a:pt x="682" y="19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39" name="TextBox 36">
              <a:extLst>
                <a:ext uri="{FF2B5EF4-FFF2-40B4-BE49-F238E27FC236}">
                  <a16:creationId xmlns:a16="http://schemas.microsoft.com/office/drawing/2014/main" id="{3D2D0D5F-F7C1-D24E-8AC2-BE28DDE4A99D}"/>
                </a:ext>
              </a:extLst>
            </p:cNvPr>
            <p:cNvSpPr txBox="1"/>
            <p:nvPr/>
          </p:nvSpPr>
          <p:spPr>
            <a:xfrm>
              <a:off x="1567941" y="7036378"/>
              <a:ext cx="3931944" cy="1716496"/>
            </a:xfrm>
            <a:prstGeom prst="rect">
              <a:avLst/>
            </a:prstGeom>
            <a:noFill/>
          </p:spPr>
          <p:txBody>
            <a:bodyPr wrap="square" rtlCol="0">
              <a:spAutoFit/>
            </a:bodyPr>
            <a:lstStyle/>
            <a:p>
              <a:pPr>
                <a:lnSpc>
                  <a:spcPts val="4299"/>
                </a:lnSpc>
              </a:pPr>
              <a:r>
                <a:rPr lang="en-US" sz="2800" dirty="0">
                  <a:solidFill>
                    <a:schemeClr val="bg1"/>
                  </a:solidFill>
                  <a:latin typeface="Poppins ExtraLight" pitchFamily="2" charset="77"/>
                  <a:ea typeface="Lato Light" panose="020F0502020204030203" pitchFamily="34" charset="0"/>
                  <a:cs typeface="Poppins ExtraLight" pitchFamily="2" charset="77"/>
                </a:rPr>
                <a:t>That’s why we provide point and click solutions.</a:t>
              </a:r>
              <a:endParaRPr lang="en-US" sz="2800" dirty="0">
                <a:solidFill>
                  <a:schemeClr val="bg1"/>
                </a:solidFill>
                <a:latin typeface="Poppins ExtraLight" pitchFamily="2" charset="77"/>
                <a:ea typeface="Roboto Light" panose="02000000000000000000" pitchFamily="2" charset="0"/>
                <a:cs typeface="Poppins ExtraLight" pitchFamily="2" charset="77"/>
              </a:endParaRPr>
            </a:p>
          </p:txBody>
        </p:sp>
      </p:grpSp>
      <p:grpSp>
        <p:nvGrpSpPr>
          <p:cNvPr id="142" name="Grupo 141">
            <a:extLst>
              <a:ext uri="{FF2B5EF4-FFF2-40B4-BE49-F238E27FC236}">
                <a16:creationId xmlns:a16="http://schemas.microsoft.com/office/drawing/2014/main" id="{F7EBFEB1-166E-B34F-ABAC-CE52137FA1F9}"/>
              </a:ext>
            </a:extLst>
          </p:cNvPr>
          <p:cNvGrpSpPr/>
          <p:nvPr/>
        </p:nvGrpSpPr>
        <p:grpSpPr>
          <a:xfrm>
            <a:off x="-627846" y="9727218"/>
            <a:ext cx="6267517" cy="2341724"/>
            <a:chOff x="-627846" y="9727218"/>
            <a:chExt cx="6267517" cy="2341724"/>
          </a:xfrm>
        </p:grpSpPr>
        <p:sp>
          <p:nvSpPr>
            <p:cNvPr id="143" name="TextBox 123">
              <a:extLst>
                <a:ext uri="{FF2B5EF4-FFF2-40B4-BE49-F238E27FC236}">
                  <a16:creationId xmlns:a16="http://schemas.microsoft.com/office/drawing/2014/main" id="{199DAA68-0C96-F444-AC1D-8FAD286489F0}"/>
                </a:ext>
              </a:extLst>
            </p:cNvPr>
            <p:cNvSpPr txBox="1"/>
            <p:nvPr/>
          </p:nvSpPr>
          <p:spPr>
            <a:xfrm rot="5400000">
              <a:off x="1656053" y="8085324"/>
              <a:ext cx="2341724" cy="5625512"/>
            </a:xfrm>
            <a:prstGeom prst="rect">
              <a:avLst/>
            </a:prstGeom>
            <a:gradFill>
              <a:gsLst>
                <a:gs pos="100000">
                  <a:schemeClr val="accent4"/>
                </a:gs>
                <a:gs pos="0">
                  <a:schemeClr val="accent3"/>
                </a:gs>
              </a:gsLst>
              <a:lin ang="13200000" scaled="0"/>
            </a:gradFill>
            <a:ln w="28575" cmpd="sng">
              <a:noFill/>
            </a:ln>
          </p:spPr>
          <p:txBody>
            <a:bodyPr wrap="square" lIns="243840" tIns="121920" rIns="243840" bIns="121920" rtlCol="0" anchor="b" anchorCtr="0">
              <a:spAutoFit/>
            </a:bodyPr>
            <a:lstStyle/>
            <a:p>
              <a:pPr algn="ctr">
                <a:lnSpc>
                  <a:spcPts val="6080"/>
                </a:lnSpc>
              </a:pPr>
              <a:endParaRPr lang="en-US" dirty="0">
                <a:solidFill>
                  <a:srgbClr val="FFFFFF"/>
                </a:solidFill>
                <a:latin typeface="Lato" panose="020F0502020204030203" pitchFamily="34" charset="0"/>
                <a:ea typeface="Lato" panose="020F0502020204030203" pitchFamily="34" charset="0"/>
                <a:cs typeface="Lato" panose="020F0502020204030203" pitchFamily="34" charset="0"/>
              </a:endParaRPr>
            </a:p>
          </p:txBody>
        </p:sp>
        <p:sp>
          <p:nvSpPr>
            <p:cNvPr id="144" name="TextBox 36">
              <a:extLst>
                <a:ext uri="{FF2B5EF4-FFF2-40B4-BE49-F238E27FC236}">
                  <a16:creationId xmlns:a16="http://schemas.microsoft.com/office/drawing/2014/main" id="{A523CC7A-57CC-FC4D-AE04-811AABD1FE85}"/>
                </a:ext>
              </a:extLst>
            </p:cNvPr>
            <p:cNvSpPr txBox="1"/>
            <p:nvPr/>
          </p:nvSpPr>
          <p:spPr>
            <a:xfrm>
              <a:off x="1631003" y="10063358"/>
              <a:ext cx="3931944" cy="1716496"/>
            </a:xfrm>
            <a:prstGeom prst="rect">
              <a:avLst/>
            </a:prstGeom>
            <a:noFill/>
          </p:spPr>
          <p:txBody>
            <a:bodyPr wrap="square" rtlCol="0">
              <a:spAutoFit/>
            </a:bodyPr>
            <a:lstStyle/>
            <a:p>
              <a:pPr>
                <a:lnSpc>
                  <a:spcPts val="4299"/>
                </a:lnSpc>
              </a:pPr>
              <a:r>
                <a:rPr lang="en-US" sz="2800" dirty="0">
                  <a:solidFill>
                    <a:schemeClr val="bg1"/>
                  </a:solidFill>
                  <a:latin typeface="Poppins ExtraLight" pitchFamily="2" charset="77"/>
                  <a:ea typeface="Lato Light" panose="020F0502020204030203" pitchFamily="34" charset="0"/>
                  <a:cs typeface="Poppins ExtraLight" pitchFamily="2" charset="77"/>
                </a:rPr>
                <a:t>That’s why we provide point and click solutions.</a:t>
              </a:r>
              <a:endParaRPr lang="en-US" sz="2800" dirty="0">
                <a:solidFill>
                  <a:schemeClr val="bg1"/>
                </a:solidFill>
                <a:latin typeface="Poppins ExtraLight" pitchFamily="2" charset="77"/>
                <a:ea typeface="Roboto Light" panose="02000000000000000000" pitchFamily="2" charset="0"/>
                <a:cs typeface="Poppins ExtraLight" pitchFamily="2" charset="77"/>
              </a:endParaRPr>
            </a:p>
          </p:txBody>
        </p:sp>
        <p:grpSp>
          <p:nvGrpSpPr>
            <p:cNvPr id="145" name="Group 38">
              <a:extLst>
                <a:ext uri="{FF2B5EF4-FFF2-40B4-BE49-F238E27FC236}">
                  <a16:creationId xmlns:a16="http://schemas.microsoft.com/office/drawing/2014/main" id="{99A0DDF3-169D-4348-A7DA-0CB294D68935}"/>
                </a:ext>
              </a:extLst>
            </p:cNvPr>
            <p:cNvGrpSpPr>
              <a:grpSpLocks noChangeAspect="1"/>
            </p:cNvGrpSpPr>
            <p:nvPr/>
          </p:nvGrpSpPr>
          <p:grpSpPr>
            <a:xfrm>
              <a:off x="-627846" y="9938704"/>
              <a:ext cx="1861200" cy="1874127"/>
              <a:chOff x="5231890" y="4370690"/>
              <a:chExt cx="1078109" cy="1085596"/>
            </a:xfrm>
            <a:solidFill>
              <a:schemeClr val="bg1">
                <a:alpha val="40000"/>
              </a:schemeClr>
            </a:solidFill>
          </p:grpSpPr>
          <p:sp>
            <p:nvSpPr>
              <p:cNvPr id="146" name="Freeform 23">
                <a:extLst>
                  <a:ext uri="{FF2B5EF4-FFF2-40B4-BE49-F238E27FC236}">
                    <a16:creationId xmlns:a16="http://schemas.microsoft.com/office/drawing/2014/main" id="{2EFF4B71-5AED-7F43-B653-CE57AE62F6B1}"/>
                  </a:ext>
                </a:extLst>
              </p:cNvPr>
              <p:cNvSpPr>
                <a:spLocks noChangeArrowheads="1"/>
              </p:cNvSpPr>
              <p:nvPr/>
            </p:nvSpPr>
            <p:spPr bwMode="auto">
              <a:xfrm>
                <a:off x="5231890" y="4378177"/>
                <a:ext cx="1078109" cy="1078109"/>
              </a:xfrm>
              <a:custGeom>
                <a:avLst/>
                <a:gdLst>
                  <a:gd name="T0" fmla="*/ 443509 w 1269"/>
                  <a:gd name="T1" fmla="*/ 430157 h 1268"/>
                  <a:gd name="T2" fmla="*/ 46477 w 1269"/>
                  <a:gd name="T3" fmla="*/ 430157 h 1268"/>
                  <a:gd name="T4" fmla="*/ 46477 w 1269"/>
                  <a:gd name="T5" fmla="*/ 430157 h 1268"/>
                  <a:gd name="T6" fmla="*/ 26661 w 1269"/>
                  <a:gd name="T7" fmla="*/ 410326 h 1268"/>
                  <a:gd name="T8" fmla="*/ 26661 w 1269"/>
                  <a:gd name="T9" fmla="*/ 12980 h 1268"/>
                  <a:gd name="T10" fmla="*/ 26661 w 1269"/>
                  <a:gd name="T11" fmla="*/ 12980 h 1268"/>
                  <a:gd name="T12" fmla="*/ 13330 w 1269"/>
                  <a:gd name="T13" fmla="*/ 0 h 1268"/>
                  <a:gd name="T14" fmla="*/ 13330 w 1269"/>
                  <a:gd name="T15" fmla="*/ 0 h 1268"/>
                  <a:gd name="T16" fmla="*/ 0 w 1269"/>
                  <a:gd name="T17" fmla="*/ 12980 h 1268"/>
                  <a:gd name="T18" fmla="*/ 0 w 1269"/>
                  <a:gd name="T19" fmla="*/ 410326 h 1268"/>
                  <a:gd name="T20" fmla="*/ 0 w 1269"/>
                  <a:gd name="T21" fmla="*/ 410326 h 1268"/>
                  <a:gd name="T22" fmla="*/ 46477 w 1269"/>
                  <a:gd name="T23" fmla="*/ 456839 h 1268"/>
                  <a:gd name="T24" fmla="*/ 443509 w 1269"/>
                  <a:gd name="T25" fmla="*/ 456839 h 1268"/>
                  <a:gd name="T26" fmla="*/ 443509 w 1269"/>
                  <a:gd name="T27" fmla="*/ 456839 h 1268"/>
                  <a:gd name="T28" fmla="*/ 456840 w 1269"/>
                  <a:gd name="T29" fmla="*/ 443498 h 1268"/>
                  <a:gd name="T30" fmla="*/ 456840 w 1269"/>
                  <a:gd name="T31" fmla="*/ 443498 h 1268"/>
                  <a:gd name="T32" fmla="*/ 443509 w 1269"/>
                  <a:gd name="T33" fmla="*/ 430157 h 12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269" h="1268">
                    <a:moveTo>
                      <a:pt x="1231" y="1193"/>
                    </a:moveTo>
                    <a:lnTo>
                      <a:pt x="129" y="1193"/>
                    </a:lnTo>
                    <a:cubicBezTo>
                      <a:pt x="99" y="1193"/>
                      <a:pt x="74" y="1168"/>
                      <a:pt x="74" y="1138"/>
                    </a:cubicBezTo>
                    <a:lnTo>
                      <a:pt x="74" y="36"/>
                    </a:lnTo>
                    <a:cubicBezTo>
                      <a:pt x="74" y="16"/>
                      <a:pt x="58" y="0"/>
                      <a:pt x="37" y="0"/>
                    </a:cubicBezTo>
                    <a:cubicBezTo>
                      <a:pt x="16" y="0"/>
                      <a:pt x="0" y="16"/>
                      <a:pt x="0" y="36"/>
                    </a:cubicBezTo>
                    <a:lnTo>
                      <a:pt x="0" y="1138"/>
                    </a:lnTo>
                    <a:cubicBezTo>
                      <a:pt x="0" y="1209"/>
                      <a:pt x="58" y="1267"/>
                      <a:pt x="129" y="1267"/>
                    </a:cubicBezTo>
                    <a:lnTo>
                      <a:pt x="1231" y="1267"/>
                    </a:lnTo>
                    <a:cubicBezTo>
                      <a:pt x="1250" y="1267"/>
                      <a:pt x="1268" y="1251"/>
                      <a:pt x="1268" y="1230"/>
                    </a:cubicBezTo>
                    <a:cubicBezTo>
                      <a:pt x="1268" y="1209"/>
                      <a:pt x="1250" y="1193"/>
                      <a:pt x="1231" y="119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7" name="Freeform 24">
                <a:extLst>
                  <a:ext uri="{FF2B5EF4-FFF2-40B4-BE49-F238E27FC236}">
                    <a16:creationId xmlns:a16="http://schemas.microsoft.com/office/drawing/2014/main" id="{BD5F2983-24B8-EE4F-A7C8-4A6E34F95105}"/>
                  </a:ext>
                </a:extLst>
              </p:cNvPr>
              <p:cNvSpPr>
                <a:spLocks noChangeArrowheads="1"/>
              </p:cNvSpPr>
              <p:nvPr/>
            </p:nvSpPr>
            <p:spPr bwMode="auto">
              <a:xfrm>
                <a:off x="6167748" y="4748778"/>
                <a:ext cx="63637" cy="576489"/>
              </a:xfrm>
              <a:custGeom>
                <a:avLst/>
                <a:gdLst>
                  <a:gd name="T0" fmla="*/ 13314 w 75"/>
                  <a:gd name="T1" fmla="*/ 244115 h 679"/>
                  <a:gd name="T2" fmla="*/ 13314 w 75"/>
                  <a:gd name="T3" fmla="*/ 244115 h 679"/>
                  <a:gd name="T4" fmla="*/ 26627 w 75"/>
                  <a:gd name="T5" fmla="*/ 230433 h 679"/>
                  <a:gd name="T6" fmla="*/ 26627 w 75"/>
                  <a:gd name="T7" fmla="*/ 13322 h 679"/>
                  <a:gd name="T8" fmla="*/ 26627 w 75"/>
                  <a:gd name="T9" fmla="*/ 13322 h 679"/>
                  <a:gd name="T10" fmla="*/ 13314 w 75"/>
                  <a:gd name="T11" fmla="*/ 0 h 679"/>
                  <a:gd name="T12" fmla="*/ 13314 w 75"/>
                  <a:gd name="T13" fmla="*/ 0 h 679"/>
                  <a:gd name="T14" fmla="*/ 0 w 75"/>
                  <a:gd name="T15" fmla="*/ 13322 h 679"/>
                  <a:gd name="T16" fmla="*/ 0 w 75"/>
                  <a:gd name="T17" fmla="*/ 230433 h 679"/>
                  <a:gd name="T18" fmla="*/ 0 w 75"/>
                  <a:gd name="T19" fmla="*/ 230433 h 679"/>
                  <a:gd name="T20" fmla="*/ 13314 w 75"/>
                  <a:gd name="T21" fmla="*/ 244115 h 6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679">
                    <a:moveTo>
                      <a:pt x="37" y="678"/>
                    </a:moveTo>
                    <a:lnTo>
                      <a:pt x="37" y="678"/>
                    </a:lnTo>
                    <a:cubicBezTo>
                      <a:pt x="58" y="678"/>
                      <a:pt x="74" y="661"/>
                      <a:pt x="74" y="640"/>
                    </a:cubicBezTo>
                    <a:lnTo>
                      <a:pt x="74" y="37"/>
                    </a:lnTo>
                    <a:cubicBezTo>
                      <a:pt x="74" y="16"/>
                      <a:pt x="58" y="0"/>
                      <a:pt x="37" y="0"/>
                    </a:cubicBezTo>
                    <a:cubicBezTo>
                      <a:pt x="16" y="0"/>
                      <a:pt x="0" y="16"/>
                      <a:pt x="0" y="37"/>
                    </a:cubicBezTo>
                    <a:lnTo>
                      <a:pt x="0" y="640"/>
                    </a:lnTo>
                    <a:cubicBezTo>
                      <a:pt x="0" y="661"/>
                      <a:pt x="16" y="678"/>
                      <a:pt x="37" y="6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8" name="Freeform 25">
                <a:extLst>
                  <a:ext uri="{FF2B5EF4-FFF2-40B4-BE49-F238E27FC236}">
                    <a16:creationId xmlns:a16="http://schemas.microsoft.com/office/drawing/2014/main" id="{0ACBE4B7-A75C-2249-9A4F-AE7F5D8A26DF}"/>
                  </a:ext>
                </a:extLst>
              </p:cNvPr>
              <p:cNvSpPr>
                <a:spLocks noChangeArrowheads="1"/>
              </p:cNvSpPr>
              <p:nvPr/>
            </p:nvSpPr>
            <p:spPr bwMode="auto">
              <a:xfrm>
                <a:off x="6051700" y="4861081"/>
                <a:ext cx="63640" cy="464186"/>
              </a:xfrm>
              <a:custGeom>
                <a:avLst/>
                <a:gdLst>
                  <a:gd name="T0" fmla="*/ 0 w 76"/>
                  <a:gd name="T1" fmla="*/ 13340 h 546"/>
                  <a:gd name="T2" fmla="*/ 0 w 76"/>
                  <a:gd name="T3" fmla="*/ 183150 h 546"/>
                  <a:gd name="T4" fmla="*/ 0 w 76"/>
                  <a:gd name="T5" fmla="*/ 183150 h 546"/>
                  <a:gd name="T6" fmla="*/ 13494 w 76"/>
                  <a:gd name="T7" fmla="*/ 196489 h 546"/>
                  <a:gd name="T8" fmla="*/ 13494 w 76"/>
                  <a:gd name="T9" fmla="*/ 196489 h 546"/>
                  <a:gd name="T10" fmla="*/ 26633 w 76"/>
                  <a:gd name="T11" fmla="*/ 183150 h 546"/>
                  <a:gd name="T12" fmla="*/ 26633 w 76"/>
                  <a:gd name="T13" fmla="*/ 13340 h 546"/>
                  <a:gd name="T14" fmla="*/ 26633 w 76"/>
                  <a:gd name="T15" fmla="*/ 13340 h 546"/>
                  <a:gd name="T16" fmla="*/ 13494 w 76"/>
                  <a:gd name="T17" fmla="*/ 0 h 546"/>
                  <a:gd name="T18" fmla="*/ 13494 w 76"/>
                  <a:gd name="T19" fmla="*/ 0 h 546"/>
                  <a:gd name="T20" fmla="*/ 0 w 76"/>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546">
                    <a:moveTo>
                      <a:pt x="0" y="37"/>
                    </a:moveTo>
                    <a:lnTo>
                      <a:pt x="0" y="508"/>
                    </a:lnTo>
                    <a:cubicBezTo>
                      <a:pt x="0" y="528"/>
                      <a:pt x="19" y="545"/>
                      <a:pt x="38" y="545"/>
                    </a:cubicBezTo>
                    <a:cubicBezTo>
                      <a:pt x="59" y="545"/>
                      <a:pt x="75" y="528"/>
                      <a:pt x="75" y="508"/>
                    </a:cubicBezTo>
                    <a:lnTo>
                      <a:pt x="75" y="37"/>
                    </a:lnTo>
                    <a:cubicBezTo>
                      <a:pt x="75" y="17"/>
                      <a:pt x="59" y="0"/>
                      <a:pt x="38" y="0"/>
                    </a:cubicBezTo>
                    <a:cubicBezTo>
                      <a:pt x="19"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9" name="Freeform 26">
                <a:extLst>
                  <a:ext uri="{FF2B5EF4-FFF2-40B4-BE49-F238E27FC236}">
                    <a16:creationId xmlns:a16="http://schemas.microsoft.com/office/drawing/2014/main" id="{3A5C0437-F32E-4C4D-BDAA-F7CC9A0956B2}"/>
                  </a:ext>
                </a:extLst>
              </p:cNvPr>
              <p:cNvSpPr>
                <a:spLocks noChangeArrowheads="1"/>
              </p:cNvSpPr>
              <p:nvPr/>
            </p:nvSpPr>
            <p:spPr bwMode="auto">
              <a:xfrm>
                <a:off x="5939397" y="5029534"/>
                <a:ext cx="63640" cy="295732"/>
              </a:xfrm>
              <a:custGeom>
                <a:avLst/>
                <a:gdLst>
                  <a:gd name="T0" fmla="*/ 0 w 76"/>
                  <a:gd name="T1" fmla="*/ 13373 h 347"/>
                  <a:gd name="T2" fmla="*/ 0 w 76"/>
                  <a:gd name="T3" fmla="*/ 111679 h 347"/>
                  <a:gd name="T4" fmla="*/ 0 w 76"/>
                  <a:gd name="T5" fmla="*/ 111679 h 347"/>
                  <a:gd name="T6" fmla="*/ 13139 w 76"/>
                  <a:gd name="T7" fmla="*/ 125052 h 347"/>
                  <a:gd name="T8" fmla="*/ 13139 w 76"/>
                  <a:gd name="T9" fmla="*/ 125052 h 347"/>
                  <a:gd name="T10" fmla="*/ 26633 w 76"/>
                  <a:gd name="T11" fmla="*/ 111679 h 347"/>
                  <a:gd name="T12" fmla="*/ 26633 w 76"/>
                  <a:gd name="T13" fmla="*/ 13373 h 347"/>
                  <a:gd name="T14" fmla="*/ 26633 w 76"/>
                  <a:gd name="T15" fmla="*/ 13373 h 347"/>
                  <a:gd name="T16" fmla="*/ 13139 w 76"/>
                  <a:gd name="T17" fmla="*/ 0 h 347"/>
                  <a:gd name="T18" fmla="*/ 13139 w 76"/>
                  <a:gd name="T19" fmla="*/ 0 h 347"/>
                  <a:gd name="T20" fmla="*/ 0 w 76"/>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0" y="37"/>
                    </a:moveTo>
                    <a:lnTo>
                      <a:pt x="0" y="309"/>
                    </a:lnTo>
                    <a:cubicBezTo>
                      <a:pt x="0" y="329"/>
                      <a:pt x="17" y="346"/>
                      <a:pt x="37" y="346"/>
                    </a:cubicBezTo>
                    <a:cubicBezTo>
                      <a:pt x="57" y="346"/>
                      <a:pt x="75" y="329"/>
                      <a:pt x="75" y="309"/>
                    </a:cubicBezTo>
                    <a:lnTo>
                      <a:pt x="75" y="37"/>
                    </a:lnTo>
                    <a:cubicBezTo>
                      <a:pt x="75" y="16"/>
                      <a:pt x="57" y="0"/>
                      <a:pt x="37" y="0"/>
                    </a:cubicBezTo>
                    <a:cubicBezTo>
                      <a:pt x="17"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0" name="Freeform 27">
                <a:extLst>
                  <a:ext uri="{FF2B5EF4-FFF2-40B4-BE49-F238E27FC236}">
                    <a16:creationId xmlns:a16="http://schemas.microsoft.com/office/drawing/2014/main" id="{A5384DAE-4D92-2840-875E-0E5CB116F3EB}"/>
                  </a:ext>
                </a:extLst>
              </p:cNvPr>
              <p:cNvSpPr>
                <a:spLocks noChangeArrowheads="1"/>
              </p:cNvSpPr>
              <p:nvPr/>
            </p:nvSpPr>
            <p:spPr bwMode="auto">
              <a:xfrm>
                <a:off x="5823352" y="5029534"/>
                <a:ext cx="63637"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7 w 75"/>
                  <a:gd name="T11" fmla="*/ 111679 h 347"/>
                  <a:gd name="T12" fmla="*/ 26627 w 75"/>
                  <a:gd name="T13" fmla="*/ 13373 h 347"/>
                  <a:gd name="T14" fmla="*/ 26627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8" y="346"/>
                      <a:pt x="74" y="329"/>
                      <a:pt x="74" y="309"/>
                    </a:cubicBezTo>
                    <a:lnTo>
                      <a:pt x="74" y="37"/>
                    </a:lnTo>
                    <a:cubicBezTo>
                      <a:pt x="74" y="16"/>
                      <a:pt x="58"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1" name="Freeform 28">
                <a:extLst>
                  <a:ext uri="{FF2B5EF4-FFF2-40B4-BE49-F238E27FC236}">
                    <a16:creationId xmlns:a16="http://schemas.microsoft.com/office/drawing/2014/main" id="{4084FBE4-3614-B247-B1F3-FE281C63C597}"/>
                  </a:ext>
                </a:extLst>
              </p:cNvPr>
              <p:cNvSpPr>
                <a:spLocks noChangeArrowheads="1"/>
              </p:cNvSpPr>
              <p:nvPr/>
            </p:nvSpPr>
            <p:spPr bwMode="auto">
              <a:xfrm>
                <a:off x="5707305" y="4861081"/>
                <a:ext cx="63640" cy="464186"/>
              </a:xfrm>
              <a:custGeom>
                <a:avLst/>
                <a:gdLst>
                  <a:gd name="T0" fmla="*/ 0 w 75"/>
                  <a:gd name="T1" fmla="*/ 13340 h 546"/>
                  <a:gd name="T2" fmla="*/ 0 w 75"/>
                  <a:gd name="T3" fmla="*/ 183150 h 546"/>
                  <a:gd name="T4" fmla="*/ 0 w 75"/>
                  <a:gd name="T5" fmla="*/ 183150 h 546"/>
                  <a:gd name="T6" fmla="*/ 13314 w 75"/>
                  <a:gd name="T7" fmla="*/ 196489 h 546"/>
                  <a:gd name="T8" fmla="*/ 13314 w 75"/>
                  <a:gd name="T9" fmla="*/ 196489 h 546"/>
                  <a:gd name="T10" fmla="*/ 26628 w 75"/>
                  <a:gd name="T11" fmla="*/ 183150 h 546"/>
                  <a:gd name="T12" fmla="*/ 26628 w 75"/>
                  <a:gd name="T13" fmla="*/ 13340 h 546"/>
                  <a:gd name="T14" fmla="*/ 26628 w 75"/>
                  <a:gd name="T15" fmla="*/ 13340 h 546"/>
                  <a:gd name="T16" fmla="*/ 13314 w 75"/>
                  <a:gd name="T17" fmla="*/ 0 h 546"/>
                  <a:gd name="T18" fmla="*/ 13314 w 75"/>
                  <a:gd name="T19" fmla="*/ 0 h 546"/>
                  <a:gd name="T20" fmla="*/ 0 w 75"/>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546">
                    <a:moveTo>
                      <a:pt x="0" y="37"/>
                    </a:moveTo>
                    <a:lnTo>
                      <a:pt x="0" y="508"/>
                    </a:lnTo>
                    <a:cubicBezTo>
                      <a:pt x="0" y="528"/>
                      <a:pt x="17" y="545"/>
                      <a:pt x="37" y="545"/>
                    </a:cubicBezTo>
                    <a:cubicBezTo>
                      <a:pt x="58" y="545"/>
                      <a:pt x="74" y="528"/>
                      <a:pt x="74" y="508"/>
                    </a:cubicBezTo>
                    <a:lnTo>
                      <a:pt x="74" y="37"/>
                    </a:lnTo>
                    <a:cubicBezTo>
                      <a:pt x="74" y="17"/>
                      <a:pt x="58" y="0"/>
                      <a:pt x="37" y="0"/>
                    </a:cubicBezTo>
                    <a:cubicBezTo>
                      <a:pt x="17"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2" name="Freeform 29">
                <a:extLst>
                  <a:ext uri="{FF2B5EF4-FFF2-40B4-BE49-F238E27FC236}">
                    <a16:creationId xmlns:a16="http://schemas.microsoft.com/office/drawing/2014/main" id="{0AA656E0-3EB1-EC4F-9B20-7A5907E60725}"/>
                  </a:ext>
                </a:extLst>
              </p:cNvPr>
              <p:cNvSpPr>
                <a:spLocks noChangeArrowheads="1"/>
              </p:cNvSpPr>
              <p:nvPr/>
            </p:nvSpPr>
            <p:spPr bwMode="auto">
              <a:xfrm>
                <a:off x="5591259" y="4947179"/>
                <a:ext cx="63637" cy="378088"/>
              </a:xfrm>
              <a:custGeom>
                <a:avLst/>
                <a:gdLst>
                  <a:gd name="T0" fmla="*/ 0 w 75"/>
                  <a:gd name="T1" fmla="*/ 13272 h 447"/>
                  <a:gd name="T2" fmla="*/ 0 w 75"/>
                  <a:gd name="T3" fmla="*/ 146707 h 447"/>
                  <a:gd name="T4" fmla="*/ 0 w 75"/>
                  <a:gd name="T5" fmla="*/ 146707 h 447"/>
                  <a:gd name="T6" fmla="*/ 13314 w 75"/>
                  <a:gd name="T7" fmla="*/ 159979 h 447"/>
                  <a:gd name="T8" fmla="*/ 13314 w 75"/>
                  <a:gd name="T9" fmla="*/ 159979 h 447"/>
                  <a:gd name="T10" fmla="*/ 26627 w 75"/>
                  <a:gd name="T11" fmla="*/ 146707 h 447"/>
                  <a:gd name="T12" fmla="*/ 26627 w 75"/>
                  <a:gd name="T13" fmla="*/ 13272 h 447"/>
                  <a:gd name="T14" fmla="*/ 26627 w 75"/>
                  <a:gd name="T15" fmla="*/ 13272 h 447"/>
                  <a:gd name="T16" fmla="*/ 13314 w 75"/>
                  <a:gd name="T17" fmla="*/ 0 h 447"/>
                  <a:gd name="T18" fmla="*/ 13314 w 75"/>
                  <a:gd name="T19" fmla="*/ 0 h 447"/>
                  <a:gd name="T20" fmla="*/ 0 w 75"/>
                  <a:gd name="T21" fmla="*/ 13272 h 4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447">
                    <a:moveTo>
                      <a:pt x="0" y="37"/>
                    </a:moveTo>
                    <a:lnTo>
                      <a:pt x="0" y="409"/>
                    </a:lnTo>
                    <a:cubicBezTo>
                      <a:pt x="0" y="429"/>
                      <a:pt x="16" y="446"/>
                      <a:pt x="37" y="446"/>
                    </a:cubicBezTo>
                    <a:cubicBezTo>
                      <a:pt x="57" y="446"/>
                      <a:pt x="74" y="429"/>
                      <a:pt x="74" y="409"/>
                    </a:cubicBezTo>
                    <a:lnTo>
                      <a:pt x="74" y="37"/>
                    </a:lnTo>
                    <a:cubicBezTo>
                      <a:pt x="74" y="17"/>
                      <a:pt x="57" y="0"/>
                      <a:pt x="37" y="0"/>
                    </a:cubicBezTo>
                    <a:cubicBezTo>
                      <a:pt x="16"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 name="Freeform 30">
                <a:extLst>
                  <a:ext uri="{FF2B5EF4-FFF2-40B4-BE49-F238E27FC236}">
                    <a16:creationId xmlns:a16="http://schemas.microsoft.com/office/drawing/2014/main" id="{9B1E76DE-80D7-194E-BCEF-5933E4772238}"/>
                  </a:ext>
                </a:extLst>
              </p:cNvPr>
              <p:cNvSpPr>
                <a:spLocks noChangeArrowheads="1"/>
              </p:cNvSpPr>
              <p:nvPr/>
            </p:nvSpPr>
            <p:spPr bwMode="auto">
              <a:xfrm>
                <a:off x="5475212" y="5029534"/>
                <a:ext cx="63640"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8 w 75"/>
                  <a:gd name="T11" fmla="*/ 111679 h 347"/>
                  <a:gd name="T12" fmla="*/ 26628 w 75"/>
                  <a:gd name="T13" fmla="*/ 13373 h 347"/>
                  <a:gd name="T14" fmla="*/ 26628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7" y="346"/>
                      <a:pt x="74" y="329"/>
                      <a:pt x="74" y="309"/>
                    </a:cubicBezTo>
                    <a:lnTo>
                      <a:pt x="74" y="37"/>
                    </a:lnTo>
                    <a:cubicBezTo>
                      <a:pt x="74" y="16"/>
                      <a:pt x="57"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4" name="Freeform 31">
                <a:extLst>
                  <a:ext uri="{FF2B5EF4-FFF2-40B4-BE49-F238E27FC236}">
                    <a16:creationId xmlns:a16="http://schemas.microsoft.com/office/drawing/2014/main" id="{110793BF-0196-534C-83B0-F72036C4EAA5}"/>
                  </a:ext>
                </a:extLst>
              </p:cNvPr>
              <p:cNvSpPr>
                <a:spLocks noChangeArrowheads="1"/>
              </p:cNvSpPr>
              <p:nvPr/>
            </p:nvSpPr>
            <p:spPr bwMode="auto">
              <a:xfrm>
                <a:off x="5359166" y="5029534"/>
                <a:ext cx="63637" cy="295732"/>
              </a:xfrm>
              <a:custGeom>
                <a:avLst/>
                <a:gdLst>
                  <a:gd name="T0" fmla="*/ 13138 w 76"/>
                  <a:gd name="T1" fmla="*/ 125052 h 347"/>
                  <a:gd name="T2" fmla="*/ 13138 w 76"/>
                  <a:gd name="T3" fmla="*/ 125052 h 347"/>
                  <a:gd name="T4" fmla="*/ 26632 w 76"/>
                  <a:gd name="T5" fmla="*/ 111318 h 347"/>
                  <a:gd name="T6" fmla="*/ 26632 w 76"/>
                  <a:gd name="T7" fmla="*/ 13373 h 347"/>
                  <a:gd name="T8" fmla="*/ 26632 w 76"/>
                  <a:gd name="T9" fmla="*/ 13373 h 347"/>
                  <a:gd name="T10" fmla="*/ 13138 w 76"/>
                  <a:gd name="T11" fmla="*/ 0 h 347"/>
                  <a:gd name="T12" fmla="*/ 13138 w 76"/>
                  <a:gd name="T13" fmla="*/ 0 h 347"/>
                  <a:gd name="T14" fmla="*/ 0 w 76"/>
                  <a:gd name="T15" fmla="*/ 13373 h 347"/>
                  <a:gd name="T16" fmla="*/ 0 w 76"/>
                  <a:gd name="T17" fmla="*/ 111318 h 347"/>
                  <a:gd name="T18" fmla="*/ 0 w 76"/>
                  <a:gd name="T19" fmla="*/ 111318 h 347"/>
                  <a:gd name="T20" fmla="*/ 13138 w 76"/>
                  <a:gd name="T21" fmla="*/ 125052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37" y="346"/>
                    </a:moveTo>
                    <a:lnTo>
                      <a:pt x="37" y="346"/>
                    </a:lnTo>
                    <a:cubicBezTo>
                      <a:pt x="58" y="346"/>
                      <a:pt x="75" y="329"/>
                      <a:pt x="75" y="308"/>
                    </a:cubicBezTo>
                    <a:lnTo>
                      <a:pt x="75" y="37"/>
                    </a:lnTo>
                    <a:cubicBezTo>
                      <a:pt x="75" y="16"/>
                      <a:pt x="58" y="0"/>
                      <a:pt x="37" y="0"/>
                    </a:cubicBezTo>
                    <a:cubicBezTo>
                      <a:pt x="18" y="0"/>
                      <a:pt x="0" y="16"/>
                      <a:pt x="0" y="37"/>
                    </a:cubicBezTo>
                    <a:lnTo>
                      <a:pt x="0" y="308"/>
                    </a:lnTo>
                    <a:cubicBezTo>
                      <a:pt x="0" y="329"/>
                      <a:pt x="18" y="346"/>
                      <a:pt x="37" y="34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5" name="Freeform 32">
                <a:extLst>
                  <a:ext uri="{FF2B5EF4-FFF2-40B4-BE49-F238E27FC236}">
                    <a16:creationId xmlns:a16="http://schemas.microsoft.com/office/drawing/2014/main" id="{4C26BB9E-2129-DC4B-9CBA-8072070CFB08}"/>
                  </a:ext>
                </a:extLst>
              </p:cNvPr>
              <p:cNvSpPr>
                <a:spLocks noChangeArrowheads="1"/>
              </p:cNvSpPr>
              <p:nvPr/>
            </p:nvSpPr>
            <p:spPr bwMode="auto">
              <a:xfrm>
                <a:off x="5441522" y="4370690"/>
                <a:ext cx="658844" cy="479159"/>
              </a:xfrm>
              <a:custGeom>
                <a:avLst/>
                <a:gdLst>
                  <a:gd name="T0" fmla="*/ 229353 w 776"/>
                  <a:gd name="T1" fmla="*/ 117396 h 566"/>
                  <a:gd name="T2" fmla="*/ 222872 w 776"/>
                  <a:gd name="T3" fmla="*/ 120628 h 566"/>
                  <a:gd name="T4" fmla="*/ 220352 w 776"/>
                  <a:gd name="T5" fmla="*/ 118114 h 566"/>
                  <a:gd name="T6" fmla="*/ 219631 w 776"/>
                  <a:gd name="T7" fmla="*/ 114165 h 566"/>
                  <a:gd name="T8" fmla="*/ 213871 w 776"/>
                  <a:gd name="T9" fmla="*/ 91907 h 566"/>
                  <a:gd name="T10" fmla="*/ 190467 w 776"/>
                  <a:gd name="T11" fmla="*/ 89753 h 566"/>
                  <a:gd name="T12" fmla="*/ 38526 w 776"/>
                  <a:gd name="T13" fmla="*/ 175197 h 566"/>
                  <a:gd name="T14" fmla="*/ 28804 w 776"/>
                  <a:gd name="T15" fmla="*/ 172684 h 566"/>
                  <a:gd name="T16" fmla="*/ 27724 w 776"/>
                  <a:gd name="T17" fmla="*/ 167658 h 566"/>
                  <a:gd name="T18" fmla="*/ 183626 w 776"/>
                  <a:gd name="T19" fmla="*/ 77187 h 566"/>
                  <a:gd name="T20" fmla="*/ 193708 w 776"/>
                  <a:gd name="T21" fmla="*/ 56365 h 566"/>
                  <a:gd name="T22" fmla="*/ 177505 w 776"/>
                  <a:gd name="T23" fmla="*/ 39491 h 566"/>
                  <a:gd name="T24" fmla="*/ 173905 w 776"/>
                  <a:gd name="T25" fmla="*/ 36978 h 566"/>
                  <a:gd name="T26" fmla="*/ 173185 w 776"/>
                  <a:gd name="T27" fmla="*/ 33388 h 566"/>
                  <a:gd name="T28" fmla="*/ 173185 w 776"/>
                  <a:gd name="T29" fmla="*/ 33388 h 566"/>
                  <a:gd name="T30" fmla="*/ 244115 w 776"/>
                  <a:gd name="T31" fmla="*/ 44158 h 566"/>
                  <a:gd name="T32" fmla="*/ 249516 w 776"/>
                  <a:gd name="T33" fmla="*/ 47748 h 566"/>
                  <a:gd name="T34" fmla="*/ 249876 w 776"/>
                  <a:gd name="T35" fmla="*/ 54211 h 566"/>
                  <a:gd name="T36" fmla="*/ 272919 w 776"/>
                  <a:gd name="T37" fmla="*/ 35183 h 566"/>
                  <a:gd name="T38" fmla="*/ 185066 w 776"/>
                  <a:gd name="T39" fmla="*/ 3590 h 566"/>
                  <a:gd name="T40" fmla="*/ 147261 w 776"/>
                  <a:gd name="T41" fmla="*/ 27644 h 566"/>
                  <a:gd name="T42" fmla="*/ 151582 w 776"/>
                  <a:gd name="T43" fmla="*/ 51339 h 566"/>
                  <a:gd name="T44" fmla="*/ 159503 w 776"/>
                  <a:gd name="T45" fmla="*/ 59955 h 566"/>
                  <a:gd name="T46" fmla="*/ 18363 w 776"/>
                  <a:gd name="T47" fmla="*/ 140014 h 566"/>
                  <a:gd name="T48" fmla="*/ 2160 w 776"/>
                  <a:gd name="T49" fmla="*/ 160478 h 566"/>
                  <a:gd name="T50" fmla="*/ 5401 w 776"/>
                  <a:gd name="T51" fmla="*/ 185967 h 566"/>
                  <a:gd name="T52" fmla="*/ 25564 w 776"/>
                  <a:gd name="T53" fmla="*/ 201764 h 566"/>
                  <a:gd name="T54" fmla="*/ 34565 w 776"/>
                  <a:gd name="T55" fmla="*/ 202841 h 566"/>
                  <a:gd name="T56" fmla="*/ 192988 w 776"/>
                  <a:gd name="T57" fmla="*/ 118833 h 566"/>
                  <a:gd name="T58" fmla="*/ 196228 w 776"/>
                  <a:gd name="T59" fmla="*/ 130321 h 566"/>
                  <a:gd name="T60" fmla="*/ 214951 w 776"/>
                  <a:gd name="T61" fmla="*/ 146117 h 566"/>
                  <a:gd name="T62" fmla="*/ 254916 w 776"/>
                  <a:gd name="T63" fmla="*/ 126013 h 566"/>
                  <a:gd name="T64" fmla="*/ 275799 w 776"/>
                  <a:gd name="T65" fmla="*/ 62827 h 5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76" h="566">
                    <a:moveTo>
                      <a:pt x="694" y="151"/>
                    </a:moveTo>
                    <a:lnTo>
                      <a:pt x="637" y="327"/>
                    </a:lnTo>
                    <a:cubicBezTo>
                      <a:pt x="634" y="334"/>
                      <a:pt x="627" y="339"/>
                      <a:pt x="619" y="336"/>
                    </a:cubicBezTo>
                    <a:cubicBezTo>
                      <a:pt x="615" y="334"/>
                      <a:pt x="612" y="331"/>
                      <a:pt x="612" y="329"/>
                    </a:cubicBezTo>
                    <a:cubicBezTo>
                      <a:pt x="610" y="327"/>
                      <a:pt x="608" y="322"/>
                      <a:pt x="610" y="318"/>
                    </a:cubicBezTo>
                    <a:cubicBezTo>
                      <a:pt x="619" y="294"/>
                      <a:pt x="612" y="271"/>
                      <a:pt x="594" y="256"/>
                    </a:cubicBezTo>
                    <a:cubicBezTo>
                      <a:pt x="575" y="240"/>
                      <a:pt x="550" y="238"/>
                      <a:pt x="529" y="250"/>
                    </a:cubicBezTo>
                    <a:lnTo>
                      <a:pt x="107" y="488"/>
                    </a:lnTo>
                    <a:cubicBezTo>
                      <a:pt x="98" y="495"/>
                      <a:pt x="84" y="492"/>
                      <a:pt x="80" y="481"/>
                    </a:cubicBezTo>
                    <a:cubicBezTo>
                      <a:pt x="77" y="476"/>
                      <a:pt x="76" y="472"/>
                      <a:pt x="77" y="467"/>
                    </a:cubicBezTo>
                    <a:cubicBezTo>
                      <a:pt x="79" y="462"/>
                      <a:pt x="83" y="457"/>
                      <a:pt x="87" y="455"/>
                    </a:cubicBezTo>
                    <a:lnTo>
                      <a:pt x="510" y="215"/>
                    </a:lnTo>
                    <a:cubicBezTo>
                      <a:pt x="530" y="203"/>
                      <a:pt x="542" y="180"/>
                      <a:pt x="538" y="157"/>
                    </a:cubicBezTo>
                    <a:cubicBezTo>
                      <a:pt x="534" y="133"/>
                      <a:pt x="517" y="114"/>
                      <a:pt x="493" y="110"/>
                    </a:cubicBezTo>
                    <a:cubicBezTo>
                      <a:pt x="487" y="110"/>
                      <a:pt x="485" y="105"/>
                      <a:pt x="483" y="103"/>
                    </a:cubicBezTo>
                    <a:cubicBezTo>
                      <a:pt x="483" y="102"/>
                      <a:pt x="480" y="98"/>
                      <a:pt x="481" y="93"/>
                    </a:cubicBezTo>
                    <a:cubicBezTo>
                      <a:pt x="483" y="87"/>
                      <a:pt x="489" y="82"/>
                      <a:pt x="495" y="82"/>
                    </a:cubicBezTo>
                    <a:lnTo>
                      <a:pt x="678" y="123"/>
                    </a:lnTo>
                    <a:cubicBezTo>
                      <a:pt x="687" y="124"/>
                      <a:pt x="692" y="130"/>
                      <a:pt x="693" y="133"/>
                    </a:cubicBezTo>
                    <a:cubicBezTo>
                      <a:pt x="694" y="136"/>
                      <a:pt x="697" y="143"/>
                      <a:pt x="694" y="151"/>
                    </a:cubicBezTo>
                    <a:close/>
                    <a:moveTo>
                      <a:pt x="758" y="98"/>
                    </a:moveTo>
                    <a:lnTo>
                      <a:pt x="758" y="98"/>
                    </a:lnTo>
                    <a:cubicBezTo>
                      <a:pt x="745" y="73"/>
                      <a:pt x="721" y="56"/>
                      <a:pt x="694" y="50"/>
                    </a:cubicBezTo>
                    <a:lnTo>
                      <a:pt x="514" y="10"/>
                    </a:lnTo>
                    <a:cubicBezTo>
                      <a:pt x="466" y="0"/>
                      <a:pt x="421" y="29"/>
                      <a:pt x="409" y="77"/>
                    </a:cubicBezTo>
                    <a:cubicBezTo>
                      <a:pt x="404" y="99"/>
                      <a:pt x="408" y="124"/>
                      <a:pt x="421" y="143"/>
                    </a:cubicBezTo>
                    <a:cubicBezTo>
                      <a:pt x="426" y="152"/>
                      <a:pt x="434" y="161"/>
                      <a:pt x="443" y="167"/>
                    </a:cubicBezTo>
                    <a:lnTo>
                      <a:pt x="51" y="390"/>
                    </a:lnTo>
                    <a:cubicBezTo>
                      <a:pt x="28" y="403"/>
                      <a:pt x="14" y="422"/>
                      <a:pt x="6" y="447"/>
                    </a:cubicBezTo>
                    <a:cubicBezTo>
                      <a:pt x="0" y="471"/>
                      <a:pt x="3" y="496"/>
                      <a:pt x="15" y="518"/>
                    </a:cubicBezTo>
                    <a:cubicBezTo>
                      <a:pt x="27" y="541"/>
                      <a:pt x="47" y="555"/>
                      <a:pt x="71" y="562"/>
                    </a:cubicBezTo>
                    <a:cubicBezTo>
                      <a:pt x="80" y="565"/>
                      <a:pt x="89" y="565"/>
                      <a:pt x="96" y="565"/>
                    </a:cubicBezTo>
                    <a:cubicBezTo>
                      <a:pt x="112" y="565"/>
                      <a:pt x="129" y="562"/>
                      <a:pt x="144" y="554"/>
                    </a:cubicBezTo>
                    <a:lnTo>
                      <a:pt x="536" y="331"/>
                    </a:lnTo>
                    <a:cubicBezTo>
                      <a:pt x="536" y="342"/>
                      <a:pt x="539" y="352"/>
                      <a:pt x="545" y="363"/>
                    </a:cubicBezTo>
                    <a:cubicBezTo>
                      <a:pt x="555" y="383"/>
                      <a:pt x="573" y="399"/>
                      <a:pt x="597" y="407"/>
                    </a:cubicBezTo>
                    <a:cubicBezTo>
                      <a:pt x="643" y="422"/>
                      <a:pt x="692" y="397"/>
                      <a:pt x="708" y="351"/>
                    </a:cubicBezTo>
                    <a:lnTo>
                      <a:pt x="766" y="175"/>
                    </a:lnTo>
                    <a:cubicBezTo>
                      <a:pt x="775" y="150"/>
                      <a:pt x="771" y="121"/>
                      <a:pt x="758" y="9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3" name="Group 2">
            <a:extLst>
              <a:ext uri="{FF2B5EF4-FFF2-40B4-BE49-F238E27FC236}">
                <a16:creationId xmlns:a16="http://schemas.microsoft.com/office/drawing/2014/main" id="{21290283-7BE3-8449-8875-3195043B123D}"/>
              </a:ext>
            </a:extLst>
          </p:cNvPr>
          <p:cNvGrpSpPr/>
          <p:nvPr/>
        </p:nvGrpSpPr>
        <p:grpSpPr>
          <a:xfrm>
            <a:off x="9192916" y="4591393"/>
            <a:ext cx="1789896" cy="3841377"/>
            <a:chOff x="11225745" y="3851540"/>
            <a:chExt cx="1789896" cy="3841377"/>
          </a:xfrm>
        </p:grpSpPr>
        <p:sp>
          <p:nvSpPr>
            <p:cNvPr id="45" name="Oval 44">
              <a:extLst>
                <a:ext uri="{FF2B5EF4-FFF2-40B4-BE49-F238E27FC236}">
                  <a16:creationId xmlns:a16="http://schemas.microsoft.com/office/drawing/2014/main" id="{41ABAEB2-C7A9-FC41-B961-A1DA59E401D0}"/>
                </a:ext>
              </a:extLst>
            </p:cNvPr>
            <p:cNvSpPr/>
            <p:nvPr/>
          </p:nvSpPr>
          <p:spPr>
            <a:xfrm>
              <a:off x="11225745" y="3851540"/>
              <a:ext cx="1789896" cy="1789894"/>
            </a:xfrm>
            <a:prstGeom prst="ellipse">
              <a:avLst/>
            </a:prstGeom>
            <a:solidFill>
              <a:schemeClr val="tx2">
                <a:alpha val="80000"/>
              </a:schemeClr>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extBox 125">
              <a:extLst>
                <a:ext uri="{FF2B5EF4-FFF2-40B4-BE49-F238E27FC236}">
                  <a16:creationId xmlns:a16="http://schemas.microsoft.com/office/drawing/2014/main" id="{56F15797-A9FA-594A-9E1A-950E7FAFEB1B}"/>
                </a:ext>
              </a:extLst>
            </p:cNvPr>
            <p:cNvSpPr txBox="1"/>
            <p:nvPr/>
          </p:nvSpPr>
          <p:spPr>
            <a:xfrm>
              <a:off x="11561223" y="4470288"/>
              <a:ext cx="1144865" cy="646331"/>
            </a:xfrm>
            <a:prstGeom prst="rect">
              <a:avLst/>
            </a:prstGeom>
            <a:noFill/>
          </p:spPr>
          <p:txBody>
            <a:bodyPr wrap="none" rtlCol="0">
              <a:spAutoFit/>
            </a:bodyPr>
            <a:lstStyle/>
            <a:p>
              <a:pPr algn="ctr"/>
              <a:r>
                <a:rPr lang="en-US" dirty="0">
                  <a:solidFill>
                    <a:schemeClr val="bg1"/>
                  </a:solidFill>
                  <a:latin typeface="Poppins Medium" pitchFamily="2" charset="77"/>
                  <a:ea typeface="Lato" panose="020F0502020204030203" pitchFamily="34" charset="0"/>
                  <a:cs typeface="Poppins Medium" pitchFamily="2" charset="77"/>
                </a:rPr>
                <a:t>60%</a:t>
              </a:r>
              <a:endParaRPr lang="en-US" sz="5400" dirty="0">
                <a:solidFill>
                  <a:schemeClr val="bg1"/>
                </a:solidFill>
                <a:latin typeface="Poppins Medium" pitchFamily="2" charset="77"/>
                <a:ea typeface="Lato" panose="020F0502020204030203" pitchFamily="34" charset="0"/>
                <a:cs typeface="Poppins Medium" pitchFamily="2" charset="77"/>
              </a:endParaRPr>
            </a:p>
          </p:txBody>
        </p:sp>
        <p:cxnSp>
          <p:nvCxnSpPr>
            <p:cNvPr id="7" name="Conector recto 6">
              <a:extLst>
                <a:ext uri="{FF2B5EF4-FFF2-40B4-BE49-F238E27FC236}">
                  <a16:creationId xmlns:a16="http://schemas.microsoft.com/office/drawing/2014/main" id="{EB259FC0-F6B6-E345-AEAD-86CCA92DC33F}"/>
                </a:ext>
              </a:extLst>
            </p:cNvPr>
            <p:cNvCxnSpPr>
              <a:cxnSpLocks/>
              <a:stCxn id="45" idx="4"/>
            </p:cNvCxnSpPr>
            <p:nvPr/>
          </p:nvCxnSpPr>
          <p:spPr>
            <a:xfrm>
              <a:off x="12120693" y="5641434"/>
              <a:ext cx="42459" cy="2051483"/>
            </a:xfrm>
            <a:prstGeom prst="line">
              <a:avLst/>
            </a:prstGeom>
            <a:ln w="82550" cap="rnd">
              <a:solidFill>
                <a:schemeClr val="tx2"/>
              </a:solidFill>
              <a:prstDash val="sysDot"/>
            </a:ln>
          </p:spPr>
          <p:style>
            <a:lnRef idx="1">
              <a:schemeClr val="accent1"/>
            </a:lnRef>
            <a:fillRef idx="0">
              <a:schemeClr val="accent1"/>
            </a:fillRef>
            <a:effectRef idx="0">
              <a:schemeClr val="accent1"/>
            </a:effectRef>
            <a:fontRef idx="minor">
              <a:schemeClr val="tx1"/>
            </a:fontRef>
          </p:style>
        </p:cxnSp>
      </p:grpSp>
      <p:grpSp>
        <p:nvGrpSpPr>
          <p:cNvPr id="4" name="Group 3">
            <a:extLst>
              <a:ext uri="{FF2B5EF4-FFF2-40B4-BE49-F238E27FC236}">
                <a16:creationId xmlns:a16="http://schemas.microsoft.com/office/drawing/2014/main" id="{79FEC4E4-C71F-1F41-A025-10B0683EE7A8}"/>
              </a:ext>
            </a:extLst>
          </p:cNvPr>
          <p:cNvGrpSpPr/>
          <p:nvPr/>
        </p:nvGrpSpPr>
        <p:grpSpPr>
          <a:xfrm>
            <a:off x="14129967" y="3302700"/>
            <a:ext cx="1789896" cy="4156359"/>
            <a:chOff x="16034923" y="6859536"/>
            <a:chExt cx="1789896" cy="4156359"/>
          </a:xfrm>
        </p:grpSpPr>
        <p:sp>
          <p:nvSpPr>
            <p:cNvPr id="97" name="Oval 96">
              <a:extLst>
                <a:ext uri="{FF2B5EF4-FFF2-40B4-BE49-F238E27FC236}">
                  <a16:creationId xmlns:a16="http://schemas.microsoft.com/office/drawing/2014/main" id="{14EF3BFE-00E6-D946-BD02-A3E113F59C34}"/>
                </a:ext>
              </a:extLst>
            </p:cNvPr>
            <p:cNvSpPr/>
            <p:nvPr/>
          </p:nvSpPr>
          <p:spPr>
            <a:xfrm>
              <a:off x="16034923" y="6859536"/>
              <a:ext cx="1789896" cy="1789894"/>
            </a:xfrm>
            <a:prstGeom prst="ellipse">
              <a:avLst/>
            </a:prstGeom>
            <a:solidFill>
              <a:schemeClr val="tx2">
                <a:alpha val="80000"/>
              </a:schemeClr>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TextBox 126">
              <a:extLst>
                <a:ext uri="{FF2B5EF4-FFF2-40B4-BE49-F238E27FC236}">
                  <a16:creationId xmlns:a16="http://schemas.microsoft.com/office/drawing/2014/main" id="{922EA243-D1B9-2A46-AD01-98C83132D71E}"/>
                </a:ext>
              </a:extLst>
            </p:cNvPr>
            <p:cNvSpPr txBox="1"/>
            <p:nvPr/>
          </p:nvSpPr>
          <p:spPr>
            <a:xfrm>
              <a:off x="16475110" y="7481279"/>
              <a:ext cx="1008609" cy="646331"/>
            </a:xfrm>
            <a:prstGeom prst="rect">
              <a:avLst/>
            </a:prstGeom>
            <a:noFill/>
          </p:spPr>
          <p:txBody>
            <a:bodyPr wrap="none" rtlCol="0">
              <a:spAutoFit/>
            </a:bodyPr>
            <a:lstStyle/>
            <a:p>
              <a:pPr algn="ctr"/>
              <a:r>
                <a:rPr lang="en-US" dirty="0">
                  <a:solidFill>
                    <a:schemeClr val="bg1"/>
                  </a:solidFill>
                  <a:latin typeface="Poppins Medium" pitchFamily="2" charset="77"/>
                  <a:ea typeface="Lato" panose="020F0502020204030203" pitchFamily="34" charset="0"/>
                  <a:cs typeface="Poppins Medium" pitchFamily="2" charset="77"/>
                </a:rPr>
                <a:t>15%</a:t>
              </a:r>
              <a:endParaRPr lang="en-US" sz="5400" dirty="0">
                <a:solidFill>
                  <a:schemeClr val="bg1"/>
                </a:solidFill>
                <a:latin typeface="Poppins Medium" pitchFamily="2" charset="77"/>
                <a:ea typeface="Lato" panose="020F0502020204030203" pitchFamily="34" charset="0"/>
                <a:cs typeface="Poppins Medium" pitchFamily="2" charset="77"/>
              </a:endParaRPr>
            </a:p>
          </p:txBody>
        </p:sp>
        <p:cxnSp>
          <p:nvCxnSpPr>
            <p:cNvPr id="156" name="Conector recto 155">
              <a:extLst>
                <a:ext uri="{FF2B5EF4-FFF2-40B4-BE49-F238E27FC236}">
                  <a16:creationId xmlns:a16="http://schemas.microsoft.com/office/drawing/2014/main" id="{80F18897-36AB-D049-911C-104B0D5017B8}"/>
                </a:ext>
              </a:extLst>
            </p:cNvPr>
            <p:cNvCxnSpPr>
              <a:cxnSpLocks/>
            </p:cNvCxnSpPr>
            <p:nvPr/>
          </p:nvCxnSpPr>
          <p:spPr>
            <a:xfrm>
              <a:off x="16959606" y="8678460"/>
              <a:ext cx="5399" cy="2337435"/>
            </a:xfrm>
            <a:prstGeom prst="line">
              <a:avLst/>
            </a:prstGeom>
            <a:ln w="82550" cap="rnd">
              <a:solidFill>
                <a:schemeClr val="tx2"/>
              </a:solidFill>
              <a:prstDash val="sysDot"/>
            </a:ln>
          </p:spPr>
          <p:style>
            <a:lnRef idx="1">
              <a:schemeClr val="accent1"/>
            </a:lnRef>
            <a:fillRef idx="0">
              <a:schemeClr val="accent1"/>
            </a:fillRef>
            <a:effectRef idx="0">
              <a:schemeClr val="accent1"/>
            </a:effectRef>
            <a:fontRef idx="minor">
              <a:schemeClr val="tx1"/>
            </a:fontRef>
          </p:style>
        </p:cxnSp>
      </p:grpSp>
      <p:grpSp>
        <p:nvGrpSpPr>
          <p:cNvPr id="5" name="Group 4">
            <a:extLst>
              <a:ext uri="{FF2B5EF4-FFF2-40B4-BE49-F238E27FC236}">
                <a16:creationId xmlns:a16="http://schemas.microsoft.com/office/drawing/2014/main" id="{C3A5BDDD-D659-1641-A7CD-4A1D4E63BCA8}"/>
              </a:ext>
            </a:extLst>
          </p:cNvPr>
          <p:cNvGrpSpPr/>
          <p:nvPr/>
        </p:nvGrpSpPr>
        <p:grpSpPr>
          <a:xfrm>
            <a:off x="18569606" y="4356328"/>
            <a:ext cx="1789896" cy="3384038"/>
            <a:chOff x="19937720" y="2285729"/>
            <a:chExt cx="1789896" cy="3384038"/>
          </a:xfrm>
        </p:grpSpPr>
        <p:sp>
          <p:nvSpPr>
            <p:cNvPr id="58" name="Oval 57">
              <a:extLst>
                <a:ext uri="{FF2B5EF4-FFF2-40B4-BE49-F238E27FC236}">
                  <a16:creationId xmlns:a16="http://schemas.microsoft.com/office/drawing/2014/main" id="{DBCDBD7C-00BD-8B4E-ADC7-1E8123129E7E}"/>
                </a:ext>
              </a:extLst>
            </p:cNvPr>
            <p:cNvSpPr/>
            <p:nvPr/>
          </p:nvSpPr>
          <p:spPr>
            <a:xfrm>
              <a:off x="19937720" y="2285729"/>
              <a:ext cx="1789896" cy="1789894"/>
            </a:xfrm>
            <a:prstGeom prst="ellipse">
              <a:avLst/>
            </a:prstGeom>
            <a:solidFill>
              <a:schemeClr val="tx2">
                <a:alpha val="80000"/>
              </a:schemeClr>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TextBox 127">
              <a:extLst>
                <a:ext uri="{FF2B5EF4-FFF2-40B4-BE49-F238E27FC236}">
                  <a16:creationId xmlns:a16="http://schemas.microsoft.com/office/drawing/2014/main" id="{A4C73FD3-5314-BB45-8A1C-AE698E0DECD6}"/>
                </a:ext>
              </a:extLst>
            </p:cNvPr>
            <p:cNvSpPr txBox="1"/>
            <p:nvPr/>
          </p:nvSpPr>
          <p:spPr>
            <a:xfrm>
              <a:off x="20307256" y="2878299"/>
              <a:ext cx="1146468" cy="646331"/>
            </a:xfrm>
            <a:prstGeom prst="rect">
              <a:avLst/>
            </a:prstGeom>
            <a:noFill/>
          </p:spPr>
          <p:txBody>
            <a:bodyPr wrap="none" rtlCol="0">
              <a:spAutoFit/>
            </a:bodyPr>
            <a:lstStyle/>
            <a:p>
              <a:pPr algn="ctr"/>
              <a:r>
                <a:rPr lang="en-US" dirty="0">
                  <a:solidFill>
                    <a:schemeClr val="bg1"/>
                  </a:solidFill>
                  <a:latin typeface="Poppins Medium" pitchFamily="2" charset="77"/>
                  <a:ea typeface="Lato" panose="020F0502020204030203" pitchFamily="34" charset="0"/>
                  <a:cs typeface="Poppins Medium" pitchFamily="2" charset="77"/>
                </a:rPr>
                <a:t>40%</a:t>
              </a:r>
              <a:endParaRPr lang="en-US" sz="5400" dirty="0">
                <a:solidFill>
                  <a:schemeClr val="bg1"/>
                </a:solidFill>
                <a:latin typeface="Poppins Medium" pitchFamily="2" charset="77"/>
                <a:ea typeface="Lato" panose="020F0502020204030203" pitchFamily="34" charset="0"/>
                <a:cs typeface="Poppins Medium" pitchFamily="2" charset="77"/>
              </a:endParaRPr>
            </a:p>
          </p:txBody>
        </p:sp>
        <p:cxnSp>
          <p:nvCxnSpPr>
            <p:cNvPr id="157" name="Conector recto 156">
              <a:extLst>
                <a:ext uri="{FF2B5EF4-FFF2-40B4-BE49-F238E27FC236}">
                  <a16:creationId xmlns:a16="http://schemas.microsoft.com/office/drawing/2014/main" id="{87679264-1C22-6C4D-8EBC-CB3FDB68DA21}"/>
                </a:ext>
              </a:extLst>
            </p:cNvPr>
            <p:cNvCxnSpPr>
              <a:cxnSpLocks/>
            </p:cNvCxnSpPr>
            <p:nvPr/>
          </p:nvCxnSpPr>
          <p:spPr>
            <a:xfrm flipH="1">
              <a:off x="20769002" y="4106460"/>
              <a:ext cx="60239" cy="1563307"/>
            </a:xfrm>
            <a:prstGeom prst="line">
              <a:avLst/>
            </a:prstGeom>
            <a:ln w="82550" cap="rnd">
              <a:solidFill>
                <a:schemeClr val="tx2"/>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53817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roup 43">
            <a:extLst>
              <a:ext uri="{FF2B5EF4-FFF2-40B4-BE49-F238E27FC236}">
                <a16:creationId xmlns:a16="http://schemas.microsoft.com/office/drawing/2014/main" id="{D1F6D9AE-FB64-534C-AEB7-64E9CBD63D48}"/>
              </a:ext>
            </a:extLst>
          </p:cNvPr>
          <p:cNvGrpSpPr/>
          <p:nvPr/>
        </p:nvGrpSpPr>
        <p:grpSpPr>
          <a:xfrm>
            <a:off x="10039839" y="2446643"/>
            <a:ext cx="10658776" cy="10317158"/>
            <a:chOff x="10672937" y="2878775"/>
            <a:chExt cx="10083703" cy="9760520"/>
          </a:xfrm>
          <a:solidFill>
            <a:srgbClr val="EFF1F8"/>
          </a:solidFill>
        </p:grpSpPr>
        <p:sp>
          <p:nvSpPr>
            <p:cNvPr id="46" name="Freeform 71">
              <a:extLst>
                <a:ext uri="{FF2B5EF4-FFF2-40B4-BE49-F238E27FC236}">
                  <a16:creationId xmlns:a16="http://schemas.microsoft.com/office/drawing/2014/main" id="{0B05D3F3-CFF5-5A41-8A74-D834AACD4BF7}"/>
                </a:ext>
              </a:extLst>
            </p:cNvPr>
            <p:cNvSpPr>
              <a:spLocks noChangeArrowheads="1"/>
            </p:cNvSpPr>
            <p:nvPr/>
          </p:nvSpPr>
          <p:spPr bwMode="auto">
            <a:xfrm>
              <a:off x="15772533" y="9403150"/>
              <a:ext cx="2314292" cy="2724339"/>
            </a:xfrm>
            <a:custGeom>
              <a:avLst/>
              <a:gdLst>
                <a:gd name="T0" fmla="*/ 2580 w 4505"/>
                <a:gd name="T1" fmla="*/ 340 h 5305"/>
                <a:gd name="T2" fmla="*/ 2972 w 4505"/>
                <a:gd name="T3" fmla="*/ 334 h 5305"/>
                <a:gd name="T4" fmla="*/ 4084 w 4505"/>
                <a:gd name="T5" fmla="*/ 1345 h 5305"/>
                <a:gd name="T6" fmla="*/ 4423 w 4505"/>
                <a:gd name="T7" fmla="*/ 1684 h 5305"/>
                <a:gd name="T8" fmla="*/ 3186 w 4505"/>
                <a:gd name="T9" fmla="*/ 804 h 5305"/>
                <a:gd name="T10" fmla="*/ 2645 w 4505"/>
                <a:gd name="T11" fmla="*/ 400 h 5305"/>
                <a:gd name="T12" fmla="*/ 2330 w 4505"/>
                <a:gd name="T13" fmla="*/ 25 h 5305"/>
                <a:gd name="T14" fmla="*/ 1902 w 4505"/>
                <a:gd name="T15" fmla="*/ 631 h 5305"/>
                <a:gd name="T16" fmla="*/ 2384 w 4505"/>
                <a:gd name="T17" fmla="*/ 1660 h 5305"/>
                <a:gd name="T18" fmla="*/ 2520 w 4505"/>
                <a:gd name="T19" fmla="*/ 1928 h 5305"/>
                <a:gd name="T20" fmla="*/ 1396 w 4505"/>
                <a:gd name="T21" fmla="*/ 2837 h 5305"/>
                <a:gd name="T22" fmla="*/ 809 w 4505"/>
                <a:gd name="T23" fmla="*/ 3182 h 5305"/>
                <a:gd name="T24" fmla="*/ 48 w 4505"/>
                <a:gd name="T25" fmla="*/ 3432 h 5305"/>
                <a:gd name="T26" fmla="*/ 458 w 4505"/>
                <a:gd name="T27" fmla="*/ 4151 h 5305"/>
                <a:gd name="T28" fmla="*/ 803 w 4505"/>
                <a:gd name="T29" fmla="*/ 4615 h 5305"/>
                <a:gd name="T30" fmla="*/ 18 w 4505"/>
                <a:gd name="T31" fmla="*/ 4971 h 5305"/>
                <a:gd name="T32" fmla="*/ 684 w 4505"/>
                <a:gd name="T33" fmla="*/ 5108 h 5305"/>
                <a:gd name="T34" fmla="*/ 1403 w 4505"/>
                <a:gd name="T35" fmla="*/ 5162 h 5305"/>
                <a:gd name="T36" fmla="*/ 1694 w 4505"/>
                <a:gd name="T37" fmla="*/ 5025 h 5305"/>
                <a:gd name="T38" fmla="*/ 2164 w 4505"/>
                <a:gd name="T39" fmla="*/ 5084 h 5305"/>
                <a:gd name="T40" fmla="*/ 1955 w 4505"/>
                <a:gd name="T41" fmla="*/ 4734 h 5305"/>
                <a:gd name="T42" fmla="*/ 1795 w 4505"/>
                <a:gd name="T43" fmla="*/ 4157 h 5305"/>
                <a:gd name="T44" fmla="*/ 1908 w 4505"/>
                <a:gd name="T45" fmla="*/ 3955 h 5305"/>
                <a:gd name="T46" fmla="*/ 2294 w 4505"/>
                <a:gd name="T47" fmla="*/ 3336 h 5305"/>
                <a:gd name="T48" fmla="*/ 2633 w 4505"/>
                <a:gd name="T49" fmla="*/ 3265 h 5305"/>
                <a:gd name="T50" fmla="*/ 2829 w 4505"/>
                <a:gd name="T51" fmla="*/ 3099 h 5305"/>
                <a:gd name="T52" fmla="*/ 3246 w 4505"/>
                <a:gd name="T53" fmla="*/ 2754 h 5305"/>
                <a:gd name="T54" fmla="*/ 3840 w 4505"/>
                <a:gd name="T55" fmla="*/ 2974 h 5305"/>
                <a:gd name="T56" fmla="*/ 4054 w 4505"/>
                <a:gd name="T57" fmla="*/ 2694 h 5305"/>
                <a:gd name="T58" fmla="*/ 4494 w 4505"/>
                <a:gd name="T59" fmla="*/ 1987 h 5305"/>
                <a:gd name="T60" fmla="*/ 4292 w 4505"/>
                <a:gd name="T61" fmla="*/ 2290 h 5305"/>
                <a:gd name="T62" fmla="*/ 3941 w 4505"/>
                <a:gd name="T63" fmla="*/ 2944 h 5305"/>
                <a:gd name="T64" fmla="*/ 3412 w 4505"/>
                <a:gd name="T65" fmla="*/ 2837 h 5305"/>
                <a:gd name="T66" fmla="*/ 2996 w 4505"/>
                <a:gd name="T67" fmla="*/ 2998 h 5305"/>
                <a:gd name="T68" fmla="*/ 2639 w 4505"/>
                <a:gd name="T69" fmla="*/ 3152 h 5305"/>
                <a:gd name="T70" fmla="*/ 2556 w 4505"/>
                <a:gd name="T71" fmla="*/ 3319 h 5305"/>
                <a:gd name="T72" fmla="*/ 2152 w 4505"/>
                <a:gd name="T73" fmla="*/ 3556 h 5305"/>
                <a:gd name="T74" fmla="*/ 1932 w 4505"/>
                <a:gd name="T75" fmla="*/ 4044 h 5305"/>
                <a:gd name="T76" fmla="*/ 1807 w 4505"/>
                <a:gd name="T77" fmla="*/ 4157 h 5305"/>
                <a:gd name="T78" fmla="*/ 1973 w 4505"/>
                <a:gd name="T79" fmla="*/ 4734 h 5305"/>
                <a:gd name="T80" fmla="*/ 2175 w 4505"/>
                <a:gd name="T81" fmla="*/ 5090 h 5305"/>
                <a:gd name="T82" fmla="*/ 1694 w 4505"/>
                <a:gd name="T83" fmla="*/ 5043 h 5305"/>
                <a:gd name="T84" fmla="*/ 1385 w 4505"/>
                <a:gd name="T85" fmla="*/ 5168 h 5305"/>
                <a:gd name="T86" fmla="*/ 684 w 4505"/>
                <a:gd name="T87" fmla="*/ 5120 h 5305"/>
                <a:gd name="T88" fmla="*/ 0 w 4505"/>
                <a:gd name="T89" fmla="*/ 4984 h 5305"/>
                <a:gd name="T90" fmla="*/ 625 w 4505"/>
                <a:gd name="T91" fmla="*/ 4508 h 5305"/>
                <a:gd name="T92" fmla="*/ 458 w 4505"/>
                <a:gd name="T93" fmla="*/ 4020 h 5305"/>
                <a:gd name="T94" fmla="*/ 601 w 4505"/>
                <a:gd name="T95" fmla="*/ 3200 h 5305"/>
                <a:gd name="T96" fmla="*/ 1385 w 4505"/>
                <a:gd name="T97" fmla="*/ 2950 h 5305"/>
                <a:gd name="T98" fmla="*/ 1831 w 4505"/>
                <a:gd name="T99" fmla="*/ 2605 h 5305"/>
                <a:gd name="T100" fmla="*/ 2508 w 4505"/>
                <a:gd name="T101" fmla="*/ 1933 h 5305"/>
                <a:gd name="T102" fmla="*/ 1896 w 4505"/>
                <a:gd name="T103" fmla="*/ 637 h 5305"/>
                <a:gd name="T104" fmla="*/ 2080 w 4505"/>
                <a:gd name="T105" fmla="*/ 203 h 5305"/>
                <a:gd name="T106" fmla="*/ 2325 w 4505"/>
                <a:gd name="T107" fmla="*/ 0 h 5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505" h="5305">
                  <a:moveTo>
                    <a:pt x="2376" y="0"/>
                  </a:moveTo>
                  <a:cubicBezTo>
                    <a:pt x="2406" y="18"/>
                    <a:pt x="2439" y="53"/>
                    <a:pt x="2473" y="91"/>
                  </a:cubicBezTo>
                  <a:cubicBezTo>
                    <a:pt x="2514" y="144"/>
                    <a:pt x="2556" y="209"/>
                    <a:pt x="2556" y="245"/>
                  </a:cubicBezTo>
                  <a:cubicBezTo>
                    <a:pt x="2556" y="275"/>
                    <a:pt x="2562" y="316"/>
                    <a:pt x="2580" y="340"/>
                  </a:cubicBezTo>
                  <a:cubicBezTo>
                    <a:pt x="2598" y="370"/>
                    <a:pt x="2621" y="388"/>
                    <a:pt x="2645" y="388"/>
                  </a:cubicBezTo>
                  <a:cubicBezTo>
                    <a:pt x="2657" y="388"/>
                    <a:pt x="2669" y="382"/>
                    <a:pt x="2681" y="370"/>
                  </a:cubicBezTo>
                  <a:cubicBezTo>
                    <a:pt x="2722" y="328"/>
                    <a:pt x="2782" y="310"/>
                    <a:pt x="2841" y="310"/>
                  </a:cubicBezTo>
                  <a:cubicBezTo>
                    <a:pt x="2889" y="310"/>
                    <a:pt x="2930" y="316"/>
                    <a:pt x="2972" y="334"/>
                  </a:cubicBezTo>
                  <a:cubicBezTo>
                    <a:pt x="3067" y="376"/>
                    <a:pt x="3162" y="715"/>
                    <a:pt x="3198" y="798"/>
                  </a:cubicBezTo>
                  <a:cubicBezTo>
                    <a:pt x="3228" y="875"/>
                    <a:pt x="3382" y="1006"/>
                    <a:pt x="3465" y="1190"/>
                  </a:cubicBezTo>
                  <a:cubicBezTo>
                    <a:pt x="3549" y="1375"/>
                    <a:pt x="3638" y="1369"/>
                    <a:pt x="3727" y="1375"/>
                  </a:cubicBezTo>
                  <a:cubicBezTo>
                    <a:pt x="3810" y="1375"/>
                    <a:pt x="3971" y="1345"/>
                    <a:pt x="4084" y="1345"/>
                  </a:cubicBezTo>
                  <a:cubicBezTo>
                    <a:pt x="4197" y="1351"/>
                    <a:pt x="4363" y="1553"/>
                    <a:pt x="4435" y="1672"/>
                  </a:cubicBezTo>
                  <a:cubicBezTo>
                    <a:pt x="4467" y="1726"/>
                    <a:pt x="4491" y="1772"/>
                    <a:pt x="4504" y="1817"/>
                  </a:cubicBezTo>
                  <a:lnTo>
                    <a:pt x="4504" y="1873"/>
                  </a:lnTo>
                  <a:cubicBezTo>
                    <a:pt x="4497" y="1814"/>
                    <a:pt x="4468" y="1760"/>
                    <a:pt x="4423" y="1684"/>
                  </a:cubicBezTo>
                  <a:cubicBezTo>
                    <a:pt x="4357" y="1559"/>
                    <a:pt x="4179" y="1357"/>
                    <a:pt x="4084" y="1363"/>
                  </a:cubicBezTo>
                  <a:cubicBezTo>
                    <a:pt x="3971" y="1363"/>
                    <a:pt x="3816" y="1386"/>
                    <a:pt x="3727" y="1386"/>
                  </a:cubicBezTo>
                  <a:cubicBezTo>
                    <a:pt x="3638" y="1386"/>
                    <a:pt x="3531" y="1386"/>
                    <a:pt x="3454" y="1196"/>
                  </a:cubicBezTo>
                  <a:cubicBezTo>
                    <a:pt x="3370" y="1012"/>
                    <a:pt x="3216" y="887"/>
                    <a:pt x="3186" y="804"/>
                  </a:cubicBezTo>
                  <a:cubicBezTo>
                    <a:pt x="3150" y="721"/>
                    <a:pt x="3049" y="382"/>
                    <a:pt x="2966" y="346"/>
                  </a:cubicBezTo>
                  <a:cubicBezTo>
                    <a:pt x="2925" y="334"/>
                    <a:pt x="2883" y="322"/>
                    <a:pt x="2841" y="322"/>
                  </a:cubicBezTo>
                  <a:cubicBezTo>
                    <a:pt x="2788" y="322"/>
                    <a:pt x="2728" y="340"/>
                    <a:pt x="2693" y="376"/>
                  </a:cubicBezTo>
                  <a:cubicBezTo>
                    <a:pt x="2675" y="394"/>
                    <a:pt x="2657" y="400"/>
                    <a:pt x="2645" y="400"/>
                  </a:cubicBezTo>
                  <a:cubicBezTo>
                    <a:pt x="2580" y="400"/>
                    <a:pt x="2538" y="316"/>
                    <a:pt x="2538" y="245"/>
                  </a:cubicBezTo>
                  <a:cubicBezTo>
                    <a:pt x="2538" y="215"/>
                    <a:pt x="2502" y="156"/>
                    <a:pt x="2461" y="102"/>
                  </a:cubicBezTo>
                  <a:cubicBezTo>
                    <a:pt x="2413" y="49"/>
                    <a:pt x="2360" y="1"/>
                    <a:pt x="2342" y="1"/>
                  </a:cubicBezTo>
                  <a:cubicBezTo>
                    <a:pt x="2336" y="7"/>
                    <a:pt x="2330" y="7"/>
                    <a:pt x="2330" y="25"/>
                  </a:cubicBezTo>
                  <a:cubicBezTo>
                    <a:pt x="2330" y="138"/>
                    <a:pt x="2181" y="215"/>
                    <a:pt x="2080" y="215"/>
                  </a:cubicBezTo>
                  <a:cubicBezTo>
                    <a:pt x="2056" y="215"/>
                    <a:pt x="2015" y="269"/>
                    <a:pt x="1973" y="340"/>
                  </a:cubicBezTo>
                  <a:cubicBezTo>
                    <a:pt x="1932" y="411"/>
                    <a:pt x="1890" y="501"/>
                    <a:pt x="1860" y="578"/>
                  </a:cubicBezTo>
                  <a:cubicBezTo>
                    <a:pt x="1878" y="602"/>
                    <a:pt x="1890" y="620"/>
                    <a:pt x="1902" y="631"/>
                  </a:cubicBezTo>
                  <a:cubicBezTo>
                    <a:pt x="1973" y="703"/>
                    <a:pt x="2080" y="994"/>
                    <a:pt x="2086" y="1238"/>
                  </a:cubicBezTo>
                  <a:cubicBezTo>
                    <a:pt x="2086" y="1357"/>
                    <a:pt x="2134" y="1464"/>
                    <a:pt x="2199" y="1541"/>
                  </a:cubicBezTo>
                  <a:cubicBezTo>
                    <a:pt x="2265" y="1612"/>
                    <a:pt x="2336" y="1660"/>
                    <a:pt x="2378" y="1660"/>
                  </a:cubicBezTo>
                  <a:cubicBezTo>
                    <a:pt x="2378" y="1660"/>
                    <a:pt x="2378" y="1660"/>
                    <a:pt x="2384" y="1660"/>
                  </a:cubicBezTo>
                  <a:lnTo>
                    <a:pt x="2384" y="1666"/>
                  </a:lnTo>
                  <a:cubicBezTo>
                    <a:pt x="2384" y="1666"/>
                    <a:pt x="2378" y="1690"/>
                    <a:pt x="2378" y="1719"/>
                  </a:cubicBezTo>
                  <a:cubicBezTo>
                    <a:pt x="2378" y="1779"/>
                    <a:pt x="2395" y="1880"/>
                    <a:pt x="2520" y="1922"/>
                  </a:cubicBezTo>
                  <a:lnTo>
                    <a:pt x="2520" y="1928"/>
                  </a:lnTo>
                  <a:cubicBezTo>
                    <a:pt x="2520" y="1928"/>
                    <a:pt x="2360" y="2314"/>
                    <a:pt x="2211" y="2350"/>
                  </a:cubicBezTo>
                  <a:cubicBezTo>
                    <a:pt x="2068" y="2379"/>
                    <a:pt x="1985" y="2397"/>
                    <a:pt x="1985" y="2462"/>
                  </a:cubicBezTo>
                  <a:cubicBezTo>
                    <a:pt x="1985" y="2546"/>
                    <a:pt x="1783" y="2706"/>
                    <a:pt x="1450" y="2712"/>
                  </a:cubicBezTo>
                  <a:cubicBezTo>
                    <a:pt x="1438" y="2724"/>
                    <a:pt x="1396" y="2778"/>
                    <a:pt x="1396" y="2837"/>
                  </a:cubicBezTo>
                  <a:cubicBezTo>
                    <a:pt x="1396" y="2861"/>
                    <a:pt x="1403" y="2903"/>
                    <a:pt x="1403" y="2950"/>
                  </a:cubicBezTo>
                  <a:cubicBezTo>
                    <a:pt x="1403" y="3051"/>
                    <a:pt x="1379" y="3182"/>
                    <a:pt x="1230" y="3182"/>
                  </a:cubicBezTo>
                  <a:cubicBezTo>
                    <a:pt x="1087" y="3182"/>
                    <a:pt x="1022" y="3152"/>
                    <a:pt x="945" y="3152"/>
                  </a:cubicBezTo>
                  <a:cubicBezTo>
                    <a:pt x="904" y="3152"/>
                    <a:pt x="863" y="3158"/>
                    <a:pt x="809" y="3182"/>
                  </a:cubicBezTo>
                  <a:cubicBezTo>
                    <a:pt x="744" y="3206"/>
                    <a:pt x="672" y="3212"/>
                    <a:pt x="601" y="3212"/>
                  </a:cubicBezTo>
                  <a:cubicBezTo>
                    <a:pt x="470" y="3212"/>
                    <a:pt x="333" y="3188"/>
                    <a:pt x="244" y="3188"/>
                  </a:cubicBezTo>
                  <a:cubicBezTo>
                    <a:pt x="197" y="3188"/>
                    <a:pt x="149" y="3218"/>
                    <a:pt x="107" y="3259"/>
                  </a:cubicBezTo>
                  <a:cubicBezTo>
                    <a:pt x="72" y="3307"/>
                    <a:pt x="48" y="3366"/>
                    <a:pt x="48" y="3432"/>
                  </a:cubicBezTo>
                  <a:cubicBezTo>
                    <a:pt x="48" y="3485"/>
                    <a:pt x="66" y="3539"/>
                    <a:pt x="107" y="3580"/>
                  </a:cubicBezTo>
                  <a:cubicBezTo>
                    <a:pt x="244" y="3717"/>
                    <a:pt x="476" y="3741"/>
                    <a:pt x="476" y="4020"/>
                  </a:cubicBezTo>
                  <a:cubicBezTo>
                    <a:pt x="476" y="4056"/>
                    <a:pt x="470" y="4103"/>
                    <a:pt x="464" y="4151"/>
                  </a:cubicBezTo>
                  <a:cubicBezTo>
                    <a:pt x="458" y="4151"/>
                    <a:pt x="458" y="4151"/>
                    <a:pt x="458" y="4151"/>
                  </a:cubicBezTo>
                  <a:cubicBezTo>
                    <a:pt x="458" y="4151"/>
                    <a:pt x="339" y="4264"/>
                    <a:pt x="339" y="4323"/>
                  </a:cubicBezTo>
                  <a:cubicBezTo>
                    <a:pt x="339" y="4353"/>
                    <a:pt x="381" y="4383"/>
                    <a:pt x="440" y="4412"/>
                  </a:cubicBezTo>
                  <a:cubicBezTo>
                    <a:pt x="500" y="4442"/>
                    <a:pt x="577" y="4466"/>
                    <a:pt x="631" y="4496"/>
                  </a:cubicBezTo>
                  <a:cubicBezTo>
                    <a:pt x="738" y="4555"/>
                    <a:pt x="797" y="4615"/>
                    <a:pt x="803" y="4615"/>
                  </a:cubicBezTo>
                  <a:lnTo>
                    <a:pt x="803" y="4621"/>
                  </a:lnTo>
                  <a:cubicBezTo>
                    <a:pt x="803" y="4626"/>
                    <a:pt x="797" y="4626"/>
                    <a:pt x="797" y="4626"/>
                  </a:cubicBezTo>
                  <a:cubicBezTo>
                    <a:pt x="797" y="4626"/>
                    <a:pt x="547" y="4680"/>
                    <a:pt x="458" y="4680"/>
                  </a:cubicBezTo>
                  <a:cubicBezTo>
                    <a:pt x="399" y="4680"/>
                    <a:pt x="185" y="4882"/>
                    <a:pt x="18" y="4971"/>
                  </a:cubicBezTo>
                  <a:cubicBezTo>
                    <a:pt x="60" y="4983"/>
                    <a:pt x="119" y="5013"/>
                    <a:pt x="220" y="5108"/>
                  </a:cubicBezTo>
                  <a:cubicBezTo>
                    <a:pt x="298" y="5191"/>
                    <a:pt x="333" y="5221"/>
                    <a:pt x="363" y="5221"/>
                  </a:cubicBezTo>
                  <a:cubicBezTo>
                    <a:pt x="393" y="5221"/>
                    <a:pt x="440" y="5185"/>
                    <a:pt x="565" y="5132"/>
                  </a:cubicBezTo>
                  <a:cubicBezTo>
                    <a:pt x="601" y="5114"/>
                    <a:pt x="642" y="5108"/>
                    <a:pt x="684" y="5108"/>
                  </a:cubicBezTo>
                  <a:cubicBezTo>
                    <a:pt x="922" y="5108"/>
                    <a:pt x="1224" y="5304"/>
                    <a:pt x="1266" y="5298"/>
                  </a:cubicBezTo>
                  <a:cubicBezTo>
                    <a:pt x="1284" y="5304"/>
                    <a:pt x="1307" y="5269"/>
                    <a:pt x="1325" y="5233"/>
                  </a:cubicBezTo>
                  <a:cubicBezTo>
                    <a:pt x="1343" y="5197"/>
                    <a:pt x="1355" y="5156"/>
                    <a:pt x="1385" y="5156"/>
                  </a:cubicBezTo>
                  <a:cubicBezTo>
                    <a:pt x="1391" y="5156"/>
                    <a:pt x="1396" y="5162"/>
                    <a:pt x="1403" y="5162"/>
                  </a:cubicBezTo>
                  <a:cubicBezTo>
                    <a:pt x="1414" y="5180"/>
                    <a:pt x="1426" y="5180"/>
                    <a:pt x="1444" y="5180"/>
                  </a:cubicBezTo>
                  <a:cubicBezTo>
                    <a:pt x="1456" y="5180"/>
                    <a:pt x="1468" y="5180"/>
                    <a:pt x="1480" y="5173"/>
                  </a:cubicBezTo>
                  <a:cubicBezTo>
                    <a:pt x="1492" y="5168"/>
                    <a:pt x="1498" y="5168"/>
                    <a:pt x="1498" y="5168"/>
                  </a:cubicBezTo>
                  <a:cubicBezTo>
                    <a:pt x="1593" y="5043"/>
                    <a:pt x="1670" y="5025"/>
                    <a:pt x="1694" y="5025"/>
                  </a:cubicBezTo>
                  <a:cubicBezTo>
                    <a:pt x="1700" y="5025"/>
                    <a:pt x="1700" y="5025"/>
                    <a:pt x="1706" y="5031"/>
                  </a:cubicBezTo>
                  <a:cubicBezTo>
                    <a:pt x="1860" y="5090"/>
                    <a:pt x="1973" y="5108"/>
                    <a:pt x="2045" y="5108"/>
                  </a:cubicBezTo>
                  <a:cubicBezTo>
                    <a:pt x="2092" y="5108"/>
                    <a:pt x="2122" y="5102"/>
                    <a:pt x="2140" y="5096"/>
                  </a:cubicBezTo>
                  <a:lnTo>
                    <a:pt x="2164" y="5084"/>
                  </a:lnTo>
                  <a:cubicBezTo>
                    <a:pt x="2169" y="5078"/>
                    <a:pt x="2169" y="5072"/>
                    <a:pt x="2169" y="5061"/>
                  </a:cubicBezTo>
                  <a:cubicBezTo>
                    <a:pt x="2169" y="5001"/>
                    <a:pt x="2110" y="4894"/>
                    <a:pt x="2062" y="4846"/>
                  </a:cubicBezTo>
                  <a:cubicBezTo>
                    <a:pt x="2039" y="4823"/>
                    <a:pt x="2009" y="4811"/>
                    <a:pt x="1991" y="4799"/>
                  </a:cubicBezTo>
                  <a:cubicBezTo>
                    <a:pt x="1973" y="4787"/>
                    <a:pt x="1955" y="4769"/>
                    <a:pt x="1955" y="4734"/>
                  </a:cubicBezTo>
                  <a:cubicBezTo>
                    <a:pt x="1955" y="4668"/>
                    <a:pt x="1908" y="4531"/>
                    <a:pt x="1908" y="4502"/>
                  </a:cubicBezTo>
                  <a:cubicBezTo>
                    <a:pt x="1908" y="4478"/>
                    <a:pt x="1932" y="4407"/>
                    <a:pt x="1932" y="4341"/>
                  </a:cubicBezTo>
                  <a:cubicBezTo>
                    <a:pt x="1932" y="4317"/>
                    <a:pt x="1932" y="4294"/>
                    <a:pt x="1920" y="4282"/>
                  </a:cubicBezTo>
                  <a:cubicBezTo>
                    <a:pt x="1890" y="4222"/>
                    <a:pt x="1795" y="4234"/>
                    <a:pt x="1795" y="4157"/>
                  </a:cubicBezTo>
                  <a:cubicBezTo>
                    <a:pt x="1795" y="4145"/>
                    <a:pt x="1795" y="4133"/>
                    <a:pt x="1801" y="4115"/>
                  </a:cubicBezTo>
                  <a:cubicBezTo>
                    <a:pt x="1825" y="4044"/>
                    <a:pt x="1854" y="4026"/>
                    <a:pt x="1884" y="4026"/>
                  </a:cubicBezTo>
                  <a:cubicBezTo>
                    <a:pt x="1896" y="4026"/>
                    <a:pt x="1908" y="4026"/>
                    <a:pt x="1920" y="4032"/>
                  </a:cubicBezTo>
                  <a:cubicBezTo>
                    <a:pt x="1914" y="4002"/>
                    <a:pt x="1908" y="3979"/>
                    <a:pt x="1908" y="3955"/>
                  </a:cubicBezTo>
                  <a:cubicBezTo>
                    <a:pt x="1908" y="3842"/>
                    <a:pt x="1961" y="3741"/>
                    <a:pt x="2015" y="3663"/>
                  </a:cubicBezTo>
                  <a:cubicBezTo>
                    <a:pt x="2074" y="3592"/>
                    <a:pt x="2128" y="3545"/>
                    <a:pt x="2152" y="3545"/>
                  </a:cubicBezTo>
                  <a:cubicBezTo>
                    <a:pt x="2164" y="3545"/>
                    <a:pt x="2175" y="3515"/>
                    <a:pt x="2193" y="3467"/>
                  </a:cubicBezTo>
                  <a:cubicBezTo>
                    <a:pt x="2217" y="3426"/>
                    <a:pt x="2247" y="3372"/>
                    <a:pt x="2294" y="3336"/>
                  </a:cubicBezTo>
                  <a:cubicBezTo>
                    <a:pt x="2336" y="3307"/>
                    <a:pt x="2395" y="3301"/>
                    <a:pt x="2449" y="3301"/>
                  </a:cubicBezTo>
                  <a:lnTo>
                    <a:pt x="2556" y="3301"/>
                  </a:lnTo>
                  <a:cubicBezTo>
                    <a:pt x="2586" y="3301"/>
                    <a:pt x="2609" y="3301"/>
                    <a:pt x="2621" y="3289"/>
                  </a:cubicBezTo>
                  <a:cubicBezTo>
                    <a:pt x="2627" y="3283"/>
                    <a:pt x="2627" y="3277"/>
                    <a:pt x="2633" y="3265"/>
                  </a:cubicBezTo>
                  <a:cubicBezTo>
                    <a:pt x="2633" y="3247"/>
                    <a:pt x="2609" y="3218"/>
                    <a:pt x="2609" y="3188"/>
                  </a:cubicBezTo>
                  <a:cubicBezTo>
                    <a:pt x="2609" y="3170"/>
                    <a:pt x="2615" y="3158"/>
                    <a:pt x="2633" y="3140"/>
                  </a:cubicBezTo>
                  <a:cubicBezTo>
                    <a:pt x="2669" y="3105"/>
                    <a:pt x="2740" y="3099"/>
                    <a:pt x="2788" y="3099"/>
                  </a:cubicBezTo>
                  <a:lnTo>
                    <a:pt x="2829" y="3099"/>
                  </a:lnTo>
                  <a:cubicBezTo>
                    <a:pt x="2835" y="3099"/>
                    <a:pt x="2859" y="3075"/>
                    <a:pt x="2889" y="3051"/>
                  </a:cubicBezTo>
                  <a:cubicBezTo>
                    <a:pt x="2919" y="3021"/>
                    <a:pt x="2954" y="2992"/>
                    <a:pt x="2990" y="2986"/>
                  </a:cubicBezTo>
                  <a:cubicBezTo>
                    <a:pt x="3014" y="2980"/>
                    <a:pt x="3037" y="2932"/>
                    <a:pt x="3073" y="2879"/>
                  </a:cubicBezTo>
                  <a:cubicBezTo>
                    <a:pt x="3103" y="2825"/>
                    <a:pt x="3156" y="2766"/>
                    <a:pt x="3246" y="2754"/>
                  </a:cubicBezTo>
                  <a:cubicBezTo>
                    <a:pt x="3258" y="2748"/>
                    <a:pt x="3269" y="2748"/>
                    <a:pt x="3281" y="2748"/>
                  </a:cubicBezTo>
                  <a:cubicBezTo>
                    <a:pt x="3353" y="2748"/>
                    <a:pt x="3394" y="2790"/>
                    <a:pt x="3418" y="2831"/>
                  </a:cubicBezTo>
                  <a:cubicBezTo>
                    <a:pt x="3448" y="2867"/>
                    <a:pt x="3472" y="2903"/>
                    <a:pt x="3513" y="2903"/>
                  </a:cubicBezTo>
                  <a:cubicBezTo>
                    <a:pt x="3620" y="2903"/>
                    <a:pt x="3816" y="2974"/>
                    <a:pt x="3840" y="2974"/>
                  </a:cubicBezTo>
                  <a:cubicBezTo>
                    <a:pt x="3864" y="2974"/>
                    <a:pt x="3870" y="2950"/>
                    <a:pt x="3870" y="2950"/>
                  </a:cubicBezTo>
                  <a:cubicBezTo>
                    <a:pt x="3870" y="2944"/>
                    <a:pt x="3870" y="2944"/>
                    <a:pt x="3876" y="2944"/>
                  </a:cubicBezTo>
                  <a:cubicBezTo>
                    <a:pt x="3900" y="2938"/>
                    <a:pt x="3917" y="2932"/>
                    <a:pt x="3935" y="2932"/>
                  </a:cubicBezTo>
                  <a:cubicBezTo>
                    <a:pt x="3983" y="2825"/>
                    <a:pt x="4036" y="2718"/>
                    <a:pt x="4054" y="2694"/>
                  </a:cubicBezTo>
                  <a:cubicBezTo>
                    <a:pt x="4084" y="2665"/>
                    <a:pt x="4280" y="2462"/>
                    <a:pt x="4280" y="2326"/>
                  </a:cubicBezTo>
                  <a:lnTo>
                    <a:pt x="4280" y="2290"/>
                  </a:lnTo>
                  <a:cubicBezTo>
                    <a:pt x="4274" y="2278"/>
                    <a:pt x="4274" y="2266"/>
                    <a:pt x="4274" y="2255"/>
                  </a:cubicBezTo>
                  <a:cubicBezTo>
                    <a:pt x="4274" y="2130"/>
                    <a:pt x="4470" y="2088"/>
                    <a:pt x="4494" y="1987"/>
                  </a:cubicBezTo>
                  <a:cubicBezTo>
                    <a:pt x="4498" y="1968"/>
                    <a:pt x="4502" y="1951"/>
                    <a:pt x="4504" y="1934"/>
                  </a:cubicBezTo>
                  <a:lnTo>
                    <a:pt x="4504" y="2000"/>
                  </a:lnTo>
                  <a:cubicBezTo>
                    <a:pt x="4469" y="2108"/>
                    <a:pt x="4286" y="2145"/>
                    <a:pt x="4286" y="2255"/>
                  </a:cubicBezTo>
                  <a:cubicBezTo>
                    <a:pt x="4286" y="2266"/>
                    <a:pt x="4286" y="2278"/>
                    <a:pt x="4292" y="2290"/>
                  </a:cubicBezTo>
                  <a:cubicBezTo>
                    <a:pt x="4292" y="2302"/>
                    <a:pt x="4298" y="2314"/>
                    <a:pt x="4298" y="2326"/>
                  </a:cubicBezTo>
                  <a:cubicBezTo>
                    <a:pt x="4298" y="2474"/>
                    <a:pt x="4096" y="2671"/>
                    <a:pt x="4066" y="2706"/>
                  </a:cubicBezTo>
                  <a:cubicBezTo>
                    <a:pt x="4048" y="2718"/>
                    <a:pt x="3995" y="2837"/>
                    <a:pt x="3947" y="2938"/>
                  </a:cubicBezTo>
                  <a:cubicBezTo>
                    <a:pt x="3947" y="2944"/>
                    <a:pt x="3947" y="2944"/>
                    <a:pt x="3941" y="2944"/>
                  </a:cubicBezTo>
                  <a:cubicBezTo>
                    <a:pt x="3923" y="2944"/>
                    <a:pt x="3906" y="2950"/>
                    <a:pt x="3882" y="2956"/>
                  </a:cubicBezTo>
                  <a:cubicBezTo>
                    <a:pt x="3882" y="2968"/>
                    <a:pt x="3870" y="2986"/>
                    <a:pt x="3840" y="2992"/>
                  </a:cubicBezTo>
                  <a:cubicBezTo>
                    <a:pt x="3810" y="2986"/>
                    <a:pt x="3620" y="2920"/>
                    <a:pt x="3513" y="2920"/>
                  </a:cubicBezTo>
                  <a:cubicBezTo>
                    <a:pt x="3465" y="2920"/>
                    <a:pt x="3436" y="2879"/>
                    <a:pt x="3412" y="2837"/>
                  </a:cubicBezTo>
                  <a:cubicBezTo>
                    <a:pt x="3382" y="2801"/>
                    <a:pt x="3347" y="2766"/>
                    <a:pt x="3281" y="2766"/>
                  </a:cubicBezTo>
                  <a:lnTo>
                    <a:pt x="3246" y="2766"/>
                  </a:lnTo>
                  <a:cubicBezTo>
                    <a:pt x="3162" y="2784"/>
                    <a:pt x="3115" y="2837"/>
                    <a:pt x="3085" y="2885"/>
                  </a:cubicBezTo>
                  <a:cubicBezTo>
                    <a:pt x="3049" y="2938"/>
                    <a:pt x="3032" y="2992"/>
                    <a:pt x="2996" y="2998"/>
                  </a:cubicBezTo>
                  <a:cubicBezTo>
                    <a:pt x="2966" y="3004"/>
                    <a:pt x="2930" y="3033"/>
                    <a:pt x="2901" y="3057"/>
                  </a:cubicBezTo>
                  <a:cubicBezTo>
                    <a:pt x="2871" y="3087"/>
                    <a:pt x="2847" y="3111"/>
                    <a:pt x="2829" y="3111"/>
                  </a:cubicBezTo>
                  <a:lnTo>
                    <a:pt x="2788" y="3111"/>
                  </a:lnTo>
                  <a:cubicBezTo>
                    <a:pt x="2740" y="3111"/>
                    <a:pt x="2675" y="3117"/>
                    <a:pt x="2639" y="3152"/>
                  </a:cubicBezTo>
                  <a:cubicBezTo>
                    <a:pt x="2627" y="3164"/>
                    <a:pt x="2627" y="3176"/>
                    <a:pt x="2627" y="3188"/>
                  </a:cubicBezTo>
                  <a:cubicBezTo>
                    <a:pt x="2621" y="3212"/>
                    <a:pt x="2645" y="3235"/>
                    <a:pt x="2645" y="3265"/>
                  </a:cubicBezTo>
                  <a:cubicBezTo>
                    <a:pt x="2645" y="3277"/>
                    <a:pt x="2639" y="3289"/>
                    <a:pt x="2633" y="3301"/>
                  </a:cubicBezTo>
                  <a:cubicBezTo>
                    <a:pt x="2615" y="3313"/>
                    <a:pt x="2592" y="3319"/>
                    <a:pt x="2556" y="3319"/>
                  </a:cubicBezTo>
                  <a:cubicBezTo>
                    <a:pt x="2526" y="3319"/>
                    <a:pt x="2485" y="3313"/>
                    <a:pt x="2449" y="3313"/>
                  </a:cubicBezTo>
                  <a:cubicBezTo>
                    <a:pt x="2395" y="3313"/>
                    <a:pt x="2342" y="3319"/>
                    <a:pt x="2306" y="3348"/>
                  </a:cubicBezTo>
                  <a:cubicBezTo>
                    <a:pt x="2259" y="3384"/>
                    <a:pt x="2229" y="3432"/>
                    <a:pt x="2211" y="3473"/>
                  </a:cubicBezTo>
                  <a:cubicBezTo>
                    <a:pt x="2187" y="3515"/>
                    <a:pt x="2181" y="3556"/>
                    <a:pt x="2152" y="3556"/>
                  </a:cubicBezTo>
                  <a:cubicBezTo>
                    <a:pt x="2140" y="3556"/>
                    <a:pt x="2080" y="3598"/>
                    <a:pt x="2027" y="3675"/>
                  </a:cubicBezTo>
                  <a:cubicBezTo>
                    <a:pt x="1973" y="3747"/>
                    <a:pt x="1926" y="3848"/>
                    <a:pt x="1926" y="3955"/>
                  </a:cubicBezTo>
                  <a:cubicBezTo>
                    <a:pt x="1926" y="3979"/>
                    <a:pt x="1926" y="4008"/>
                    <a:pt x="1932" y="4038"/>
                  </a:cubicBezTo>
                  <a:lnTo>
                    <a:pt x="1932" y="4044"/>
                  </a:lnTo>
                  <a:lnTo>
                    <a:pt x="1926" y="4044"/>
                  </a:lnTo>
                  <a:cubicBezTo>
                    <a:pt x="1914" y="4044"/>
                    <a:pt x="1896" y="4038"/>
                    <a:pt x="1884" y="4038"/>
                  </a:cubicBezTo>
                  <a:cubicBezTo>
                    <a:pt x="1860" y="4038"/>
                    <a:pt x="1842" y="4050"/>
                    <a:pt x="1813" y="4121"/>
                  </a:cubicBezTo>
                  <a:cubicBezTo>
                    <a:pt x="1813" y="4133"/>
                    <a:pt x="1807" y="4145"/>
                    <a:pt x="1807" y="4157"/>
                  </a:cubicBezTo>
                  <a:cubicBezTo>
                    <a:pt x="1807" y="4216"/>
                    <a:pt x="1890" y="4210"/>
                    <a:pt x="1932" y="4270"/>
                  </a:cubicBezTo>
                  <a:cubicBezTo>
                    <a:pt x="1943" y="4294"/>
                    <a:pt x="1950" y="4317"/>
                    <a:pt x="1950" y="4341"/>
                  </a:cubicBezTo>
                  <a:cubicBezTo>
                    <a:pt x="1950" y="4407"/>
                    <a:pt x="1920" y="4484"/>
                    <a:pt x="1920" y="4502"/>
                  </a:cubicBezTo>
                  <a:cubicBezTo>
                    <a:pt x="1920" y="4525"/>
                    <a:pt x="1967" y="4668"/>
                    <a:pt x="1973" y="4734"/>
                  </a:cubicBezTo>
                  <a:cubicBezTo>
                    <a:pt x="1973" y="4769"/>
                    <a:pt x="1979" y="4775"/>
                    <a:pt x="1997" y="4787"/>
                  </a:cubicBezTo>
                  <a:cubicBezTo>
                    <a:pt x="2015" y="4799"/>
                    <a:pt x="2045" y="4811"/>
                    <a:pt x="2074" y="4841"/>
                  </a:cubicBezTo>
                  <a:cubicBezTo>
                    <a:pt x="2122" y="4888"/>
                    <a:pt x="2181" y="4989"/>
                    <a:pt x="2181" y="5061"/>
                  </a:cubicBezTo>
                  <a:cubicBezTo>
                    <a:pt x="2181" y="5072"/>
                    <a:pt x="2181" y="5084"/>
                    <a:pt x="2175" y="5090"/>
                  </a:cubicBezTo>
                  <a:lnTo>
                    <a:pt x="2175" y="5096"/>
                  </a:lnTo>
                  <a:cubicBezTo>
                    <a:pt x="2175" y="5096"/>
                    <a:pt x="2140" y="5120"/>
                    <a:pt x="2045" y="5120"/>
                  </a:cubicBezTo>
                  <a:cubicBezTo>
                    <a:pt x="1967" y="5120"/>
                    <a:pt x="1860" y="5102"/>
                    <a:pt x="1700" y="5043"/>
                  </a:cubicBezTo>
                  <a:lnTo>
                    <a:pt x="1694" y="5043"/>
                  </a:lnTo>
                  <a:cubicBezTo>
                    <a:pt x="1676" y="5043"/>
                    <a:pt x="1605" y="5049"/>
                    <a:pt x="1509" y="5173"/>
                  </a:cubicBezTo>
                  <a:cubicBezTo>
                    <a:pt x="1504" y="5173"/>
                    <a:pt x="1480" y="5197"/>
                    <a:pt x="1444" y="5197"/>
                  </a:cubicBezTo>
                  <a:cubicBezTo>
                    <a:pt x="1426" y="5197"/>
                    <a:pt x="1408" y="5191"/>
                    <a:pt x="1391" y="5173"/>
                  </a:cubicBezTo>
                  <a:lnTo>
                    <a:pt x="1385" y="5168"/>
                  </a:lnTo>
                  <a:cubicBezTo>
                    <a:pt x="1373" y="5168"/>
                    <a:pt x="1355" y="5203"/>
                    <a:pt x="1337" y="5239"/>
                  </a:cubicBezTo>
                  <a:cubicBezTo>
                    <a:pt x="1325" y="5265"/>
                    <a:pt x="1312" y="5290"/>
                    <a:pt x="1293" y="5304"/>
                  </a:cubicBezTo>
                  <a:lnTo>
                    <a:pt x="1231" y="5304"/>
                  </a:lnTo>
                  <a:cubicBezTo>
                    <a:pt x="1132" y="5261"/>
                    <a:pt x="884" y="5120"/>
                    <a:pt x="684" y="5120"/>
                  </a:cubicBezTo>
                  <a:cubicBezTo>
                    <a:pt x="642" y="5120"/>
                    <a:pt x="607" y="5126"/>
                    <a:pt x="571" y="5144"/>
                  </a:cubicBezTo>
                  <a:cubicBezTo>
                    <a:pt x="446" y="5197"/>
                    <a:pt x="405" y="5233"/>
                    <a:pt x="363" y="5233"/>
                  </a:cubicBezTo>
                  <a:cubicBezTo>
                    <a:pt x="321" y="5233"/>
                    <a:pt x="292" y="5203"/>
                    <a:pt x="208" y="5120"/>
                  </a:cubicBezTo>
                  <a:cubicBezTo>
                    <a:pt x="101" y="5012"/>
                    <a:pt x="41" y="4991"/>
                    <a:pt x="0" y="4984"/>
                  </a:cubicBezTo>
                  <a:lnTo>
                    <a:pt x="0" y="4962"/>
                  </a:lnTo>
                  <a:cubicBezTo>
                    <a:pt x="166" y="4883"/>
                    <a:pt x="381" y="4668"/>
                    <a:pt x="458" y="4668"/>
                  </a:cubicBezTo>
                  <a:cubicBezTo>
                    <a:pt x="530" y="4668"/>
                    <a:pt x="726" y="4626"/>
                    <a:pt x="779" y="4615"/>
                  </a:cubicBezTo>
                  <a:cubicBezTo>
                    <a:pt x="761" y="4597"/>
                    <a:pt x="708" y="4555"/>
                    <a:pt x="625" y="4508"/>
                  </a:cubicBezTo>
                  <a:cubicBezTo>
                    <a:pt x="571" y="4484"/>
                    <a:pt x="494" y="4454"/>
                    <a:pt x="434" y="4424"/>
                  </a:cubicBezTo>
                  <a:cubicBezTo>
                    <a:pt x="375" y="4395"/>
                    <a:pt x="327" y="4365"/>
                    <a:pt x="327" y="4323"/>
                  </a:cubicBezTo>
                  <a:cubicBezTo>
                    <a:pt x="327" y="4252"/>
                    <a:pt x="434" y="4157"/>
                    <a:pt x="446" y="4145"/>
                  </a:cubicBezTo>
                  <a:cubicBezTo>
                    <a:pt x="458" y="4097"/>
                    <a:pt x="458" y="4056"/>
                    <a:pt x="458" y="4020"/>
                  </a:cubicBezTo>
                  <a:cubicBezTo>
                    <a:pt x="464" y="3753"/>
                    <a:pt x="244" y="3735"/>
                    <a:pt x="101" y="3592"/>
                  </a:cubicBezTo>
                  <a:cubicBezTo>
                    <a:pt x="54" y="3545"/>
                    <a:pt x="30" y="3485"/>
                    <a:pt x="30" y="3432"/>
                  </a:cubicBezTo>
                  <a:cubicBezTo>
                    <a:pt x="30" y="3301"/>
                    <a:pt x="143" y="3176"/>
                    <a:pt x="244" y="3170"/>
                  </a:cubicBezTo>
                  <a:cubicBezTo>
                    <a:pt x="333" y="3170"/>
                    <a:pt x="470" y="3200"/>
                    <a:pt x="601" y="3200"/>
                  </a:cubicBezTo>
                  <a:cubicBezTo>
                    <a:pt x="672" y="3200"/>
                    <a:pt x="744" y="3194"/>
                    <a:pt x="803" y="3164"/>
                  </a:cubicBezTo>
                  <a:cubicBezTo>
                    <a:pt x="863" y="3146"/>
                    <a:pt x="904" y="3134"/>
                    <a:pt x="945" y="3134"/>
                  </a:cubicBezTo>
                  <a:cubicBezTo>
                    <a:pt x="1028" y="3134"/>
                    <a:pt x="1093" y="3164"/>
                    <a:pt x="1230" y="3164"/>
                  </a:cubicBezTo>
                  <a:cubicBezTo>
                    <a:pt x="1367" y="3164"/>
                    <a:pt x="1385" y="3051"/>
                    <a:pt x="1385" y="2950"/>
                  </a:cubicBezTo>
                  <a:lnTo>
                    <a:pt x="1385" y="2837"/>
                  </a:lnTo>
                  <a:cubicBezTo>
                    <a:pt x="1385" y="2760"/>
                    <a:pt x="1438" y="2700"/>
                    <a:pt x="1438" y="2700"/>
                  </a:cubicBezTo>
                  <a:cubicBezTo>
                    <a:pt x="1444" y="2694"/>
                    <a:pt x="1444" y="2694"/>
                    <a:pt x="1444" y="2694"/>
                  </a:cubicBezTo>
                  <a:cubicBezTo>
                    <a:pt x="1611" y="2694"/>
                    <a:pt x="1741" y="2653"/>
                    <a:pt x="1831" y="2605"/>
                  </a:cubicBezTo>
                  <a:cubicBezTo>
                    <a:pt x="1926" y="2558"/>
                    <a:pt x="1973" y="2492"/>
                    <a:pt x="1973" y="2462"/>
                  </a:cubicBezTo>
                  <a:cubicBezTo>
                    <a:pt x="1973" y="2385"/>
                    <a:pt x="2068" y="2367"/>
                    <a:pt x="2211" y="2332"/>
                  </a:cubicBezTo>
                  <a:cubicBezTo>
                    <a:pt x="2276" y="2320"/>
                    <a:pt x="2354" y="2219"/>
                    <a:pt x="2407" y="2118"/>
                  </a:cubicBezTo>
                  <a:cubicBezTo>
                    <a:pt x="2461" y="2034"/>
                    <a:pt x="2497" y="1957"/>
                    <a:pt x="2508" y="1933"/>
                  </a:cubicBezTo>
                  <a:cubicBezTo>
                    <a:pt x="2384" y="1892"/>
                    <a:pt x="2366" y="1785"/>
                    <a:pt x="2366" y="1719"/>
                  </a:cubicBezTo>
                  <a:lnTo>
                    <a:pt x="2366" y="1672"/>
                  </a:lnTo>
                  <a:cubicBezTo>
                    <a:pt x="2271" y="1660"/>
                    <a:pt x="2068" y="1476"/>
                    <a:pt x="2068" y="1238"/>
                  </a:cubicBezTo>
                  <a:cubicBezTo>
                    <a:pt x="2068" y="1000"/>
                    <a:pt x="1955" y="703"/>
                    <a:pt x="1896" y="637"/>
                  </a:cubicBezTo>
                  <a:cubicBezTo>
                    <a:pt x="1878" y="625"/>
                    <a:pt x="1860" y="608"/>
                    <a:pt x="1842" y="578"/>
                  </a:cubicBezTo>
                  <a:lnTo>
                    <a:pt x="1842" y="572"/>
                  </a:lnTo>
                  <a:cubicBezTo>
                    <a:pt x="1872" y="501"/>
                    <a:pt x="1920" y="406"/>
                    <a:pt x="1961" y="334"/>
                  </a:cubicBezTo>
                  <a:cubicBezTo>
                    <a:pt x="2003" y="257"/>
                    <a:pt x="2045" y="203"/>
                    <a:pt x="2080" y="203"/>
                  </a:cubicBezTo>
                  <a:cubicBezTo>
                    <a:pt x="2128" y="203"/>
                    <a:pt x="2187" y="180"/>
                    <a:pt x="2235" y="150"/>
                  </a:cubicBezTo>
                  <a:cubicBezTo>
                    <a:pt x="2282" y="120"/>
                    <a:pt x="2318" y="73"/>
                    <a:pt x="2318" y="25"/>
                  </a:cubicBezTo>
                  <a:cubicBezTo>
                    <a:pt x="2318" y="13"/>
                    <a:pt x="2318" y="7"/>
                    <a:pt x="2324" y="1"/>
                  </a:cubicBezTo>
                  <a:cubicBezTo>
                    <a:pt x="2325" y="1"/>
                    <a:pt x="2325" y="1"/>
                    <a:pt x="2325" y="0"/>
                  </a:cubicBezTo>
                  <a:lnTo>
                    <a:pt x="2376" y="0"/>
                  </a:lnTo>
                </a:path>
              </a:pathLst>
            </a:custGeom>
            <a:grpFill/>
            <a:ln w="28575" cap="flat" cmpd="sng">
              <a:solidFill>
                <a:schemeClr val="bg1"/>
              </a:solidFill>
              <a:round/>
              <a:headEnd/>
              <a:tailEnd/>
            </a:ln>
            <a:effectLst/>
          </p:spPr>
          <p:txBody>
            <a:bodyPr wrap="none" anchor="ctr"/>
            <a:lstStyle/>
            <a:p>
              <a:endParaRPr lang="en-US" dirty="0">
                <a:latin typeface="Lato Regular" charset="0"/>
              </a:endParaRPr>
            </a:p>
          </p:txBody>
        </p:sp>
        <p:sp>
          <p:nvSpPr>
            <p:cNvPr id="47" name="Freeform 484">
              <a:extLst>
                <a:ext uri="{FF2B5EF4-FFF2-40B4-BE49-F238E27FC236}">
                  <a16:creationId xmlns:a16="http://schemas.microsoft.com/office/drawing/2014/main" id="{99EE755A-2134-A04B-8787-7D59A8CDFAE1}"/>
                </a:ext>
              </a:extLst>
            </p:cNvPr>
            <p:cNvSpPr>
              <a:spLocks noChangeArrowheads="1"/>
            </p:cNvSpPr>
            <p:nvPr/>
          </p:nvSpPr>
          <p:spPr bwMode="auto">
            <a:xfrm>
              <a:off x="19959544" y="10924977"/>
              <a:ext cx="797096" cy="1714318"/>
            </a:xfrm>
            <a:custGeom>
              <a:avLst/>
              <a:gdLst>
                <a:gd name="T0" fmla="*/ 1113 w 1553"/>
                <a:gd name="T1" fmla="*/ 3303 h 3336"/>
                <a:gd name="T2" fmla="*/ 1113 w 1553"/>
                <a:gd name="T3" fmla="*/ 3303 h 3336"/>
                <a:gd name="T4" fmla="*/ 1203 w 1553"/>
                <a:gd name="T5" fmla="*/ 3010 h 3336"/>
                <a:gd name="T6" fmla="*/ 1253 w 1553"/>
                <a:gd name="T7" fmla="*/ 2959 h 3336"/>
                <a:gd name="T8" fmla="*/ 1304 w 1553"/>
                <a:gd name="T9" fmla="*/ 2876 h 3336"/>
                <a:gd name="T10" fmla="*/ 1285 w 1553"/>
                <a:gd name="T11" fmla="*/ 2813 h 3336"/>
                <a:gd name="T12" fmla="*/ 1234 w 1553"/>
                <a:gd name="T13" fmla="*/ 2768 h 3336"/>
                <a:gd name="T14" fmla="*/ 1317 w 1553"/>
                <a:gd name="T15" fmla="*/ 2692 h 3336"/>
                <a:gd name="T16" fmla="*/ 1349 w 1553"/>
                <a:gd name="T17" fmla="*/ 2590 h 3336"/>
                <a:gd name="T18" fmla="*/ 1387 w 1553"/>
                <a:gd name="T19" fmla="*/ 2494 h 3336"/>
                <a:gd name="T20" fmla="*/ 1502 w 1553"/>
                <a:gd name="T21" fmla="*/ 1801 h 3336"/>
                <a:gd name="T22" fmla="*/ 1502 w 1553"/>
                <a:gd name="T23" fmla="*/ 1744 h 3336"/>
                <a:gd name="T24" fmla="*/ 1533 w 1553"/>
                <a:gd name="T25" fmla="*/ 1616 h 3336"/>
                <a:gd name="T26" fmla="*/ 1489 w 1553"/>
                <a:gd name="T27" fmla="*/ 1387 h 3336"/>
                <a:gd name="T28" fmla="*/ 1489 w 1553"/>
                <a:gd name="T29" fmla="*/ 1247 h 3336"/>
                <a:gd name="T30" fmla="*/ 1451 w 1553"/>
                <a:gd name="T31" fmla="*/ 1088 h 3336"/>
                <a:gd name="T32" fmla="*/ 1406 w 1553"/>
                <a:gd name="T33" fmla="*/ 974 h 3336"/>
                <a:gd name="T34" fmla="*/ 1368 w 1553"/>
                <a:gd name="T35" fmla="*/ 814 h 3336"/>
                <a:gd name="T36" fmla="*/ 1304 w 1553"/>
                <a:gd name="T37" fmla="*/ 865 h 3336"/>
                <a:gd name="T38" fmla="*/ 1285 w 1553"/>
                <a:gd name="T39" fmla="*/ 662 h 3336"/>
                <a:gd name="T40" fmla="*/ 1304 w 1553"/>
                <a:gd name="T41" fmla="*/ 375 h 3336"/>
                <a:gd name="T42" fmla="*/ 1234 w 1553"/>
                <a:gd name="T43" fmla="*/ 121 h 3336"/>
                <a:gd name="T44" fmla="*/ 1177 w 1553"/>
                <a:gd name="T45" fmla="*/ 0 h 3336"/>
                <a:gd name="T46" fmla="*/ 1056 w 1553"/>
                <a:gd name="T47" fmla="*/ 51 h 3336"/>
                <a:gd name="T48" fmla="*/ 1094 w 1553"/>
                <a:gd name="T49" fmla="*/ 191 h 3336"/>
                <a:gd name="T50" fmla="*/ 1043 w 1553"/>
                <a:gd name="T51" fmla="*/ 248 h 3336"/>
                <a:gd name="T52" fmla="*/ 1062 w 1553"/>
                <a:gd name="T53" fmla="*/ 452 h 3336"/>
                <a:gd name="T54" fmla="*/ 1069 w 1553"/>
                <a:gd name="T55" fmla="*/ 655 h 3336"/>
                <a:gd name="T56" fmla="*/ 935 w 1553"/>
                <a:gd name="T57" fmla="*/ 592 h 3336"/>
                <a:gd name="T58" fmla="*/ 865 w 1553"/>
                <a:gd name="T59" fmla="*/ 662 h 3336"/>
                <a:gd name="T60" fmla="*/ 782 w 1553"/>
                <a:gd name="T61" fmla="*/ 611 h 3336"/>
                <a:gd name="T62" fmla="*/ 681 w 1553"/>
                <a:gd name="T63" fmla="*/ 776 h 3336"/>
                <a:gd name="T64" fmla="*/ 413 w 1553"/>
                <a:gd name="T65" fmla="*/ 904 h 3336"/>
                <a:gd name="T66" fmla="*/ 299 w 1553"/>
                <a:gd name="T67" fmla="*/ 929 h 3336"/>
                <a:gd name="T68" fmla="*/ 280 w 1553"/>
                <a:gd name="T69" fmla="*/ 1012 h 3336"/>
                <a:gd name="T70" fmla="*/ 210 w 1553"/>
                <a:gd name="T71" fmla="*/ 980 h 3336"/>
                <a:gd name="T72" fmla="*/ 203 w 1553"/>
                <a:gd name="T73" fmla="*/ 1075 h 3336"/>
                <a:gd name="T74" fmla="*/ 120 w 1553"/>
                <a:gd name="T75" fmla="*/ 1305 h 3336"/>
                <a:gd name="T76" fmla="*/ 0 w 1553"/>
                <a:gd name="T77" fmla="*/ 1457 h 3336"/>
                <a:gd name="T78" fmla="*/ 178 w 1553"/>
                <a:gd name="T79" fmla="*/ 1585 h 3336"/>
                <a:gd name="T80" fmla="*/ 25 w 1553"/>
                <a:gd name="T81" fmla="*/ 1661 h 3336"/>
                <a:gd name="T82" fmla="*/ 57 w 1553"/>
                <a:gd name="T83" fmla="*/ 1731 h 3336"/>
                <a:gd name="T84" fmla="*/ 146 w 1553"/>
                <a:gd name="T85" fmla="*/ 1864 h 3336"/>
                <a:gd name="T86" fmla="*/ 292 w 1553"/>
                <a:gd name="T87" fmla="*/ 1960 h 3336"/>
                <a:gd name="T88" fmla="*/ 140 w 1553"/>
                <a:gd name="T89" fmla="*/ 2310 h 3336"/>
                <a:gd name="T90" fmla="*/ 241 w 1553"/>
                <a:gd name="T91" fmla="*/ 2285 h 3336"/>
                <a:gd name="T92" fmla="*/ 337 w 1553"/>
                <a:gd name="T93" fmla="*/ 2297 h 3336"/>
                <a:gd name="T94" fmla="*/ 394 w 1553"/>
                <a:gd name="T95" fmla="*/ 2444 h 3336"/>
                <a:gd name="T96" fmla="*/ 305 w 1553"/>
                <a:gd name="T97" fmla="*/ 2666 h 3336"/>
                <a:gd name="T98" fmla="*/ 388 w 1553"/>
                <a:gd name="T99" fmla="*/ 2666 h 3336"/>
                <a:gd name="T100" fmla="*/ 604 w 1553"/>
                <a:gd name="T101" fmla="*/ 2692 h 3336"/>
                <a:gd name="T102" fmla="*/ 432 w 1553"/>
                <a:gd name="T103" fmla="*/ 2940 h 3336"/>
                <a:gd name="T104" fmla="*/ 483 w 1553"/>
                <a:gd name="T105" fmla="*/ 2991 h 3336"/>
                <a:gd name="T106" fmla="*/ 566 w 1553"/>
                <a:gd name="T107" fmla="*/ 3074 h 3336"/>
                <a:gd name="T108" fmla="*/ 751 w 1553"/>
                <a:gd name="T109" fmla="*/ 3137 h 3336"/>
                <a:gd name="T110" fmla="*/ 891 w 1553"/>
                <a:gd name="T111" fmla="*/ 3163 h 3336"/>
                <a:gd name="T112" fmla="*/ 1113 w 1553"/>
                <a:gd name="T113" fmla="*/ 3303 h 3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53" h="3336">
                  <a:moveTo>
                    <a:pt x="1113" y="3303"/>
                  </a:moveTo>
                  <a:lnTo>
                    <a:pt x="1113" y="3303"/>
                  </a:lnTo>
                  <a:cubicBezTo>
                    <a:pt x="1113" y="3303"/>
                    <a:pt x="1221" y="3303"/>
                    <a:pt x="1203" y="3010"/>
                  </a:cubicBezTo>
                  <a:cubicBezTo>
                    <a:pt x="1203" y="3010"/>
                    <a:pt x="1203" y="2972"/>
                    <a:pt x="1253" y="2959"/>
                  </a:cubicBezTo>
                  <a:cubicBezTo>
                    <a:pt x="1304" y="2946"/>
                    <a:pt x="1279" y="2902"/>
                    <a:pt x="1304" y="2876"/>
                  </a:cubicBezTo>
                  <a:cubicBezTo>
                    <a:pt x="1323" y="2857"/>
                    <a:pt x="1304" y="2838"/>
                    <a:pt x="1285" y="2813"/>
                  </a:cubicBezTo>
                  <a:cubicBezTo>
                    <a:pt x="1260" y="2794"/>
                    <a:pt x="1215" y="2794"/>
                    <a:pt x="1234" y="2768"/>
                  </a:cubicBezTo>
                  <a:cubicBezTo>
                    <a:pt x="1260" y="2749"/>
                    <a:pt x="1285" y="2724"/>
                    <a:pt x="1317" y="2692"/>
                  </a:cubicBezTo>
                  <a:cubicBezTo>
                    <a:pt x="1349" y="2660"/>
                    <a:pt x="1323" y="2609"/>
                    <a:pt x="1349" y="2590"/>
                  </a:cubicBezTo>
                  <a:cubicBezTo>
                    <a:pt x="1374" y="2565"/>
                    <a:pt x="1406" y="2539"/>
                    <a:pt x="1387" y="2494"/>
                  </a:cubicBezTo>
                  <a:cubicBezTo>
                    <a:pt x="1374" y="2450"/>
                    <a:pt x="1190" y="2202"/>
                    <a:pt x="1502" y="1801"/>
                  </a:cubicBezTo>
                  <a:cubicBezTo>
                    <a:pt x="1502" y="1801"/>
                    <a:pt x="1533" y="1775"/>
                    <a:pt x="1502" y="1744"/>
                  </a:cubicBezTo>
                  <a:cubicBezTo>
                    <a:pt x="1476" y="1718"/>
                    <a:pt x="1521" y="1635"/>
                    <a:pt x="1533" y="1616"/>
                  </a:cubicBezTo>
                  <a:cubicBezTo>
                    <a:pt x="1552" y="1603"/>
                    <a:pt x="1508" y="1438"/>
                    <a:pt x="1489" y="1387"/>
                  </a:cubicBezTo>
                  <a:cubicBezTo>
                    <a:pt x="1470" y="1336"/>
                    <a:pt x="1489" y="1273"/>
                    <a:pt x="1489" y="1247"/>
                  </a:cubicBezTo>
                  <a:cubicBezTo>
                    <a:pt x="1489" y="1228"/>
                    <a:pt x="1413" y="1209"/>
                    <a:pt x="1451" y="1088"/>
                  </a:cubicBezTo>
                  <a:cubicBezTo>
                    <a:pt x="1451" y="1088"/>
                    <a:pt x="1438" y="999"/>
                    <a:pt x="1406" y="974"/>
                  </a:cubicBezTo>
                  <a:cubicBezTo>
                    <a:pt x="1381" y="942"/>
                    <a:pt x="1432" y="827"/>
                    <a:pt x="1368" y="814"/>
                  </a:cubicBezTo>
                  <a:cubicBezTo>
                    <a:pt x="1304" y="795"/>
                    <a:pt x="1362" y="872"/>
                    <a:pt x="1304" y="865"/>
                  </a:cubicBezTo>
                  <a:cubicBezTo>
                    <a:pt x="1247" y="853"/>
                    <a:pt x="1266" y="706"/>
                    <a:pt x="1285" y="662"/>
                  </a:cubicBezTo>
                  <a:cubicBezTo>
                    <a:pt x="1304" y="611"/>
                    <a:pt x="1349" y="471"/>
                    <a:pt x="1304" y="375"/>
                  </a:cubicBezTo>
                  <a:cubicBezTo>
                    <a:pt x="1266" y="286"/>
                    <a:pt x="1266" y="178"/>
                    <a:pt x="1234" y="121"/>
                  </a:cubicBezTo>
                  <a:cubicBezTo>
                    <a:pt x="1203" y="63"/>
                    <a:pt x="1247" y="13"/>
                    <a:pt x="1177" y="0"/>
                  </a:cubicBezTo>
                  <a:cubicBezTo>
                    <a:pt x="1177" y="0"/>
                    <a:pt x="1056" y="13"/>
                    <a:pt x="1056" y="51"/>
                  </a:cubicBezTo>
                  <a:cubicBezTo>
                    <a:pt x="1056" y="89"/>
                    <a:pt x="1094" y="152"/>
                    <a:pt x="1094" y="191"/>
                  </a:cubicBezTo>
                  <a:cubicBezTo>
                    <a:pt x="1094" y="229"/>
                    <a:pt x="1043" y="216"/>
                    <a:pt x="1043" y="248"/>
                  </a:cubicBezTo>
                  <a:cubicBezTo>
                    <a:pt x="1043" y="280"/>
                    <a:pt x="1037" y="426"/>
                    <a:pt x="1062" y="452"/>
                  </a:cubicBezTo>
                  <a:cubicBezTo>
                    <a:pt x="1088" y="477"/>
                    <a:pt x="1139" y="636"/>
                    <a:pt x="1069" y="655"/>
                  </a:cubicBezTo>
                  <a:cubicBezTo>
                    <a:pt x="992" y="681"/>
                    <a:pt x="973" y="592"/>
                    <a:pt x="935" y="592"/>
                  </a:cubicBezTo>
                  <a:cubicBezTo>
                    <a:pt x="891" y="592"/>
                    <a:pt x="891" y="662"/>
                    <a:pt x="865" y="662"/>
                  </a:cubicBezTo>
                  <a:cubicBezTo>
                    <a:pt x="840" y="662"/>
                    <a:pt x="821" y="611"/>
                    <a:pt x="782" y="611"/>
                  </a:cubicBezTo>
                  <a:cubicBezTo>
                    <a:pt x="751" y="611"/>
                    <a:pt x="681" y="712"/>
                    <a:pt x="681" y="776"/>
                  </a:cubicBezTo>
                  <a:cubicBezTo>
                    <a:pt x="681" y="833"/>
                    <a:pt x="521" y="763"/>
                    <a:pt x="413" y="904"/>
                  </a:cubicBezTo>
                  <a:cubicBezTo>
                    <a:pt x="413" y="904"/>
                    <a:pt x="324" y="904"/>
                    <a:pt x="299" y="929"/>
                  </a:cubicBezTo>
                  <a:cubicBezTo>
                    <a:pt x="280" y="948"/>
                    <a:pt x="312" y="1012"/>
                    <a:pt x="280" y="1012"/>
                  </a:cubicBezTo>
                  <a:cubicBezTo>
                    <a:pt x="241" y="1012"/>
                    <a:pt x="241" y="954"/>
                    <a:pt x="210" y="980"/>
                  </a:cubicBezTo>
                  <a:cubicBezTo>
                    <a:pt x="184" y="1012"/>
                    <a:pt x="222" y="1056"/>
                    <a:pt x="203" y="1075"/>
                  </a:cubicBezTo>
                  <a:cubicBezTo>
                    <a:pt x="184" y="1101"/>
                    <a:pt x="101" y="1113"/>
                    <a:pt x="120" y="1305"/>
                  </a:cubicBezTo>
                  <a:cubicBezTo>
                    <a:pt x="120" y="1305"/>
                    <a:pt x="0" y="1387"/>
                    <a:pt x="0" y="1457"/>
                  </a:cubicBezTo>
                  <a:cubicBezTo>
                    <a:pt x="0" y="1521"/>
                    <a:pt x="178" y="1527"/>
                    <a:pt x="178" y="1585"/>
                  </a:cubicBezTo>
                  <a:cubicBezTo>
                    <a:pt x="178" y="1642"/>
                    <a:pt x="25" y="1597"/>
                    <a:pt x="25" y="1661"/>
                  </a:cubicBezTo>
                  <a:cubicBezTo>
                    <a:pt x="25" y="1731"/>
                    <a:pt x="57" y="1674"/>
                    <a:pt x="57" y="1731"/>
                  </a:cubicBezTo>
                  <a:cubicBezTo>
                    <a:pt x="57" y="1782"/>
                    <a:pt x="50" y="1864"/>
                    <a:pt x="146" y="1864"/>
                  </a:cubicBezTo>
                  <a:cubicBezTo>
                    <a:pt x="241" y="1864"/>
                    <a:pt x="292" y="1915"/>
                    <a:pt x="292" y="1960"/>
                  </a:cubicBezTo>
                  <a:cubicBezTo>
                    <a:pt x="292" y="2004"/>
                    <a:pt x="50" y="2189"/>
                    <a:pt x="140" y="2310"/>
                  </a:cubicBezTo>
                  <a:cubicBezTo>
                    <a:pt x="140" y="2310"/>
                    <a:pt x="197" y="2329"/>
                    <a:pt x="241" y="2285"/>
                  </a:cubicBezTo>
                  <a:cubicBezTo>
                    <a:pt x="280" y="2240"/>
                    <a:pt x="280" y="2355"/>
                    <a:pt x="337" y="2297"/>
                  </a:cubicBezTo>
                  <a:cubicBezTo>
                    <a:pt x="394" y="2240"/>
                    <a:pt x="464" y="2367"/>
                    <a:pt x="394" y="2444"/>
                  </a:cubicBezTo>
                  <a:cubicBezTo>
                    <a:pt x="324" y="2514"/>
                    <a:pt x="254" y="2641"/>
                    <a:pt x="305" y="2666"/>
                  </a:cubicBezTo>
                  <a:cubicBezTo>
                    <a:pt x="362" y="2692"/>
                    <a:pt x="343" y="2635"/>
                    <a:pt x="388" y="2666"/>
                  </a:cubicBezTo>
                  <a:cubicBezTo>
                    <a:pt x="432" y="2692"/>
                    <a:pt x="579" y="2635"/>
                    <a:pt x="604" y="2692"/>
                  </a:cubicBezTo>
                  <a:cubicBezTo>
                    <a:pt x="630" y="2743"/>
                    <a:pt x="388" y="2800"/>
                    <a:pt x="432" y="2940"/>
                  </a:cubicBezTo>
                  <a:cubicBezTo>
                    <a:pt x="432" y="2940"/>
                    <a:pt x="458" y="2966"/>
                    <a:pt x="483" y="2991"/>
                  </a:cubicBezTo>
                  <a:cubicBezTo>
                    <a:pt x="509" y="3010"/>
                    <a:pt x="534" y="3074"/>
                    <a:pt x="566" y="3074"/>
                  </a:cubicBezTo>
                  <a:cubicBezTo>
                    <a:pt x="598" y="3074"/>
                    <a:pt x="693" y="3105"/>
                    <a:pt x="751" y="3137"/>
                  </a:cubicBezTo>
                  <a:cubicBezTo>
                    <a:pt x="808" y="3163"/>
                    <a:pt x="852" y="3125"/>
                    <a:pt x="891" y="3163"/>
                  </a:cubicBezTo>
                  <a:cubicBezTo>
                    <a:pt x="929" y="3201"/>
                    <a:pt x="961" y="3335"/>
                    <a:pt x="1113" y="3303"/>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48" name="Freeform 485">
              <a:extLst>
                <a:ext uri="{FF2B5EF4-FFF2-40B4-BE49-F238E27FC236}">
                  <a16:creationId xmlns:a16="http://schemas.microsoft.com/office/drawing/2014/main" id="{E00098D2-BD83-634A-9404-051A0E8F9442}"/>
                </a:ext>
              </a:extLst>
            </p:cNvPr>
            <p:cNvSpPr>
              <a:spLocks noChangeArrowheads="1"/>
            </p:cNvSpPr>
            <p:nvPr/>
          </p:nvSpPr>
          <p:spPr bwMode="auto">
            <a:xfrm>
              <a:off x="15172446" y="2878775"/>
              <a:ext cx="1827432" cy="1157222"/>
            </a:xfrm>
            <a:custGeom>
              <a:avLst/>
              <a:gdLst>
                <a:gd name="T0" fmla="*/ 382 w 3557"/>
                <a:gd name="T1" fmla="*/ 1623 h 2254"/>
                <a:gd name="T2" fmla="*/ 382 w 3557"/>
                <a:gd name="T3" fmla="*/ 1623 h 2254"/>
                <a:gd name="T4" fmla="*/ 1024 w 3557"/>
                <a:gd name="T5" fmla="*/ 1928 h 2254"/>
                <a:gd name="T6" fmla="*/ 2048 w 3557"/>
                <a:gd name="T7" fmla="*/ 2253 h 2254"/>
                <a:gd name="T8" fmla="*/ 3493 w 3557"/>
                <a:gd name="T9" fmla="*/ 2227 h 2254"/>
                <a:gd name="T10" fmla="*/ 3512 w 3557"/>
                <a:gd name="T11" fmla="*/ 2170 h 2254"/>
                <a:gd name="T12" fmla="*/ 3416 w 3557"/>
                <a:gd name="T13" fmla="*/ 1935 h 2254"/>
                <a:gd name="T14" fmla="*/ 3493 w 3557"/>
                <a:gd name="T15" fmla="*/ 1776 h 2254"/>
                <a:gd name="T16" fmla="*/ 3085 w 3557"/>
                <a:gd name="T17" fmla="*/ 1604 h 2254"/>
                <a:gd name="T18" fmla="*/ 2875 w 3557"/>
                <a:gd name="T19" fmla="*/ 1591 h 2254"/>
                <a:gd name="T20" fmla="*/ 2595 w 3557"/>
                <a:gd name="T21" fmla="*/ 1203 h 2254"/>
                <a:gd name="T22" fmla="*/ 2271 w 3557"/>
                <a:gd name="T23" fmla="*/ 1005 h 2254"/>
                <a:gd name="T24" fmla="*/ 2182 w 3557"/>
                <a:gd name="T25" fmla="*/ 719 h 2254"/>
                <a:gd name="T26" fmla="*/ 1743 w 3557"/>
                <a:gd name="T27" fmla="*/ 802 h 2254"/>
                <a:gd name="T28" fmla="*/ 1571 w 3557"/>
                <a:gd name="T29" fmla="*/ 623 h 2254"/>
                <a:gd name="T30" fmla="*/ 1399 w 3557"/>
                <a:gd name="T31" fmla="*/ 534 h 2254"/>
                <a:gd name="T32" fmla="*/ 1316 w 3557"/>
                <a:gd name="T33" fmla="*/ 32 h 2254"/>
                <a:gd name="T34" fmla="*/ 738 w 3557"/>
                <a:gd name="T35" fmla="*/ 159 h 2254"/>
                <a:gd name="T36" fmla="*/ 121 w 3557"/>
                <a:gd name="T37" fmla="*/ 452 h 2254"/>
                <a:gd name="T38" fmla="*/ 76 w 3557"/>
                <a:gd name="T39" fmla="*/ 1553 h 2254"/>
                <a:gd name="T40" fmla="*/ 382 w 3557"/>
                <a:gd name="T41" fmla="*/ 1623 h 2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57" h="2254">
                  <a:moveTo>
                    <a:pt x="382" y="1623"/>
                  </a:moveTo>
                  <a:lnTo>
                    <a:pt x="382" y="1623"/>
                  </a:lnTo>
                  <a:cubicBezTo>
                    <a:pt x="611" y="1756"/>
                    <a:pt x="929" y="1928"/>
                    <a:pt x="1024" y="1928"/>
                  </a:cubicBezTo>
                  <a:cubicBezTo>
                    <a:pt x="1119" y="1928"/>
                    <a:pt x="1692" y="2253"/>
                    <a:pt x="2048" y="2253"/>
                  </a:cubicBezTo>
                  <a:cubicBezTo>
                    <a:pt x="2385" y="2253"/>
                    <a:pt x="2863" y="2056"/>
                    <a:pt x="3493" y="2227"/>
                  </a:cubicBezTo>
                  <a:cubicBezTo>
                    <a:pt x="3499" y="2208"/>
                    <a:pt x="3506" y="2189"/>
                    <a:pt x="3512" y="2170"/>
                  </a:cubicBezTo>
                  <a:cubicBezTo>
                    <a:pt x="3556" y="2017"/>
                    <a:pt x="3416" y="1935"/>
                    <a:pt x="3416" y="1935"/>
                  </a:cubicBezTo>
                  <a:cubicBezTo>
                    <a:pt x="3499" y="1858"/>
                    <a:pt x="3493" y="1776"/>
                    <a:pt x="3493" y="1776"/>
                  </a:cubicBezTo>
                  <a:cubicBezTo>
                    <a:pt x="3397" y="1496"/>
                    <a:pt x="3085" y="1604"/>
                    <a:pt x="3085" y="1604"/>
                  </a:cubicBezTo>
                  <a:cubicBezTo>
                    <a:pt x="3085" y="1604"/>
                    <a:pt x="2990" y="1553"/>
                    <a:pt x="2875" y="1591"/>
                  </a:cubicBezTo>
                  <a:cubicBezTo>
                    <a:pt x="2754" y="1629"/>
                    <a:pt x="2805" y="1114"/>
                    <a:pt x="2595" y="1203"/>
                  </a:cubicBezTo>
                  <a:cubicBezTo>
                    <a:pt x="2385" y="1292"/>
                    <a:pt x="2271" y="1196"/>
                    <a:pt x="2271" y="1005"/>
                  </a:cubicBezTo>
                  <a:cubicBezTo>
                    <a:pt x="2271" y="814"/>
                    <a:pt x="2182" y="719"/>
                    <a:pt x="2182" y="719"/>
                  </a:cubicBezTo>
                  <a:cubicBezTo>
                    <a:pt x="2080" y="617"/>
                    <a:pt x="1794" y="757"/>
                    <a:pt x="1743" y="802"/>
                  </a:cubicBezTo>
                  <a:cubicBezTo>
                    <a:pt x="1717" y="827"/>
                    <a:pt x="1653" y="687"/>
                    <a:pt x="1571" y="623"/>
                  </a:cubicBezTo>
                  <a:cubicBezTo>
                    <a:pt x="1494" y="566"/>
                    <a:pt x="1399" y="592"/>
                    <a:pt x="1399" y="534"/>
                  </a:cubicBezTo>
                  <a:cubicBezTo>
                    <a:pt x="1399" y="197"/>
                    <a:pt x="1316" y="32"/>
                    <a:pt x="1316" y="32"/>
                  </a:cubicBezTo>
                  <a:cubicBezTo>
                    <a:pt x="1284" y="0"/>
                    <a:pt x="1012" y="32"/>
                    <a:pt x="738" y="159"/>
                  </a:cubicBezTo>
                  <a:cubicBezTo>
                    <a:pt x="490" y="267"/>
                    <a:pt x="210" y="229"/>
                    <a:pt x="121" y="452"/>
                  </a:cubicBezTo>
                  <a:cubicBezTo>
                    <a:pt x="0" y="770"/>
                    <a:pt x="44" y="1273"/>
                    <a:pt x="76" y="1553"/>
                  </a:cubicBezTo>
                  <a:cubicBezTo>
                    <a:pt x="133" y="1540"/>
                    <a:pt x="242" y="1540"/>
                    <a:pt x="382" y="1623"/>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49" name="Freeform 486">
              <a:extLst>
                <a:ext uri="{FF2B5EF4-FFF2-40B4-BE49-F238E27FC236}">
                  <a16:creationId xmlns:a16="http://schemas.microsoft.com/office/drawing/2014/main" id="{93B2C5B6-5C99-5F49-891F-69C137A31D0A}"/>
                </a:ext>
              </a:extLst>
            </p:cNvPr>
            <p:cNvSpPr>
              <a:spLocks noChangeArrowheads="1"/>
            </p:cNvSpPr>
            <p:nvPr/>
          </p:nvSpPr>
          <p:spPr bwMode="auto">
            <a:xfrm>
              <a:off x="15050165" y="3669127"/>
              <a:ext cx="1940655" cy="1555794"/>
            </a:xfrm>
            <a:custGeom>
              <a:avLst/>
              <a:gdLst>
                <a:gd name="T0" fmla="*/ 465 w 3781"/>
                <a:gd name="T1" fmla="*/ 1254 h 3030"/>
                <a:gd name="T2" fmla="*/ 465 w 3781"/>
                <a:gd name="T3" fmla="*/ 1254 h 3030"/>
                <a:gd name="T4" fmla="*/ 388 w 3781"/>
                <a:gd name="T5" fmla="*/ 1610 h 3030"/>
                <a:gd name="T6" fmla="*/ 465 w 3781"/>
                <a:gd name="T7" fmla="*/ 2087 h 3030"/>
                <a:gd name="T8" fmla="*/ 758 w 3781"/>
                <a:gd name="T9" fmla="*/ 2380 h 3030"/>
                <a:gd name="T10" fmla="*/ 1457 w 3781"/>
                <a:gd name="T11" fmla="*/ 2514 h 3030"/>
                <a:gd name="T12" fmla="*/ 2246 w 3781"/>
                <a:gd name="T13" fmla="*/ 2533 h 3030"/>
                <a:gd name="T14" fmla="*/ 2742 w 3781"/>
                <a:gd name="T15" fmla="*/ 3029 h 3030"/>
                <a:gd name="T16" fmla="*/ 3048 w 3781"/>
                <a:gd name="T17" fmla="*/ 2291 h 3030"/>
                <a:gd name="T18" fmla="*/ 3041 w 3781"/>
                <a:gd name="T19" fmla="*/ 2036 h 3030"/>
                <a:gd name="T20" fmla="*/ 3487 w 3781"/>
                <a:gd name="T21" fmla="*/ 1871 h 3030"/>
                <a:gd name="T22" fmla="*/ 3481 w 3781"/>
                <a:gd name="T23" fmla="*/ 1476 h 3030"/>
                <a:gd name="T24" fmla="*/ 3780 w 3781"/>
                <a:gd name="T25" fmla="*/ 808 h 3030"/>
                <a:gd name="T26" fmla="*/ 3729 w 3781"/>
                <a:gd name="T27" fmla="*/ 687 h 3030"/>
                <a:gd name="T28" fmla="*/ 2284 w 3781"/>
                <a:gd name="T29" fmla="*/ 713 h 3030"/>
                <a:gd name="T30" fmla="*/ 1260 w 3781"/>
                <a:gd name="T31" fmla="*/ 388 h 3030"/>
                <a:gd name="T32" fmla="*/ 618 w 3781"/>
                <a:gd name="T33" fmla="*/ 83 h 3030"/>
                <a:gd name="T34" fmla="*/ 312 w 3781"/>
                <a:gd name="T35" fmla="*/ 13 h 3030"/>
                <a:gd name="T36" fmla="*/ 318 w 3781"/>
                <a:gd name="T37" fmla="*/ 210 h 3030"/>
                <a:gd name="T38" fmla="*/ 217 w 3781"/>
                <a:gd name="T39" fmla="*/ 185 h 3030"/>
                <a:gd name="T40" fmla="*/ 0 w 3781"/>
                <a:gd name="T41" fmla="*/ 547 h 3030"/>
                <a:gd name="T42" fmla="*/ 465 w 3781"/>
                <a:gd name="T43" fmla="*/ 1254 h 3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81" h="3030">
                  <a:moveTo>
                    <a:pt x="465" y="1254"/>
                  </a:moveTo>
                  <a:lnTo>
                    <a:pt x="465" y="1254"/>
                  </a:lnTo>
                  <a:cubicBezTo>
                    <a:pt x="388" y="1337"/>
                    <a:pt x="306" y="1527"/>
                    <a:pt x="388" y="1610"/>
                  </a:cubicBezTo>
                  <a:cubicBezTo>
                    <a:pt x="465" y="1687"/>
                    <a:pt x="376" y="1998"/>
                    <a:pt x="465" y="2087"/>
                  </a:cubicBezTo>
                  <a:cubicBezTo>
                    <a:pt x="554" y="2177"/>
                    <a:pt x="325" y="2380"/>
                    <a:pt x="758" y="2380"/>
                  </a:cubicBezTo>
                  <a:cubicBezTo>
                    <a:pt x="1190" y="2380"/>
                    <a:pt x="1431" y="2361"/>
                    <a:pt x="1457" y="2514"/>
                  </a:cubicBezTo>
                  <a:cubicBezTo>
                    <a:pt x="1488" y="2673"/>
                    <a:pt x="2080" y="2533"/>
                    <a:pt x="2246" y="2533"/>
                  </a:cubicBezTo>
                  <a:cubicBezTo>
                    <a:pt x="2246" y="2533"/>
                    <a:pt x="2570" y="3029"/>
                    <a:pt x="2742" y="3029"/>
                  </a:cubicBezTo>
                  <a:cubicBezTo>
                    <a:pt x="2914" y="3029"/>
                    <a:pt x="3092" y="2342"/>
                    <a:pt x="3048" y="2291"/>
                  </a:cubicBezTo>
                  <a:cubicBezTo>
                    <a:pt x="2997" y="2246"/>
                    <a:pt x="2971" y="2107"/>
                    <a:pt x="3041" y="2036"/>
                  </a:cubicBezTo>
                  <a:cubicBezTo>
                    <a:pt x="3105" y="1973"/>
                    <a:pt x="3430" y="1871"/>
                    <a:pt x="3487" y="1871"/>
                  </a:cubicBezTo>
                  <a:cubicBezTo>
                    <a:pt x="3544" y="1871"/>
                    <a:pt x="3684" y="1629"/>
                    <a:pt x="3481" y="1476"/>
                  </a:cubicBezTo>
                  <a:cubicBezTo>
                    <a:pt x="3283" y="1330"/>
                    <a:pt x="3780" y="1356"/>
                    <a:pt x="3780" y="808"/>
                  </a:cubicBezTo>
                  <a:cubicBezTo>
                    <a:pt x="3716" y="789"/>
                    <a:pt x="3716" y="745"/>
                    <a:pt x="3729" y="687"/>
                  </a:cubicBezTo>
                  <a:cubicBezTo>
                    <a:pt x="3099" y="516"/>
                    <a:pt x="2621" y="713"/>
                    <a:pt x="2284" y="713"/>
                  </a:cubicBezTo>
                  <a:cubicBezTo>
                    <a:pt x="1928" y="713"/>
                    <a:pt x="1355" y="388"/>
                    <a:pt x="1260" y="388"/>
                  </a:cubicBezTo>
                  <a:cubicBezTo>
                    <a:pt x="1165" y="388"/>
                    <a:pt x="847" y="216"/>
                    <a:pt x="618" y="83"/>
                  </a:cubicBezTo>
                  <a:cubicBezTo>
                    <a:pt x="478" y="0"/>
                    <a:pt x="369" y="0"/>
                    <a:pt x="312" y="13"/>
                  </a:cubicBezTo>
                  <a:cubicBezTo>
                    <a:pt x="318" y="134"/>
                    <a:pt x="331" y="210"/>
                    <a:pt x="318" y="210"/>
                  </a:cubicBezTo>
                  <a:cubicBezTo>
                    <a:pt x="274" y="210"/>
                    <a:pt x="217" y="185"/>
                    <a:pt x="217" y="185"/>
                  </a:cubicBezTo>
                  <a:cubicBezTo>
                    <a:pt x="166" y="331"/>
                    <a:pt x="89" y="452"/>
                    <a:pt x="0" y="547"/>
                  </a:cubicBezTo>
                  <a:cubicBezTo>
                    <a:pt x="172" y="751"/>
                    <a:pt x="529" y="1196"/>
                    <a:pt x="465" y="1254"/>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50" name="Freeform 487">
              <a:extLst>
                <a:ext uri="{FF2B5EF4-FFF2-40B4-BE49-F238E27FC236}">
                  <a16:creationId xmlns:a16="http://schemas.microsoft.com/office/drawing/2014/main" id="{E974FBEC-503C-C444-BAA6-F5D8EB056E75}"/>
                </a:ext>
              </a:extLst>
            </p:cNvPr>
            <p:cNvSpPr>
              <a:spLocks noChangeArrowheads="1"/>
            </p:cNvSpPr>
            <p:nvPr/>
          </p:nvSpPr>
          <p:spPr bwMode="auto">
            <a:xfrm>
              <a:off x="14142111" y="3949942"/>
              <a:ext cx="1179790" cy="1408595"/>
            </a:xfrm>
            <a:custGeom>
              <a:avLst/>
              <a:gdLst>
                <a:gd name="T0" fmla="*/ 293 w 2299"/>
                <a:gd name="T1" fmla="*/ 1420 h 2744"/>
                <a:gd name="T2" fmla="*/ 293 w 2299"/>
                <a:gd name="T3" fmla="*/ 1420 h 2744"/>
                <a:gd name="T4" fmla="*/ 452 w 2299"/>
                <a:gd name="T5" fmla="*/ 2164 h 2744"/>
                <a:gd name="T6" fmla="*/ 579 w 2299"/>
                <a:gd name="T7" fmla="*/ 2298 h 2744"/>
                <a:gd name="T8" fmla="*/ 980 w 2299"/>
                <a:gd name="T9" fmla="*/ 2743 h 2744"/>
                <a:gd name="T10" fmla="*/ 1521 w 2299"/>
                <a:gd name="T11" fmla="*/ 2642 h 2744"/>
                <a:gd name="T12" fmla="*/ 1871 w 2299"/>
                <a:gd name="T13" fmla="*/ 2349 h 2744"/>
                <a:gd name="T14" fmla="*/ 2253 w 2299"/>
                <a:gd name="T15" fmla="*/ 1649 h 2744"/>
                <a:gd name="T16" fmla="*/ 2234 w 2299"/>
                <a:gd name="T17" fmla="*/ 1540 h 2744"/>
                <a:gd name="T18" fmla="*/ 2157 w 2299"/>
                <a:gd name="T19" fmla="*/ 1063 h 2744"/>
                <a:gd name="T20" fmla="*/ 2234 w 2299"/>
                <a:gd name="T21" fmla="*/ 707 h 2744"/>
                <a:gd name="T22" fmla="*/ 1769 w 2299"/>
                <a:gd name="T23" fmla="*/ 0 h 2744"/>
                <a:gd name="T24" fmla="*/ 846 w 2299"/>
                <a:gd name="T25" fmla="*/ 344 h 2744"/>
                <a:gd name="T26" fmla="*/ 242 w 2299"/>
                <a:gd name="T27" fmla="*/ 618 h 2744"/>
                <a:gd name="T28" fmla="*/ 25 w 2299"/>
                <a:gd name="T29" fmla="*/ 942 h 2744"/>
                <a:gd name="T30" fmla="*/ 223 w 2299"/>
                <a:gd name="T31" fmla="*/ 1216 h 2744"/>
                <a:gd name="T32" fmla="*/ 140 w 2299"/>
                <a:gd name="T33" fmla="*/ 1241 h 2744"/>
                <a:gd name="T34" fmla="*/ 293 w 2299"/>
                <a:gd name="T35" fmla="*/ 1420 h 2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99" h="2744">
                  <a:moveTo>
                    <a:pt x="293" y="1420"/>
                  </a:moveTo>
                  <a:lnTo>
                    <a:pt x="293" y="1420"/>
                  </a:lnTo>
                  <a:cubicBezTo>
                    <a:pt x="318" y="1566"/>
                    <a:pt x="509" y="2031"/>
                    <a:pt x="452" y="2164"/>
                  </a:cubicBezTo>
                  <a:cubicBezTo>
                    <a:pt x="395" y="2298"/>
                    <a:pt x="458" y="2253"/>
                    <a:pt x="579" y="2298"/>
                  </a:cubicBezTo>
                  <a:cubicBezTo>
                    <a:pt x="700" y="2342"/>
                    <a:pt x="923" y="2743"/>
                    <a:pt x="980" y="2743"/>
                  </a:cubicBezTo>
                  <a:cubicBezTo>
                    <a:pt x="1037" y="2743"/>
                    <a:pt x="1419" y="2616"/>
                    <a:pt x="1521" y="2642"/>
                  </a:cubicBezTo>
                  <a:cubicBezTo>
                    <a:pt x="1623" y="2667"/>
                    <a:pt x="1839" y="2317"/>
                    <a:pt x="1871" y="2349"/>
                  </a:cubicBezTo>
                  <a:cubicBezTo>
                    <a:pt x="1909" y="2387"/>
                    <a:pt x="1636" y="1980"/>
                    <a:pt x="2253" y="1649"/>
                  </a:cubicBezTo>
                  <a:cubicBezTo>
                    <a:pt x="2259" y="1604"/>
                    <a:pt x="2259" y="1566"/>
                    <a:pt x="2234" y="1540"/>
                  </a:cubicBezTo>
                  <a:cubicBezTo>
                    <a:pt x="2145" y="1451"/>
                    <a:pt x="2234" y="1140"/>
                    <a:pt x="2157" y="1063"/>
                  </a:cubicBezTo>
                  <a:cubicBezTo>
                    <a:pt x="2075" y="980"/>
                    <a:pt x="2157" y="790"/>
                    <a:pt x="2234" y="707"/>
                  </a:cubicBezTo>
                  <a:cubicBezTo>
                    <a:pt x="2298" y="649"/>
                    <a:pt x="1941" y="204"/>
                    <a:pt x="1769" y="0"/>
                  </a:cubicBezTo>
                  <a:cubicBezTo>
                    <a:pt x="1432" y="363"/>
                    <a:pt x="897" y="344"/>
                    <a:pt x="846" y="344"/>
                  </a:cubicBezTo>
                  <a:cubicBezTo>
                    <a:pt x="783" y="344"/>
                    <a:pt x="299" y="490"/>
                    <a:pt x="242" y="618"/>
                  </a:cubicBezTo>
                  <a:cubicBezTo>
                    <a:pt x="178" y="751"/>
                    <a:pt x="51" y="777"/>
                    <a:pt x="25" y="942"/>
                  </a:cubicBezTo>
                  <a:cubicBezTo>
                    <a:pt x="0" y="1101"/>
                    <a:pt x="223" y="1216"/>
                    <a:pt x="223" y="1216"/>
                  </a:cubicBezTo>
                  <a:cubicBezTo>
                    <a:pt x="197" y="1216"/>
                    <a:pt x="172" y="1229"/>
                    <a:pt x="140" y="1241"/>
                  </a:cubicBezTo>
                  <a:cubicBezTo>
                    <a:pt x="197" y="1267"/>
                    <a:pt x="280" y="1330"/>
                    <a:pt x="293" y="1420"/>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51" name="Freeform 488">
              <a:extLst>
                <a:ext uri="{FF2B5EF4-FFF2-40B4-BE49-F238E27FC236}">
                  <a16:creationId xmlns:a16="http://schemas.microsoft.com/office/drawing/2014/main" id="{7CE21600-5FD6-6D4D-8211-FBCFD5F47035}"/>
                </a:ext>
              </a:extLst>
            </p:cNvPr>
            <p:cNvSpPr>
              <a:spLocks noChangeArrowheads="1"/>
            </p:cNvSpPr>
            <p:nvPr/>
          </p:nvSpPr>
          <p:spPr bwMode="auto">
            <a:xfrm>
              <a:off x="12756254" y="4205842"/>
              <a:ext cx="2069729" cy="1678085"/>
            </a:xfrm>
            <a:custGeom>
              <a:avLst/>
              <a:gdLst>
                <a:gd name="T0" fmla="*/ 1668 w 4030"/>
                <a:gd name="T1" fmla="*/ 2679 h 3266"/>
                <a:gd name="T2" fmla="*/ 1668 w 4030"/>
                <a:gd name="T3" fmla="*/ 2679 h 3266"/>
                <a:gd name="T4" fmla="*/ 2062 w 4030"/>
                <a:gd name="T5" fmla="*/ 2615 h 3266"/>
                <a:gd name="T6" fmla="*/ 2292 w 4030"/>
                <a:gd name="T7" fmla="*/ 2565 h 3266"/>
                <a:gd name="T8" fmla="*/ 2693 w 4030"/>
                <a:gd name="T9" fmla="*/ 2825 h 3266"/>
                <a:gd name="T10" fmla="*/ 3138 w 4030"/>
                <a:gd name="T11" fmla="*/ 3016 h 3266"/>
                <a:gd name="T12" fmla="*/ 3603 w 4030"/>
                <a:gd name="T13" fmla="*/ 3265 h 3266"/>
                <a:gd name="T14" fmla="*/ 3864 w 4030"/>
                <a:gd name="T15" fmla="*/ 2806 h 3266"/>
                <a:gd name="T16" fmla="*/ 3660 w 4030"/>
                <a:gd name="T17" fmla="*/ 2234 h 3266"/>
                <a:gd name="T18" fmla="*/ 3278 w 4030"/>
                <a:gd name="T19" fmla="*/ 1801 h 3266"/>
                <a:gd name="T20" fmla="*/ 3151 w 4030"/>
                <a:gd name="T21" fmla="*/ 1667 h 3266"/>
                <a:gd name="T22" fmla="*/ 2992 w 4030"/>
                <a:gd name="T23" fmla="*/ 923 h 3266"/>
                <a:gd name="T24" fmla="*/ 2839 w 4030"/>
                <a:gd name="T25" fmla="*/ 744 h 3266"/>
                <a:gd name="T26" fmla="*/ 2616 w 4030"/>
                <a:gd name="T27" fmla="*/ 891 h 3266"/>
                <a:gd name="T28" fmla="*/ 2018 w 4030"/>
                <a:gd name="T29" fmla="*/ 910 h 3266"/>
                <a:gd name="T30" fmla="*/ 1203 w 4030"/>
                <a:gd name="T31" fmla="*/ 757 h 3266"/>
                <a:gd name="T32" fmla="*/ 1044 w 4030"/>
                <a:gd name="T33" fmla="*/ 910 h 3266"/>
                <a:gd name="T34" fmla="*/ 879 w 4030"/>
                <a:gd name="T35" fmla="*/ 490 h 3266"/>
                <a:gd name="T36" fmla="*/ 930 w 4030"/>
                <a:gd name="T37" fmla="*/ 152 h 3266"/>
                <a:gd name="T38" fmla="*/ 478 w 4030"/>
                <a:gd name="T39" fmla="*/ 178 h 3266"/>
                <a:gd name="T40" fmla="*/ 39 w 4030"/>
                <a:gd name="T41" fmla="*/ 25 h 3266"/>
                <a:gd name="T42" fmla="*/ 39 w 4030"/>
                <a:gd name="T43" fmla="*/ 121 h 3266"/>
                <a:gd name="T44" fmla="*/ 185 w 4030"/>
                <a:gd name="T45" fmla="*/ 273 h 3266"/>
                <a:gd name="T46" fmla="*/ 77 w 4030"/>
                <a:gd name="T47" fmla="*/ 413 h 3266"/>
                <a:gd name="T48" fmla="*/ 140 w 4030"/>
                <a:gd name="T49" fmla="*/ 547 h 3266"/>
                <a:gd name="T50" fmla="*/ 312 w 4030"/>
                <a:gd name="T51" fmla="*/ 789 h 3266"/>
                <a:gd name="T52" fmla="*/ 306 w 4030"/>
                <a:gd name="T53" fmla="*/ 948 h 3266"/>
                <a:gd name="T54" fmla="*/ 452 w 4030"/>
                <a:gd name="T55" fmla="*/ 1069 h 3266"/>
                <a:gd name="T56" fmla="*/ 395 w 4030"/>
                <a:gd name="T57" fmla="*/ 1260 h 3266"/>
                <a:gd name="T58" fmla="*/ 465 w 4030"/>
                <a:gd name="T59" fmla="*/ 1387 h 3266"/>
                <a:gd name="T60" fmla="*/ 497 w 4030"/>
                <a:gd name="T61" fmla="*/ 2081 h 3266"/>
                <a:gd name="T62" fmla="*/ 624 w 4030"/>
                <a:gd name="T63" fmla="*/ 2202 h 3266"/>
                <a:gd name="T64" fmla="*/ 1114 w 4030"/>
                <a:gd name="T65" fmla="*/ 2577 h 3266"/>
                <a:gd name="T66" fmla="*/ 1668 w 4030"/>
                <a:gd name="T67" fmla="*/ 2679 h 3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030" h="3266">
                  <a:moveTo>
                    <a:pt x="1668" y="2679"/>
                  </a:moveTo>
                  <a:lnTo>
                    <a:pt x="1668" y="2679"/>
                  </a:lnTo>
                  <a:cubicBezTo>
                    <a:pt x="1833" y="2717"/>
                    <a:pt x="1782" y="2615"/>
                    <a:pt x="2062" y="2615"/>
                  </a:cubicBezTo>
                  <a:cubicBezTo>
                    <a:pt x="2062" y="2615"/>
                    <a:pt x="2190" y="2526"/>
                    <a:pt x="2292" y="2565"/>
                  </a:cubicBezTo>
                  <a:cubicBezTo>
                    <a:pt x="2393" y="2603"/>
                    <a:pt x="2559" y="2825"/>
                    <a:pt x="2693" y="2825"/>
                  </a:cubicBezTo>
                  <a:cubicBezTo>
                    <a:pt x="2826" y="2825"/>
                    <a:pt x="3036" y="2915"/>
                    <a:pt x="3138" y="3016"/>
                  </a:cubicBezTo>
                  <a:cubicBezTo>
                    <a:pt x="3240" y="3118"/>
                    <a:pt x="3526" y="3188"/>
                    <a:pt x="3603" y="3265"/>
                  </a:cubicBezTo>
                  <a:cubicBezTo>
                    <a:pt x="3603" y="3265"/>
                    <a:pt x="3647" y="2953"/>
                    <a:pt x="3864" y="2806"/>
                  </a:cubicBezTo>
                  <a:cubicBezTo>
                    <a:pt x="4029" y="2698"/>
                    <a:pt x="3768" y="2431"/>
                    <a:pt x="3660" y="2234"/>
                  </a:cubicBezTo>
                  <a:cubicBezTo>
                    <a:pt x="3577" y="2170"/>
                    <a:pt x="3386" y="1845"/>
                    <a:pt x="3278" y="1801"/>
                  </a:cubicBezTo>
                  <a:cubicBezTo>
                    <a:pt x="3157" y="1756"/>
                    <a:pt x="3094" y="1801"/>
                    <a:pt x="3151" y="1667"/>
                  </a:cubicBezTo>
                  <a:cubicBezTo>
                    <a:pt x="3208" y="1534"/>
                    <a:pt x="3017" y="1069"/>
                    <a:pt x="2992" y="923"/>
                  </a:cubicBezTo>
                  <a:cubicBezTo>
                    <a:pt x="2979" y="833"/>
                    <a:pt x="2896" y="770"/>
                    <a:pt x="2839" y="744"/>
                  </a:cubicBezTo>
                  <a:cubicBezTo>
                    <a:pt x="2737" y="783"/>
                    <a:pt x="2616" y="891"/>
                    <a:pt x="2616" y="891"/>
                  </a:cubicBezTo>
                  <a:cubicBezTo>
                    <a:pt x="2241" y="1177"/>
                    <a:pt x="2190" y="910"/>
                    <a:pt x="2018" y="910"/>
                  </a:cubicBezTo>
                  <a:cubicBezTo>
                    <a:pt x="1846" y="910"/>
                    <a:pt x="1292" y="757"/>
                    <a:pt x="1203" y="757"/>
                  </a:cubicBezTo>
                  <a:cubicBezTo>
                    <a:pt x="1120" y="757"/>
                    <a:pt x="1044" y="910"/>
                    <a:pt x="1044" y="910"/>
                  </a:cubicBezTo>
                  <a:cubicBezTo>
                    <a:pt x="1070" y="700"/>
                    <a:pt x="923" y="598"/>
                    <a:pt x="879" y="490"/>
                  </a:cubicBezTo>
                  <a:cubicBezTo>
                    <a:pt x="834" y="382"/>
                    <a:pt x="1006" y="229"/>
                    <a:pt x="930" y="152"/>
                  </a:cubicBezTo>
                  <a:cubicBezTo>
                    <a:pt x="777" y="0"/>
                    <a:pt x="573" y="152"/>
                    <a:pt x="478" y="178"/>
                  </a:cubicBezTo>
                  <a:cubicBezTo>
                    <a:pt x="382" y="203"/>
                    <a:pt x="179" y="25"/>
                    <a:pt x="39" y="25"/>
                  </a:cubicBezTo>
                  <a:cubicBezTo>
                    <a:pt x="0" y="25"/>
                    <a:pt x="39" y="121"/>
                    <a:pt x="39" y="121"/>
                  </a:cubicBezTo>
                  <a:cubicBezTo>
                    <a:pt x="58" y="184"/>
                    <a:pt x="166" y="133"/>
                    <a:pt x="185" y="273"/>
                  </a:cubicBezTo>
                  <a:cubicBezTo>
                    <a:pt x="185" y="331"/>
                    <a:pt x="45" y="375"/>
                    <a:pt x="77" y="413"/>
                  </a:cubicBezTo>
                  <a:cubicBezTo>
                    <a:pt x="115" y="445"/>
                    <a:pt x="140" y="547"/>
                    <a:pt x="140" y="547"/>
                  </a:cubicBezTo>
                  <a:cubicBezTo>
                    <a:pt x="140" y="770"/>
                    <a:pt x="236" y="751"/>
                    <a:pt x="312" y="789"/>
                  </a:cubicBezTo>
                  <a:cubicBezTo>
                    <a:pt x="389" y="821"/>
                    <a:pt x="306" y="884"/>
                    <a:pt x="306" y="948"/>
                  </a:cubicBezTo>
                  <a:cubicBezTo>
                    <a:pt x="306" y="1012"/>
                    <a:pt x="433" y="1018"/>
                    <a:pt x="452" y="1069"/>
                  </a:cubicBezTo>
                  <a:cubicBezTo>
                    <a:pt x="471" y="1120"/>
                    <a:pt x="395" y="1164"/>
                    <a:pt x="395" y="1260"/>
                  </a:cubicBezTo>
                  <a:cubicBezTo>
                    <a:pt x="395" y="1355"/>
                    <a:pt x="465" y="1387"/>
                    <a:pt x="465" y="1387"/>
                  </a:cubicBezTo>
                  <a:cubicBezTo>
                    <a:pt x="465" y="1387"/>
                    <a:pt x="331" y="1960"/>
                    <a:pt x="497" y="2081"/>
                  </a:cubicBezTo>
                  <a:cubicBezTo>
                    <a:pt x="662" y="2195"/>
                    <a:pt x="624" y="2202"/>
                    <a:pt x="624" y="2202"/>
                  </a:cubicBezTo>
                  <a:cubicBezTo>
                    <a:pt x="624" y="2202"/>
                    <a:pt x="1070" y="2533"/>
                    <a:pt x="1114" y="2577"/>
                  </a:cubicBezTo>
                  <a:cubicBezTo>
                    <a:pt x="1165" y="2628"/>
                    <a:pt x="1502" y="2641"/>
                    <a:pt x="1668" y="2679"/>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52" name="Freeform 489">
              <a:extLst>
                <a:ext uri="{FF2B5EF4-FFF2-40B4-BE49-F238E27FC236}">
                  <a16:creationId xmlns:a16="http://schemas.microsoft.com/office/drawing/2014/main" id="{BFEE7D32-EBE8-EA4B-A041-C185E93830EE}"/>
                </a:ext>
              </a:extLst>
            </p:cNvPr>
            <p:cNvSpPr>
              <a:spLocks noChangeArrowheads="1"/>
            </p:cNvSpPr>
            <p:nvPr/>
          </p:nvSpPr>
          <p:spPr bwMode="auto">
            <a:xfrm>
              <a:off x="10672937" y="5012049"/>
              <a:ext cx="2685666" cy="1537679"/>
            </a:xfrm>
            <a:custGeom>
              <a:avLst/>
              <a:gdLst>
                <a:gd name="T0" fmla="*/ 3799 w 5232"/>
                <a:gd name="T1" fmla="*/ 2724 h 2992"/>
                <a:gd name="T2" fmla="*/ 4900 w 5232"/>
                <a:gd name="T3" fmla="*/ 2495 h 2992"/>
                <a:gd name="T4" fmla="*/ 5155 w 5232"/>
                <a:gd name="T5" fmla="*/ 1190 h 2992"/>
                <a:gd name="T6" fmla="*/ 5174 w 5232"/>
                <a:gd name="T7" fmla="*/ 1005 h 2992"/>
                <a:gd name="T8" fmla="*/ 4111 w 5232"/>
                <a:gd name="T9" fmla="*/ 655 h 2992"/>
                <a:gd name="T10" fmla="*/ 3876 w 5232"/>
                <a:gd name="T11" fmla="*/ 674 h 2992"/>
                <a:gd name="T12" fmla="*/ 3596 w 5232"/>
                <a:gd name="T13" fmla="*/ 706 h 2992"/>
                <a:gd name="T14" fmla="*/ 3462 w 5232"/>
                <a:gd name="T15" fmla="*/ 585 h 2992"/>
                <a:gd name="T16" fmla="*/ 3278 w 5232"/>
                <a:gd name="T17" fmla="*/ 547 h 2992"/>
                <a:gd name="T18" fmla="*/ 2768 w 5232"/>
                <a:gd name="T19" fmla="*/ 522 h 2992"/>
                <a:gd name="T20" fmla="*/ 2527 w 5232"/>
                <a:gd name="T21" fmla="*/ 242 h 2992"/>
                <a:gd name="T22" fmla="*/ 2399 w 5232"/>
                <a:gd name="T23" fmla="*/ 38 h 2992"/>
                <a:gd name="T24" fmla="*/ 2259 w 5232"/>
                <a:gd name="T25" fmla="*/ 31 h 2992"/>
                <a:gd name="T26" fmla="*/ 1839 w 5232"/>
                <a:gd name="T27" fmla="*/ 89 h 2992"/>
                <a:gd name="T28" fmla="*/ 1744 w 5232"/>
                <a:gd name="T29" fmla="*/ 401 h 2992"/>
                <a:gd name="T30" fmla="*/ 1387 w 5232"/>
                <a:gd name="T31" fmla="*/ 394 h 2992"/>
                <a:gd name="T32" fmla="*/ 1266 w 5232"/>
                <a:gd name="T33" fmla="*/ 248 h 2992"/>
                <a:gd name="T34" fmla="*/ 954 w 5232"/>
                <a:gd name="T35" fmla="*/ 305 h 2992"/>
                <a:gd name="T36" fmla="*/ 713 w 5232"/>
                <a:gd name="T37" fmla="*/ 311 h 2992"/>
                <a:gd name="T38" fmla="*/ 153 w 5232"/>
                <a:gd name="T39" fmla="*/ 541 h 2992"/>
                <a:gd name="T40" fmla="*/ 38 w 5232"/>
                <a:gd name="T41" fmla="*/ 929 h 2992"/>
                <a:gd name="T42" fmla="*/ 280 w 5232"/>
                <a:gd name="T43" fmla="*/ 948 h 2992"/>
                <a:gd name="T44" fmla="*/ 274 w 5232"/>
                <a:gd name="T45" fmla="*/ 1063 h 2992"/>
                <a:gd name="T46" fmla="*/ 363 w 5232"/>
                <a:gd name="T47" fmla="*/ 1317 h 2992"/>
                <a:gd name="T48" fmla="*/ 687 w 5232"/>
                <a:gd name="T49" fmla="*/ 1292 h 2992"/>
                <a:gd name="T50" fmla="*/ 267 w 5232"/>
                <a:gd name="T51" fmla="*/ 1508 h 2992"/>
                <a:gd name="T52" fmla="*/ 579 w 5232"/>
                <a:gd name="T53" fmla="*/ 1845 h 2992"/>
                <a:gd name="T54" fmla="*/ 795 w 5232"/>
                <a:gd name="T55" fmla="*/ 2119 h 2992"/>
                <a:gd name="T56" fmla="*/ 961 w 5232"/>
                <a:gd name="T57" fmla="*/ 1884 h 2992"/>
                <a:gd name="T58" fmla="*/ 1190 w 5232"/>
                <a:gd name="T59" fmla="*/ 2087 h 2992"/>
                <a:gd name="T60" fmla="*/ 1852 w 5232"/>
                <a:gd name="T61" fmla="*/ 2431 h 2992"/>
                <a:gd name="T62" fmla="*/ 2164 w 5232"/>
                <a:gd name="T63" fmla="*/ 2565 h 2992"/>
                <a:gd name="T64" fmla="*/ 2259 w 5232"/>
                <a:gd name="T65" fmla="*/ 2673 h 2992"/>
                <a:gd name="T66" fmla="*/ 2724 w 5232"/>
                <a:gd name="T67" fmla="*/ 2590 h 2992"/>
                <a:gd name="T68" fmla="*/ 2514 w 5232"/>
                <a:gd name="T69" fmla="*/ 2755 h 2992"/>
                <a:gd name="T70" fmla="*/ 2819 w 5232"/>
                <a:gd name="T71" fmla="*/ 2864 h 2992"/>
                <a:gd name="T72" fmla="*/ 3169 w 5232"/>
                <a:gd name="T73" fmla="*/ 2991 h 2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232" h="2992">
                  <a:moveTo>
                    <a:pt x="3799" y="2724"/>
                  </a:moveTo>
                  <a:lnTo>
                    <a:pt x="3799" y="2724"/>
                  </a:lnTo>
                  <a:cubicBezTo>
                    <a:pt x="3895" y="2571"/>
                    <a:pt x="4379" y="2412"/>
                    <a:pt x="4493" y="2412"/>
                  </a:cubicBezTo>
                  <a:cubicBezTo>
                    <a:pt x="4608" y="2412"/>
                    <a:pt x="4900" y="2495"/>
                    <a:pt x="4900" y="2495"/>
                  </a:cubicBezTo>
                  <a:cubicBezTo>
                    <a:pt x="4862" y="2221"/>
                    <a:pt x="5079" y="2119"/>
                    <a:pt x="5155" y="2043"/>
                  </a:cubicBezTo>
                  <a:cubicBezTo>
                    <a:pt x="5231" y="1966"/>
                    <a:pt x="5155" y="1298"/>
                    <a:pt x="5155" y="1190"/>
                  </a:cubicBezTo>
                  <a:cubicBezTo>
                    <a:pt x="5155" y="1139"/>
                    <a:pt x="5187" y="1075"/>
                    <a:pt x="5219" y="1031"/>
                  </a:cubicBezTo>
                  <a:cubicBezTo>
                    <a:pt x="5200" y="1024"/>
                    <a:pt x="5180" y="1018"/>
                    <a:pt x="5174" y="1005"/>
                  </a:cubicBezTo>
                  <a:cubicBezTo>
                    <a:pt x="5130" y="961"/>
                    <a:pt x="4684" y="630"/>
                    <a:pt x="4684" y="630"/>
                  </a:cubicBezTo>
                  <a:cubicBezTo>
                    <a:pt x="4417" y="853"/>
                    <a:pt x="4137" y="687"/>
                    <a:pt x="4111" y="655"/>
                  </a:cubicBezTo>
                  <a:cubicBezTo>
                    <a:pt x="4079" y="630"/>
                    <a:pt x="4150" y="534"/>
                    <a:pt x="4079" y="490"/>
                  </a:cubicBezTo>
                  <a:cubicBezTo>
                    <a:pt x="4016" y="452"/>
                    <a:pt x="3908" y="642"/>
                    <a:pt x="3876" y="674"/>
                  </a:cubicBezTo>
                  <a:cubicBezTo>
                    <a:pt x="3844" y="706"/>
                    <a:pt x="3793" y="630"/>
                    <a:pt x="3749" y="630"/>
                  </a:cubicBezTo>
                  <a:cubicBezTo>
                    <a:pt x="3704" y="630"/>
                    <a:pt x="3634" y="693"/>
                    <a:pt x="3596" y="706"/>
                  </a:cubicBezTo>
                  <a:cubicBezTo>
                    <a:pt x="3558" y="719"/>
                    <a:pt x="3558" y="617"/>
                    <a:pt x="3526" y="585"/>
                  </a:cubicBezTo>
                  <a:cubicBezTo>
                    <a:pt x="3494" y="547"/>
                    <a:pt x="3494" y="617"/>
                    <a:pt x="3462" y="585"/>
                  </a:cubicBezTo>
                  <a:cubicBezTo>
                    <a:pt x="3430" y="553"/>
                    <a:pt x="3558" y="515"/>
                    <a:pt x="3532" y="483"/>
                  </a:cubicBezTo>
                  <a:cubicBezTo>
                    <a:pt x="3507" y="458"/>
                    <a:pt x="3354" y="534"/>
                    <a:pt x="3278" y="547"/>
                  </a:cubicBezTo>
                  <a:cubicBezTo>
                    <a:pt x="3195" y="560"/>
                    <a:pt x="3036" y="719"/>
                    <a:pt x="2959" y="738"/>
                  </a:cubicBezTo>
                  <a:cubicBezTo>
                    <a:pt x="2889" y="763"/>
                    <a:pt x="2896" y="617"/>
                    <a:pt x="2768" y="522"/>
                  </a:cubicBezTo>
                  <a:cubicBezTo>
                    <a:pt x="2635" y="420"/>
                    <a:pt x="2635" y="254"/>
                    <a:pt x="2603" y="229"/>
                  </a:cubicBezTo>
                  <a:cubicBezTo>
                    <a:pt x="2577" y="197"/>
                    <a:pt x="2558" y="242"/>
                    <a:pt x="2527" y="242"/>
                  </a:cubicBezTo>
                  <a:cubicBezTo>
                    <a:pt x="2488" y="242"/>
                    <a:pt x="2520" y="184"/>
                    <a:pt x="2488" y="152"/>
                  </a:cubicBezTo>
                  <a:cubicBezTo>
                    <a:pt x="2456" y="121"/>
                    <a:pt x="2418" y="51"/>
                    <a:pt x="2399" y="38"/>
                  </a:cubicBezTo>
                  <a:cubicBezTo>
                    <a:pt x="2387" y="25"/>
                    <a:pt x="2342" y="95"/>
                    <a:pt x="2329" y="108"/>
                  </a:cubicBezTo>
                  <a:cubicBezTo>
                    <a:pt x="2310" y="127"/>
                    <a:pt x="2291" y="57"/>
                    <a:pt x="2259" y="31"/>
                  </a:cubicBezTo>
                  <a:cubicBezTo>
                    <a:pt x="2234" y="0"/>
                    <a:pt x="2068" y="114"/>
                    <a:pt x="2030" y="152"/>
                  </a:cubicBezTo>
                  <a:cubicBezTo>
                    <a:pt x="1992" y="191"/>
                    <a:pt x="1890" y="70"/>
                    <a:pt x="1839" y="89"/>
                  </a:cubicBezTo>
                  <a:cubicBezTo>
                    <a:pt x="1788" y="108"/>
                    <a:pt x="1839" y="273"/>
                    <a:pt x="1814" y="299"/>
                  </a:cubicBezTo>
                  <a:cubicBezTo>
                    <a:pt x="1788" y="324"/>
                    <a:pt x="1801" y="401"/>
                    <a:pt x="1744" y="401"/>
                  </a:cubicBezTo>
                  <a:cubicBezTo>
                    <a:pt x="1693" y="401"/>
                    <a:pt x="1547" y="299"/>
                    <a:pt x="1489" y="299"/>
                  </a:cubicBezTo>
                  <a:cubicBezTo>
                    <a:pt x="1432" y="299"/>
                    <a:pt x="1426" y="394"/>
                    <a:pt x="1387" y="394"/>
                  </a:cubicBezTo>
                  <a:cubicBezTo>
                    <a:pt x="1349" y="394"/>
                    <a:pt x="1317" y="350"/>
                    <a:pt x="1285" y="350"/>
                  </a:cubicBezTo>
                  <a:cubicBezTo>
                    <a:pt x="1260" y="350"/>
                    <a:pt x="1266" y="248"/>
                    <a:pt x="1266" y="248"/>
                  </a:cubicBezTo>
                  <a:cubicBezTo>
                    <a:pt x="1266" y="229"/>
                    <a:pt x="1165" y="286"/>
                    <a:pt x="1088" y="305"/>
                  </a:cubicBezTo>
                  <a:cubicBezTo>
                    <a:pt x="1012" y="324"/>
                    <a:pt x="961" y="305"/>
                    <a:pt x="954" y="305"/>
                  </a:cubicBezTo>
                  <a:cubicBezTo>
                    <a:pt x="929" y="305"/>
                    <a:pt x="936" y="337"/>
                    <a:pt x="891" y="375"/>
                  </a:cubicBezTo>
                  <a:cubicBezTo>
                    <a:pt x="846" y="420"/>
                    <a:pt x="745" y="311"/>
                    <a:pt x="713" y="311"/>
                  </a:cubicBezTo>
                  <a:cubicBezTo>
                    <a:pt x="674" y="311"/>
                    <a:pt x="388" y="420"/>
                    <a:pt x="388" y="464"/>
                  </a:cubicBezTo>
                  <a:cubicBezTo>
                    <a:pt x="388" y="503"/>
                    <a:pt x="210" y="515"/>
                    <a:pt x="153" y="541"/>
                  </a:cubicBezTo>
                  <a:cubicBezTo>
                    <a:pt x="89" y="560"/>
                    <a:pt x="70" y="655"/>
                    <a:pt x="89" y="712"/>
                  </a:cubicBezTo>
                  <a:cubicBezTo>
                    <a:pt x="102" y="770"/>
                    <a:pt x="38" y="840"/>
                    <a:pt x="38" y="929"/>
                  </a:cubicBezTo>
                  <a:cubicBezTo>
                    <a:pt x="38" y="1018"/>
                    <a:pt x="95" y="993"/>
                    <a:pt x="127" y="993"/>
                  </a:cubicBezTo>
                  <a:cubicBezTo>
                    <a:pt x="159" y="993"/>
                    <a:pt x="172" y="967"/>
                    <a:pt x="280" y="948"/>
                  </a:cubicBezTo>
                  <a:cubicBezTo>
                    <a:pt x="388" y="922"/>
                    <a:pt x="394" y="1024"/>
                    <a:pt x="369" y="999"/>
                  </a:cubicBezTo>
                  <a:cubicBezTo>
                    <a:pt x="343" y="967"/>
                    <a:pt x="337" y="1031"/>
                    <a:pt x="274" y="1063"/>
                  </a:cubicBezTo>
                  <a:cubicBezTo>
                    <a:pt x="210" y="1094"/>
                    <a:pt x="254" y="1133"/>
                    <a:pt x="254" y="1133"/>
                  </a:cubicBezTo>
                  <a:cubicBezTo>
                    <a:pt x="331" y="1158"/>
                    <a:pt x="286" y="1317"/>
                    <a:pt x="363" y="1317"/>
                  </a:cubicBezTo>
                  <a:cubicBezTo>
                    <a:pt x="439" y="1317"/>
                    <a:pt x="401" y="1215"/>
                    <a:pt x="477" y="1215"/>
                  </a:cubicBezTo>
                  <a:cubicBezTo>
                    <a:pt x="547" y="1215"/>
                    <a:pt x="687" y="1241"/>
                    <a:pt x="687" y="1292"/>
                  </a:cubicBezTo>
                  <a:cubicBezTo>
                    <a:pt x="687" y="1349"/>
                    <a:pt x="751" y="1406"/>
                    <a:pt x="719" y="1444"/>
                  </a:cubicBezTo>
                  <a:cubicBezTo>
                    <a:pt x="681" y="1483"/>
                    <a:pt x="496" y="1470"/>
                    <a:pt x="267" y="1508"/>
                  </a:cubicBezTo>
                  <a:cubicBezTo>
                    <a:pt x="38" y="1553"/>
                    <a:pt x="0" y="1648"/>
                    <a:pt x="210" y="1648"/>
                  </a:cubicBezTo>
                  <a:cubicBezTo>
                    <a:pt x="420" y="1648"/>
                    <a:pt x="547" y="1813"/>
                    <a:pt x="579" y="1845"/>
                  </a:cubicBezTo>
                  <a:cubicBezTo>
                    <a:pt x="617" y="1884"/>
                    <a:pt x="579" y="2062"/>
                    <a:pt x="579" y="2062"/>
                  </a:cubicBezTo>
                  <a:cubicBezTo>
                    <a:pt x="579" y="2189"/>
                    <a:pt x="738" y="2119"/>
                    <a:pt x="795" y="2119"/>
                  </a:cubicBezTo>
                  <a:cubicBezTo>
                    <a:pt x="821" y="2119"/>
                    <a:pt x="783" y="2081"/>
                    <a:pt x="802" y="2030"/>
                  </a:cubicBezTo>
                  <a:cubicBezTo>
                    <a:pt x="827" y="1966"/>
                    <a:pt x="916" y="1890"/>
                    <a:pt x="961" y="1884"/>
                  </a:cubicBezTo>
                  <a:cubicBezTo>
                    <a:pt x="1031" y="1871"/>
                    <a:pt x="974" y="2024"/>
                    <a:pt x="1031" y="2024"/>
                  </a:cubicBezTo>
                  <a:cubicBezTo>
                    <a:pt x="1088" y="2024"/>
                    <a:pt x="1177" y="1979"/>
                    <a:pt x="1190" y="2087"/>
                  </a:cubicBezTo>
                  <a:cubicBezTo>
                    <a:pt x="1203" y="2195"/>
                    <a:pt x="1279" y="2227"/>
                    <a:pt x="1279" y="2227"/>
                  </a:cubicBezTo>
                  <a:cubicBezTo>
                    <a:pt x="1623" y="2170"/>
                    <a:pt x="1776" y="2406"/>
                    <a:pt x="1852" y="2431"/>
                  </a:cubicBezTo>
                  <a:cubicBezTo>
                    <a:pt x="1928" y="2456"/>
                    <a:pt x="1922" y="2437"/>
                    <a:pt x="1979" y="2450"/>
                  </a:cubicBezTo>
                  <a:cubicBezTo>
                    <a:pt x="2043" y="2469"/>
                    <a:pt x="2132" y="2533"/>
                    <a:pt x="2164" y="2565"/>
                  </a:cubicBezTo>
                  <a:cubicBezTo>
                    <a:pt x="2196" y="2596"/>
                    <a:pt x="2176" y="2857"/>
                    <a:pt x="2221" y="2857"/>
                  </a:cubicBezTo>
                  <a:cubicBezTo>
                    <a:pt x="2272" y="2857"/>
                    <a:pt x="2259" y="2717"/>
                    <a:pt x="2259" y="2673"/>
                  </a:cubicBezTo>
                  <a:cubicBezTo>
                    <a:pt x="2259" y="2628"/>
                    <a:pt x="2444" y="2743"/>
                    <a:pt x="2469" y="2686"/>
                  </a:cubicBezTo>
                  <a:cubicBezTo>
                    <a:pt x="2495" y="2635"/>
                    <a:pt x="2679" y="2501"/>
                    <a:pt x="2724" y="2590"/>
                  </a:cubicBezTo>
                  <a:cubicBezTo>
                    <a:pt x="2768" y="2679"/>
                    <a:pt x="2781" y="2526"/>
                    <a:pt x="2826" y="2635"/>
                  </a:cubicBezTo>
                  <a:cubicBezTo>
                    <a:pt x="2870" y="2736"/>
                    <a:pt x="2546" y="2755"/>
                    <a:pt x="2514" y="2755"/>
                  </a:cubicBezTo>
                  <a:cubicBezTo>
                    <a:pt x="2476" y="2755"/>
                    <a:pt x="2622" y="2845"/>
                    <a:pt x="2622" y="2845"/>
                  </a:cubicBezTo>
                  <a:cubicBezTo>
                    <a:pt x="2622" y="2845"/>
                    <a:pt x="2781" y="2902"/>
                    <a:pt x="2819" y="2864"/>
                  </a:cubicBezTo>
                  <a:cubicBezTo>
                    <a:pt x="2857" y="2825"/>
                    <a:pt x="3112" y="2768"/>
                    <a:pt x="3074" y="2845"/>
                  </a:cubicBezTo>
                  <a:cubicBezTo>
                    <a:pt x="3042" y="2921"/>
                    <a:pt x="3157" y="2940"/>
                    <a:pt x="3169" y="2991"/>
                  </a:cubicBezTo>
                  <a:cubicBezTo>
                    <a:pt x="3443" y="2959"/>
                    <a:pt x="3717" y="2845"/>
                    <a:pt x="3799" y="2724"/>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53" name="Freeform 490">
              <a:extLst>
                <a:ext uri="{FF2B5EF4-FFF2-40B4-BE49-F238E27FC236}">
                  <a16:creationId xmlns:a16="http://schemas.microsoft.com/office/drawing/2014/main" id="{5CCF6C8D-EB76-7D4D-93BE-89522F5341C0}"/>
                </a:ext>
              </a:extLst>
            </p:cNvPr>
            <p:cNvSpPr>
              <a:spLocks noChangeArrowheads="1"/>
            </p:cNvSpPr>
            <p:nvPr/>
          </p:nvSpPr>
          <p:spPr bwMode="auto">
            <a:xfrm>
              <a:off x="12185606" y="5501207"/>
              <a:ext cx="2522625" cy="2343884"/>
            </a:xfrm>
            <a:custGeom>
              <a:avLst/>
              <a:gdLst>
                <a:gd name="T0" fmla="*/ 2641 w 4914"/>
                <a:gd name="T1" fmla="*/ 4563 h 4564"/>
                <a:gd name="T2" fmla="*/ 2641 w 4914"/>
                <a:gd name="T3" fmla="*/ 4563 h 4564"/>
                <a:gd name="T4" fmla="*/ 2475 w 4914"/>
                <a:gd name="T5" fmla="*/ 3227 h 4564"/>
                <a:gd name="T6" fmla="*/ 2685 w 4914"/>
                <a:gd name="T7" fmla="*/ 3087 h 4564"/>
                <a:gd name="T8" fmla="*/ 3093 w 4914"/>
                <a:gd name="T9" fmla="*/ 2928 h 4564"/>
                <a:gd name="T10" fmla="*/ 3672 w 4914"/>
                <a:gd name="T11" fmla="*/ 2871 h 4564"/>
                <a:gd name="T12" fmla="*/ 4009 w 4914"/>
                <a:gd name="T13" fmla="*/ 1992 h 4564"/>
                <a:gd name="T14" fmla="*/ 4537 w 4914"/>
                <a:gd name="T15" fmla="*/ 1560 h 4564"/>
                <a:gd name="T16" fmla="*/ 4747 w 4914"/>
                <a:gd name="T17" fmla="*/ 1241 h 4564"/>
                <a:gd name="T18" fmla="*/ 4913 w 4914"/>
                <a:gd name="T19" fmla="*/ 917 h 4564"/>
                <a:gd name="T20" fmla="*/ 4716 w 4914"/>
                <a:gd name="T21" fmla="*/ 739 h 4564"/>
                <a:gd name="T22" fmla="*/ 4251 w 4914"/>
                <a:gd name="T23" fmla="*/ 490 h 4564"/>
                <a:gd name="T24" fmla="*/ 3806 w 4914"/>
                <a:gd name="T25" fmla="*/ 299 h 4564"/>
                <a:gd name="T26" fmla="*/ 3405 w 4914"/>
                <a:gd name="T27" fmla="*/ 39 h 4564"/>
                <a:gd name="T28" fmla="*/ 3175 w 4914"/>
                <a:gd name="T29" fmla="*/ 89 h 4564"/>
                <a:gd name="T30" fmla="*/ 2781 w 4914"/>
                <a:gd name="T31" fmla="*/ 153 h 4564"/>
                <a:gd name="T32" fmla="*/ 2272 w 4914"/>
                <a:gd name="T33" fmla="*/ 77 h 4564"/>
                <a:gd name="T34" fmla="*/ 2208 w 4914"/>
                <a:gd name="T35" fmla="*/ 236 h 4564"/>
                <a:gd name="T36" fmla="*/ 2208 w 4914"/>
                <a:gd name="T37" fmla="*/ 1089 h 4564"/>
                <a:gd name="T38" fmla="*/ 1953 w 4914"/>
                <a:gd name="T39" fmla="*/ 1541 h 4564"/>
                <a:gd name="T40" fmla="*/ 1546 w 4914"/>
                <a:gd name="T41" fmla="*/ 1458 h 4564"/>
                <a:gd name="T42" fmla="*/ 852 w 4914"/>
                <a:gd name="T43" fmla="*/ 1770 h 4564"/>
                <a:gd name="T44" fmla="*/ 222 w 4914"/>
                <a:gd name="T45" fmla="*/ 2037 h 4564"/>
                <a:gd name="T46" fmla="*/ 222 w 4914"/>
                <a:gd name="T47" fmla="*/ 2043 h 4564"/>
                <a:gd name="T48" fmla="*/ 76 w 4914"/>
                <a:gd name="T49" fmla="*/ 2107 h 4564"/>
                <a:gd name="T50" fmla="*/ 63 w 4914"/>
                <a:gd name="T51" fmla="*/ 2209 h 4564"/>
                <a:gd name="T52" fmla="*/ 31 w 4914"/>
                <a:gd name="T53" fmla="*/ 2330 h 4564"/>
                <a:gd name="T54" fmla="*/ 210 w 4914"/>
                <a:gd name="T55" fmla="*/ 2393 h 4564"/>
                <a:gd name="T56" fmla="*/ 331 w 4914"/>
                <a:gd name="T57" fmla="*/ 2425 h 4564"/>
                <a:gd name="T58" fmla="*/ 458 w 4914"/>
                <a:gd name="T59" fmla="*/ 2406 h 4564"/>
                <a:gd name="T60" fmla="*/ 553 w 4914"/>
                <a:gd name="T61" fmla="*/ 2400 h 4564"/>
                <a:gd name="T62" fmla="*/ 572 w 4914"/>
                <a:gd name="T63" fmla="*/ 2540 h 4564"/>
                <a:gd name="T64" fmla="*/ 490 w 4914"/>
                <a:gd name="T65" fmla="*/ 2699 h 4564"/>
                <a:gd name="T66" fmla="*/ 776 w 4914"/>
                <a:gd name="T67" fmla="*/ 2864 h 4564"/>
                <a:gd name="T68" fmla="*/ 687 w 4914"/>
                <a:gd name="T69" fmla="*/ 2960 h 4564"/>
                <a:gd name="T70" fmla="*/ 528 w 4914"/>
                <a:gd name="T71" fmla="*/ 3119 h 4564"/>
                <a:gd name="T72" fmla="*/ 649 w 4914"/>
                <a:gd name="T73" fmla="*/ 3475 h 4564"/>
                <a:gd name="T74" fmla="*/ 770 w 4914"/>
                <a:gd name="T75" fmla="*/ 3596 h 4564"/>
                <a:gd name="T76" fmla="*/ 993 w 4914"/>
                <a:gd name="T77" fmla="*/ 3978 h 4564"/>
                <a:gd name="T78" fmla="*/ 1164 w 4914"/>
                <a:gd name="T79" fmla="*/ 4067 h 4564"/>
                <a:gd name="T80" fmla="*/ 1387 w 4914"/>
                <a:gd name="T81" fmla="*/ 4188 h 4564"/>
                <a:gd name="T82" fmla="*/ 1540 w 4914"/>
                <a:gd name="T83" fmla="*/ 4284 h 4564"/>
                <a:gd name="T84" fmla="*/ 1667 w 4914"/>
                <a:gd name="T85" fmla="*/ 4347 h 4564"/>
                <a:gd name="T86" fmla="*/ 1820 w 4914"/>
                <a:gd name="T87" fmla="*/ 4435 h 4564"/>
                <a:gd name="T88" fmla="*/ 1947 w 4914"/>
                <a:gd name="T89" fmla="*/ 4404 h 4564"/>
                <a:gd name="T90" fmla="*/ 1953 w 4914"/>
                <a:gd name="T91" fmla="*/ 4410 h 4564"/>
                <a:gd name="T92" fmla="*/ 2144 w 4914"/>
                <a:gd name="T93" fmla="*/ 4347 h 4564"/>
                <a:gd name="T94" fmla="*/ 2641 w 4914"/>
                <a:gd name="T95" fmla="*/ 4563 h 4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914" h="4564">
                  <a:moveTo>
                    <a:pt x="2641" y="4563"/>
                  </a:moveTo>
                  <a:lnTo>
                    <a:pt x="2641" y="4563"/>
                  </a:lnTo>
                  <a:cubicBezTo>
                    <a:pt x="2775" y="4563"/>
                    <a:pt x="2838" y="3819"/>
                    <a:pt x="2475" y="3227"/>
                  </a:cubicBezTo>
                  <a:cubicBezTo>
                    <a:pt x="2475" y="3227"/>
                    <a:pt x="2437" y="3087"/>
                    <a:pt x="2685" y="3087"/>
                  </a:cubicBezTo>
                  <a:cubicBezTo>
                    <a:pt x="2934" y="3087"/>
                    <a:pt x="2851" y="2928"/>
                    <a:pt x="3093" y="2928"/>
                  </a:cubicBezTo>
                  <a:cubicBezTo>
                    <a:pt x="3335" y="2928"/>
                    <a:pt x="3468" y="3074"/>
                    <a:pt x="3672" y="2871"/>
                  </a:cubicBezTo>
                  <a:cubicBezTo>
                    <a:pt x="3876" y="2667"/>
                    <a:pt x="3856" y="2145"/>
                    <a:pt x="4009" y="1992"/>
                  </a:cubicBezTo>
                  <a:cubicBezTo>
                    <a:pt x="4162" y="1840"/>
                    <a:pt x="4417" y="1967"/>
                    <a:pt x="4537" y="1560"/>
                  </a:cubicBezTo>
                  <a:cubicBezTo>
                    <a:pt x="4537" y="1560"/>
                    <a:pt x="4747" y="1407"/>
                    <a:pt x="4747" y="1241"/>
                  </a:cubicBezTo>
                  <a:cubicBezTo>
                    <a:pt x="4747" y="1076"/>
                    <a:pt x="4913" y="917"/>
                    <a:pt x="4913" y="917"/>
                  </a:cubicBezTo>
                  <a:cubicBezTo>
                    <a:pt x="4716" y="739"/>
                    <a:pt x="4716" y="739"/>
                    <a:pt x="4716" y="739"/>
                  </a:cubicBezTo>
                  <a:cubicBezTo>
                    <a:pt x="4639" y="662"/>
                    <a:pt x="4353" y="592"/>
                    <a:pt x="4251" y="490"/>
                  </a:cubicBezTo>
                  <a:cubicBezTo>
                    <a:pt x="4149" y="389"/>
                    <a:pt x="3939" y="299"/>
                    <a:pt x="3806" y="299"/>
                  </a:cubicBezTo>
                  <a:cubicBezTo>
                    <a:pt x="3672" y="299"/>
                    <a:pt x="3506" y="77"/>
                    <a:pt x="3405" y="39"/>
                  </a:cubicBezTo>
                  <a:cubicBezTo>
                    <a:pt x="3303" y="0"/>
                    <a:pt x="3175" y="89"/>
                    <a:pt x="3175" y="89"/>
                  </a:cubicBezTo>
                  <a:cubicBezTo>
                    <a:pt x="2895" y="89"/>
                    <a:pt x="2946" y="191"/>
                    <a:pt x="2781" y="153"/>
                  </a:cubicBezTo>
                  <a:cubicBezTo>
                    <a:pt x="2641" y="121"/>
                    <a:pt x="2380" y="109"/>
                    <a:pt x="2272" y="77"/>
                  </a:cubicBezTo>
                  <a:cubicBezTo>
                    <a:pt x="2240" y="121"/>
                    <a:pt x="2208" y="185"/>
                    <a:pt x="2208" y="236"/>
                  </a:cubicBezTo>
                  <a:cubicBezTo>
                    <a:pt x="2208" y="344"/>
                    <a:pt x="2284" y="1012"/>
                    <a:pt x="2208" y="1089"/>
                  </a:cubicBezTo>
                  <a:cubicBezTo>
                    <a:pt x="2132" y="1165"/>
                    <a:pt x="1915" y="1267"/>
                    <a:pt x="1953" y="1541"/>
                  </a:cubicBezTo>
                  <a:cubicBezTo>
                    <a:pt x="1953" y="1541"/>
                    <a:pt x="1661" y="1458"/>
                    <a:pt x="1546" y="1458"/>
                  </a:cubicBezTo>
                  <a:cubicBezTo>
                    <a:pt x="1432" y="1458"/>
                    <a:pt x="948" y="1617"/>
                    <a:pt x="852" y="1770"/>
                  </a:cubicBezTo>
                  <a:cubicBezTo>
                    <a:pt x="770" y="1891"/>
                    <a:pt x="496" y="2005"/>
                    <a:pt x="222" y="2037"/>
                  </a:cubicBezTo>
                  <a:cubicBezTo>
                    <a:pt x="222" y="2043"/>
                    <a:pt x="222" y="2043"/>
                    <a:pt x="222" y="2043"/>
                  </a:cubicBezTo>
                  <a:cubicBezTo>
                    <a:pt x="222" y="2101"/>
                    <a:pt x="120" y="2069"/>
                    <a:pt x="76" y="2107"/>
                  </a:cubicBezTo>
                  <a:cubicBezTo>
                    <a:pt x="38" y="2145"/>
                    <a:pt x="19" y="2164"/>
                    <a:pt x="63" y="2209"/>
                  </a:cubicBezTo>
                  <a:cubicBezTo>
                    <a:pt x="108" y="2253"/>
                    <a:pt x="63" y="2304"/>
                    <a:pt x="31" y="2330"/>
                  </a:cubicBezTo>
                  <a:cubicBezTo>
                    <a:pt x="0" y="2361"/>
                    <a:pt x="178" y="2425"/>
                    <a:pt x="210" y="2393"/>
                  </a:cubicBezTo>
                  <a:cubicBezTo>
                    <a:pt x="241" y="2368"/>
                    <a:pt x="286" y="2381"/>
                    <a:pt x="331" y="2425"/>
                  </a:cubicBezTo>
                  <a:cubicBezTo>
                    <a:pt x="369" y="2463"/>
                    <a:pt x="432" y="2457"/>
                    <a:pt x="458" y="2406"/>
                  </a:cubicBezTo>
                  <a:cubicBezTo>
                    <a:pt x="477" y="2355"/>
                    <a:pt x="604" y="2349"/>
                    <a:pt x="553" y="2400"/>
                  </a:cubicBezTo>
                  <a:cubicBezTo>
                    <a:pt x="502" y="2451"/>
                    <a:pt x="611" y="2463"/>
                    <a:pt x="572" y="2540"/>
                  </a:cubicBezTo>
                  <a:cubicBezTo>
                    <a:pt x="534" y="2610"/>
                    <a:pt x="343" y="2699"/>
                    <a:pt x="490" y="2699"/>
                  </a:cubicBezTo>
                  <a:cubicBezTo>
                    <a:pt x="642" y="2699"/>
                    <a:pt x="744" y="2801"/>
                    <a:pt x="776" y="2864"/>
                  </a:cubicBezTo>
                  <a:cubicBezTo>
                    <a:pt x="814" y="2934"/>
                    <a:pt x="687" y="2820"/>
                    <a:pt x="687" y="2960"/>
                  </a:cubicBezTo>
                  <a:cubicBezTo>
                    <a:pt x="687" y="3093"/>
                    <a:pt x="585" y="3055"/>
                    <a:pt x="528" y="3119"/>
                  </a:cubicBezTo>
                  <a:cubicBezTo>
                    <a:pt x="464" y="3176"/>
                    <a:pt x="592" y="3443"/>
                    <a:pt x="649" y="3475"/>
                  </a:cubicBezTo>
                  <a:cubicBezTo>
                    <a:pt x="706" y="3507"/>
                    <a:pt x="655" y="3558"/>
                    <a:pt x="770" y="3596"/>
                  </a:cubicBezTo>
                  <a:cubicBezTo>
                    <a:pt x="878" y="3641"/>
                    <a:pt x="929" y="3978"/>
                    <a:pt x="993" y="3978"/>
                  </a:cubicBezTo>
                  <a:cubicBezTo>
                    <a:pt x="1050" y="3978"/>
                    <a:pt x="1120" y="4023"/>
                    <a:pt x="1164" y="4067"/>
                  </a:cubicBezTo>
                  <a:cubicBezTo>
                    <a:pt x="1203" y="4105"/>
                    <a:pt x="1387" y="4169"/>
                    <a:pt x="1387" y="4188"/>
                  </a:cubicBezTo>
                  <a:cubicBezTo>
                    <a:pt x="1387" y="4207"/>
                    <a:pt x="1432" y="4284"/>
                    <a:pt x="1540" y="4284"/>
                  </a:cubicBezTo>
                  <a:cubicBezTo>
                    <a:pt x="1654" y="4284"/>
                    <a:pt x="1635" y="4347"/>
                    <a:pt x="1667" y="4347"/>
                  </a:cubicBezTo>
                  <a:cubicBezTo>
                    <a:pt x="1705" y="4347"/>
                    <a:pt x="1782" y="4435"/>
                    <a:pt x="1820" y="4435"/>
                  </a:cubicBezTo>
                  <a:cubicBezTo>
                    <a:pt x="1852" y="4435"/>
                    <a:pt x="1896" y="4354"/>
                    <a:pt x="1947" y="4404"/>
                  </a:cubicBezTo>
                  <a:cubicBezTo>
                    <a:pt x="1947" y="4404"/>
                    <a:pt x="1947" y="4410"/>
                    <a:pt x="1953" y="4410"/>
                  </a:cubicBezTo>
                  <a:cubicBezTo>
                    <a:pt x="2004" y="4379"/>
                    <a:pt x="2081" y="4347"/>
                    <a:pt x="2144" y="4347"/>
                  </a:cubicBezTo>
                  <a:cubicBezTo>
                    <a:pt x="2284" y="4347"/>
                    <a:pt x="2507" y="4563"/>
                    <a:pt x="2641" y="4563"/>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54" name="Freeform 491">
              <a:extLst>
                <a:ext uri="{FF2B5EF4-FFF2-40B4-BE49-F238E27FC236}">
                  <a16:creationId xmlns:a16="http://schemas.microsoft.com/office/drawing/2014/main" id="{80D5CB55-1716-B243-B91C-22423C679A1C}"/>
                </a:ext>
              </a:extLst>
            </p:cNvPr>
            <p:cNvSpPr>
              <a:spLocks noChangeArrowheads="1"/>
            </p:cNvSpPr>
            <p:nvPr/>
          </p:nvSpPr>
          <p:spPr bwMode="auto">
            <a:xfrm>
              <a:off x="14982231" y="4796909"/>
              <a:ext cx="1591926" cy="1173074"/>
            </a:xfrm>
            <a:custGeom>
              <a:avLst/>
              <a:gdLst>
                <a:gd name="T0" fmla="*/ 668 w 3099"/>
                <a:gd name="T1" fmla="*/ 1616 h 2285"/>
                <a:gd name="T2" fmla="*/ 668 w 3099"/>
                <a:gd name="T3" fmla="*/ 1616 h 2285"/>
                <a:gd name="T4" fmla="*/ 897 w 3099"/>
                <a:gd name="T5" fmla="*/ 1998 h 2285"/>
                <a:gd name="T6" fmla="*/ 1596 w 3099"/>
                <a:gd name="T7" fmla="*/ 2164 h 2285"/>
                <a:gd name="T8" fmla="*/ 1793 w 3099"/>
                <a:gd name="T9" fmla="*/ 2284 h 2285"/>
                <a:gd name="T10" fmla="*/ 2131 w 3099"/>
                <a:gd name="T11" fmla="*/ 2202 h 2285"/>
                <a:gd name="T12" fmla="*/ 2328 w 3099"/>
                <a:gd name="T13" fmla="*/ 2004 h 2285"/>
                <a:gd name="T14" fmla="*/ 2735 w 3099"/>
                <a:gd name="T15" fmla="*/ 1756 h 2285"/>
                <a:gd name="T16" fmla="*/ 2735 w 3099"/>
                <a:gd name="T17" fmla="*/ 1584 h 2285"/>
                <a:gd name="T18" fmla="*/ 3034 w 3099"/>
                <a:gd name="T19" fmla="*/ 1285 h 2285"/>
                <a:gd name="T20" fmla="*/ 2863 w 3099"/>
                <a:gd name="T21" fmla="*/ 833 h 2285"/>
                <a:gd name="T22" fmla="*/ 2379 w 3099"/>
                <a:gd name="T23" fmla="*/ 337 h 2285"/>
                <a:gd name="T24" fmla="*/ 1590 w 3099"/>
                <a:gd name="T25" fmla="*/ 318 h 2285"/>
                <a:gd name="T26" fmla="*/ 891 w 3099"/>
                <a:gd name="T27" fmla="*/ 184 h 2285"/>
                <a:gd name="T28" fmla="*/ 617 w 3099"/>
                <a:gd name="T29" fmla="*/ 0 h 2285"/>
                <a:gd name="T30" fmla="*/ 235 w 3099"/>
                <a:gd name="T31" fmla="*/ 700 h 2285"/>
                <a:gd name="T32" fmla="*/ 413 w 3099"/>
                <a:gd name="T33" fmla="*/ 1024 h 2285"/>
                <a:gd name="T34" fmla="*/ 668 w 3099"/>
                <a:gd name="T35" fmla="*/ 1616 h 2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99" h="2285">
                  <a:moveTo>
                    <a:pt x="668" y="1616"/>
                  </a:moveTo>
                  <a:lnTo>
                    <a:pt x="668" y="1616"/>
                  </a:lnTo>
                  <a:cubicBezTo>
                    <a:pt x="789" y="1788"/>
                    <a:pt x="833" y="1935"/>
                    <a:pt x="897" y="1998"/>
                  </a:cubicBezTo>
                  <a:cubicBezTo>
                    <a:pt x="967" y="2068"/>
                    <a:pt x="1304" y="1705"/>
                    <a:pt x="1596" y="2164"/>
                  </a:cubicBezTo>
                  <a:cubicBezTo>
                    <a:pt x="1596" y="2164"/>
                    <a:pt x="1545" y="2284"/>
                    <a:pt x="1793" y="2284"/>
                  </a:cubicBezTo>
                  <a:cubicBezTo>
                    <a:pt x="2048" y="2284"/>
                    <a:pt x="2131" y="2202"/>
                    <a:pt x="2131" y="2202"/>
                  </a:cubicBezTo>
                  <a:cubicBezTo>
                    <a:pt x="2131" y="2202"/>
                    <a:pt x="2232" y="2043"/>
                    <a:pt x="2328" y="2004"/>
                  </a:cubicBezTo>
                  <a:cubicBezTo>
                    <a:pt x="2423" y="1966"/>
                    <a:pt x="2735" y="1756"/>
                    <a:pt x="2735" y="1756"/>
                  </a:cubicBezTo>
                  <a:cubicBezTo>
                    <a:pt x="2735" y="1756"/>
                    <a:pt x="2633" y="1686"/>
                    <a:pt x="2735" y="1584"/>
                  </a:cubicBezTo>
                  <a:cubicBezTo>
                    <a:pt x="2837" y="1483"/>
                    <a:pt x="3098" y="1342"/>
                    <a:pt x="3034" y="1285"/>
                  </a:cubicBezTo>
                  <a:cubicBezTo>
                    <a:pt x="2984" y="1234"/>
                    <a:pt x="2843" y="1094"/>
                    <a:pt x="2863" y="833"/>
                  </a:cubicBezTo>
                  <a:cubicBezTo>
                    <a:pt x="2691" y="814"/>
                    <a:pt x="2379" y="337"/>
                    <a:pt x="2379" y="337"/>
                  </a:cubicBezTo>
                  <a:cubicBezTo>
                    <a:pt x="2213" y="337"/>
                    <a:pt x="1621" y="477"/>
                    <a:pt x="1590" y="318"/>
                  </a:cubicBezTo>
                  <a:cubicBezTo>
                    <a:pt x="1564" y="165"/>
                    <a:pt x="1323" y="184"/>
                    <a:pt x="891" y="184"/>
                  </a:cubicBezTo>
                  <a:cubicBezTo>
                    <a:pt x="591" y="184"/>
                    <a:pt x="604" y="89"/>
                    <a:pt x="617" y="0"/>
                  </a:cubicBezTo>
                  <a:cubicBezTo>
                    <a:pt x="0" y="331"/>
                    <a:pt x="273" y="738"/>
                    <a:pt x="235" y="700"/>
                  </a:cubicBezTo>
                  <a:cubicBezTo>
                    <a:pt x="235" y="700"/>
                    <a:pt x="413" y="884"/>
                    <a:pt x="413" y="1024"/>
                  </a:cubicBezTo>
                  <a:cubicBezTo>
                    <a:pt x="413" y="1164"/>
                    <a:pt x="547" y="1444"/>
                    <a:pt x="668" y="1616"/>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55" name="Freeform 492">
              <a:extLst>
                <a:ext uri="{FF2B5EF4-FFF2-40B4-BE49-F238E27FC236}">
                  <a16:creationId xmlns:a16="http://schemas.microsoft.com/office/drawing/2014/main" id="{7431F066-7A0F-DF44-863E-D5AC9B184F9D}"/>
                </a:ext>
              </a:extLst>
            </p:cNvPr>
            <p:cNvSpPr>
              <a:spLocks noChangeArrowheads="1"/>
            </p:cNvSpPr>
            <p:nvPr/>
          </p:nvSpPr>
          <p:spPr bwMode="auto">
            <a:xfrm>
              <a:off x="15104512" y="5156983"/>
              <a:ext cx="2265" cy="2265"/>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6" name="Freeform 493">
              <a:extLst>
                <a:ext uri="{FF2B5EF4-FFF2-40B4-BE49-F238E27FC236}">
                  <a16:creationId xmlns:a16="http://schemas.microsoft.com/office/drawing/2014/main" id="{A73E03ED-06C2-7D4D-A7E4-C318075ECB89}"/>
                </a:ext>
              </a:extLst>
            </p:cNvPr>
            <p:cNvSpPr>
              <a:spLocks noChangeArrowheads="1"/>
            </p:cNvSpPr>
            <p:nvPr/>
          </p:nvSpPr>
          <p:spPr bwMode="auto">
            <a:xfrm>
              <a:off x="13041577" y="6966417"/>
              <a:ext cx="1877248" cy="2140067"/>
            </a:xfrm>
            <a:custGeom>
              <a:avLst/>
              <a:gdLst>
                <a:gd name="T0" fmla="*/ 904 w 3654"/>
                <a:gd name="T1" fmla="*/ 3589 h 4169"/>
                <a:gd name="T2" fmla="*/ 904 w 3654"/>
                <a:gd name="T3" fmla="*/ 3589 h 4169"/>
                <a:gd name="T4" fmla="*/ 1457 w 3654"/>
                <a:gd name="T5" fmla="*/ 4003 h 4169"/>
                <a:gd name="T6" fmla="*/ 1814 w 3654"/>
                <a:gd name="T7" fmla="*/ 4085 h 4169"/>
                <a:gd name="T8" fmla="*/ 2011 w 3654"/>
                <a:gd name="T9" fmla="*/ 3831 h 4169"/>
                <a:gd name="T10" fmla="*/ 2355 w 3654"/>
                <a:gd name="T11" fmla="*/ 3404 h 4169"/>
                <a:gd name="T12" fmla="*/ 2820 w 3654"/>
                <a:gd name="T13" fmla="*/ 2895 h 4169"/>
                <a:gd name="T14" fmla="*/ 3036 w 3654"/>
                <a:gd name="T15" fmla="*/ 2571 h 4169"/>
                <a:gd name="T16" fmla="*/ 3170 w 3654"/>
                <a:gd name="T17" fmla="*/ 2272 h 4169"/>
                <a:gd name="T18" fmla="*/ 3055 w 3654"/>
                <a:gd name="T19" fmla="*/ 1871 h 4169"/>
                <a:gd name="T20" fmla="*/ 3653 w 3654"/>
                <a:gd name="T21" fmla="*/ 1509 h 4169"/>
                <a:gd name="T22" fmla="*/ 3310 w 3654"/>
                <a:gd name="T23" fmla="*/ 1159 h 4169"/>
                <a:gd name="T24" fmla="*/ 2845 w 3654"/>
                <a:gd name="T25" fmla="*/ 351 h 4169"/>
                <a:gd name="T26" fmla="*/ 2457 w 3654"/>
                <a:gd name="T27" fmla="*/ 414 h 4169"/>
                <a:gd name="T28" fmla="*/ 2018 w 3654"/>
                <a:gd name="T29" fmla="*/ 0 h 4169"/>
                <a:gd name="T30" fmla="*/ 2005 w 3654"/>
                <a:gd name="T31" fmla="*/ 20 h 4169"/>
                <a:gd name="T32" fmla="*/ 1426 w 3654"/>
                <a:gd name="T33" fmla="*/ 77 h 4169"/>
                <a:gd name="T34" fmla="*/ 1018 w 3654"/>
                <a:gd name="T35" fmla="*/ 236 h 4169"/>
                <a:gd name="T36" fmla="*/ 808 w 3654"/>
                <a:gd name="T37" fmla="*/ 376 h 4169"/>
                <a:gd name="T38" fmla="*/ 974 w 3654"/>
                <a:gd name="T39" fmla="*/ 1712 h 4169"/>
                <a:gd name="T40" fmla="*/ 477 w 3654"/>
                <a:gd name="T41" fmla="*/ 1496 h 4169"/>
                <a:gd name="T42" fmla="*/ 286 w 3654"/>
                <a:gd name="T43" fmla="*/ 1559 h 4169"/>
                <a:gd name="T44" fmla="*/ 115 w 3654"/>
                <a:gd name="T45" fmla="*/ 1820 h 4169"/>
                <a:gd name="T46" fmla="*/ 210 w 3654"/>
                <a:gd name="T47" fmla="*/ 1883 h 4169"/>
                <a:gd name="T48" fmla="*/ 337 w 3654"/>
                <a:gd name="T49" fmla="*/ 2093 h 4169"/>
                <a:gd name="T50" fmla="*/ 293 w 3654"/>
                <a:gd name="T51" fmla="*/ 2195 h 4169"/>
                <a:gd name="T52" fmla="*/ 331 w 3654"/>
                <a:gd name="T53" fmla="*/ 2361 h 4169"/>
                <a:gd name="T54" fmla="*/ 210 w 3654"/>
                <a:gd name="T55" fmla="*/ 2539 h 4169"/>
                <a:gd name="T56" fmla="*/ 76 w 3654"/>
                <a:gd name="T57" fmla="*/ 2628 h 4169"/>
                <a:gd name="T58" fmla="*/ 108 w 3654"/>
                <a:gd name="T59" fmla="*/ 2819 h 4169"/>
                <a:gd name="T60" fmla="*/ 223 w 3654"/>
                <a:gd name="T61" fmla="*/ 2927 h 4169"/>
                <a:gd name="T62" fmla="*/ 363 w 3654"/>
                <a:gd name="T63" fmla="*/ 2978 h 4169"/>
                <a:gd name="T64" fmla="*/ 904 w 3654"/>
                <a:gd name="T65" fmla="*/ 3589 h 4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54" h="4169">
                  <a:moveTo>
                    <a:pt x="904" y="3589"/>
                  </a:moveTo>
                  <a:lnTo>
                    <a:pt x="904" y="3589"/>
                  </a:lnTo>
                  <a:cubicBezTo>
                    <a:pt x="904" y="3589"/>
                    <a:pt x="1318" y="3723"/>
                    <a:pt x="1457" y="4003"/>
                  </a:cubicBezTo>
                  <a:cubicBezTo>
                    <a:pt x="1457" y="4003"/>
                    <a:pt x="1731" y="4168"/>
                    <a:pt x="1814" y="4085"/>
                  </a:cubicBezTo>
                  <a:cubicBezTo>
                    <a:pt x="1897" y="4003"/>
                    <a:pt x="1878" y="3831"/>
                    <a:pt x="2011" y="3831"/>
                  </a:cubicBezTo>
                  <a:cubicBezTo>
                    <a:pt x="2145" y="3831"/>
                    <a:pt x="2317" y="3595"/>
                    <a:pt x="2355" y="3404"/>
                  </a:cubicBezTo>
                  <a:cubicBezTo>
                    <a:pt x="2393" y="3214"/>
                    <a:pt x="2820" y="3042"/>
                    <a:pt x="2820" y="2895"/>
                  </a:cubicBezTo>
                  <a:cubicBezTo>
                    <a:pt x="2820" y="2749"/>
                    <a:pt x="2966" y="2641"/>
                    <a:pt x="3036" y="2571"/>
                  </a:cubicBezTo>
                  <a:cubicBezTo>
                    <a:pt x="3106" y="2501"/>
                    <a:pt x="3233" y="2335"/>
                    <a:pt x="3170" y="2272"/>
                  </a:cubicBezTo>
                  <a:cubicBezTo>
                    <a:pt x="3106" y="2208"/>
                    <a:pt x="3004" y="1992"/>
                    <a:pt x="3055" y="1871"/>
                  </a:cubicBezTo>
                  <a:cubicBezTo>
                    <a:pt x="3106" y="1750"/>
                    <a:pt x="3653" y="1509"/>
                    <a:pt x="3653" y="1509"/>
                  </a:cubicBezTo>
                  <a:cubicBezTo>
                    <a:pt x="3653" y="1509"/>
                    <a:pt x="3609" y="1210"/>
                    <a:pt x="3310" y="1159"/>
                  </a:cubicBezTo>
                  <a:cubicBezTo>
                    <a:pt x="3310" y="1159"/>
                    <a:pt x="3017" y="351"/>
                    <a:pt x="2845" y="351"/>
                  </a:cubicBezTo>
                  <a:cubicBezTo>
                    <a:pt x="2673" y="351"/>
                    <a:pt x="2622" y="516"/>
                    <a:pt x="2457" y="414"/>
                  </a:cubicBezTo>
                  <a:cubicBezTo>
                    <a:pt x="2317" y="325"/>
                    <a:pt x="2215" y="71"/>
                    <a:pt x="2018" y="0"/>
                  </a:cubicBezTo>
                  <a:cubicBezTo>
                    <a:pt x="2018" y="7"/>
                    <a:pt x="2011" y="13"/>
                    <a:pt x="2005" y="20"/>
                  </a:cubicBezTo>
                  <a:cubicBezTo>
                    <a:pt x="1801" y="223"/>
                    <a:pt x="1668" y="77"/>
                    <a:pt x="1426" y="77"/>
                  </a:cubicBezTo>
                  <a:cubicBezTo>
                    <a:pt x="1184" y="77"/>
                    <a:pt x="1267" y="236"/>
                    <a:pt x="1018" y="236"/>
                  </a:cubicBezTo>
                  <a:cubicBezTo>
                    <a:pt x="770" y="236"/>
                    <a:pt x="808" y="376"/>
                    <a:pt x="808" y="376"/>
                  </a:cubicBezTo>
                  <a:cubicBezTo>
                    <a:pt x="1171" y="968"/>
                    <a:pt x="1108" y="1712"/>
                    <a:pt x="974" y="1712"/>
                  </a:cubicBezTo>
                  <a:cubicBezTo>
                    <a:pt x="840" y="1712"/>
                    <a:pt x="617" y="1496"/>
                    <a:pt x="477" y="1496"/>
                  </a:cubicBezTo>
                  <a:cubicBezTo>
                    <a:pt x="414" y="1496"/>
                    <a:pt x="337" y="1528"/>
                    <a:pt x="286" y="1559"/>
                  </a:cubicBezTo>
                  <a:cubicBezTo>
                    <a:pt x="299" y="1616"/>
                    <a:pt x="115" y="1763"/>
                    <a:pt x="115" y="1820"/>
                  </a:cubicBezTo>
                  <a:cubicBezTo>
                    <a:pt x="115" y="1877"/>
                    <a:pt x="166" y="1871"/>
                    <a:pt x="210" y="1883"/>
                  </a:cubicBezTo>
                  <a:cubicBezTo>
                    <a:pt x="248" y="1896"/>
                    <a:pt x="337" y="2049"/>
                    <a:pt x="337" y="2093"/>
                  </a:cubicBezTo>
                  <a:cubicBezTo>
                    <a:pt x="337" y="2132"/>
                    <a:pt x="293" y="2125"/>
                    <a:pt x="293" y="2195"/>
                  </a:cubicBezTo>
                  <a:cubicBezTo>
                    <a:pt x="293" y="2265"/>
                    <a:pt x="363" y="2259"/>
                    <a:pt x="331" y="2361"/>
                  </a:cubicBezTo>
                  <a:cubicBezTo>
                    <a:pt x="299" y="2456"/>
                    <a:pt x="210" y="2488"/>
                    <a:pt x="210" y="2539"/>
                  </a:cubicBezTo>
                  <a:cubicBezTo>
                    <a:pt x="210" y="2590"/>
                    <a:pt x="115" y="2628"/>
                    <a:pt x="76" y="2628"/>
                  </a:cubicBezTo>
                  <a:cubicBezTo>
                    <a:pt x="38" y="2628"/>
                    <a:pt x="0" y="2787"/>
                    <a:pt x="108" y="2819"/>
                  </a:cubicBezTo>
                  <a:cubicBezTo>
                    <a:pt x="159" y="2838"/>
                    <a:pt x="197" y="2883"/>
                    <a:pt x="223" y="2927"/>
                  </a:cubicBezTo>
                  <a:cubicBezTo>
                    <a:pt x="280" y="2934"/>
                    <a:pt x="337" y="2946"/>
                    <a:pt x="363" y="2978"/>
                  </a:cubicBezTo>
                  <a:cubicBezTo>
                    <a:pt x="427" y="3042"/>
                    <a:pt x="840" y="3303"/>
                    <a:pt x="904" y="3589"/>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57" name="Freeform 494">
              <a:extLst>
                <a:ext uri="{FF2B5EF4-FFF2-40B4-BE49-F238E27FC236}">
                  <a16:creationId xmlns:a16="http://schemas.microsoft.com/office/drawing/2014/main" id="{0873E338-4694-6F43-9A54-3682D6072B33}"/>
                </a:ext>
              </a:extLst>
            </p:cNvPr>
            <p:cNvSpPr>
              <a:spLocks noChangeArrowheads="1"/>
            </p:cNvSpPr>
            <p:nvPr/>
          </p:nvSpPr>
          <p:spPr bwMode="auto">
            <a:xfrm>
              <a:off x="14488575" y="7691096"/>
              <a:ext cx="1415297" cy="1555794"/>
            </a:xfrm>
            <a:custGeom>
              <a:avLst/>
              <a:gdLst>
                <a:gd name="T0" fmla="*/ 954 w 2755"/>
                <a:gd name="T1" fmla="*/ 2596 h 3030"/>
                <a:gd name="T2" fmla="*/ 954 w 2755"/>
                <a:gd name="T3" fmla="*/ 2596 h 3030"/>
                <a:gd name="T4" fmla="*/ 1336 w 2755"/>
                <a:gd name="T5" fmla="*/ 2876 h 3030"/>
                <a:gd name="T6" fmla="*/ 1992 w 2755"/>
                <a:gd name="T7" fmla="*/ 2984 h 3030"/>
                <a:gd name="T8" fmla="*/ 2157 w 2755"/>
                <a:gd name="T9" fmla="*/ 2443 h 3030"/>
                <a:gd name="T10" fmla="*/ 2608 w 2755"/>
                <a:gd name="T11" fmla="*/ 2030 h 3030"/>
                <a:gd name="T12" fmla="*/ 2608 w 2755"/>
                <a:gd name="T13" fmla="*/ 1495 h 3030"/>
                <a:gd name="T14" fmla="*/ 2678 w 2755"/>
                <a:gd name="T15" fmla="*/ 967 h 3030"/>
                <a:gd name="T16" fmla="*/ 2608 w 2755"/>
                <a:gd name="T17" fmla="*/ 407 h 3030"/>
                <a:gd name="T18" fmla="*/ 2189 w 2755"/>
                <a:gd name="T19" fmla="*/ 77 h 3030"/>
                <a:gd name="T20" fmla="*/ 1387 w 2755"/>
                <a:gd name="T21" fmla="*/ 115 h 3030"/>
                <a:gd name="T22" fmla="*/ 1126 w 2755"/>
                <a:gd name="T23" fmla="*/ 178 h 3030"/>
                <a:gd name="T24" fmla="*/ 833 w 2755"/>
                <a:gd name="T25" fmla="*/ 96 h 3030"/>
                <a:gd name="T26" fmla="*/ 235 w 2755"/>
                <a:gd name="T27" fmla="*/ 458 h 3030"/>
                <a:gd name="T28" fmla="*/ 350 w 2755"/>
                <a:gd name="T29" fmla="*/ 859 h 3030"/>
                <a:gd name="T30" fmla="*/ 216 w 2755"/>
                <a:gd name="T31" fmla="*/ 1158 h 3030"/>
                <a:gd name="T32" fmla="*/ 0 w 2755"/>
                <a:gd name="T33" fmla="*/ 1482 h 3030"/>
                <a:gd name="T34" fmla="*/ 0 w 2755"/>
                <a:gd name="T35" fmla="*/ 1489 h 3030"/>
                <a:gd name="T36" fmla="*/ 935 w 2755"/>
                <a:gd name="T37" fmla="*/ 2106 h 3030"/>
                <a:gd name="T38" fmla="*/ 954 w 2755"/>
                <a:gd name="T39" fmla="*/ 2596 h 3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755" h="3030">
                  <a:moveTo>
                    <a:pt x="954" y="2596"/>
                  </a:moveTo>
                  <a:lnTo>
                    <a:pt x="954" y="2596"/>
                  </a:lnTo>
                  <a:cubicBezTo>
                    <a:pt x="1005" y="2813"/>
                    <a:pt x="1253" y="2793"/>
                    <a:pt x="1336" y="2876"/>
                  </a:cubicBezTo>
                  <a:cubicBezTo>
                    <a:pt x="1419" y="2959"/>
                    <a:pt x="1813" y="3029"/>
                    <a:pt x="1992" y="2984"/>
                  </a:cubicBezTo>
                  <a:cubicBezTo>
                    <a:pt x="2170" y="2940"/>
                    <a:pt x="2157" y="2520"/>
                    <a:pt x="2157" y="2443"/>
                  </a:cubicBezTo>
                  <a:cubicBezTo>
                    <a:pt x="2157" y="2367"/>
                    <a:pt x="2532" y="2106"/>
                    <a:pt x="2608" y="2030"/>
                  </a:cubicBezTo>
                  <a:cubicBezTo>
                    <a:pt x="2684" y="1947"/>
                    <a:pt x="2608" y="1603"/>
                    <a:pt x="2608" y="1495"/>
                  </a:cubicBezTo>
                  <a:cubicBezTo>
                    <a:pt x="2608" y="1387"/>
                    <a:pt x="2608" y="1126"/>
                    <a:pt x="2678" y="967"/>
                  </a:cubicBezTo>
                  <a:cubicBezTo>
                    <a:pt x="2754" y="808"/>
                    <a:pt x="2608" y="407"/>
                    <a:pt x="2608" y="407"/>
                  </a:cubicBezTo>
                  <a:cubicBezTo>
                    <a:pt x="2423" y="407"/>
                    <a:pt x="2348" y="152"/>
                    <a:pt x="2189" y="77"/>
                  </a:cubicBezTo>
                  <a:cubicBezTo>
                    <a:pt x="2030" y="0"/>
                    <a:pt x="1584" y="77"/>
                    <a:pt x="1387" y="115"/>
                  </a:cubicBezTo>
                  <a:cubicBezTo>
                    <a:pt x="1190" y="152"/>
                    <a:pt x="1222" y="178"/>
                    <a:pt x="1126" y="178"/>
                  </a:cubicBezTo>
                  <a:cubicBezTo>
                    <a:pt x="1030" y="178"/>
                    <a:pt x="833" y="96"/>
                    <a:pt x="833" y="96"/>
                  </a:cubicBezTo>
                  <a:cubicBezTo>
                    <a:pt x="833" y="96"/>
                    <a:pt x="286" y="337"/>
                    <a:pt x="235" y="458"/>
                  </a:cubicBezTo>
                  <a:cubicBezTo>
                    <a:pt x="184" y="579"/>
                    <a:pt x="286" y="795"/>
                    <a:pt x="350" y="859"/>
                  </a:cubicBezTo>
                  <a:cubicBezTo>
                    <a:pt x="413" y="922"/>
                    <a:pt x="286" y="1088"/>
                    <a:pt x="216" y="1158"/>
                  </a:cubicBezTo>
                  <a:cubicBezTo>
                    <a:pt x="146" y="1228"/>
                    <a:pt x="0" y="1336"/>
                    <a:pt x="0" y="1482"/>
                  </a:cubicBezTo>
                  <a:lnTo>
                    <a:pt x="0" y="1489"/>
                  </a:lnTo>
                  <a:cubicBezTo>
                    <a:pt x="375" y="1559"/>
                    <a:pt x="852" y="2017"/>
                    <a:pt x="935" y="2106"/>
                  </a:cubicBezTo>
                  <a:cubicBezTo>
                    <a:pt x="1030" y="2202"/>
                    <a:pt x="903" y="2380"/>
                    <a:pt x="954" y="2596"/>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59" name="Freeform 495">
              <a:extLst>
                <a:ext uri="{FF2B5EF4-FFF2-40B4-BE49-F238E27FC236}">
                  <a16:creationId xmlns:a16="http://schemas.microsoft.com/office/drawing/2014/main" id="{A8950A34-58E1-7A4C-B643-0EFE31F2D03F}"/>
                </a:ext>
              </a:extLst>
            </p:cNvPr>
            <p:cNvSpPr>
              <a:spLocks noChangeArrowheads="1"/>
            </p:cNvSpPr>
            <p:nvPr/>
          </p:nvSpPr>
          <p:spPr bwMode="auto">
            <a:xfrm>
              <a:off x="12554713" y="8456538"/>
              <a:ext cx="2572444" cy="3007418"/>
            </a:xfrm>
            <a:custGeom>
              <a:avLst/>
              <a:gdLst>
                <a:gd name="T0" fmla="*/ 2806 w 5010"/>
                <a:gd name="T1" fmla="*/ 4544 h 5856"/>
                <a:gd name="T2" fmla="*/ 2806 w 5010"/>
                <a:gd name="T3" fmla="*/ 4544 h 5856"/>
                <a:gd name="T4" fmla="*/ 2616 w 5010"/>
                <a:gd name="T5" fmla="*/ 4226 h 5856"/>
                <a:gd name="T6" fmla="*/ 2476 w 5010"/>
                <a:gd name="T7" fmla="*/ 3876 h 5856"/>
                <a:gd name="T8" fmla="*/ 2635 w 5010"/>
                <a:gd name="T9" fmla="*/ 3462 h 5856"/>
                <a:gd name="T10" fmla="*/ 2794 w 5010"/>
                <a:gd name="T11" fmla="*/ 3564 h 5856"/>
                <a:gd name="T12" fmla="*/ 3112 w 5010"/>
                <a:gd name="T13" fmla="*/ 3430 h 5856"/>
                <a:gd name="T14" fmla="*/ 3570 w 5010"/>
                <a:gd name="T15" fmla="*/ 3341 h 5856"/>
                <a:gd name="T16" fmla="*/ 3907 w 5010"/>
                <a:gd name="T17" fmla="*/ 3265 h 5856"/>
                <a:gd name="T18" fmla="*/ 4149 w 5010"/>
                <a:gd name="T19" fmla="*/ 2965 h 5856"/>
                <a:gd name="T20" fmla="*/ 4118 w 5010"/>
                <a:gd name="T21" fmla="*/ 2749 h 5856"/>
                <a:gd name="T22" fmla="*/ 4442 w 5010"/>
                <a:gd name="T23" fmla="*/ 2711 h 5856"/>
                <a:gd name="T24" fmla="*/ 4270 w 5010"/>
                <a:gd name="T25" fmla="*/ 2354 h 5856"/>
                <a:gd name="T26" fmla="*/ 4798 w 5010"/>
                <a:gd name="T27" fmla="*/ 1826 h 5856"/>
                <a:gd name="T28" fmla="*/ 4900 w 5010"/>
                <a:gd name="T29" fmla="*/ 1476 h 5856"/>
                <a:gd name="T30" fmla="*/ 5009 w 5010"/>
                <a:gd name="T31" fmla="*/ 1330 h 5856"/>
                <a:gd name="T32" fmla="*/ 4722 w 5010"/>
                <a:gd name="T33" fmla="*/ 1107 h 5856"/>
                <a:gd name="T34" fmla="*/ 4703 w 5010"/>
                <a:gd name="T35" fmla="*/ 617 h 5856"/>
                <a:gd name="T36" fmla="*/ 3768 w 5010"/>
                <a:gd name="T37" fmla="*/ 0 h 5856"/>
                <a:gd name="T38" fmla="*/ 3303 w 5010"/>
                <a:gd name="T39" fmla="*/ 502 h 5856"/>
                <a:gd name="T40" fmla="*/ 2959 w 5010"/>
                <a:gd name="T41" fmla="*/ 929 h 5856"/>
                <a:gd name="T42" fmla="*/ 2762 w 5010"/>
                <a:gd name="T43" fmla="*/ 1183 h 5856"/>
                <a:gd name="T44" fmla="*/ 2405 w 5010"/>
                <a:gd name="T45" fmla="*/ 1101 h 5856"/>
                <a:gd name="T46" fmla="*/ 1852 w 5010"/>
                <a:gd name="T47" fmla="*/ 687 h 5856"/>
                <a:gd name="T48" fmla="*/ 1311 w 5010"/>
                <a:gd name="T49" fmla="*/ 76 h 5856"/>
                <a:gd name="T50" fmla="*/ 1171 w 5010"/>
                <a:gd name="T51" fmla="*/ 25 h 5856"/>
                <a:gd name="T52" fmla="*/ 1184 w 5010"/>
                <a:gd name="T53" fmla="*/ 159 h 5856"/>
                <a:gd name="T54" fmla="*/ 1133 w 5010"/>
                <a:gd name="T55" fmla="*/ 471 h 5856"/>
                <a:gd name="T56" fmla="*/ 1088 w 5010"/>
                <a:gd name="T57" fmla="*/ 744 h 5856"/>
                <a:gd name="T58" fmla="*/ 1044 w 5010"/>
                <a:gd name="T59" fmla="*/ 1126 h 5856"/>
                <a:gd name="T60" fmla="*/ 916 w 5010"/>
                <a:gd name="T61" fmla="*/ 1998 h 5856"/>
                <a:gd name="T62" fmla="*/ 916 w 5010"/>
                <a:gd name="T63" fmla="*/ 2215 h 5856"/>
                <a:gd name="T64" fmla="*/ 611 w 5010"/>
                <a:gd name="T65" fmla="*/ 3799 h 5856"/>
                <a:gd name="T66" fmla="*/ 541 w 5010"/>
                <a:gd name="T67" fmla="*/ 4098 h 5856"/>
                <a:gd name="T68" fmla="*/ 426 w 5010"/>
                <a:gd name="T69" fmla="*/ 4251 h 5856"/>
                <a:gd name="T70" fmla="*/ 140 w 5010"/>
                <a:gd name="T71" fmla="*/ 4512 h 5856"/>
                <a:gd name="T72" fmla="*/ 51 w 5010"/>
                <a:gd name="T73" fmla="*/ 4601 h 5856"/>
                <a:gd name="T74" fmla="*/ 280 w 5010"/>
                <a:gd name="T75" fmla="*/ 4786 h 5856"/>
                <a:gd name="T76" fmla="*/ 522 w 5010"/>
                <a:gd name="T77" fmla="*/ 4779 h 5856"/>
                <a:gd name="T78" fmla="*/ 464 w 5010"/>
                <a:gd name="T79" fmla="*/ 5091 h 5856"/>
                <a:gd name="T80" fmla="*/ 604 w 5010"/>
                <a:gd name="T81" fmla="*/ 5219 h 5856"/>
                <a:gd name="T82" fmla="*/ 821 w 5010"/>
                <a:gd name="T83" fmla="*/ 5257 h 5856"/>
                <a:gd name="T84" fmla="*/ 1470 w 5010"/>
                <a:gd name="T85" fmla="*/ 5505 h 5856"/>
                <a:gd name="T86" fmla="*/ 2005 w 5010"/>
                <a:gd name="T87" fmla="*/ 5791 h 5856"/>
                <a:gd name="T88" fmla="*/ 2259 w 5010"/>
                <a:gd name="T89" fmla="*/ 5798 h 5856"/>
                <a:gd name="T90" fmla="*/ 2647 w 5010"/>
                <a:gd name="T91" fmla="*/ 4970 h 5856"/>
                <a:gd name="T92" fmla="*/ 2806 w 5010"/>
                <a:gd name="T93" fmla="*/ 4544 h 5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010" h="5856">
                  <a:moveTo>
                    <a:pt x="2806" y="4544"/>
                  </a:moveTo>
                  <a:lnTo>
                    <a:pt x="2806" y="4544"/>
                  </a:lnTo>
                  <a:cubicBezTo>
                    <a:pt x="2806" y="4442"/>
                    <a:pt x="2616" y="4226"/>
                    <a:pt x="2616" y="4226"/>
                  </a:cubicBezTo>
                  <a:cubicBezTo>
                    <a:pt x="2291" y="4353"/>
                    <a:pt x="2405" y="3946"/>
                    <a:pt x="2476" y="3876"/>
                  </a:cubicBezTo>
                  <a:cubicBezTo>
                    <a:pt x="2552" y="3799"/>
                    <a:pt x="2577" y="3462"/>
                    <a:pt x="2635" y="3462"/>
                  </a:cubicBezTo>
                  <a:cubicBezTo>
                    <a:pt x="2692" y="3462"/>
                    <a:pt x="2730" y="3564"/>
                    <a:pt x="2794" y="3564"/>
                  </a:cubicBezTo>
                  <a:cubicBezTo>
                    <a:pt x="2857" y="3564"/>
                    <a:pt x="3029" y="3430"/>
                    <a:pt x="3112" y="3430"/>
                  </a:cubicBezTo>
                  <a:cubicBezTo>
                    <a:pt x="3195" y="3430"/>
                    <a:pt x="3507" y="3341"/>
                    <a:pt x="3570" y="3341"/>
                  </a:cubicBezTo>
                  <a:cubicBezTo>
                    <a:pt x="3634" y="3341"/>
                    <a:pt x="3831" y="3341"/>
                    <a:pt x="3907" y="3265"/>
                  </a:cubicBezTo>
                  <a:cubicBezTo>
                    <a:pt x="3990" y="3182"/>
                    <a:pt x="4092" y="3080"/>
                    <a:pt x="4149" y="2965"/>
                  </a:cubicBezTo>
                  <a:cubicBezTo>
                    <a:pt x="4207" y="2851"/>
                    <a:pt x="4060" y="2876"/>
                    <a:pt x="4118" y="2749"/>
                  </a:cubicBezTo>
                  <a:cubicBezTo>
                    <a:pt x="4175" y="2622"/>
                    <a:pt x="4372" y="2781"/>
                    <a:pt x="4442" y="2711"/>
                  </a:cubicBezTo>
                  <a:cubicBezTo>
                    <a:pt x="4518" y="2634"/>
                    <a:pt x="4308" y="2475"/>
                    <a:pt x="4270" y="2354"/>
                  </a:cubicBezTo>
                  <a:cubicBezTo>
                    <a:pt x="4232" y="2233"/>
                    <a:pt x="4697" y="1928"/>
                    <a:pt x="4798" y="1826"/>
                  </a:cubicBezTo>
                  <a:cubicBezTo>
                    <a:pt x="4900" y="1724"/>
                    <a:pt x="4900" y="1578"/>
                    <a:pt x="4900" y="1476"/>
                  </a:cubicBezTo>
                  <a:cubicBezTo>
                    <a:pt x="4900" y="1425"/>
                    <a:pt x="4958" y="1374"/>
                    <a:pt x="5009" y="1330"/>
                  </a:cubicBezTo>
                  <a:cubicBezTo>
                    <a:pt x="4900" y="1298"/>
                    <a:pt x="4760" y="1260"/>
                    <a:pt x="4722" y="1107"/>
                  </a:cubicBezTo>
                  <a:cubicBezTo>
                    <a:pt x="4671" y="891"/>
                    <a:pt x="4798" y="713"/>
                    <a:pt x="4703" y="617"/>
                  </a:cubicBezTo>
                  <a:cubicBezTo>
                    <a:pt x="4620" y="528"/>
                    <a:pt x="4143" y="70"/>
                    <a:pt x="3768" y="0"/>
                  </a:cubicBezTo>
                  <a:cubicBezTo>
                    <a:pt x="3755" y="146"/>
                    <a:pt x="3341" y="312"/>
                    <a:pt x="3303" y="502"/>
                  </a:cubicBezTo>
                  <a:cubicBezTo>
                    <a:pt x="3265" y="693"/>
                    <a:pt x="3093" y="929"/>
                    <a:pt x="2959" y="929"/>
                  </a:cubicBezTo>
                  <a:cubicBezTo>
                    <a:pt x="2826" y="929"/>
                    <a:pt x="2845" y="1101"/>
                    <a:pt x="2762" y="1183"/>
                  </a:cubicBezTo>
                  <a:cubicBezTo>
                    <a:pt x="2679" y="1266"/>
                    <a:pt x="2405" y="1101"/>
                    <a:pt x="2405" y="1101"/>
                  </a:cubicBezTo>
                  <a:cubicBezTo>
                    <a:pt x="2266" y="821"/>
                    <a:pt x="1852" y="687"/>
                    <a:pt x="1852" y="687"/>
                  </a:cubicBezTo>
                  <a:cubicBezTo>
                    <a:pt x="1788" y="401"/>
                    <a:pt x="1375" y="140"/>
                    <a:pt x="1311" y="76"/>
                  </a:cubicBezTo>
                  <a:cubicBezTo>
                    <a:pt x="1285" y="44"/>
                    <a:pt x="1228" y="32"/>
                    <a:pt x="1171" y="25"/>
                  </a:cubicBezTo>
                  <a:cubicBezTo>
                    <a:pt x="1196" y="82"/>
                    <a:pt x="1203" y="140"/>
                    <a:pt x="1184" y="159"/>
                  </a:cubicBezTo>
                  <a:cubicBezTo>
                    <a:pt x="1139" y="203"/>
                    <a:pt x="1158" y="394"/>
                    <a:pt x="1133" y="471"/>
                  </a:cubicBezTo>
                  <a:cubicBezTo>
                    <a:pt x="1114" y="547"/>
                    <a:pt x="1114" y="674"/>
                    <a:pt x="1088" y="744"/>
                  </a:cubicBezTo>
                  <a:cubicBezTo>
                    <a:pt x="1063" y="814"/>
                    <a:pt x="1044" y="1024"/>
                    <a:pt x="1044" y="1126"/>
                  </a:cubicBezTo>
                  <a:cubicBezTo>
                    <a:pt x="1044" y="1228"/>
                    <a:pt x="916" y="1935"/>
                    <a:pt x="916" y="1998"/>
                  </a:cubicBezTo>
                  <a:cubicBezTo>
                    <a:pt x="916" y="2062"/>
                    <a:pt x="916" y="2215"/>
                    <a:pt x="916" y="2215"/>
                  </a:cubicBezTo>
                  <a:cubicBezTo>
                    <a:pt x="916" y="2215"/>
                    <a:pt x="719" y="3666"/>
                    <a:pt x="611" y="3799"/>
                  </a:cubicBezTo>
                  <a:cubicBezTo>
                    <a:pt x="547" y="3876"/>
                    <a:pt x="566" y="4022"/>
                    <a:pt x="541" y="4098"/>
                  </a:cubicBezTo>
                  <a:cubicBezTo>
                    <a:pt x="515" y="4181"/>
                    <a:pt x="458" y="4168"/>
                    <a:pt x="426" y="4251"/>
                  </a:cubicBezTo>
                  <a:cubicBezTo>
                    <a:pt x="401" y="4334"/>
                    <a:pt x="242" y="4512"/>
                    <a:pt x="140" y="4512"/>
                  </a:cubicBezTo>
                  <a:cubicBezTo>
                    <a:pt x="38" y="4512"/>
                    <a:pt x="0" y="4582"/>
                    <a:pt x="51" y="4601"/>
                  </a:cubicBezTo>
                  <a:cubicBezTo>
                    <a:pt x="108" y="4614"/>
                    <a:pt x="229" y="4786"/>
                    <a:pt x="280" y="4786"/>
                  </a:cubicBezTo>
                  <a:cubicBezTo>
                    <a:pt x="331" y="4786"/>
                    <a:pt x="413" y="4703"/>
                    <a:pt x="522" y="4779"/>
                  </a:cubicBezTo>
                  <a:cubicBezTo>
                    <a:pt x="630" y="4856"/>
                    <a:pt x="579" y="4977"/>
                    <a:pt x="464" y="5091"/>
                  </a:cubicBezTo>
                  <a:cubicBezTo>
                    <a:pt x="350" y="5206"/>
                    <a:pt x="484" y="5219"/>
                    <a:pt x="604" y="5219"/>
                  </a:cubicBezTo>
                  <a:cubicBezTo>
                    <a:pt x="725" y="5219"/>
                    <a:pt x="821" y="5257"/>
                    <a:pt x="821" y="5257"/>
                  </a:cubicBezTo>
                  <a:cubicBezTo>
                    <a:pt x="1082" y="5473"/>
                    <a:pt x="1375" y="5409"/>
                    <a:pt x="1470" y="5505"/>
                  </a:cubicBezTo>
                  <a:cubicBezTo>
                    <a:pt x="1559" y="5594"/>
                    <a:pt x="1502" y="5855"/>
                    <a:pt x="2005" y="5791"/>
                  </a:cubicBezTo>
                  <a:cubicBezTo>
                    <a:pt x="2113" y="5779"/>
                    <a:pt x="2195" y="5785"/>
                    <a:pt x="2259" y="5798"/>
                  </a:cubicBezTo>
                  <a:cubicBezTo>
                    <a:pt x="2297" y="5530"/>
                    <a:pt x="2584" y="5091"/>
                    <a:pt x="2647" y="4970"/>
                  </a:cubicBezTo>
                  <a:cubicBezTo>
                    <a:pt x="2724" y="4830"/>
                    <a:pt x="2806" y="4646"/>
                    <a:pt x="2806" y="4544"/>
                  </a:cubicBezTo>
                </a:path>
              </a:pathLst>
            </a:custGeom>
            <a:solidFill>
              <a:schemeClr val="accent1"/>
            </a:solidFill>
            <a:ln w="28575" cap="flat" cmpd="sng">
              <a:solidFill>
                <a:schemeClr val="bg1"/>
              </a:solidFill>
              <a:bevel/>
              <a:headEnd/>
              <a:tailEnd/>
            </a:ln>
            <a:effectLst/>
          </p:spPr>
          <p:txBody>
            <a:bodyPr wrap="none" anchor="ctr"/>
            <a:lstStyle/>
            <a:p>
              <a:endParaRPr lang="en-US" dirty="0">
                <a:latin typeface="Lato Regular" charset="0"/>
              </a:endParaRPr>
            </a:p>
          </p:txBody>
        </p:sp>
        <p:sp>
          <p:nvSpPr>
            <p:cNvPr id="60" name="Freeform 496">
              <a:extLst>
                <a:ext uri="{FF2B5EF4-FFF2-40B4-BE49-F238E27FC236}">
                  <a16:creationId xmlns:a16="http://schemas.microsoft.com/office/drawing/2014/main" id="{7BC33C4F-14DE-FB4E-B34B-61CF89C8476B}"/>
                </a:ext>
              </a:extLst>
            </p:cNvPr>
            <p:cNvSpPr>
              <a:spLocks noChangeArrowheads="1"/>
            </p:cNvSpPr>
            <p:nvPr/>
          </p:nvSpPr>
          <p:spPr bwMode="auto">
            <a:xfrm>
              <a:off x="13714125" y="9140455"/>
              <a:ext cx="2823800" cy="2622432"/>
            </a:xfrm>
            <a:custGeom>
              <a:avLst/>
              <a:gdLst>
                <a:gd name="T0" fmla="*/ 3774 w 5499"/>
                <a:gd name="T1" fmla="*/ 4748 h 5105"/>
                <a:gd name="T2" fmla="*/ 3774 w 5499"/>
                <a:gd name="T3" fmla="*/ 4748 h 5105"/>
                <a:gd name="T4" fmla="*/ 3602 w 5499"/>
                <a:gd name="T5" fmla="*/ 4633 h 5105"/>
                <a:gd name="T6" fmla="*/ 3310 w 5499"/>
                <a:gd name="T7" fmla="*/ 4455 h 5105"/>
                <a:gd name="T8" fmla="*/ 3431 w 5499"/>
                <a:gd name="T9" fmla="*/ 4277 h 5105"/>
                <a:gd name="T10" fmla="*/ 3081 w 5499"/>
                <a:gd name="T11" fmla="*/ 3717 h 5105"/>
                <a:gd name="T12" fmla="*/ 3221 w 5499"/>
                <a:gd name="T13" fmla="*/ 3309 h 5105"/>
                <a:gd name="T14" fmla="*/ 3781 w 5499"/>
                <a:gd name="T15" fmla="*/ 3303 h 5105"/>
                <a:gd name="T16" fmla="*/ 4206 w 5499"/>
                <a:gd name="T17" fmla="*/ 3303 h 5105"/>
                <a:gd name="T18" fmla="*/ 4371 w 5499"/>
                <a:gd name="T19" fmla="*/ 2966 h 5105"/>
                <a:gd name="T20" fmla="*/ 4429 w 5499"/>
                <a:gd name="T21" fmla="*/ 2832 h 5105"/>
                <a:gd name="T22" fmla="*/ 4957 w 5499"/>
                <a:gd name="T23" fmla="*/ 2590 h 5105"/>
                <a:gd name="T24" fmla="*/ 5193 w 5499"/>
                <a:gd name="T25" fmla="*/ 2469 h 5105"/>
                <a:gd name="T26" fmla="*/ 5498 w 5499"/>
                <a:gd name="T27" fmla="*/ 2056 h 5105"/>
                <a:gd name="T28" fmla="*/ 5358 w 5499"/>
                <a:gd name="T29" fmla="*/ 1794 h 5105"/>
                <a:gd name="T30" fmla="*/ 5059 w 5499"/>
                <a:gd name="T31" fmla="*/ 1368 h 5105"/>
                <a:gd name="T32" fmla="*/ 4881 w 5499"/>
                <a:gd name="T33" fmla="*/ 764 h 5105"/>
                <a:gd name="T34" fmla="*/ 4543 w 5499"/>
                <a:gd name="T35" fmla="*/ 375 h 5105"/>
                <a:gd name="T36" fmla="*/ 4499 w 5499"/>
                <a:gd name="T37" fmla="*/ 197 h 5105"/>
                <a:gd name="T38" fmla="*/ 4104 w 5499"/>
                <a:gd name="T39" fmla="*/ 643 h 5105"/>
                <a:gd name="T40" fmla="*/ 3863 w 5499"/>
                <a:gd name="T41" fmla="*/ 834 h 5105"/>
                <a:gd name="T42" fmla="*/ 3628 w 5499"/>
                <a:gd name="T43" fmla="*/ 725 h 5105"/>
                <a:gd name="T44" fmla="*/ 3564 w 5499"/>
                <a:gd name="T45" fmla="*/ 324 h 5105"/>
                <a:gd name="T46" fmla="*/ 3526 w 5499"/>
                <a:gd name="T47" fmla="*/ 153 h 5105"/>
                <a:gd name="T48" fmla="*/ 3501 w 5499"/>
                <a:gd name="T49" fmla="*/ 165 h 5105"/>
                <a:gd name="T50" fmla="*/ 2845 w 5499"/>
                <a:gd name="T51" fmla="*/ 57 h 5105"/>
                <a:gd name="T52" fmla="*/ 2750 w 5499"/>
                <a:gd name="T53" fmla="*/ 0 h 5105"/>
                <a:gd name="T54" fmla="*/ 2641 w 5499"/>
                <a:gd name="T55" fmla="*/ 146 h 5105"/>
                <a:gd name="T56" fmla="*/ 2539 w 5499"/>
                <a:gd name="T57" fmla="*/ 496 h 5105"/>
                <a:gd name="T58" fmla="*/ 2011 w 5499"/>
                <a:gd name="T59" fmla="*/ 1024 h 5105"/>
                <a:gd name="T60" fmla="*/ 2183 w 5499"/>
                <a:gd name="T61" fmla="*/ 1381 h 5105"/>
                <a:gd name="T62" fmla="*/ 1859 w 5499"/>
                <a:gd name="T63" fmla="*/ 1419 h 5105"/>
                <a:gd name="T64" fmla="*/ 1890 w 5499"/>
                <a:gd name="T65" fmla="*/ 1635 h 5105"/>
                <a:gd name="T66" fmla="*/ 1648 w 5499"/>
                <a:gd name="T67" fmla="*/ 1935 h 5105"/>
                <a:gd name="T68" fmla="*/ 1311 w 5499"/>
                <a:gd name="T69" fmla="*/ 2011 h 5105"/>
                <a:gd name="T70" fmla="*/ 853 w 5499"/>
                <a:gd name="T71" fmla="*/ 2100 h 5105"/>
                <a:gd name="T72" fmla="*/ 535 w 5499"/>
                <a:gd name="T73" fmla="*/ 2234 h 5105"/>
                <a:gd name="T74" fmla="*/ 376 w 5499"/>
                <a:gd name="T75" fmla="*/ 2132 h 5105"/>
                <a:gd name="T76" fmla="*/ 217 w 5499"/>
                <a:gd name="T77" fmla="*/ 2546 h 5105"/>
                <a:gd name="T78" fmla="*/ 357 w 5499"/>
                <a:gd name="T79" fmla="*/ 2896 h 5105"/>
                <a:gd name="T80" fmla="*/ 547 w 5499"/>
                <a:gd name="T81" fmla="*/ 3214 h 5105"/>
                <a:gd name="T82" fmla="*/ 388 w 5499"/>
                <a:gd name="T83" fmla="*/ 3640 h 5105"/>
                <a:gd name="T84" fmla="*/ 0 w 5499"/>
                <a:gd name="T85" fmla="*/ 4468 h 5105"/>
                <a:gd name="T86" fmla="*/ 331 w 5499"/>
                <a:gd name="T87" fmla="*/ 4678 h 5105"/>
                <a:gd name="T88" fmla="*/ 1088 w 5499"/>
                <a:gd name="T89" fmla="*/ 4754 h 5105"/>
                <a:gd name="T90" fmla="*/ 1343 w 5499"/>
                <a:gd name="T91" fmla="*/ 4449 h 5105"/>
                <a:gd name="T92" fmla="*/ 2037 w 5499"/>
                <a:gd name="T93" fmla="*/ 4671 h 5105"/>
                <a:gd name="T94" fmla="*/ 2450 w 5499"/>
                <a:gd name="T95" fmla="*/ 4786 h 5105"/>
                <a:gd name="T96" fmla="*/ 2807 w 5499"/>
                <a:gd name="T97" fmla="*/ 4881 h 5105"/>
                <a:gd name="T98" fmla="*/ 2928 w 5499"/>
                <a:gd name="T99" fmla="*/ 5091 h 5105"/>
                <a:gd name="T100" fmla="*/ 2979 w 5499"/>
                <a:gd name="T101" fmla="*/ 5104 h 5105"/>
                <a:gd name="T102" fmla="*/ 3437 w 5499"/>
                <a:gd name="T103" fmla="*/ 4805 h 5105"/>
                <a:gd name="T104" fmla="*/ 3774 w 5499"/>
                <a:gd name="T105" fmla="*/ 4748 h 5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499" h="5105">
                  <a:moveTo>
                    <a:pt x="3774" y="4748"/>
                  </a:moveTo>
                  <a:lnTo>
                    <a:pt x="3774" y="4748"/>
                  </a:lnTo>
                  <a:cubicBezTo>
                    <a:pt x="3774" y="4748"/>
                    <a:pt x="3711" y="4690"/>
                    <a:pt x="3602" y="4633"/>
                  </a:cubicBezTo>
                  <a:cubicBezTo>
                    <a:pt x="3494" y="4576"/>
                    <a:pt x="3310" y="4525"/>
                    <a:pt x="3310" y="4455"/>
                  </a:cubicBezTo>
                  <a:cubicBezTo>
                    <a:pt x="3310" y="4385"/>
                    <a:pt x="3431" y="4277"/>
                    <a:pt x="3431" y="4277"/>
                  </a:cubicBezTo>
                  <a:cubicBezTo>
                    <a:pt x="3507" y="3882"/>
                    <a:pt x="3240" y="3876"/>
                    <a:pt x="3081" y="3717"/>
                  </a:cubicBezTo>
                  <a:cubicBezTo>
                    <a:pt x="2921" y="3558"/>
                    <a:pt x="3081" y="3309"/>
                    <a:pt x="3221" y="3309"/>
                  </a:cubicBezTo>
                  <a:cubicBezTo>
                    <a:pt x="3361" y="3309"/>
                    <a:pt x="3609" y="3373"/>
                    <a:pt x="3781" y="3303"/>
                  </a:cubicBezTo>
                  <a:cubicBezTo>
                    <a:pt x="3952" y="3233"/>
                    <a:pt x="3996" y="3303"/>
                    <a:pt x="4206" y="3303"/>
                  </a:cubicBezTo>
                  <a:cubicBezTo>
                    <a:pt x="4422" y="3303"/>
                    <a:pt x="4371" y="3036"/>
                    <a:pt x="4371" y="2966"/>
                  </a:cubicBezTo>
                  <a:cubicBezTo>
                    <a:pt x="4371" y="2896"/>
                    <a:pt x="4429" y="2832"/>
                    <a:pt x="4429" y="2832"/>
                  </a:cubicBezTo>
                  <a:cubicBezTo>
                    <a:pt x="4760" y="2832"/>
                    <a:pt x="4957" y="2667"/>
                    <a:pt x="4957" y="2590"/>
                  </a:cubicBezTo>
                  <a:cubicBezTo>
                    <a:pt x="4957" y="2520"/>
                    <a:pt x="5052" y="2501"/>
                    <a:pt x="5193" y="2469"/>
                  </a:cubicBezTo>
                  <a:cubicBezTo>
                    <a:pt x="5333" y="2437"/>
                    <a:pt x="5498" y="2056"/>
                    <a:pt x="5498" y="2056"/>
                  </a:cubicBezTo>
                  <a:cubicBezTo>
                    <a:pt x="5313" y="1998"/>
                    <a:pt x="5358" y="1794"/>
                    <a:pt x="5358" y="1794"/>
                  </a:cubicBezTo>
                  <a:cubicBezTo>
                    <a:pt x="5275" y="1794"/>
                    <a:pt x="5059" y="1610"/>
                    <a:pt x="5059" y="1368"/>
                  </a:cubicBezTo>
                  <a:cubicBezTo>
                    <a:pt x="5059" y="1126"/>
                    <a:pt x="4944" y="827"/>
                    <a:pt x="4881" y="764"/>
                  </a:cubicBezTo>
                  <a:cubicBezTo>
                    <a:pt x="4811" y="694"/>
                    <a:pt x="4633" y="413"/>
                    <a:pt x="4543" y="375"/>
                  </a:cubicBezTo>
                  <a:cubicBezTo>
                    <a:pt x="4454" y="337"/>
                    <a:pt x="4588" y="197"/>
                    <a:pt x="4499" y="197"/>
                  </a:cubicBezTo>
                  <a:cubicBezTo>
                    <a:pt x="4416" y="197"/>
                    <a:pt x="4142" y="490"/>
                    <a:pt x="4104" y="643"/>
                  </a:cubicBezTo>
                  <a:cubicBezTo>
                    <a:pt x="4066" y="802"/>
                    <a:pt x="4015" y="789"/>
                    <a:pt x="3863" y="834"/>
                  </a:cubicBezTo>
                  <a:cubicBezTo>
                    <a:pt x="3711" y="872"/>
                    <a:pt x="3577" y="834"/>
                    <a:pt x="3628" y="725"/>
                  </a:cubicBezTo>
                  <a:cubicBezTo>
                    <a:pt x="3679" y="623"/>
                    <a:pt x="3622" y="382"/>
                    <a:pt x="3564" y="324"/>
                  </a:cubicBezTo>
                  <a:cubicBezTo>
                    <a:pt x="3532" y="293"/>
                    <a:pt x="3526" y="216"/>
                    <a:pt x="3526" y="153"/>
                  </a:cubicBezTo>
                  <a:cubicBezTo>
                    <a:pt x="3520" y="159"/>
                    <a:pt x="3513" y="159"/>
                    <a:pt x="3501" y="165"/>
                  </a:cubicBezTo>
                  <a:cubicBezTo>
                    <a:pt x="3322" y="210"/>
                    <a:pt x="2928" y="140"/>
                    <a:pt x="2845" y="57"/>
                  </a:cubicBezTo>
                  <a:cubicBezTo>
                    <a:pt x="2826" y="32"/>
                    <a:pt x="2788" y="19"/>
                    <a:pt x="2750" y="0"/>
                  </a:cubicBezTo>
                  <a:cubicBezTo>
                    <a:pt x="2699" y="44"/>
                    <a:pt x="2641" y="95"/>
                    <a:pt x="2641" y="146"/>
                  </a:cubicBezTo>
                  <a:cubicBezTo>
                    <a:pt x="2641" y="248"/>
                    <a:pt x="2641" y="394"/>
                    <a:pt x="2539" y="496"/>
                  </a:cubicBezTo>
                  <a:cubicBezTo>
                    <a:pt x="2438" y="598"/>
                    <a:pt x="1973" y="903"/>
                    <a:pt x="2011" y="1024"/>
                  </a:cubicBezTo>
                  <a:cubicBezTo>
                    <a:pt x="2049" y="1145"/>
                    <a:pt x="2259" y="1304"/>
                    <a:pt x="2183" y="1381"/>
                  </a:cubicBezTo>
                  <a:cubicBezTo>
                    <a:pt x="2113" y="1451"/>
                    <a:pt x="1916" y="1292"/>
                    <a:pt x="1859" y="1419"/>
                  </a:cubicBezTo>
                  <a:cubicBezTo>
                    <a:pt x="1801" y="1546"/>
                    <a:pt x="1948" y="1521"/>
                    <a:pt x="1890" y="1635"/>
                  </a:cubicBezTo>
                  <a:cubicBezTo>
                    <a:pt x="1833" y="1750"/>
                    <a:pt x="1731" y="1852"/>
                    <a:pt x="1648" y="1935"/>
                  </a:cubicBezTo>
                  <a:cubicBezTo>
                    <a:pt x="1572" y="2011"/>
                    <a:pt x="1375" y="2011"/>
                    <a:pt x="1311" y="2011"/>
                  </a:cubicBezTo>
                  <a:cubicBezTo>
                    <a:pt x="1248" y="2011"/>
                    <a:pt x="936" y="2100"/>
                    <a:pt x="853" y="2100"/>
                  </a:cubicBezTo>
                  <a:cubicBezTo>
                    <a:pt x="770" y="2100"/>
                    <a:pt x="598" y="2234"/>
                    <a:pt x="535" y="2234"/>
                  </a:cubicBezTo>
                  <a:cubicBezTo>
                    <a:pt x="471" y="2234"/>
                    <a:pt x="433" y="2132"/>
                    <a:pt x="376" y="2132"/>
                  </a:cubicBezTo>
                  <a:cubicBezTo>
                    <a:pt x="318" y="2132"/>
                    <a:pt x="293" y="2469"/>
                    <a:pt x="217" y="2546"/>
                  </a:cubicBezTo>
                  <a:cubicBezTo>
                    <a:pt x="146" y="2616"/>
                    <a:pt x="32" y="3023"/>
                    <a:pt x="357" y="2896"/>
                  </a:cubicBezTo>
                  <a:cubicBezTo>
                    <a:pt x="357" y="2896"/>
                    <a:pt x="547" y="3112"/>
                    <a:pt x="547" y="3214"/>
                  </a:cubicBezTo>
                  <a:cubicBezTo>
                    <a:pt x="547" y="3316"/>
                    <a:pt x="465" y="3500"/>
                    <a:pt x="388" y="3640"/>
                  </a:cubicBezTo>
                  <a:cubicBezTo>
                    <a:pt x="325" y="3761"/>
                    <a:pt x="38" y="4200"/>
                    <a:pt x="0" y="4468"/>
                  </a:cubicBezTo>
                  <a:cubicBezTo>
                    <a:pt x="242" y="4525"/>
                    <a:pt x="242" y="4709"/>
                    <a:pt x="331" y="4678"/>
                  </a:cubicBezTo>
                  <a:cubicBezTo>
                    <a:pt x="560" y="4601"/>
                    <a:pt x="923" y="4735"/>
                    <a:pt x="1088" y="4754"/>
                  </a:cubicBezTo>
                  <a:cubicBezTo>
                    <a:pt x="1483" y="4792"/>
                    <a:pt x="1222" y="4468"/>
                    <a:pt x="1343" y="4449"/>
                  </a:cubicBezTo>
                  <a:cubicBezTo>
                    <a:pt x="1699" y="4398"/>
                    <a:pt x="1967" y="4646"/>
                    <a:pt x="2037" y="4671"/>
                  </a:cubicBezTo>
                  <a:cubicBezTo>
                    <a:pt x="2107" y="4703"/>
                    <a:pt x="2387" y="4633"/>
                    <a:pt x="2450" y="4786"/>
                  </a:cubicBezTo>
                  <a:cubicBezTo>
                    <a:pt x="2514" y="4945"/>
                    <a:pt x="2629" y="4786"/>
                    <a:pt x="2807" y="4881"/>
                  </a:cubicBezTo>
                  <a:cubicBezTo>
                    <a:pt x="2883" y="4919"/>
                    <a:pt x="2883" y="5072"/>
                    <a:pt x="2928" y="5091"/>
                  </a:cubicBezTo>
                  <a:cubicBezTo>
                    <a:pt x="2947" y="5098"/>
                    <a:pt x="2960" y="5098"/>
                    <a:pt x="2979" y="5104"/>
                  </a:cubicBezTo>
                  <a:cubicBezTo>
                    <a:pt x="3144" y="5021"/>
                    <a:pt x="3367" y="4805"/>
                    <a:pt x="3437" y="4805"/>
                  </a:cubicBezTo>
                  <a:cubicBezTo>
                    <a:pt x="3520" y="4805"/>
                    <a:pt x="3774" y="4748"/>
                    <a:pt x="3774" y="4748"/>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61" name="Freeform 497">
              <a:extLst>
                <a:ext uri="{FF2B5EF4-FFF2-40B4-BE49-F238E27FC236}">
                  <a16:creationId xmlns:a16="http://schemas.microsoft.com/office/drawing/2014/main" id="{7473FB32-B74C-D94E-85F6-B6E368D8B4DD}"/>
                </a:ext>
              </a:extLst>
            </p:cNvPr>
            <p:cNvSpPr>
              <a:spLocks noChangeArrowheads="1"/>
            </p:cNvSpPr>
            <p:nvPr/>
          </p:nvSpPr>
          <p:spPr bwMode="auto">
            <a:xfrm>
              <a:off x="15215472" y="9163100"/>
              <a:ext cx="2359582" cy="2769632"/>
            </a:xfrm>
            <a:custGeom>
              <a:avLst/>
              <a:gdLst>
                <a:gd name="T0" fmla="*/ 4346 w 4596"/>
                <a:gd name="T1" fmla="*/ 2374 h 5392"/>
                <a:gd name="T2" fmla="*/ 4346 w 4596"/>
                <a:gd name="T3" fmla="*/ 2374 h 5392"/>
                <a:gd name="T4" fmla="*/ 4563 w 4596"/>
                <a:gd name="T5" fmla="*/ 2075 h 5392"/>
                <a:gd name="T6" fmla="*/ 4493 w 4596"/>
                <a:gd name="T7" fmla="*/ 1763 h 5392"/>
                <a:gd name="T8" fmla="*/ 4143 w 4596"/>
                <a:gd name="T9" fmla="*/ 1439 h 5392"/>
                <a:gd name="T10" fmla="*/ 3786 w 4596"/>
                <a:gd name="T11" fmla="*/ 1464 h 5392"/>
                <a:gd name="T12" fmla="*/ 3519 w 4596"/>
                <a:gd name="T13" fmla="*/ 1280 h 5392"/>
                <a:gd name="T14" fmla="*/ 3252 w 4596"/>
                <a:gd name="T15" fmla="*/ 885 h 5392"/>
                <a:gd name="T16" fmla="*/ 3029 w 4596"/>
                <a:gd name="T17" fmla="*/ 427 h 5392"/>
                <a:gd name="T18" fmla="*/ 2749 w 4596"/>
                <a:gd name="T19" fmla="*/ 459 h 5392"/>
                <a:gd name="T20" fmla="*/ 2609 w 4596"/>
                <a:gd name="T21" fmla="*/ 331 h 5392"/>
                <a:gd name="T22" fmla="*/ 2386 w 4596"/>
                <a:gd name="T23" fmla="*/ 109 h 5392"/>
                <a:gd name="T24" fmla="*/ 2144 w 4596"/>
                <a:gd name="T25" fmla="*/ 293 h 5392"/>
                <a:gd name="T26" fmla="*/ 1909 w 4596"/>
                <a:gd name="T27" fmla="*/ 662 h 5392"/>
                <a:gd name="T28" fmla="*/ 1960 w 4596"/>
                <a:gd name="T29" fmla="*/ 720 h 5392"/>
                <a:gd name="T30" fmla="*/ 2138 w 4596"/>
                <a:gd name="T31" fmla="*/ 1324 h 5392"/>
                <a:gd name="T32" fmla="*/ 2437 w 4596"/>
                <a:gd name="T33" fmla="*/ 1750 h 5392"/>
                <a:gd name="T34" fmla="*/ 2577 w 4596"/>
                <a:gd name="T35" fmla="*/ 2012 h 5392"/>
                <a:gd name="T36" fmla="*/ 2272 w 4596"/>
                <a:gd name="T37" fmla="*/ 2425 h 5392"/>
                <a:gd name="T38" fmla="*/ 2036 w 4596"/>
                <a:gd name="T39" fmla="*/ 2546 h 5392"/>
                <a:gd name="T40" fmla="*/ 1508 w 4596"/>
                <a:gd name="T41" fmla="*/ 2788 h 5392"/>
                <a:gd name="T42" fmla="*/ 1450 w 4596"/>
                <a:gd name="T43" fmla="*/ 2922 h 5392"/>
                <a:gd name="T44" fmla="*/ 1285 w 4596"/>
                <a:gd name="T45" fmla="*/ 3259 h 5392"/>
                <a:gd name="T46" fmla="*/ 860 w 4596"/>
                <a:gd name="T47" fmla="*/ 3259 h 5392"/>
                <a:gd name="T48" fmla="*/ 300 w 4596"/>
                <a:gd name="T49" fmla="*/ 3265 h 5392"/>
                <a:gd name="T50" fmla="*/ 160 w 4596"/>
                <a:gd name="T51" fmla="*/ 3673 h 5392"/>
                <a:gd name="T52" fmla="*/ 510 w 4596"/>
                <a:gd name="T53" fmla="*/ 4233 h 5392"/>
                <a:gd name="T54" fmla="*/ 389 w 4596"/>
                <a:gd name="T55" fmla="*/ 4411 h 5392"/>
                <a:gd name="T56" fmla="*/ 681 w 4596"/>
                <a:gd name="T57" fmla="*/ 4589 h 5392"/>
                <a:gd name="T58" fmla="*/ 853 w 4596"/>
                <a:gd name="T59" fmla="*/ 4704 h 5392"/>
                <a:gd name="T60" fmla="*/ 516 w 4596"/>
                <a:gd name="T61" fmla="*/ 4761 h 5392"/>
                <a:gd name="T62" fmla="*/ 58 w 4596"/>
                <a:gd name="T63" fmla="*/ 5060 h 5392"/>
                <a:gd name="T64" fmla="*/ 274 w 4596"/>
                <a:gd name="T65" fmla="*/ 5200 h 5392"/>
                <a:gd name="T66" fmla="*/ 624 w 4596"/>
                <a:gd name="T67" fmla="*/ 5219 h 5392"/>
                <a:gd name="T68" fmla="*/ 1323 w 4596"/>
                <a:gd name="T69" fmla="*/ 5391 h 5392"/>
                <a:gd name="T70" fmla="*/ 1450 w 4596"/>
                <a:gd name="T71" fmla="*/ 5257 h 5392"/>
                <a:gd name="T72" fmla="*/ 1559 w 4596"/>
                <a:gd name="T73" fmla="*/ 5257 h 5392"/>
                <a:gd name="T74" fmla="*/ 1762 w 4596"/>
                <a:gd name="T75" fmla="*/ 5117 h 5392"/>
                <a:gd name="T76" fmla="*/ 2227 w 4596"/>
                <a:gd name="T77" fmla="*/ 5175 h 5392"/>
                <a:gd name="T78" fmla="*/ 2125 w 4596"/>
                <a:gd name="T79" fmla="*/ 4926 h 5392"/>
                <a:gd name="T80" fmla="*/ 2023 w 4596"/>
                <a:gd name="T81" fmla="*/ 4818 h 5392"/>
                <a:gd name="T82" fmla="*/ 1972 w 4596"/>
                <a:gd name="T83" fmla="*/ 4589 h 5392"/>
                <a:gd name="T84" fmla="*/ 1985 w 4596"/>
                <a:gd name="T85" fmla="*/ 4360 h 5392"/>
                <a:gd name="T86" fmla="*/ 1864 w 4596"/>
                <a:gd name="T87" fmla="*/ 4201 h 5392"/>
                <a:gd name="T88" fmla="*/ 1985 w 4596"/>
                <a:gd name="T89" fmla="*/ 4125 h 5392"/>
                <a:gd name="T90" fmla="*/ 2208 w 4596"/>
                <a:gd name="T91" fmla="*/ 3634 h 5392"/>
                <a:gd name="T92" fmla="*/ 2361 w 4596"/>
                <a:gd name="T93" fmla="*/ 3424 h 5392"/>
                <a:gd name="T94" fmla="*/ 2685 w 4596"/>
                <a:gd name="T95" fmla="*/ 3380 h 5392"/>
                <a:gd name="T96" fmla="*/ 2692 w 4596"/>
                <a:gd name="T97" fmla="*/ 3234 h 5392"/>
                <a:gd name="T98" fmla="*/ 2889 w 4596"/>
                <a:gd name="T99" fmla="*/ 3189 h 5392"/>
                <a:gd name="T100" fmla="*/ 3048 w 4596"/>
                <a:gd name="T101" fmla="*/ 3074 h 5392"/>
                <a:gd name="T102" fmla="*/ 3309 w 4596"/>
                <a:gd name="T103" fmla="*/ 2845 h 5392"/>
                <a:gd name="T104" fmla="*/ 3576 w 4596"/>
                <a:gd name="T105" fmla="*/ 2998 h 5392"/>
                <a:gd name="T106" fmla="*/ 3901 w 4596"/>
                <a:gd name="T107" fmla="*/ 3068 h 5392"/>
                <a:gd name="T108" fmla="*/ 3933 w 4596"/>
                <a:gd name="T109" fmla="*/ 3030 h 5392"/>
                <a:gd name="T110" fmla="*/ 4003 w 4596"/>
                <a:gd name="T111" fmla="*/ 3023 h 5392"/>
                <a:gd name="T112" fmla="*/ 4117 w 4596"/>
                <a:gd name="T113" fmla="*/ 2782 h 5392"/>
                <a:gd name="T114" fmla="*/ 4346 w 4596"/>
                <a:gd name="T115" fmla="*/ 2374 h 5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596" h="5392">
                  <a:moveTo>
                    <a:pt x="4346" y="2374"/>
                  </a:moveTo>
                  <a:lnTo>
                    <a:pt x="4346" y="2374"/>
                  </a:lnTo>
                  <a:cubicBezTo>
                    <a:pt x="4308" y="2228"/>
                    <a:pt x="4531" y="2190"/>
                    <a:pt x="4563" y="2075"/>
                  </a:cubicBezTo>
                  <a:cubicBezTo>
                    <a:pt x="4595" y="1961"/>
                    <a:pt x="4563" y="1884"/>
                    <a:pt x="4493" y="1763"/>
                  </a:cubicBezTo>
                  <a:cubicBezTo>
                    <a:pt x="4423" y="1642"/>
                    <a:pt x="4251" y="1439"/>
                    <a:pt x="4143" y="1439"/>
                  </a:cubicBezTo>
                  <a:cubicBezTo>
                    <a:pt x="4035" y="1439"/>
                    <a:pt x="3875" y="1464"/>
                    <a:pt x="3786" y="1464"/>
                  </a:cubicBezTo>
                  <a:cubicBezTo>
                    <a:pt x="3697" y="1464"/>
                    <a:pt x="3602" y="1464"/>
                    <a:pt x="3519" y="1280"/>
                  </a:cubicBezTo>
                  <a:cubicBezTo>
                    <a:pt x="3436" y="1095"/>
                    <a:pt x="3283" y="968"/>
                    <a:pt x="3252" y="885"/>
                  </a:cubicBezTo>
                  <a:cubicBezTo>
                    <a:pt x="3220" y="802"/>
                    <a:pt x="3118" y="465"/>
                    <a:pt x="3029" y="427"/>
                  </a:cubicBezTo>
                  <a:cubicBezTo>
                    <a:pt x="2940" y="389"/>
                    <a:pt x="2819" y="389"/>
                    <a:pt x="2749" y="459"/>
                  </a:cubicBezTo>
                  <a:cubicBezTo>
                    <a:pt x="2679" y="529"/>
                    <a:pt x="2609" y="414"/>
                    <a:pt x="2609" y="331"/>
                  </a:cubicBezTo>
                  <a:cubicBezTo>
                    <a:pt x="2609" y="249"/>
                    <a:pt x="2386" y="0"/>
                    <a:pt x="2386" y="109"/>
                  </a:cubicBezTo>
                  <a:cubicBezTo>
                    <a:pt x="2386" y="217"/>
                    <a:pt x="2240" y="293"/>
                    <a:pt x="2144" y="293"/>
                  </a:cubicBezTo>
                  <a:cubicBezTo>
                    <a:pt x="2081" y="293"/>
                    <a:pt x="1972" y="516"/>
                    <a:pt x="1909" y="662"/>
                  </a:cubicBezTo>
                  <a:cubicBezTo>
                    <a:pt x="1928" y="688"/>
                    <a:pt x="1947" y="707"/>
                    <a:pt x="1960" y="720"/>
                  </a:cubicBezTo>
                  <a:cubicBezTo>
                    <a:pt x="2023" y="783"/>
                    <a:pt x="2138" y="1082"/>
                    <a:pt x="2138" y="1324"/>
                  </a:cubicBezTo>
                  <a:cubicBezTo>
                    <a:pt x="2138" y="1566"/>
                    <a:pt x="2354" y="1750"/>
                    <a:pt x="2437" y="1750"/>
                  </a:cubicBezTo>
                  <a:cubicBezTo>
                    <a:pt x="2437" y="1750"/>
                    <a:pt x="2392" y="1954"/>
                    <a:pt x="2577" y="2012"/>
                  </a:cubicBezTo>
                  <a:cubicBezTo>
                    <a:pt x="2577" y="2012"/>
                    <a:pt x="2412" y="2393"/>
                    <a:pt x="2272" y="2425"/>
                  </a:cubicBezTo>
                  <a:cubicBezTo>
                    <a:pt x="2131" y="2457"/>
                    <a:pt x="2036" y="2476"/>
                    <a:pt x="2036" y="2546"/>
                  </a:cubicBezTo>
                  <a:cubicBezTo>
                    <a:pt x="2036" y="2623"/>
                    <a:pt x="1839" y="2788"/>
                    <a:pt x="1508" y="2788"/>
                  </a:cubicBezTo>
                  <a:cubicBezTo>
                    <a:pt x="1508" y="2788"/>
                    <a:pt x="1450" y="2852"/>
                    <a:pt x="1450" y="2922"/>
                  </a:cubicBezTo>
                  <a:cubicBezTo>
                    <a:pt x="1450" y="2992"/>
                    <a:pt x="1501" y="3259"/>
                    <a:pt x="1285" y="3259"/>
                  </a:cubicBezTo>
                  <a:cubicBezTo>
                    <a:pt x="1075" y="3259"/>
                    <a:pt x="1031" y="3189"/>
                    <a:pt x="860" y="3259"/>
                  </a:cubicBezTo>
                  <a:cubicBezTo>
                    <a:pt x="688" y="3329"/>
                    <a:pt x="440" y="3265"/>
                    <a:pt x="300" y="3265"/>
                  </a:cubicBezTo>
                  <a:cubicBezTo>
                    <a:pt x="160" y="3265"/>
                    <a:pt x="0" y="3514"/>
                    <a:pt x="160" y="3673"/>
                  </a:cubicBezTo>
                  <a:cubicBezTo>
                    <a:pt x="319" y="3832"/>
                    <a:pt x="586" y="3838"/>
                    <a:pt x="510" y="4233"/>
                  </a:cubicBezTo>
                  <a:cubicBezTo>
                    <a:pt x="510" y="4233"/>
                    <a:pt x="389" y="4341"/>
                    <a:pt x="389" y="4411"/>
                  </a:cubicBezTo>
                  <a:cubicBezTo>
                    <a:pt x="389" y="4481"/>
                    <a:pt x="573" y="4532"/>
                    <a:pt x="681" y="4589"/>
                  </a:cubicBezTo>
                  <a:cubicBezTo>
                    <a:pt x="790" y="4646"/>
                    <a:pt x="853" y="4704"/>
                    <a:pt x="853" y="4704"/>
                  </a:cubicBezTo>
                  <a:cubicBezTo>
                    <a:pt x="853" y="4704"/>
                    <a:pt x="599" y="4761"/>
                    <a:pt x="516" y="4761"/>
                  </a:cubicBezTo>
                  <a:cubicBezTo>
                    <a:pt x="446" y="4761"/>
                    <a:pt x="223" y="4977"/>
                    <a:pt x="58" y="5060"/>
                  </a:cubicBezTo>
                  <a:cubicBezTo>
                    <a:pt x="96" y="5066"/>
                    <a:pt x="153" y="5085"/>
                    <a:pt x="274" y="5200"/>
                  </a:cubicBezTo>
                  <a:cubicBezTo>
                    <a:pt x="440" y="5372"/>
                    <a:pt x="395" y="5321"/>
                    <a:pt x="624" y="5219"/>
                  </a:cubicBezTo>
                  <a:cubicBezTo>
                    <a:pt x="853" y="5117"/>
                    <a:pt x="1266" y="5391"/>
                    <a:pt x="1323" y="5391"/>
                  </a:cubicBezTo>
                  <a:cubicBezTo>
                    <a:pt x="1381" y="5391"/>
                    <a:pt x="1412" y="5213"/>
                    <a:pt x="1450" y="5257"/>
                  </a:cubicBezTo>
                  <a:cubicBezTo>
                    <a:pt x="1495" y="5295"/>
                    <a:pt x="1559" y="5257"/>
                    <a:pt x="1559" y="5257"/>
                  </a:cubicBezTo>
                  <a:cubicBezTo>
                    <a:pt x="1680" y="5105"/>
                    <a:pt x="1762" y="5117"/>
                    <a:pt x="1762" y="5117"/>
                  </a:cubicBezTo>
                  <a:cubicBezTo>
                    <a:pt x="2112" y="5257"/>
                    <a:pt x="2227" y="5175"/>
                    <a:pt x="2227" y="5175"/>
                  </a:cubicBezTo>
                  <a:cubicBezTo>
                    <a:pt x="2252" y="5111"/>
                    <a:pt x="2182" y="4984"/>
                    <a:pt x="2125" y="4926"/>
                  </a:cubicBezTo>
                  <a:cubicBezTo>
                    <a:pt x="2074" y="4875"/>
                    <a:pt x="2023" y="4888"/>
                    <a:pt x="2023" y="4818"/>
                  </a:cubicBezTo>
                  <a:cubicBezTo>
                    <a:pt x="2023" y="4754"/>
                    <a:pt x="1972" y="4615"/>
                    <a:pt x="1972" y="4589"/>
                  </a:cubicBezTo>
                  <a:cubicBezTo>
                    <a:pt x="1972" y="4557"/>
                    <a:pt x="2023" y="4430"/>
                    <a:pt x="1985" y="4360"/>
                  </a:cubicBezTo>
                  <a:cubicBezTo>
                    <a:pt x="1947" y="4296"/>
                    <a:pt x="1832" y="4315"/>
                    <a:pt x="1864" y="4201"/>
                  </a:cubicBezTo>
                  <a:cubicBezTo>
                    <a:pt x="1902" y="4093"/>
                    <a:pt x="1947" y="4125"/>
                    <a:pt x="1985" y="4125"/>
                  </a:cubicBezTo>
                  <a:cubicBezTo>
                    <a:pt x="1922" y="3863"/>
                    <a:pt x="2176" y="3634"/>
                    <a:pt x="2208" y="3634"/>
                  </a:cubicBezTo>
                  <a:cubicBezTo>
                    <a:pt x="2246" y="3634"/>
                    <a:pt x="2259" y="3494"/>
                    <a:pt x="2361" y="3424"/>
                  </a:cubicBezTo>
                  <a:cubicBezTo>
                    <a:pt x="2456" y="3354"/>
                    <a:pt x="2641" y="3418"/>
                    <a:pt x="2685" y="3380"/>
                  </a:cubicBezTo>
                  <a:cubicBezTo>
                    <a:pt x="2723" y="3335"/>
                    <a:pt x="2641" y="3284"/>
                    <a:pt x="2692" y="3234"/>
                  </a:cubicBezTo>
                  <a:cubicBezTo>
                    <a:pt x="2749" y="3176"/>
                    <a:pt x="2870" y="3189"/>
                    <a:pt x="2889" y="3189"/>
                  </a:cubicBezTo>
                  <a:cubicBezTo>
                    <a:pt x="2908" y="3189"/>
                    <a:pt x="2991" y="3087"/>
                    <a:pt x="3048" y="3074"/>
                  </a:cubicBezTo>
                  <a:cubicBezTo>
                    <a:pt x="3112" y="3062"/>
                    <a:pt x="3131" y="2877"/>
                    <a:pt x="3309" y="2845"/>
                  </a:cubicBezTo>
                  <a:cubicBezTo>
                    <a:pt x="3481" y="2813"/>
                    <a:pt x="3468" y="2998"/>
                    <a:pt x="3576" y="2998"/>
                  </a:cubicBezTo>
                  <a:cubicBezTo>
                    <a:pt x="3678" y="2998"/>
                    <a:pt x="3869" y="3068"/>
                    <a:pt x="3901" y="3068"/>
                  </a:cubicBezTo>
                  <a:cubicBezTo>
                    <a:pt x="3933" y="3068"/>
                    <a:pt x="3933" y="3030"/>
                    <a:pt x="3933" y="3030"/>
                  </a:cubicBezTo>
                  <a:cubicBezTo>
                    <a:pt x="3958" y="3030"/>
                    <a:pt x="3984" y="3023"/>
                    <a:pt x="4003" y="3023"/>
                  </a:cubicBezTo>
                  <a:cubicBezTo>
                    <a:pt x="4047" y="2915"/>
                    <a:pt x="4098" y="2801"/>
                    <a:pt x="4117" y="2782"/>
                  </a:cubicBezTo>
                  <a:cubicBezTo>
                    <a:pt x="4155" y="2750"/>
                    <a:pt x="4385" y="2521"/>
                    <a:pt x="4346" y="2374"/>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62" name="Freeform 498">
              <a:extLst>
                <a:ext uri="{FF2B5EF4-FFF2-40B4-BE49-F238E27FC236}">
                  <a16:creationId xmlns:a16="http://schemas.microsoft.com/office/drawing/2014/main" id="{11C44BEF-C917-9E4A-A79B-DDF26F7F3979}"/>
                </a:ext>
              </a:extLst>
            </p:cNvPr>
            <p:cNvSpPr>
              <a:spLocks noChangeArrowheads="1"/>
            </p:cNvSpPr>
            <p:nvPr/>
          </p:nvSpPr>
          <p:spPr bwMode="auto">
            <a:xfrm>
              <a:off x="17269349" y="8970608"/>
              <a:ext cx="2432046" cy="2124215"/>
            </a:xfrm>
            <a:custGeom>
              <a:avLst/>
              <a:gdLst>
                <a:gd name="T0" fmla="*/ 2609 w 4736"/>
                <a:gd name="T1" fmla="*/ 70 h 4138"/>
                <a:gd name="T2" fmla="*/ 2444 w 4736"/>
                <a:gd name="T3" fmla="*/ 592 h 4138"/>
                <a:gd name="T4" fmla="*/ 1833 w 4736"/>
                <a:gd name="T5" fmla="*/ 1056 h 4138"/>
                <a:gd name="T6" fmla="*/ 1489 w 4736"/>
                <a:gd name="T7" fmla="*/ 1515 h 4138"/>
                <a:gd name="T8" fmla="*/ 1852 w 4736"/>
                <a:gd name="T9" fmla="*/ 1954 h 4138"/>
                <a:gd name="T10" fmla="*/ 1044 w 4736"/>
                <a:gd name="T11" fmla="*/ 1827 h 4138"/>
                <a:gd name="T12" fmla="*/ 776 w 4736"/>
                <a:gd name="T13" fmla="*/ 1585 h 4138"/>
                <a:gd name="T14" fmla="*/ 464 w 4736"/>
                <a:gd name="T15" fmla="*/ 1782 h 4138"/>
                <a:gd name="T16" fmla="*/ 490 w 4736"/>
                <a:gd name="T17" fmla="*/ 2138 h 4138"/>
                <a:gd name="T18" fmla="*/ 343 w 4736"/>
                <a:gd name="T19" fmla="*/ 2749 h 4138"/>
                <a:gd name="T20" fmla="*/ 0 w 4736"/>
                <a:gd name="T21" fmla="*/ 3398 h 4138"/>
                <a:gd name="T22" fmla="*/ 572 w 4736"/>
                <a:gd name="T23" fmla="*/ 3583 h 4138"/>
                <a:gd name="T24" fmla="*/ 668 w 4736"/>
                <a:gd name="T25" fmla="*/ 3430 h 4138"/>
                <a:gd name="T26" fmla="*/ 795 w 4736"/>
                <a:gd name="T27" fmla="*/ 3316 h 4138"/>
                <a:gd name="T28" fmla="*/ 929 w 4736"/>
                <a:gd name="T29" fmla="*/ 3227 h 4138"/>
                <a:gd name="T30" fmla="*/ 1094 w 4736"/>
                <a:gd name="T31" fmla="*/ 3354 h 4138"/>
                <a:gd name="T32" fmla="*/ 1069 w 4736"/>
                <a:gd name="T33" fmla="*/ 3653 h 4138"/>
                <a:gd name="T34" fmla="*/ 1228 w 4736"/>
                <a:gd name="T35" fmla="*/ 3748 h 4138"/>
                <a:gd name="T36" fmla="*/ 1623 w 4736"/>
                <a:gd name="T37" fmla="*/ 3882 h 4138"/>
                <a:gd name="T38" fmla="*/ 2049 w 4736"/>
                <a:gd name="T39" fmla="*/ 4111 h 4138"/>
                <a:gd name="T40" fmla="*/ 2431 w 4736"/>
                <a:gd name="T41" fmla="*/ 4118 h 4138"/>
                <a:gd name="T42" fmla="*/ 2654 w 4736"/>
                <a:gd name="T43" fmla="*/ 3990 h 4138"/>
                <a:gd name="T44" fmla="*/ 2844 w 4736"/>
                <a:gd name="T45" fmla="*/ 3895 h 4138"/>
                <a:gd name="T46" fmla="*/ 3175 w 4736"/>
                <a:gd name="T47" fmla="*/ 3869 h 4138"/>
                <a:gd name="T48" fmla="*/ 3271 w 4736"/>
                <a:gd name="T49" fmla="*/ 3577 h 4138"/>
                <a:gd name="T50" fmla="*/ 3188 w 4736"/>
                <a:gd name="T51" fmla="*/ 3519 h 4138"/>
                <a:gd name="T52" fmla="*/ 3519 w 4736"/>
                <a:gd name="T53" fmla="*/ 3316 h 4138"/>
                <a:gd name="T54" fmla="*/ 3806 w 4736"/>
                <a:gd name="T55" fmla="*/ 3004 h 4138"/>
                <a:gd name="T56" fmla="*/ 3844 w 4736"/>
                <a:gd name="T57" fmla="*/ 2921 h 4138"/>
                <a:gd name="T58" fmla="*/ 4066 w 4736"/>
                <a:gd name="T59" fmla="*/ 2787 h 4138"/>
                <a:gd name="T60" fmla="*/ 4149 w 4736"/>
                <a:gd name="T61" fmla="*/ 2775 h 4138"/>
                <a:gd name="T62" fmla="*/ 4442 w 4736"/>
                <a:gd name="T63" fmla="*/ 1916 h 4138"/>
                <a:gd name="T64" fmla="*/ 3519 w 4736"/>
                <a:gd name="T65" fmla="*/ 1763 h 4138"/>
                <a:gd name="T66" fmla="*/ 3526 w 4736"/>
                <a:gd name="T67" fmla="*/ 827 h 4138"/>
                <a:gd name="T68" fmla="*/ 2940 w 4736"/>
                <a:gd name="T69" fmla="*/ 121 h 4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736" h="4138">
                  <a:moveTo>
                    <a:pt x="2609" y="70"/>
                  </a:moveTo>
                  <a:lnTo>
                    <a:pt x="2609" y="70"/>
                  </a:lnTo>
                  <a:cubicBezTo>
                    <a:pt x="2514" y="159"/>
                    <a:pt x="2666" y="299"/>
                    <a:pt x="2717" y="420"/>
                  </a:cubicBezTo>
                  <a:cubicBezTo>
                    <a:pt x="2775" y="547"/>
                    <a:pt x="2552" y="592"/>
                    <a:pt x="2444" y="592"/>
                  </a:cubicBezTo>
                  <a:cubicBezTo>
                    <a:pt x="2335" y="592"/>
                    <a:pt x="2202" y="764"/>
                    <a:pt x="2094" y="789"/>
                  </a:cubicBezTo>
                  <a:cubicBezTo>
                    <a:pt x="1992" y="821"/>
                    <a:pt x="1903" y="980"/>
                    <a:pt x="1833" y="1056"/>
                  </a:cubicBezTo>
                  <a:cubicBezTo>
                    <a:pt x="1756" y="1126"/>
                    <a:pt x="1743" y="1234"/>
                    <a:pt x="1743" y="1298"/>
                  </a:cubicBezTo>
                  <a:cubicBezTo>
                    <a:pt x="1743" y="1362"/>
                    <a:pt x="1527" y="1413"/>
                    <a:pt x="1489" y="1515"/>
                  </a:cubicBezTo>
                  <a:cubicBezTo>
                    <a:pt x="1451" y="1616"/>
                    <a:pt x="1584" y="1610"/>
                    <a:pt x="1680" y="1635"/>
                  </a:cubicBezTo>
                  <a:cubicBezTo>
                    <a:pt x="1782" y="1667"/>
                    <a:pt x="1922" y="1877"/>
                    <a:pt x="1852" y="1954"/>
                  </a:cubicBezTo>
                  <a:cubicBezTo>
                    <a:pt x="1775" y="2024"/>
                    <a:pt x="1514" y="1954"/>
                    <a:pt x="1355" y="1954"/>
                  </a:cubicBezTo>
                  <a:cubicBezTo>
                    <a:pt x="1196" y="1954"/>
                    <a:pt x="1113" y="1827"/>
                    <a:pt x="1044" y="1827"/>
                  </a:cubicBezTo>
                  <a:cubicBezTo>
                    <a:pt x="973" y="1827"/>
                    <a:pt x="903" y="1756"/>
                    <a:pt x="903" y="1680"/>
                  </a:cubicBezTo>
                  <a:cubicBezTo>
                    <a:pt x="903" y="1604"/>
                    <a:pt x="852" y="1508"/>
                    <a:pt x="776" y="1585"/>
                  </a:cubicBezTo>
                  <a:cubicBezTo>
                    <a:pt x="700" y="1661"/>
                    <a:pt x="802" y="1782"/>
                    <a:pt x="802" y="1782"/>
                  </a:cubicBezTo>
                  <a:cubicBezTo>
                    <a:pt x="744" y="1839"/>
                    <a:pt x="560" y="1782"/>
                    <a:pt x="464" y="1782"/>
                  </a:cubicBezTo>
                  <a:cubicBezTo>
                    <a:pt x="407" y="1782"/>
                    <a:pt x="337" y="1845"/>
                    <a:pt x="286" y="1896"/>
                  </a:cubicBezTo>
                  <a:cubicBezTo>
                    <a:pt x="369" y="1966"/>
                    <a:pt x="445" y="2062"/>
                    <a:pt x="490" y="2138"/>
                  </a:cubicBezTo>
                  <a:cubicBezTo>
                    <a:pt x="560" y="2259"/>
                    <a:pt x="592" y="2336"/>
                    <a:pt x="560" y="2450"/>
                  </a:cubicBezTo>
                  <a:cubicBezTo>
                    <a:pt x="528" y="2565"/>
                    <a:pt x="305" y="2603"/>
                    <a:pt x="343" y="2749"/>
                  </a:cubicBezTo>
                  <a:cubicBezTo>
                    <a:pt x="382" y="2896"/>
                    <a:pt x="152" y="3125"/>
                    <a:pt x="114" y="3157"/>
                  </a:cubicBezTo>
                  <a:cubicBezTo>
                    <a:pt x="95" y="3176"/>
                    <a:pt x="44" y="3290"/>
                    <a:pt x="0" y="3398"/>
                  </a:cubicBezTo>
                  <a:cubicBezTo>
                    <a:pt x="165" y="3379"/>
                    <a:pt x="159" y="3456"/>
                    <a:pt x="159" y="3456"/>
                  </a:cubicBezTo>
                  <a:cubicBezTo>
                    <a:pt x="216" y="3729"/>
                    <a:pt x="541" y="3615"/>
                    <a:pt x="572" y="3583"/>
                  </a:cubicBezTo>
                  <a:cubicBezTo>
                    <a:pt x="604" y="3551"/>
                    <a:pt x="528" y="3430"/>
                    <a:pt x="547" y="3405"/>
                  </a:cubicBezTo>
                  <a:cubicBezTo>
                    <a:pt x="572" y="3379"/>
                    <a:pt x="642" y="3430"/>
                    <a:pt x="668" y="3430"/>
                  </a:cubicBezTo>
                  <a:cubicBezTo>
                    <a:pt x="693" y="3430"/>
                    <a:pt x="865" y="3475"/>
                    <a:pt x="865" y="3417"/>
                  </a:cubicBezTo>
                  <a:cubicBezTo>
                    <a:pt x="865" y="3360"/>
                    <a:pt x="763" y="3316"/>
                    <a:pt x="795" y="3316"/>
                  </a:cubicBezTo>
                  <a:cubicBezTo>
                    <a:pt x="827" y="3316"/>
                    <a:pt x="840" y="3188"/>
                    <a:pt x="840" y="3188"/>
                  </a:cubicBezTo>
                  <a:cubicBezTo>
                    <a:pt x="840" y="3188"/>
                    <a:pt x="884" y="3227"/>
                    <a:pt x="929" y="3227"/>
                  </a:cubicBezTo>
                  <a:cubicBezTo>
                    <a:pt x="980" y="3227"/>
                    <a:pt x="929" y="3417"/>
                    <a:pt x="993" y="3354"/>
                  </a:cubicBezTo>
                  <a:cubicBezTo>
                    <a:pt x="1056" y="3290"/>
                    <a:pt x="1094" y="3354"/>
                    <a:pt x="1094" y="3354"/>
                  </a:cubicBezTo>
                  <a:cubicBezTo>
                    <a:pt x="1094" y="3551"/>
                    <a:pt x="929" y="3398"/>
                    <a:pt x="814" y="3513"/>
                  </a:cubicBezTo>
                  <a:cubicBezTo>
                    <a:pt x="700" y="3627"/>
                    <a:pt x="986" y="3627"/>
                    <a:pt x="1069" y="3653"/>
                  </a:cubicBezTo>
                  <a:cubicBezTo>
                    <a:pt x="1152" y="3678"/>
                    <a:pt x="1069" y="3545"/>
                    <a:pt x="1215" y="3570"/>
                  </a:cubicBezTo>
                  <a:cubicBezTo>
                    <a:pt x="1362" y="3602"/>
                    <a:pt x="1228" y="3653"/>
                    <a:pt x="1228" y="3748"/>
                  </a:cubicBezTo>
                  <a:cubicBezTo>
                    <a:pt x="1228" y="3850"/>
                    <a:pt x="1311" y="3831"/>
                    <a:pt x="1311" y="3831"/>
                  </a:cubicBezTo>
                  <a:cubicBezTo>
                    <a:pt x="1616" y="3780"/>
                    <a:pt x="1483" y="3908"/>
                    <a:pt x="1623" y="3882"/>
                  </a:cubicBezTo>
                  <a:cubicBezTo>
                    <a:pt x="1763" y="3857"/>
                    <a:pt x="1820" y="3952"/>
                    <a:pt x="1820" y="3952"/>
                  </a:cubicBezTo>
                  <a:cubicBezTo>
                    <a:pt x="1973" y="4022"/>
                    <a:pt x="1985" y="4137"/>
                    <a:pt x="2049" y="4111"/>
                  </a:cubicBezTo>
                  <a:cubicBezTo>
                    <a:pt x="2151" y="4009"/>
                    <a:pt x="2291" y="4022"/>
                    <a:pt x="2291" y="4022"/>
                  </a:cubicBezTo>
                  <a:cubicBezTo>
                    <a:pt x="2374" y="4003"/>
                    <a:pt x="2380" y="4118"/>
                    <a:pt x="2431" y="4118"/>
                  </a:cubicBezTo>
                  <a:cubicBezTo>
                    <a:pt x="2463" y="4118"/>
                    <a:pt x="2495" y="4054"/>
                    <a:pt x="2539" y="4022"/>
                  </a:cubicBezTo>
                  <a:cubicBezTo>
                    <a:pt x="2577" y="3990"/>
                    <a:pt x="2635" y="4003"/>
                    <a:pt x="2654" y="3990"/>
                  </a:cubicBezTo>
                  <a:cubicBezTo>
                    <a:pt x="2679" y="3958"/>
                    <a:pt x="2755" y="4028"/>
                    <a:pt x="2800" y="4028"/>
                  </a:cubicBezTo>
                  <a:cubicBezTo>
                    <a:pt x="2851" y="4028"/>
                    <a:pt x="2794" y="3869"/>
                    <a:pt x="2844" y="3895"/>
                  </a:cubicBezTo>
                  <a:cubicBezTo>
                    <a:pt x="2895" y="3920"/>
                    <a:pt x="3004" y="3850"/>
                    <a:pt x="3067" y="3825"/>
                  </a:cubicBezTo>
                  <a:cubicBezTo>
                    <a:pt x="3125" y="3799"/>
                    <a:pt x="3144" y="3869"/>
                    <a:pt x="3175" y="3869"/>
                  </a:cubicBezTo>
                  <a:cubicBezTo>
                    <a:pt x="3207" y="3869"/>
                    <a:pt x="3277" y="3710"/>
                    <a:pt x="3245" y="3685"/>
                  </a:cubicBezTo>
                  <a:cubicBezTo>
                    <a:pt x="3220" y="3653"/>
                    <a:pt x="3271" y="3609"/>
                    <a:pt x="3271" y="3577"/>
                  </a:cubicBezTo>
                  <a:cubicBezTo>
                    <a:pt x="3271" y="3551"/>
                    <a:pt x="3163" y="3609"/>
                    <a:pt x="3118" y="3609"/>
                  </a:cubicBezTo>
                  <a:cubicBezTo>
                    <a:pt x="3074" y="3609"/>
                    <a:pt x="3118" y="3500"/>
                    <a:pt x="3188" y="3519"/>
                  </a:cubicBezTo>
                  <a:cubicBezTo>
                    <a:pt x="3258" y="3538"/>
                    <a:pt x="3335" y="3373"/>
                    <a:pt x="3354" y="3316"/>
                  </a:cubicBezTo>
                  <a:cubicBezTo>
                    <a:pt x="3373" y="3258"/>
                    <a:pt x="3468" y="3316"/>
                    <a:pt x="3519" y="3316"/>
                  </a:cubicBezTo>
                  <a:cubicBezTo>
                    <a:pt x="3570" y="3316"/>
                    <a:pt x="3634" y="3067"/>
                    <a:pt x="3634" y="3067"/>
                  </a:cubicBezTo>
                  <a:cubicBezTo>
                    <a:pt x="3761" y="3112"/>
                    <a:pt x="3755" y="2953"/>
                    <a:pt x="3806" y="3004"/>
                  </a:cubicBezTo>
                  <a:cubicBezTo>
                    <a:pt x="3856" y="3055"/>
                    <a:pt x="3895" y="3036"/>
                    <a:pt x="3895" y="3036"/>
                  </a:cubicBezTo>
                  <a:cubicBezTo>
                    <a:pt x="3907" y="3016"/>
                    <a:pt x="3831" y="2972"/>
                    <a:pt x="3844" y="2921"/>
                  </a:cubicBezTo>
                  <a:cubicBezTo>
                    <a:pt x="3856" y="2845"/>
                    <a:pt x="3958" y="2749"/>
                    <a:pt x="3990" y="2730"/>
                  </a:cubicBezTo>
                  <a:cubicBezTo>
                    <a:pt x="4048" y="2698"/>
                    <a:pt x="4028" y="2762"/>
                    <a:pt x="4066" y="2787"/>
                  </a:cubicBezTo>
                  <a:cubicBezTo>
                    <a:pt x="4105" y="2807"/>
                    <a:pt x="4111" y="2679"/>
                    <a:pt x="4111" y="2736"/>
                  </a:cubicBezTo>
                  <a:cubicBezTo>
                    <a:pt x="4111" y="2794"/>
                    <a:pt x="4149" y="2775"/>
                    <a:pt x="4149" y="2775"/>
                  </a:cubicBezTo>
                  <a:cubicBezTo>
                    <a:pt x="4168" y="2692"/>
                    <a:pt x="4353" y="2603"/>
                    <a:pt x="4353" y="2603"/>
                  </a:cubicBezTo>
                  <a:cubicBezTo>
                    <a:pt x="4264" y="2514"/>
                    <a:pt x="4735" y="2094"/>
                    <a:pt x="4442" y="1916"/>
                  </a:cubicBezTo>
                  <a:cubicBezTo>
                    <a:pt x="4308" y="1839"/>
                    <a:pt x="4117" y="2011"/>
                    <a:pt x="3977" y="1979"/>
                  </a:cubicBezTo>
                  <a:cubicBezTo>
                    <a:pt x="3837" y="1954"/>
                    <a:pt x="3710" y="1827"/>
                    <a:pt x="3519" y="1763"/>
                  </a:cubicBezTo>
                  <a:cubicBezTo>
                    <a:pt x="3328" y="1699"/>
                    <a:pt x="3290" y="1336"/>
                    <a:pt x="3290" y="1273"/>
                  </a:cubicBezTo>
                  <a:cubicBezTo>
                    <a:pt x="3290" y="1203"/>
                    <a:pt x="3526" y="827"/>
                    <a:pt x="3526" y="827"/>
                  </a:cubicBezTo>
                  <a:cubicBezTo>
                    <a:pt x="3583" y="598"/>
                    <a:pt x="3169" y="617"/>
                    <a:pt x="3067" y="426"/>
                  </a:cubicBezTo>
                  <a:cubicBezTo>
                    <a:pt x="2991" y="394"/>
                    <a:pt x="2953" y="229"/>
                    <a:pt x="2940" y="121"/>
                  </a:cubicBezTo>
                  <a:cubicBezTo>
                    <a:pt x="2768" y="134"/>
                    <a:pt x="2679" y="0"/>
                    <a:pt x="2609" y="70"/>
                  </a:cubicBezTo>
                </a:path>
              </a:pathLst>
            </a:custGeom>
            <a:solidFill>
              <a:schemeClr val="accent3"/>
            </a:solidFill>
            <a:ln w="28575" cap="flat" cmpd="sng">
              <a:solidFill>
                <a:schemeClr val="bg1"/>
              </a:solidFill>
              <a:bevel/>
              <a:headEnd/>
              <a:tailEnd/>
            </a:ln>
            <a:effectLst/>
          </p:spPr>
          <p:txBody>
            <a:bodyPr wrap="none" anchor="ctr"/>
            <a:lstStyle/>
            <a:p>
              <a:endParaRPr lang="en-US" dirty="0">
                <a:latin typeface="Lato Regular" charset="0"/>
              </a:endParaRPr>
            </a:p>
          </p:txBody>
        </p:sp>
        <p:sp>
          <p:nvSpPr>
            <p:cNvPr id="63" name="Freeform 499">
              <a:extLst>
                <a:ext uri="{FF2B5EF4-FFF2-40B4-BE49-F238E27FC236}">
                  <a16:creationId xmlns:a16="http://schemas.microsoft.com/office/drawing/2014/main" id="{DF96E6AD-CCA9-D547-8F2D-E9D9B993ED5E}"/>
                </a:ext>
              </a:extLst>
            </p:cNvPr>
            <p:cNvSpPr>
              <a:spLocks noChangeArrowheads="1"/>
            </p:cNvSpPr>
            <p:nvPr/>
          </p:nvSpPr>
          <p:spPr bwMode="auto">
            <a:xfrm>
              <a:off x="15525704" y="7321962"/>
              <a:ext cx="1811579" cy="2264622"/>
            </a:xfrm>
            <a:custGeom>
              <a:avLst/>
              <a:gdLst>
                <a:gd name="T0" fmla="*/ 3258 w 3526"/>
                <a:gd name="T1" fmla="*/ 3532 h 4411"/>
                <a:gd name="T2" fmla="*/ 3258 w 3526"/>
                <a:gd name="T3" fmla="*/ 3532 h 4411"/>
                <a:gd name="T4" fmla="*/ 3525 w 3526"/>
                <a:gd name="T5" fmla="*/ 3181 h 4411"/>
                <a:gd name="T6" fmla="*/ 3321 w 3526"/>
                <a:gd name="T7" fmla="*/ 3092 h 4411"/>
                <a:gd name="T8" fmla="*/ 3111 w 3526"/>
                <a:gd name="T9" fmla="*/ 2882 h 4411"/>
                <a:gd name="T10" fmla="*/ 2685 w 3526"/>
                <a:gd name="T11" fmla="*/ 2825 h 4411"/>
                <a:gd name="T12" fmla="*/ 2589 w 3526"/>
                <a:gd name="T13" fmla="*/ 2386 h 4411"/>
                <a:gd name="T14" fmla="*/ 2392 w 3526"/>
                <a:gd name="T15" fmla="*/ 1711 h 4411"/>
                <a:gd name="T16" fmla="*/ 2398 w 3526"/>
                <a:gd name="T17" fmla="*/ 1234 h 4411"/>
                <a:gd name="T18" fmla="*/ 2634 w 3526"/>
                <a:gd name="T19" fmla="*/ 1030 h 4411"/>
                <a:gd name="T20" fmla="*/ 2583 w 3526"/>
                <a:gd name="T21" fmla="*/ 630 h 4411"/>
                <a:gd name="T22" fmla="*/ 2048 w 3526"/>
                <a:gd name="T23" fmla="*/ 179 h 4411"/>
                <a:gd name="T24" fmla="*/ 1348 w 3526"/>
                <a:gd name="T25" fmla="*/ 115 h 4411"/>
                <a:gd name="T26" fmla="*/ 706 w 3526"/>
                <a:gd name="T27" fmla="*/ 382 h 4411"/>
                <a:gd name="T28" fmla="*/ 235 w 3526"/>
                <a:gd name="T29" fmla="*/ 834 h 4411"/>
                <a:gd name="T30" fmla="*/ 591 w 3526"/>
                <a:gd name="T31" fmla="*/ 1126 h 4411"/>
                <a:gd name="T32" fmla="*/ 661 w 3526"/>
                <a:gd name="T33" fmla="*/ 1686 h 4411"/>
                <a:gd name="T34" fmla="*/ 591 w 3526"/>
                <a:gd name="T35" fmla="*/ 2214 h 4411"/>
                <a:gd name="T36" fmla="*/ 591 w 3526"/>
                <a:gd name="T37" fmla="*/ 2749 h 4411"/>
                <a:gd name="T38" fmla="*/ 140 w 3526"/>
                <a:gd name="T39" fmla="*/ 3162 h 4411"/>
                <a:gd name="T40" fmla="*/ 0 w 3526"/>
                <a:gd name="T41" fmla="*/ 3691 h 4411"/>
                <a:gd name="T42" fmla="*/ 38 w 3526"/>
                <a:gd name="T43" fmla="*/ 3862 h 4411"/>
                <a:gd name="T44" fmla="*/ 102 w 3526"/>
                <a:gd name="T45" fmla="*/ 4263 h 4411"/>
                <a:gd name="T46" fmla="*/ 337 w 3526"/>
                <a:gd name="T47" fmla="*/ 4372 h 4411"/>
                <a:gd name="T48" fmla="*/ 578 w 3526"/>
                <a:gd name="T49" fmla="*/ 4181 h 4411"/>
                <a:gd name="T50" fmla="*/ 973 w 3526"/>
                <a:gd name="T51" fmla="*/ 3735 h 4411"/>
                <a:gd name="T52" fmla="*/ 1017 w 3526"/>
                <a:gd name="T53" fmla="*/ 3913 h 4411"/>
                <a:gd name="T54" fmla="*/ 1304 w 3526"/>
                <a:gd name="T55" fmla="*/ 4244 h 4411"/>
                <a:gd name="T56" fmla="*/ 1539 w 3526"/>
                <a:gd name="T57" fmla="*/ 3875 h 4411"/>
                <a:gd name="T58" fmla="*/ 1781 w 3526"/>
                <a:gd name="T59" fmla="*/ 3691 h 4411"/>
                <a:gd name="T60" fmla="*/ 2004 w 3526"/>
                <a:gd name="T61" fmla="*/ 3913 h 4411"/>
                <a:gd name="T62" fmla="*/ 2144 w 3526"/>
                <a:gd name="T63" fmla="*/ 4041 h 4411"/>
                <a:gd name="T64" fmla="*/ 2424 w 3526"/>
                <a:gd name="T65" fmla="*/ 4009 h 4411"/>
                <a:gd name="T66" fmla="*/ 2558 w 3526"/>
                <a:gd name="T67" fmla="*/ 4225 h 4411"/>
                <a:gd name="T68" fmla="*/ 2717 w 3526"/>
                <a:gd name="T69" fmla="*/ 4066 h 4411"/>
                <a:gd name="T70" fmla="*/ 3258 w 3526"/>
                <a:gd name="T71" fmla="*/ 3532 h 4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526" h="4411">
                  <a:moveTo>
                    <a:pt x="3258" y="3532"/>
                  </a:moveTo>
                  <a:lnTo>
                    <a:pt x="3258" y="3532"/>
                  </a:lnTo>
                  <a:cubicBezTo>
                    <a:pt x="3258" y="3302"/>
                    <a:pt x="3474" y="3372"/>
                    <a:pt x="3525" y="3181"/>
                  </a:cubicBezTo>
                  <a:cubicBezTo>
                    <a:pt x="3525" y="3181"/>
                    <a:pt x="3461" y="3137"/>
                    <a:pt x="3321" y="3092"/>
                  </a:cubicBezTo>
                  <a:cubicBezTo>
                    <a:pt x="3321" y="3092"/>
                    <a:pt x="3289" y="2882"/>
                    <a:pt x="3111" y="2882"/>
                  </a:cubicBezTo>
                  <a:cubicBezTo>
                    <a:pt x="2939" y="2882"/>
                    <a:pt x="2723" y="2965"/>
                    <a:pt x="2685" y="2825"/>
                  </a:cubicBezTo>
                  <a:cubicBezTo>
                    <a:pt x="2647" y="2685"/>
                    <a:pt x="2869" y="2494"/>
                    <a:pt x="2589" y="2386"/>
                  </a:cubicBezTo>
                  <a:cubicBezTo>
                    <a:pt x="2309" y="2278"/>
                    <a:pt x="2284" y="1813"/>
                    <a:pt x="2392" y="1711"/>
                  </a:cubicBezTo>
                  <a:cubicBezTo>
                    <a:pt x="2494" y="1603"/>
                    <a:pt x="2481" y="1317"/>
                    <a:pt x="2398" y="1234"/>
                  </a:cubicBezTo>
                  <a:cubicBezTo>
                    <a:pt x="2309" y="1145"/>
                    <a:pt x="2570" y="1088"/>
                    <a:pt x="2634" y="1030"/>
                  </a:cubicBezTo>
                  <a:cubicBezTo>
                    <a:pt x="2691" y="967"/>
                    <a:pt x="2812" y="630"/>
                    <a:pt x="2583" y="630"/>
                  </a:cubicBezTo>
                  <a:cubicBezTo>
                    <a:pt x="2354" y="630"/>
                    <a:pt x="2297" y="179"/>
                    <a:pt x="2048" y="179"/>
                  </a:cubicBezTo>
                  <a:cubicBezTo>
                    <a:pt x="1800" y="179"/>
                    <a:pt x="1463" y="229"/>
                    <a:pt x="1348" y="115"/>
                  </a:cubicBezTo>
                  <a:cubicBezTo>
                    <a:pt x="1234" y="0"/>
                    <a:pt x="565" y="115"/>
                    <a:pt x="706" y="382"/>
                  </a:cubicBezTo>
                  <a:cubicBezTo>
                    <a:pt x="839" y="624"/>
                    <a:pt x="363" y="528"/>
                    <a:pt x="235" y="834"/>
                  </a:cubicBezTo>
                  <a:cubicBezTo>
                    <a:pt x="356" y="928"/>
                    <a:pt x="432" y="1126"/>
                    <a:pt x="591" y="1126"/>
                  </a:cubicBezTo>
                  <a:cubicBezTo>
                    <a:pt x="591" y="1126"/>
                    <a:pt x="737" y="1527"/>
                    <a:pt x="661" y="1686"/>
                  </a:cubicBezTo>
                  <a:cubicBezTo>
                    <a:pt x="591" y="1845"/>
                    <a:pt x="591" y="2106"/>
                    <a:pt x="591" y="2214"/>
                  </a:cubicBezTo>
                  <a:cubicBezTo>
                    <a:pt x="591" y="2322"/>
                    <a:pt x="667" y="2666"/>
                    <a:pt x="591" y="2749"/>
                  </a:cubicBezTo>
                  <a:cubicBezTo>
                    <a:pt x="515" y="2825"/>
                    <a:pt x="140" y="3086"/>
                    <a:pt x="140" y="3162"/>
                  </a:cubicBezTo>
                  <a:cubicBezTo>
                    <a:pt x="140" y="3232"/>
                    <a:pt x="153" y="3621"/>
                    <a:pt x="0" y="3691"/>
                  </a:cubicBezTo>
                  <a:cubicBezTo>
                    <a:pt x="0" y="3754"/>
                    <a:pt x="6" y="3831"/>
                    <a:pt x="38" y="3862"/>
                  </a:cubicBezTo>
                  <a:cubicBezTo>
                    <a:pt x="96" y="3920"/>
                    <a:pt x="153" y="4161"/>
                    <a:pt x="102" y="4263"/>
                  </a:cubicBezTo>
                  <a:cubicBezTo>
                    <a:pt x="51" y="4372"/>
                    <a:pt x="185" y="4410"/>
                    <a:pt x="337" y="4372"/>
                  </a:cubicBezTo>
                  <a:cubicBezTo>
                    <a:pt x="489" y="4327"/>
                    <a:pt x="540" y="4340"/>
                    <a:pt x="578" y="4181"/>
                  </a:cubicBezTo>
                  <a:cubicBezTo>
                    <a:pt x="616" y="4028"/>
                    <a:pt x="890" y="3735"/>
                    <a:pt x="973" y="3735"/>
                  </a:cubicBezTo>
                  <a:cubicBezTo>
                    <a:pt x="1062" y="3735"/>
                    <a:pt x="928" y="3875"/>
                    <a:pt x="1017" y="3913"/>
                  </a:cubicBezTo>
                  <a:cubicBezTo>
                    <a:pt x="1087" y="3945"/>
                    <a:pt x="1221" y="4136"/>
                    <a:pt x="1304" y="4244"/>
                  </a:cubicBezTo>
                  <a:cubicBezTo>
                    <a:pt x="1367" y="4098"/>
                    <a:pt x="1476" y="3875"/>
                    <a:pt x="1539" y="3875"/>
                  </a:cubicBezTo>
                  <a:cubicBezTo>
                    <a:pt x="1635" y="3875"/>
                    <a:pt x="1781" y="3799"/>
                    <a:pt x="1781" y="3691"/>
                  </a:cubicBezTo>
                  <a:cubicBezTo>
                    <a:pt x="1781" y="3582"/>
                    <a:pt x="2004" y="3831"/>
                    <a:pt x="2004" y="3913"/>
                  </a:cubicBezTo>
                  <a:cubicBezTo>
                    <a:pt x="2004" y="3996"/>
                    <a:pt x="2074" y="4111"/>
                    <a:pt x="2144" y="4041"/>
                  </a:cubicBezTo>
                  <a:cubicBezTo>
                    <a:pt x="2214" y="3971"/>
                    <a:pt x="2335" y="3971"/>
                    <a:pt x="2424" y="4009"/>
                  </a:cubicBezTo>
                  <a:cubicBezTo>
                    <a:pt x="2468" y="4028"/>
                    <a:pt x="2513" y="4123"/>
                    <a:pt x="2558" y="4225"/>
                  </a:cubicBezTo>
                  <a:cubicBezTo>
                    <a:pt x="2596" y="4187"/>
                    <a:pt x="2647" y="4130"/>
                    <a:pt x="2717" y="4066"/>
                  </a:cubicBezTo>
                  <a:cubicBezTo>
                    <a:pt x="2850" y="3932"/>
                    <a:pt x="3258" y="3761"/>
                    <a:pt x="3258" y="3532"/>
                  </a:cubicBezTo>
                </a:path>
              </a:pathLst>
            </a:custGeom>
            <a:solidFill>
              <a:schemeClr val="accent2"/>
            </a:solidFill>
            <a:ln w="28575" cap="flat" cmpd="sng">
              <a:solidFill>
                <a:schemeClr val="bg1"/>
              </a:solidFill>
              <a:bevel/>
              <a:headEnd/>
              <a:tailEnd/>
            </a:ln>
            <a:effectLst/>
          </p:spPr>
          <p:txBody>
            <a:bodyPr wrap="none" anchor="ctr"/>
            <a:lstStyle/>
            <a:p>
              <a:endParaRPr lang="en-US" dirty="0">
                <a:latin typeface="Lato Regular" charset="0"/>
              </a:endParaRPr>
            </a:p>
          </p:txBody>
        </p:sp>
        <p:sp>
          <p:nvSpPr>
            <p:cNvPr id="64" name="Freeform 500">
              <a:extLst>
                <a:ext uri="{FF2B5EF4-FFF2-40B4-BE49-F238E27FC236}">
                  <a16:creationId xmlns:a16="http://schemas.microsoft.com/office/drawing/2014/main" id="{19E909EA-2E4E-6448-968D-09184BF52560}"/>
                </a:ext>
              </a:extLst>
            </p:cNvPr>
            <p:cNvSpPr>
              <a:spLocks noChangeArrowheads="1"/>
            </p:cNvSpPr>
            <p:nvPr/>
          </p:nvSpPr>
          <p:spPr bwMode="auto">
            <a:xfrm>
              <a:off x="16698701" y="7518984"/>
              <a:ext cx="2481864" cy="2491084"/>
            </a:xfrm>
            <a:custGeom>
              <a:avLst/>
              <a:gdLst>
                <a:gd name="T0" fmla="*/ 2928 w 4832"/>
                <a:gd name="T1" fmla="*/ 642 h 4850"/>
                <a:gd name="T2" fmla="*/ 2928 w 4832"/>
                <a:gd name="T3" fmla="*/ 642 h 4850"/>
                <a:gd name="T4" fmla="*/ 2794 w 4832"/>
                <a:gd name="T5" fmla="*/ 477 h 4850"/>
                <a:gd name="T6" fmla="*/ 2527 w 4832"/>
                <a:gd name="T7" fmla="*/ 629 h 4850"/>
                <a:gd name="T8" fmla="*/ 2151 w 4832"/>
                <a:gd name="T9" fmla="*/ 299 h 4850"/>
                <a:gd name="T10" fmla="*/ 1845 w 4832"/>
                <a:gd name="T11" fmla="*/ 299 h 4850"/>
                <a:gd name="T12" fmla="*/ 1355 w 4832"/>
                <a:gd name="T13" fmla="*/ 667 h 4850"/>
                <a:gd name="T14" fmla="*/ 942 w 4832"/>
                <a:gd name="T15" fmla="*/ 820 h 4850"/>
                <a:gd name="T16" fmla="*/ 95 w 4832"/>
                <a:gd name="T17" fmla="*/ 807 h 4850"/>
                <a:gd name="T18" fmla="*/ 114 w 4832"/>
                <a:gd name="T19" fmla="*/ 852 h 4850"/>
                <a:gd name="T20" fmla="*/ 108 w 4832"/>
                <a:gd name="T21" fmla="*/ 1329 h 4850"/>
                <a:gd name="T22" fmla="*/ 305 w 4832"/>
                <a:gd name="T23" fmla="*/ 2004 h 4850"/>
                <a:gd name="T24" fmla="*/ 401 w 4832"/>
                <a:gd name="T25" fmla="*/ 2443 h 4850"/>
                <a:gd name="T26" fmla="*/ 827 w 4832"/>
                <a:gd name="T27" fmla="*/ 2500 h 4850"/>
                <a:gd name="T28" fmla="*/ 1037 w 4832"/>
                <a:gd name="T29" fmla="*/ 2710 h 4850"/>
                <a:gd name="T30" fmla="*/ 1241 w 4832"/>
                <a:gd name="T31" fmla="*/ 2799 h 4850"/>
                <a:gd name="T32" fmla="*/ 974 w 4832"/>
                <a:gd name="T33" fmla="*/ 3150 h 4850"/>
                <a:gd name="T34" fmla="*/ 433 w 4832"/>
                <a:gd name="T35" fmla="*/ 3684 h 4850"/>
                <a:gd name="T36" fmla="*/ 274 w 4832"/>
                <a:gd name="T37" fmla="*/ 3843 h 4850"/>
                <a:gd name="T38" fmla="*/ 363 w 4832"/>
                <a:gd name="T39" fmla="*/ 4085 h 4850"/>
                <a:gd name="T40" fmla="*/ 630 w 4832"/>
                <a:gd name="T41" fmla="*/ 4480 h 4850"/>
                <a:gd name="T42" fmla="*/ 897 w 4832"/>
                <a:gd name="T43" fmla="*/ 4664 h 4850"/>
                <a:gd name="T44" fmla="*/ 1254 w 4832"/>
                <a:gd name="T45" fmla="*/ 4639 h 4850"/>
                <a:gd name="T46" fmla="*/ 1400 w 4832"/>
                <a:gd name="T47" fmla="*/ 4721 h 4850"/>
                <a:gd name="T48" fmla="*/ 1578 w 4832"/>
                <a:gd name="T49" fmla="*/ 4607 h 4850"/>
                <a:gd name="T50" fmla="*/ 1916 w 4832"/>
                <a:gd name="T51" fmla="*/ 4607 h 4850"/>
                <a:gd name="T52" fmla="*/ 1890 w 4832"/>
                <a:gd name="T53" fmla="*/ 4410 h 4850"/>
                <a:gd name="T54" fmla="*/ 2017 w 4832"/>
                <a:gd name="T55" fmla="*/ 4505 h 4850"/>
                <a:gd name="T56" fmla="*/ 2158 w 4832"/>
                <a:gd name="T57" fmla="*/ 4652 h 4850"/>
                <a:gd name="T58" fmla="*/ 2469 w 4832"/>
                <a:gd name="T59" fmla="*/ 4779 h 4850"/>
                <a:gd name="T60" fmla="*/ 2966 w 4832"/>
                <a:gd name="T61" fmla="*/ 4779 h 4850"/>
                <a:gd name="T62" fmla="*/ 2794 w 4832"/>
                <a:gd name="T63" fmla="*/ 4460 h 4850"/>
                <a:gd name="T64" fmla="*/ 2603 w 4832"/>
                <a:gd name="T65" fmla="*/ 4340 h 4850"/>
                <a:gd name="T66" fmla="*/ 2857 w 4832"/>
                <a:gd name="T67" fmla="*/ 4123 h 4850"/>
                <a:gd name="T68" fmla="*/ 2947 w 4832"/>
                <a:gd name="T69" fmla="*/ 3881 h 4850"/>
                <a:gd name="T70" fmla="*/ 3208 w 4832"/>
                <a:gd name="T71" fmla="*/ 3614 h 4850"/>
                <a:gd name="T72" fmla="*/ 3558 w 4832"/>
                <a:gd name="T73" fmla="*/ 3417 h 4850"/>
                <a:gd name="T74" fmla="*/ 3831 w 4832"/>
                <a:gd name="T75" fmla="*/ 3245 h 4850"/>
                <a:gd name="T76" fmla="*/ 3723 w 4832"/>
                <a:gd name="T77" fmla="*/ 2895 h 4850"/>
                <a:gd name="T78" fmla="*/ 4054 w 4832"/>
                <a:gd name="T79" fmla="*/ 2946 h 4850"/>
                <a:gd name="T80" fmla="*/ 4048 w 4832"/>
                <a:gd name="T81" fmla="*/ 2882 h 4850"/>
                <a:gd name="T82" fmla="*/ 4385 w 4832"/>
                <a:gd name="T83" fmla="*/ 2799 h 4850"/>
                <a:gd name="T84" fmla="*/ 4468 w 4832"/>
                <a:gd name="T85" fmla="*/ 2723 h 4850"/>
                <a:gd name="T86" fmla="*/ 4665 w 4832"/>
                <a:gd name="T87" fmla="*/ 2176 h 4850"/>
                <a:gd name="T88" fmla="*/ 4449 w 4832"/>
                <a:gd name="T89" fmla="*/ 1864 h 4850"/>
                <a:gd name="T90" fmla="*/ 4277 w 4832"/>
                <a:gd name="T91" fmla="*/ 1597 h 4850"/>
                <a:gd name="T92" fmla="*/ 4569 w 4832"/>
                <a:gd name="T93" fmla="*/ 1259 h 4850"/>
                <a:gd name="T94" fmla="*/ 4372 w 4832"/>
                <a:gd name="T95" fmla="*/ 896 h 4850"/>
                <a:gd name="T96" fmla="*/ 4181 w 4832"/>
                <a:gd name="T97" fmla="*/ 718 h 4850"/>
                <a:gd name="T98" fmla="*/ 4181 w 4832"/>
                <a:gd name="T99" fmla="*/ 407 h 4850"/>
                <a:gd name="T100" fmla="*/ 4181 w 4832"/>
                <a:gd name="T101" fmla="*/ 236 h 4850"/>
                <a:gd name="T102" fmla="*/ 4347 w 4832"/>
                <a:gd name="T103" fmla="*/ 89 h 4850"/>
                <a:gd name="T104" fmla="*/ 3895 w 4832"/>
                <a:gd name="T105" fmla="*/ 0 h 4850"/>
                <a:gd name="T106" fmla="*/ 3545 w 4832"/>
                <a:gd name="T107" fmla="*/ 153 h 4850"/>
                <a:gd name="T108" fmla="*/ 3430 w 4832"/>
                <a:gd name="T109" fmla="*/ 306 h 4850"/>
                <a:gd name="T110" fmla="*/ 3347 w 4832"/>
                <a:gd name="T111" fmla="*/ 648 h 4850"/>
                <a:gd name="T112" fmla="*/ 3437 w 4832"/>
                <a:gd name="T113" fmla="*/ 483 h 4850"/>
                <a:gd name="T114" fmla="*/ 3379 w 4832"/>
                <a:gd name="T115" fmla="*/ 801 h 4850"/>
                <a:gd name="T116" fmla="*/ 3093 w 4832"/>
                <a:gd name="T117" fmla="*/ 865 h 4850"/>
                <a:gd name="T118" fmla="*/ 3201 w 4832"/>
                <a:gd name="T119" fmla="*/ 464 h 4850"/>
                <a:gd name="T120" fmla="*/ 2928 w 4832"/>
                <a:gd name="T121" fmla="*/ 642 h 48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832" h="4850">
                  <a:moveTo>
                    <a:pt x="2928" y="642"/>
                  </a:moveTo>
                  <a:lnTo>
                    <a:pt x="2928" y="642"/>
                  </a:lnTo>
                  <a:cubicBezTo>
                    <a:pt x="2794" y="591"/>
                    <a:pt x="2908" y="477"/>
                    <a:pt x="2794" y="477"/>
                  </a:cubicBezTo>
                  <a:cubicBezTo>
                    <a:pt x="2679" y="477"/>
                    <a:pt x="2628" y="731"/>
                    <a:pt x="2527" y="629"/>
                  </a:cubicBezTo>
                  <a:cubicBezTo>
                    <a:pt x="2418" y="521"/>
                    <a:pt x="2278" y="299"/>
                    <a:pt x="2151" y="299"/>
                  </a:cubicBezTo>
                  <a:cubicBezTo>
                    <a:pt x="2024" y="299"/>
                    <a:pt x="1960" y="248"/>
                    <a:pt x="1845" y="299"/>
                  </a:cubicBezTo>
                  <a:cubicBezTo>
                    <a:pt x="1731" y="350"/>
                    <a:pt x="1496" y="667"/>
                    <a:pt x="1355" y="667"/>
                  </a:cubicBezTo>
                  <a:cubicBezTo>
                    <a:pt x="1216" y="667"/>
                    <a:pt x="1037" y="718"/>
                    <a:pt x="942" y="820"/>
                  </a:cubicBezTo>
                  <a:cubicBezTo>
                    <a:pt x="853" y="909"/>
                    <a:pt x="318" y="928"/>
                    <a:pt x="95" y="807"/>
                  </a:cubicBezTo>
                  <a:cubicBezTo>
                    <a:pt x="95" y="820"/>
                    <a:pt x="95" y="833"/>
                    <a:pt x="114" y="852"/>
                  </a:cubicBezTo>
                  <a:cubicBezTo>
                    <a:pt x="197" y="935"/>
                    <a:pt x="210" y="1221"/>
                    <a:pt x="108" y="1329"/>
                  </a:cubicBezTo>
                  <a:cubicBezTo>
                    <a:pt x="0" y="1431"/>
                    <a:pt x="25" y="1896"/>
                    <a:pt x="305" y="2004"/>
                  </a:cubicBezTo>
                  <a:cubicBezTo>
                    <a:pt x="585" y="2112"/>
                    <a:pt x="363" y="2303"/>
                    <a:pt x="401" y="2443"/>
                  </a:cubicBezTo>
                  <a:cubicBezTo>
                    <a:pt x="439" y="2583"/>
                    <a:pt x="655" y="2500"/>
                    <a:pt x="827" y="2500"/>
                  </a:cubicBezTo>
                  <a:cubicBezTo>
                    <a:pt x="1005" y="2500"/>
                    <a:pt x="1037" y="2710"/>
                    <a:pt x="1037" y="2710"/>
                  </a:cubicBezTo>
                  <a:cubicBezTo>
                    <a:pt x="1177" y="2755"/>
                    <a:pt x="1241" y="2799"/>
                    <a:pt x="1241" y="2799"/>
                  </a:cubicBezTo>
                  <a:cubicBezTo>
                    <a:pt x="1190" y="2990"/>
                    <a:pt x="974" y="2920"/>
                    <a:pt x="974" y="3150"/>
                  </a:cubicBezTo>
                  <a:cubicBezTo>
                    <a:pt x="974" y="3379"/>
                    <a:pt x="566" y="3550"/>
                    <a:pt x="433" y="3684"/>
                  </a:cubicBezTo>
                  <a:cubicBezTo>
                    <a:pt x="363" y="3748"/>
                    <a:pt x="312" y="3805"/>
                    <a:pt x="274" y="3843"/>
                  </a:cubicBezTo>
                  <a:cubicBezTo>
                    <a:pt x="312" y="3939"/>
                    <a:pt x="343" y="4041"/>
                    <a:pt x="363" y="4085"/>
                  </a:cubicBezTo>
                  <a:cubicBezTo>
                    <a:pt x="394" y="4168"/>
                    <a:pt x="547" y="4295"/>
                    <a:pt x="630" y="4480"/>
                  </a:cubicBezTo>
                  <a:cubicBezTo>
                    <a:pt x="713" y="4664"/>
                    <a:pt x="808" y="4664"/>
                    <a:pt x="897" y="4664"/>
                  </a:cubicBezTo>
                  <a:cubicBezTo>
                    <a:pt x="986" y="4664"/>
                    <a:pt x="1146" y="4639"/>
                    <a:pt x="1254" y="4639"/>
                  </a:cubicBezTo>
                  <a:cubicBezTo>
                    <a:pt x="1292" y="4639"/>
                    <a:pt x="1349" y="4670"/>
                    <a:pt x="1400" y="4721"/>
                  </a:cubicBezTo>
                  <a:cubicBezTo>
                    <a:pt x="1451" y="4670"/>
                    <a:pt x="1521" y="4607"/>
                    <a:pt x="1578" y="4607"/>
                  </a:cubicBezTo>
                  <a:cubicBezTo>
                    <a:pt x="1674" y="4607"/>
                    <a:pt x="1858" y="4664"/>
                    <a:pt x="1916" y="4607"/>
                  </a:cubicBezTo>
                  <a:cubicBezTo>
                    <a:pt x="1916" y="4607"/>
                    <a:pt x="1814" y="4486"/>
                    <a:pt x="1890" y="4410"/>
                  </a:cubicBezTo>
                  <a:cubicBezTo>
                    <a:pt x="1966" y="4333"/>
                    <a:pt x="2017" y="4429"/>
                    <a:pt x="2017" y="4505"/>
                  </a:cubicBezTo>
                  <a:cubicBezTo>
                    <a:pt x="2017" y="4581"/>
                    <a:pt x="2087" y="4652"/>
                    <a:pt x="2158" y="4652"/>
                  </a:cubicBezTo>
                  <a:cubicBezTo>
                    <a:pt x="2227" y="4652"/>
                    <a:pt x="2310" y="4779"/>
                    <a:pt x="2469" y="4779"/>
                  </a:cubicBezTo>
                  <a:cubicBezTo>
                    <a:pt x="2628" y="4779"/>
                    <a:pt x="2889" y="4849"/>
                    <a:pt x="2966" y="4779"/>
                  </a:cubicBezTo>
                  <a:cubicBezTo>
                    <a:pt x="3036" y="4702"/>
                    <a:pt x="2896" y="4492"/>
                    <a:pt x="2794" y="4460"/>
                  </a:cubicBezTo>
                  <a:cubicBezTo>
                    <a:pt x="2698" y="4435"/>
                    <a:pt x="2565" y="4441"/>
                    <a:pt x="2603" y="4340"/>
                  </a:cubicBezTo>
                  <a:cubicBezTo>
                    <a:pt x="2641" y="4238"/>
                    <a:pt x="2857" y="4187"/>
                    <a:pt x="2857" y="4123"/>
                  </a:cubicBezTo>
                  <a:cubicBezTo>
                    <a:pt x="2857" y="4059"/>
                    <a:pt x="2870" y="3951"/>
                    <a:pt x="2947" y="3881"/>
                  </a:cubicBezTo>
                  <a:cubicBezTo>
                    <a:pt x="3017" y="3805"/>
                    <a:pt x="3106" y="3646"/>
                    <a:pt x="3208" y="3614"/>
                  </a:cubicBezTo>
                  <a:cubicBezTo>
                    <a:pt x="3316" y="3589"/>
                    <a:pt x="3449" y="3417"/>
                    <a:pt x="3558" y="3417"/>
                  </a:cubicBezTo>
                  <a:cubicBezTo>
                    <a:pt x="3666" y="3417"/>
                    <a:pt x="3889" y="3372"/>
                    <a:pt x="3831" y="3245"/>
                  </a:cubicBezTo>
                  <a:cubicBezTo>
                    <a:pt x="3780" y="3124"/>
                    <a:pt x="3628" y="2984"/>
                    <a:pt x="3723" y="2895"/>
                  </a:cubicBezTo>
                  <a:cubicBezTo>
                    <a:pt x="3793" y="2825"/>
                    <a:pt x="3882" y="2959"/>
                    <a:pt x="4054" y="2946"/>
                  </a:cubicBezTo>
                  <a:cubicBezTo>
                    <a:pt x="4048" y="2920"/>
                    <a:pt x="4048" y="2895"/>
                    <a:pt x="4048" y="2882"/>
                  </a:cubicBezTo>
                  <a:cubicBezTo>
                    <a:pt x="4048" y="2793"/>
                    <a:pt x="4302" y="2825"/>
                    <a:pt x="4385" y="2799"/>
                  </a:cubicBezTo>
                  <a:cubicBezTo>
                    <a:pt x="4474" y="2780"/>
                    <a:pt x="4468" y="2723"/>
                    <a:pt x="4468" y="2723"/>
                  </a:cubicBezTo>
                  <a:cubicBezTo>
                    <a:pt x="4818" y="2640"/>
                    <a:pt x="4831" y="2259"/>
                    <a:pt x="4665" y="2176"/>
                  </a:cubicBezTo>
                  <a:cubicBezTo>
                    <a:pt x="4506" y="2099"/>
                    <a:pt x="4493" y="2004"/>
                    <a:pt x="4449" y="1864"/>
                  </a:cubicBezTo>
                  <a:cubicBezTo>
                    <a:pt x="4398" y="1730"/>
                    <a:pt x="4302" y="1724"/>
                    <a:pt x="4277" y="1597"/>
                  </a:cubicBezTo>
                  <a:cubicBezTo>
                    <a:pt x="4245" y="1476"/>
                    <a:pt x="4538" y="1406"/>
                    <a:pt x="4569" y="1259"/>
                  </a:cubicBezTo>
                  <a:cubicBezTo>
                    <a:pt x="4595" y="1113"/>
                    <a:pt x="4398" y="1017"/>
                    <a:pt x="4372" y="896"/>
                  </a:cubicBezTo>
                  <a:cubicBezTo>
                    <a:pt x="4347" y="776"/>
                    <a:pt x="4054" y="846"/>
                    <a:pt x="4181" y="718"/>
                  </a:cubicBezTo>
                  <a:cubicBezTo>
                    <a:pt x="4302" y="591"/>
                    <a:pt x="4264" y="495"/>
                    <a:pt x="4181" y="407"/>
                  </a:cubicBezTo>
                  <a:cubicBezTo>
                    <a:pt x="4092" y="325"/>
                    <a:pt x="4181" y="236"/>
                    <a:pt x="4181" y="236"/>
                  </a:cubicBezTo>
                  <a:cubicBezTo>
                    <a:pt x="4347" y="236"/>
                    <a:pt x="4385" y="134"/>
                    <a:pt x="4347" y="89"/>
                  </a:cubicBezTo>
                  <a:cubicBezTo>
                    <a:pt x="4302" y="51"/>
                    <a:pt x="4016" y="0"/>
                    <a:pt x="3895" y="0"/>
                  </a:cubicBezTo>
                  <a:cubicBezTo>
                    <a:pt x="3774" y="0"/>
                    <a:pt x="3634" y="140"/>
                    <a:pt x="3545" y="153"/>
                  </a:cubicBezTo>
                  <a:cubicBezTo>
                    <a:pt x="3449" y="166"/>
                    <a:pt x="3507" y="267"/>
                    <a:pt x="3430" y="306"/>
                  </a:cubicBezTo>
                  <a:cubicBezTo>
                    <a:pt x="3347" y="337"/>
                    <a:pt x="3271" y="648"/>
                    <a:pt x="3347" y="648"/>
                  </a:cubicBezTo>
                  <a:cubicBezTo>
                    <a:pt x="3424" y="648"/>
                    <a:pt x="3347" y="483"/>
                    <a:pt x="3437" y="483"/>
                  </a:cubicBezTo>
                  <a:cubicBezTo>
                    <a:pt x="3526" y="483"/>
                    <a:pt x="3443" y="801"/>
                    <a:pt x="3379" y="801"/>
                  </a:cubicBezTo>
                  <a:cubicBezTo>
                    <a:pt x="3322" y="801"/>
                    <a:pt x="3214" y="865"/>
                    <a:pt x="3093" y="865"/>
                  </a:cubicBezTo>
                  <a:cubicBezTo>
                    <a:pt x="2998" y="865"/>
                    <a:pt x="3163" y="674"/>
                    <a:pt x="3201" y="464"/>
                  </a:cubicBezTo>
                  <a:cubicBezTo>
                    <a:pt x="3131" y="546"/>
                    <a:pt x="3017" y="674"/>
                    <a:pt x="2928" y="642"/>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65" name="Freeform 501">
              <a:extLst>
                <a:ext uri="{FF2B5EF4-FFF2-40B4-BE49-F238E27FC236}">
                  <a16:creationId xmlns:a16="http://schemas.microsoft.com/office/drawing/2014/main" id="{8DD78BBE-99E9-3940-BD13-A2A19242663F}"/>
                </a:ext>
              </a:extLst>
            </p:cNvPr>
            <p:cNvSpPr>
              <a:spLocks noChangeArrowheads="1"/>
            </p:cNvSpPr>
            <p:nvPr/>
          </p:nvSpPr>
          <p:spPr bwMode="auto">
            <a:xfrm>
              <a:off x="17776592" y="5999422"/>
              <a:ext cx="1304337" cy="1895489"/>
            </a:xfrm>
            <a:custGeom>
              <a:avLst/>
              <a:gdLst>
                <a:gd name="T0" fmla="*/ 2126 w 2541"/>
                <a:gd name="T1" fmla="*/ 439 h 3691"/>
                <a:gd name="T2" fmla="*/ 2126 w 2541"/>
                <a:gd name="T3" fmla="*/ 439 h 3691"/>
                <a:gd name="T4" fmla="*/ 1591 w 2541"/>
                <a:gd name="T5" fmla="*/ 235 h 3691"/>
                <a:gd name="T6" fmla="*/ 1298 w 2541"/>
                <a:gd name="T7" fmla="*/ 235 h 3691"/>
                <a:gd name="T8" fmla="*/ 1114 w 2541"/>
                <a:gd name="T9" fmla="*/ 44 h 3691"/>
                <a:gd name="T10" fmla="*/ 859 w 2541"/>
                <a:gd name="T11" fmla="*/ 299 h 3691"/>
                <a:gd name="T12" fmla="*/ 649 w 2541"/>
                <a:gd name="T13" fmla="*/ 445 h 3691"/>
                <a:gd name="T14" fmla="*/ 598 w 2541"/>
                <a:gd name="T15" fmla="*/ 751 h 3691"/>
                <a:gd name="T16" fmla="*/ 236 w 2541"/>
                <a:gd name="T17" fmla="*/ 764 h 3691"/>
                <a:gd name="T18" fmla="*/ 261 w 2541"/>
                <a:gd name="T19" fmla="*/ 1094 h 3691"/>
                <a:gd name="T20" fmla="*/ 338 w 2541"/>
                <a:gd name="T21" fmla="*/ 1508 h 3691"/>
                <a:gd name="T22" fmla="*/ 229 w 2541"/>
                <a:gd name="T23" fmla="*/ 1801 h 3691"/>
                <a:gd name="T24" fmla="*/ 0 w 2541"/>
                <a:gd name="T25" fmla="*/ 2164 h 3691"/>
                <a:gd name="T26" fmla="*/ 325 w 2541"/>
                <a:gd name="T27" fmla="*/ 2444 h 3691"/>
                <a:gd name="T28" fmla="*/ 325 w 2541"/>
                <a:gd name="T29" fmla="*/ 2889 h 3691"/>
                <a:gd name="T30" fmla="*/ 210 w 2541"/>
                <a:gd name="T31" fmla="*/ 3347 h 3691"/>
                <a:gd name="T32" fmla="*/ 427 w 2541"/>
                <a:gd name="T33" fmla="*/ 3588 h 3691"/>
                <a:gd name="T34" fmla="*/ 694 w 2541"/>
                <a:gd name="T35" fmla="*/ 3436 h 3691"/>
                <a:gd name="T36" fmla="*/ 828 w 2541"/>
                <a:gd name="T37" fmla="*/ 3601 h 3691"/>
                <a:gd name="T38" fmla="*/ 1101 w 2541"/>
                <a:gd name="T39" fmla="*/ 3423 h 3691"/>
                <a:gd name="T40" fmla="*/ 1095 w 2541"/>
                <a:gd name="T41" fmla="*/ 3246 h 3691"/>
                <a:gd name="T42" fmla="*/ 1426 w 2541"/>
                <a:gd name="T43" fmla="*/ 2724 h 3691"/>
                <a:gd name="T44" fmla="*/ 1598 w 2541"/>
                <a:gd name="T45" fmla="*/ 2246 h 3691"/>
                <a:gd name="T46" fmla="*/ 2221 w 2541"/>
                <a:gd name="T47" fmla="*/ 1483 h 3691"/>
                <a:gd name="T48" fmla="*/ 2342 w 2541"/>
                <a:gd name="T49" fmla="*/ 1285 h 3691"/>
                <a:gd name="T50" fmla="*/ 2349 w 2541"/>
                <a:gd name="T51" fmla="*/ 1037 h 3691"/>
                <a:gd name="T52" fmla="*/ 2540 w 2541"/>
                <a:gd name="T53" fmla="*/ 1050 h 3691"/>
                <a:gd name="T54" fmla="*/ 2126 w 2541"/>
                <a:gd name="T55" fmla="*/ 439 h 3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541" h="3691">
                  <a:moveTo>
                    <a:pt x="2126" y="439"/>
                  </a:moveTo>
                  <a:lnTo>
                    <a:pt x="2126" y="439"/>
                  </a:lnTo>
                  <a:cubicBezTo>
                    <a:pt x="2018" y="337"/>
                    <a:pt x="1712" y="235"/>
                    <a:pt x="1591" y="235"/>
                  </a:cubicBezTo>
                  <a:cubicBezTo>
                    <a:pt x="1470" y="235"/>
                    <a:pt x="1419" y="203"/>
                    <a:pt x="1298" y="235"/>
                  </a:cubicBezTo>
                  <a:cubicBezTo>
                    <a:pt x="1184" y="261"/>
                    <a:pt x="1158" y="95"/>
                    <a:pt x="1114" y="44"/>
                  </a:cubicBezTo>
                  <a:cubicBezTo>
                    <a:pt x="1063" y="0"/>
                    <a:pt x="917" y="242"/>
                    <a:pt x="859" y="299"/>
                  </a:cubicBezTo>
                  <a:cubicBezTo>
                    <a:pt x="802" y="356"/>
                    <a:pt x="713" y="331"/>
                    <a:pt x="649" y="445"/>
                  </a:cubicBezTo>
                  <a:cubicBezTo>
                    <a:pt x="586" y="560"/>
                    <a:pt x="649" y="623"/>
                    <a:pt x="598" y="751"/>
                  </a:cubicBezTo>
                  <a:cubicBezTo>
                    <a:pt x="548" y="872"/>
                    <a:pt x="287" y="706"/>
                    <a:pt x="236" y="764"/>
                  </a:cubicBezTo>
                  <a:cubicBezTo>
                    <a:pt x="185" y="814"/>
                    <a:pt x="312" y="974"/>
                    <a:pt x="261" y="1094"/>
                  </a:cubicBezTo>
                  <a:cubicBezTo>
                    <a:pt x="210" y="1215"/>
                    <a:pt x="338" y="1508"/>
                    <a:pt x="338" y="1508"/>
                  </a:cubicBezTo>
                  <a:cubicBezTo>
                    <a:pt x="376" y="1546"/>
                    <a:pt x="325" y="1667"/>
                    <a:pt x="229" y="1801"/>
                  </a:cubicBezTo>
                  <a:cubicBezTo>
                    <a:pt x="134" y="1935"/>
                    <a:pt x="0" y="2074"/>
                    <a:pt x="0" y="2164"/>
                  </a:cubicBezTo>
                  <a:cubicBezTo>
                    <a:pt x="0" y="2342"/>
                    <a:pt x="471" y="2291"/>
                    <a:pt x="325" y="2444"/>
                  </a:cubicBezTo>
                  <a:cubicBezTo>
                    <a:pt x="172" y="2590"/>
                    <a:pt x="325" y="2762"/>
                    <a:pt x="325" y="2889"/>
                  </a:cubicBezTo>
                  <a:cubicBezTo>
                    <a:pt x="325" y="2965"/>
                    <a:pt x="261" y="3195"/>
                    <a:pt x="210" y="3347"/>
                  </a:cubicBezTo>
                  <a:cubicBezTo>
                    <a:pt x="287" y="3423"/>
                    <a:pt x="363" y="3525"/>
                    <a:pt x="427" y="3588"/>
                  </a:cubicBezTo>
                  <a:cubicBezTo>
                    <a:pt x="528" y="3690"/>
                    <a:pt x="579" y="3436"/>
                    <a:pt x="694" y="3436"/>
                  </a:cubicBezTo>
                  <a:cubicBezTo>
                    <a:pt x="808" y="3436"/>
                    <a:pt x="694" y="3550"/>
                    <a:pt x="828" y="3601"/>
                  </a:cubicBezTo>
                  <a:cubicBezTo>
                    <a:pt x="917" y="3633"/>
                    <a:pt x="1031" y="3505"/>
                    <a:pt x="1101" y="3423"/>
                  </a:cubicBezTo>
                  <a:cubicBezTo>
                    <a:pt x="1108" y="3366"/>
                    <a:pt x="1114" y="3303"/>
                    <a:pt x="1095" y="3246"/>
                  </a:cubicBezTo>
                  <a:cubicBezTo>
                    <a:pt x="1018" y="2978"/>
                    <a:pt x="1229" y="2857"/>
                    <a:pt x="1426" y="2724"/>
                  </a:cubicBezTo>
                  <a:cubicBezTo>
                    <a:pt x="1617" y="2590"/>
                    <a:pt x="1598" y="2246"/>
                    <a:pt x="1598" y="2246"/>
                  </a:cubicBezTo>
                  <a:cubicBezTo>
                    <a:pt x="1598" y="2246"/>
                    <a:pt x="2011" y="1769"/>
                    <a:pt x="2221" y="1483"/>
                  </a:cubicBezTo>
                  <a:cubicBezTo>
                    <a:pt x="2349" y="1400"/>
                    <a:pt x="2393" y="1298"/>
                    <a:pt x="2342" y="1285"/>
                  </a:cubicBezTo>
                  <a:cubicBezTo>
                    <a:pt x="2158" y="1241"/>
                    <a:pt x="2285" y="1094"/>
                    <a:pt x="2349" y="1037"/>
                  </a:cubicBezTo>
                  <a:cubicBezTo>
                    <a:pt x="2374" y="1005"/>
                    <a:pt x="2451" y="1024"/>
                    <a:pt x="2540" y="1050"/>
                  </a:cubicBezTo>
                  <a:cubicBezTo>
                    <a:pt x="2501" y="808"/>
                    <a:pt x="2215" y="534"/>
                    <a:pt x="2126" y="439"/>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66" name="Freeform 502">
              <a:extLst>
                <a:ext uri="{FF2B5EF4-FFF2-40B4-BE49-F238E27FC236}">
                  <a16:creationId xmlns:a16="http://schemas.microsoft.com/office/drawing/2014/main" id="{DD7A2402-49C8-5645-A9A8-1E7F03021643}"/>
                </a:ext>
              </a:extLst>
            </p:cNvPr>
            <p:cNvSpPr>
              <a:spLocks noChangeArrowheads="1"/>
            </p:cNvSpPr>
            <p:nvPr/>
          </p:nvSpPr>
          <p:spPr bwMode="auto">
            <a:xfrm>
              <a:off x="14078706" y="5152455"/>
              <a:ext cx="2210127" cy="2631491"/>
            </a:xfrm>
            <a:custGeom>
              <a:avLst/>
              <a:gdLst>
                <a:gd name="T0" fmla="*/ 4250 w 4302"/>
                <a:gd name="T1" fmla="*/ 3965 h 5124"/>
                <a:gd name="T2" fmla="*/ 4250 w 4302"/>
                <a:gd name="T3" fmla="*/ 3965 h 5124"/>
                <a:gd name="T4" fmla="*/ 4116 w 4302"/>
                <a:gd name="T5" fmla="*/ 3488 h 5124"/>
                <a:gd name="T6" fmla="*/ 3983 w 4302"/>
                <a:gd name="T7" fmla="*/ 3087 h 5124"/>
                <a:gd name="T8" fmla="*/ 4027 w 4302"/>
                <a:gd name="T9" fmla="*/ 2686 h 5124"/>
                <a:gd name="T10" fmla="*/ 3862 w 4302"/>
                <a:gd name="T11" fmla="*/ 2362 h 5124"/>
                <a:gd name="T12" fmla="*/ 4059 w 4302"/>
                <a:gd name="T13" fmla="*/ 2171 h 5124"/>
                <a:gd name="T14" fmla="*/ 4167 w 4302"/>
                <a:gd name="T15" fmla="*/ 1719 h 5124"/>
                <a:gd name="T16" fmla="*/ 3900 w 4302"/>
                <a:gd name="T17" fmla="*/ 1502 h 5124"/>
                <a:gd name="T18" fmla="*/ 3894 w 4302"/>
                <a:gd name="T19" fmla="*/ 1509 h 5124"/>
                <a:gd name="T20" fmla="*/ 3556 w 4302"/>
                <a:gd name="T21" fmla="*/ 1591 h 5124"/>
                <a:gd name="T22" fmla="*/ 3359 w 4302"/>
                <a:gd name="T23" fmla="*/ 1471 h 5124"/>
                <a:gd name="T24" fmla="*/ 2660 w 4302"/>
                <a:gd name="T25" fmla="*/ 1305 h 5124"/>
                <a:gd name="T26" fmla="*/ 2431 w 4302"/>
                <a:gd name="T27" fmla="*/ 923 h 5124"/>
                <a:gd name="T28" fmla="*/ 2176 w 4302"/>
                <a:gd name="T29" fmla="*/ 331 h 5124"/>
                <a:gd name="T30" fmla="*/ 1998 w 4302"/>
                <a:gd name="T31" fmla="*/ 7 h 5124"/>
                <a:gd name="T32" fmla="*/ 1998 w 4302"/>
                <a:gd name="T33" fmla="*/ 7 h 5124"/>
                <a:gd name="T34" fmla="*/ 1648 w 4302"/>
                <a:gd name="T35" fmla="*/ 300 h 5124"/>
                <a:gd name="T36" fmla="*/ 1107 w 4302"/>
                <a:gd name="T37" fmla="*/ 401 h 5124"/>
                <a:gd name="T38" fmla="*/ 1088 w 4302"/>
                <a:gd name="T39" fmla="*/ 389 h 5124"/>
                <a:gd name="T40" fmla="*/ 1292 w 4302"/>
                <a:gd name="T41" fmla="*/ 961 h 5124"/>
                <a:gd name="T42" fmla="*/ 1031 w 4302"/>
                <a:gd name="T43" fmla="*/ 1420 h 5124"/>
                <a:gd name="T44" fmla="*/ 1228 w 4302"/>
                <a:gd name="T45" fmla="*/ 1598 h 5124"/>
                <a:gd name="T46" fmla="*/ 1062 w 4302"/>
                <a:gd name="T47" fmla="*/ 1922 h 5124"/>
                <a:gd name="T48" fmla="*/ 852 w 4302"/>
                <a:gd name="T49" fmla="*/ 2241 h 5124"/>
                <a:gd name="T50" fmla="*/ 324 w 4302"/>
                <a:gd name="T51" fmla="*/ 2673 h 5124"/>
                <a:gd name="T52" fmla="*/ 0 w 4302"/>
                <a:gd name="T53" fmla="*/ 3532 h 5124"/>
                <a:gd name="T54" fmla="*/ 439 w 4302"/>
                <a:gd name="T55" fmla="*/ 3946 h 5124"/>
                <a:gd name="T56" fmla="*/ 827 w 4302"/>
                <a:gd name="T57" fmla="*/ 3883 h 5124"/>
                <a:gd name="T58" fmla="*/ 1292 w 4302"/>
                <a:gd name="T59" fmla="*/ 4691 h 5124"/>
                <a:gd name="T60" fmla="*/ 1635 w 4302"/>
                <a:gd name="T61" fmla="*/ 5041 h 5124"/>
                <a:gd name="T62" fmla="*/ 1928 w 4302"/>
                <a:gd name="T63" fmla="*/ 5123 h 5124"/>
                <a:gd name="T64" fmla="*/ 2189 w 4302"/>
                <a:gd name="T65" fmla="*/ 5060 h 5124"/>
                <a:gd name="T66" fmla="*/ 2991 w 4302"/>
                <a:gd name="T67" fmla="*/ 5022 h 5124"/>
                <a:gd name="T68" fmla="*/ 3054 w 4302"/>
                <a:gd name="T69" fmla="*/ 5060 h 5124"/>
                <a:gd name="T70" fmla="*/ 3525 w 4302"/>
                <a:gd name="T71" fmla="*/ 4608 h 5124"/>
                <a:gd name="T72" fmla="*/ 4167 w 4302"/>
                <a:gd name="T73" fmla="*/ 4341 h 5124"/>
                <a:gd name="T74" fmla="*/ 4167 w 4302"/>
                <a:gd name="T75" fmla="*/ 4341 h 5124"/>
                <a:gd name="T76" fmla="*/ 4250 w 4302"/>
                <a:gd name="T77" fmla="*/ 3965 h 5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302" h="5124">
                  <a:moveTo>
                    <a:pt x="4250" y="3965"/>
                  </a:moveTo>
                  <a:lnTo>
                    <a:pt x="4250" y="3965"/>
                  </a:lnTo>
                  <a:cubicBezTo>
                    <a:pt x="4180" y="3965"/>
                    <a:pt x="4116" y="3615"/>
                    <a:pt x="4116" y="3488"/>
                  </a:cubicBezTo>
                  <a:cubicBezTo>
                    <a:pt x="4116" y="3361"/>
                    <a:pt x="3983" y="3170"/>
                    <a:pt x="3983" y="3087"/>
                  </a:cubicBezTo>
                  <a:cubicBezTo>
                    <a:pt x="3983" y="3004"/>
                    <a:pt x="3983" y="2845"/>
                    <a:pt x="4027" y="2686"/>
                  </a:cubicBezTo>
                  <a:cubicBezTo>
                    <a:pt x="4072" y="2527"/>
                    <a:pt x="3862" y="2508"/>
                    <a:pt x="3862" y="2362"/>
                  </a:cubicBezTo>
                  <a:cubicBezTo>
                    <a:pt x="3862" y="2222"/>
                    <a:pt x="4091" y="2362"/>
                    <a:pt x="4059" y="2171"/>
                  </a:cubicBezTo>
                  <a:cubicBezTo>
                    <a:pt x="4040" y="2101"/>
                    <a:pt x="4193" y="1878"/>
                    <a:pt x="4167" y="1719"/>
                  </a:cubicBezTo>
                  <a:cubicBezTo>
                    <a:pt x="4148" y="1623"/>
                    <a:pt x="4008" y="1547"/>
                    <a:pt x="3900" y="1502"/>
                  </a:cubicBezTo>
                  <a:cubicBezTo>
                    <a:pt x="3894" y="1509"/>
                    <a:pt x="3894" y="1509"/>
                    <a:pt x="3894" y="1509"/>
                  </a:cubicBezTo>
                  <a:cubicBezTo>
                    <a:pt x="3894" y="1509"/>
                    <a:pt x="3811" y="1591"/>
                    <a:pt x="3556" y="1591"/>
                  </a:cubicBezTo>
                  <a:cubicBezTo>
                    <a:pt x="3308" y="1591"/>
                    <a:pt x="3359" y="1471"/>
                    <a:pt x="3359" y="1471"/>
                  </a:cubicBezTo>
                  <a:cubicBezTo>
                    <a:pt x="3067" y="1012"/>
                    <a:pt x="2730" y="1375"/>
                    <a:pt x="2660" y="1305"/>
                  </a:cubicBezTo>
                  <a:cubicBezTo>
                    <a:pt x="2596" y="1242"/>
                    <a:pt x="2552" y="1095"/>
                    <a:pt x="2431" y="923"/>
                  </a:cubicBezTo>
                  <a:cubicBezTo>
                    <a:pt x="2310" y="751"/>
                    <a:pt x="2176" y="471"/>
                    <a:pt x="2176" y="331"/>
                  </a:cubicBezTo>
                  <a:cubicBezTo>
                    <a:pt x="2176" y="191"/>
                    <a:pt x="1998" y="7"/>
                    <a:pt x="1998" y="7"/>
                  </a:cubicBezTo>
                  <a:lnTo>
                    <a:pt x="1998" y="7"/>
                  </a:lnTo>
                  <a:cubicBezTo>
                    <a:pt x="1953" y="0"/>
                    <a:pt x="1750" y="325"/>
                    <a:pt x="1648" y="300"/>
                  </a:cubicBezTo>
                  <a:cubicBezTo>
                    <a:pt x="1546" y="274"/>
                    <a:pt x="1164" y="401"/>
                    <a:pt x="1107" y="401"/>
                  </a:cubicBezTo>
                  <a:cubicBezTo>
                    <a:pt x="1101" y="401"/>
                    <a:pt x="1094" y="401"/>
                    <a:pt x="1088" y="389"/>
                  </a:cubicBezTo>
                  <a:cubicBezTo>
                    <a:pt x="1196" y="586"/>
                    <a:pt x="1457" y="853"/>
                    <a:pt x="1292" y="961"/>
                  </a:cubicBezTo>
                  <a:cubicBezTo>
                    <a:pt x="1075" y="1108"/>
                    <a:pt x="1031" y="1420"/>
                    <a:pt x="1031" y="1420"/>
                  </a:cubicBezTo>
                  <a:cubicBezTo>
                    <a:pt x="1228" y="1598"/>
                    <a:pt x="1228" y="1598"/>
                    <a:pt x="1228" y="1598"/>
                  </a:cubicBezTo>
                  <a:cubicBezTo>
                    <a:pt x="1228" y="1598"/>
                    <a:pt x="1062" y="1757"/>
                    <a:pt x="1062" y="1922"/>
                  </a:cubicBezTo>
                  <a:cubicBezTo>
                    <a:pt x="1062" y="2088"/>
                    <a:pt x="852" y="2241"/>
                    <a:pt x="852" y="2241"/>
                  </a:cubicBezTo>
                  <a:cubicBezTo>
                    <a:pt x="732" y="2648"/>
                    <a:pt x="477" y="2521"/>
                    <a:pt x="324" y="2673"/>
                  </a:cubicBezTo>
                  <a:cubicBezTo>
                    <a:pt x="178" y="2820"/>
                    <a:pt x="191" y="3322"/>
                    <a:pt x="0" y="3532"/>
                  </a:cubicBezTo>
                  <a:cubicBezTo>
                    <a:pt x="197" y="3603"/>
                    <a:pt x="299" y="3857"/>
                    <a:pt x="439" y="3946"/>
                  </a:cubicBezTo>
                  <a:cubicBezTo>
                    <a:pt x="604" y="4048"/>
                    <a:pt x="655" y="3883"/>
                    <a:pt x="827" y="3883"/>
                  </a:cubicBezTo>
                  <a:cubicBezTo>
                    <a:pt x="999" y="3883"/>
                    <a:pt x="1292" y="4691"/>
                    <a:pt x="1292" y="4691"/>
                  </a:cubicBezTo>
                  <a:cubicBezTo>
                    <a:pt x="1591" y="4742"/>
                    <a:pt x="1635" y="5041"/>
                    <a:pt x="1635" y="5041"/>
                  </a:cubicBezTo>
                  <a:cubicBezTo>
                    <a:pt x="1635" y="5041"/>
                    <a:pt x="1832" y="5123"/>
                    <a:pt x="1928" y="5123"/>
                  </a:cubicBezTo>
                  <a:cubicBezTo>
                    <a:pt x="2024" y="5123"/>
                    <a:pt x="1992" y="5097"/>
                    <a:pt x="2189" y="5060"/>
                  </a:cubicBezTo>
                  <a:cubicBezTo>
                    <a:pt x="2386" y="5022"/>
                    <a:pt x="2832" y="4945"/>
                    <a:pt x="2991" y="5022"/>
                  </a:cubicBezTo>
                  <a:cubicBezTo>
                    <a:pt x="3016" y="5028"/>
                    <a:pt x="3036" y="5041"/>
                    <a:pt x="3054" y="5060"/>
                  </a:cubicBezTo>
                  <a:cubicBezTo>
                    <a:pt x="3182" y="4754"/>
                    <a:pt x="3658" y="4850"/>
                    <a:pt x="3525" y="4608"/>
                  </a:cubicBezTo>
                  <a:cubicBezTo>
                    <a:pt x="3384" y="4341"/>
                    <a:pt x="4053" y="4226"/>
                    <a:pt x="4167" y="4341"/>
                  </a:cubicBezTo>
                  <a:lnTo>
                    <a:pt x="4167" y="4341"/>
                  </a:lnTo>
                  <a:cubicBezTo>
                    <a:pt x="4148" y="4169"/>
                    <a:pt x="4301" y="3965"/>
                    <a:pt x="4250" y="3965"/>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67" name="Freeform 503">
              <a:extLst>
                <a:ext uri="{FF2B5EF4-FFF2-40B4-BE49-F238E27FC236}">
                  <a16:creationId xmlns:a16="http://schemas.microsoft.com/office/drawing/2014/main" id="{35108ED0-16F5-7540-B211-33C61EC69924}"/>
                </a:ext>
              </a:extLst>
            </p:cNvPr>
            <p:cNvSpPr>
              <a:spLocks noChangeArrowheads="1"/>
            </p:cNvSpPr>
            <p:nvPr/>
          </p:nvSpPr>
          <p:spPr bwMode="auto">
            <a:xfrm>
              <a:off x="16060119" y="5677848"/>
              <a:ext cx="1958772" cy="2316709"/>
            </a:xfrm>
            <a:custGeom>
              <a:avLst/>
              <a:gdLst>
                <a:gd name="T0" fmla="*/ 3227 w 3813"/>
                <a:gd name="T1" fmla="*/ 1413 h 4512"/>
                <a:gd name="T2" fmla="*/ 3227 w 3813"/>
                <a:gd name="T3" fmla="*/ 1413 h 4512"/>
                <a:gd name="T4" fmla="*/ 2985 w 3813"/>
                <a:gd name="T5" fmla="*/ 1356 h 4512"/>
                <a:gd name="T6" fmla="*/ 2883 w 3813"/>
                <a:gd name="T7" fmla="*/ 1254 h 4512"/>
                <a:gd name="T8" fmla="*/ 2495 w 3813"/>
                <a:gd name="T9" fmla="*/ 738 h 4512"/>
                <a:gd name="T10" fmla="*/ 2202 w 3813"/>
                <a:gd name="T11" fmla="*/ 878 h 4512"/>
                <a:gd name="T12" fmla="*/ 1915 w 3813"/>
                <a:gd name="T13" fmla="*/ 967 h 4512"/>
                <a:gd name="T14" fmla="*/ 1489 w 3813"/>
                <a:gd name="T15" fmla="*/ 929 h 4512"/>
                <a:gd name="T16" fmla="*/ 1031 w 3813"/>
                <a:gd name="T17" fmla="*/ 382 h 4512"/>
                <a:gd name="T18" fmla="*/ 636 w 3813"/>
                <a:gd name="T19" fmla="*/ 38 h 4512"/>
                <a:gd name="T20" fmla="*/ 229 w 3813"/>
                <a:gd name="T21" fmla="*/ 286 h 4512"/>
                <a:gd name="T22" fmla="*/ 38 w 3813"/>
                <a:gd name="T23" fmla="*/ 477 h 4512"/>
                <a:gd name="T24" fmla="*/ 305 w 3813"/>
                <a:gd name="T25" fmla="*/ 694 h 4512"/>
                <a:gd name="T26" fmla="*/ 197 w 3813"/>
                <a:gd name="T27" fmla="*/ 1146 h 4512"/>
                <a:gd name="T28" fmla="*/ 0 w 3813"/>
                <a:gd name="T29" fmla="*/ 1337 h 4512"/>
                <a:gd name="T30" fmla="*/ 165 w 3813"/>
                <a:gd name="T31" fmla="*/ 1661 h 4512"/>
                <a:gd name="T32" fmla="*/ 121 w 3813"/>
                <a:gd name="T33" fmla="*/ 2062 h 4512"/>
                <a:gd name="T34" fmla="*/ 254 w 3813"/>
                <a:gd name="T35" fmla="*/ 2463 h 4512"/>
                <a:gd name="T36" fmla="*/ 388 w 3813"/>
                <a:gd name="T37" fmla="*/ 2940 h 4512"/>
                <a:gd name="T38" fmla="*/ 305 w 3813"/>
                <a:gd name="T39" fmla="*/ 3316 h 4512"/>
                <a:gd name="T40" fmla="*/ 1005 w 3813"/>
                <a:gd name="T41" fmla="*/ 3380 h 4512"/>
                <a:gd name="T42" fmla="*/ 1540 w 3813"/>
                <a:gd name="T43" fmla="*/ 3831 h 4512"/>
                <a:gd name="T44" fmla="*/ 1591 w 3813"/>
                <a:gd name="T45" fmla="*/ 4231 h 4512"/>
                <a:gd name="T46" fmla="*/ 1336 w 3813"/>
                <a:gd name="T47" fmla="*/ 4390 h 4512"/>
                <a:gd name="T48" fmla="*/ 2183 w 3813"/>
                <a:gd name="T49" fmla="*/ 4403 h 4512"/>
                <a:gd name="T50" fmla="*/ 2596 w 3813"/>
                <a:gd name="T51" fmla="*/ 4250 h 4512"/>
                <a:gd name="T52" fmla="*/ 3086 w 3813"/>
                <a:gd name="T53" fmla="*/ 3882 h 4512"/>
                <a:gd name="T54" fmla="*/ 3392 w 3813"/>
                <a:gd name="T55" fmla="*/ 3882 h 4512"/>
                <a:gd name="T56" fmla="*/ 3551 w 3813"/>
                <a:gd name="T57" fmla="*/ 3971 h 4512"/>
                <a:gd name="T58" fmla="*/ 3666 w 3813"/>
                <a:gd name="T59" fmla="*/ 3513 h 4512"/>
                <a:gd name="T60" fmla="*/ 3666 w 3813"/>
                <a:gd name="T61" fmla="*/ 3068 h 4512"/>
                <a:gd name="T62" fmla="*/ 3341 w 3813"/>
                <a:gd name="T63" fmla="*/ 2788 h 4512"/>
                <a:gd name="T64" fmla="*/ 3570 w 3813"/>
                <a:gd name="T65" fmla="*/ 2425 h 4512"/>
                <a:gd name="T66" fmla="*/ 3679 w 3813"/>
                <a:gd name="T67" fmla="*/ 2132 h 4512"/>
                <a:gd name="T68" fmla="*/ 3602 w 3813"/>
                <a:gd name="T69" fmla="*/ 1718 h 4512"/>
                <a:gd name="T70" fmla="*/ 3570 w 3813"/>
                <a:gd name="T71" fmla="*/ 1477 h 4512"/>
                <a:gd name="T72" fmla="*/ 3227 w 3813"/>
                <a:gd name="T73" fmla="*/ 1413 h 4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813" h="4512">
                  <a:moveTo>
                    <a:pt x="3227" y="1413"/>
                  </a:moveTo>
                  <a:lnTo>
                    <a:pt x="3227" y="1413"/>
                  </a:lnTo>
                  <a:cubicBezTo>
                    <a:pt x="3099" y="1375"/>
                    <a:pt x="3099" y="1311"/>
                    <a:pt x="2985" y="1356"/>
                  </a:cubicBezTo>
                  <a:cubicBezTo>
                    <a:pt x="2870" y="1400"/>
                    <a:pt x="2883" y="1254"/>
                    <a:pt x="2883" y="1254"/>
                  </a:cubicBezTo>
                  <a:cubicBezTo>
                    <a:pt x="3004" y="1101"/>
                    <a:pt x="2762" y="738"/>
                    <a:pt x="2495" y="738"/>
                  </a:cubicBezTo>
                  <a:cubicBezTo>
                    <a:pt x="2227" y="738"/>
                    <a:pt x="2297" y="878"/>
                    <a:pt x="2202" y="878"/>
                  </a:cubicBezTo>
                  <a:cubicBezTo>
                    <a:pt x="2106" y="878"/>
                    <a:pt x="1954" y="929"/>
                    <a:pt x="1915" y="967"/>
                  </a:cubicBezTo>
                  <a:cubicBezTo>
                    <a:pt x="1877" y="1006"/>
                    <a:pt x="1489" y="929"/>
                    <a:pt x="1489" y="929"/>
                  </a:cubicBezTo>
                  <a:cubicBezTo>
                    <a:pt x="1165" y="127"/>
                    <a:pt x="1031" y="764"/>
                    <a:pt x="1031" y="382"/>
                  </a:cubicBezTo>
                  <a:cubicBezTo>
                    <a:pt x="1031" y="0"/>
                    <a:pt x="636" y="38"/>
                    <a:pt x="636" y="38"/>
                  </a:cubicBezTo>
                  <a:cubicBezTo>
                    <a:pt x="636" y="38"/>
                    <a:pt x="324" y="248"/>
                    <a:pt x="229" y="286"/>
                  </a:cubicBezTo>
                  <a:cubicBezTo>
                    <a:pt x="140" y="325"/>
                    <a:pt x="51" y="452"/>
                    <a:pt x="38" y="477"/>
                  </a:cubicBezTo>
                  <a:cubicBezTo>
                    <a:pt x="146" y="522"/>
                    <a:pt x="286" y="598"/>
                    <a:pt x="305" y="694"/>
                  </a:cubicBezTo>
                  <a:cubicBezTo>
                    <a:pt x="331" y="853"/>
                    <a:pt x="178" y="1076"/>
                    <a:pt x="197" y="1146"/>
                  </a:cubicBezTo>
                  <a:cubicBezTo>
                    <a:pt x="229" y="1337"/>
                    <a:pt x="0" y="1197"/>
                    <a:pt x="0" y="1337"/>
                  </a:cubicBezTo>
                  <a:cubicBezTo>
                    <a:pt x="0" y="1483"/>
                    <a:pt x="210" y="1502"/>
                    <a:pt x="165" y="1661"/>
                  </a:cubicBezTo>
                  <a:cubicBezTo>
                    <a:pt x="121" y="1820"/>
                    <a:pt x="121" y="1979"/>
                    <a:pt x="121" y="2062"/>
                  </a:cubicBezTo>
                  <a:cubicBezTo>
                    <a:pt x="121" y="2145"/>
                    <a:pt x="254" y="2336"/>
                    <a:pt x="254" y="2463"/>
                  </a:cubicBezTo>
                  <a:cubicBezTo>
                    <a:pt x="254" y="2590"/>
                    <a:pt x="318" y="2940"/>
                    <a:pt x="388" y="2940"/>
                  </a:cubicBezTo>
                  <a:cubicBezTo>
                    <a:pt x="439" y="2940"/>
                    <a:pt x="286" y="3144"/>
                    <a:pt x="305" y="3316"/>
                  </a:cubicBezTo>
                  <a:cubicBezTo>
                    <a:pt x="426" y="3424"/>
                    <a:pt x="757" y="3380"/>
                    <a:pt x="1005" y="3380"/>
                  </a:cubicBezTo>
                  <a:cubicBezTo>
                    <a:pt x="1254" y="3380"/>
                    <a:pt x="1311" y="3831"/>
                    <a:pt x="1540" y="3831"/>
                  </a:cubicBezTo>
                  <a:cubicBezTo>
                    <a:pt x="1769" y="3831"/>
                    <a:pt x="1648" y="4168"/>
                    <a:pt x="1591" y="4231"/>
                  </a:cubicBezTo>
                  <a:cubicBezTo>
                    <a:pt x="1540" y="4282"/>
                    <a:pt x="1349" y="4327"/>
                    <a:pt x="1336" y="4390"/>
                  </a:cubicBezTo>
                  <a:cubicBezTo>
                    <a:pt x="1559" y="4511"/>
                    <a:pt x="2094" y="4492"/>
                    <a:pt x="2183" y="4403"/>
                  </a:cubicBezTo>
                  <a:cubicBezTo>
                    <a:pt x="2278" y="4301"/>
                    <a:pt x="2457" y="4250"/>
                    <a:pt x="2596" y="4250"/>
                  </a:cubicBezTo>
                  <a:cubicBezTo>
                    <a:pt x="2737" y="4250"/>
                    <a:pt x="2972" y="3933"/>
                    <a:pt x="3086" y="3882"/>
                  </a:cubicBezTo>
                  <a:cubicBezTo>
                    <a:pt x="3201" y="3831"/>
                    <a:pt x="3265" y="3882"/>
                    <a:pt x="3392" y="3882"/>
                  </a:cubicBezTo>
                  <a:cubicBezTo>
                    <a:pt x="3443" y="3882"/>
                    <a:pt x="3500" y="3920"/>
                    <a:pt x="3551" y="3971"/>
                  </a:cubicBezTo>
                  <a:cubicBezTo>
                    <a:pt x="3602" y="3819"/>
                    <a:pt x="3666" y="3589"/>
                    <a:pt x="3666" y="3513"/>
                  </a:cubicBezTo>
                  <a:cubicBezTo>
                    <a:pt x="3666" y="3386"/>
                    <a:pt x="3513" y="3214"/>
                    <a:pt x="3666" y="3068"/>
                  </a:cubicBezTo>
                  <a:cubicBezTo>
                    <a:pt x="3812" y="2915"/>
                    <a:pt x="3341" y="2966"/>
                    <a:pt x="3341" y="2788"/>
                  </a:cubicBezTo>
                  <a:cubicBezTo>
                    <a:pt x="3341" y="2698"/>
                    <a:pt x="3475" y="2559"/>
                    <a:pt x="3570" y="2425"/>
                  </a:cubicBezTo>
                  <a:cubicBezTo>
                    <a:pt x="3666" y="2291"/>
                    <a:pt x="3717" y="2170"/>
                    <a:pt x="3679" y="2132"/>
                  </a:cubicBezTo>
                  <a:cubicBezTo>
                    <a:pt x="3679" y="2132"/>
                    <a:pt x="3551" y="1839"/>
                    <a:pt x="3602" y="1718"/>
                  </a:cubicBezTo>
                  <a:cubicBezTo>
                    <a:pt x="3634" y="1636"/>
                    <a:pt x="3596" y="1547"/>
                    <a:pt x="3570" y="1477"/>
                  </a:cubicBezTo>
                  <a:cubicBezTo>
                    <a:pt x="3386" y="1540"/>
                    <a:pt x="3341" y="1451"/>
                    <a:pt x="3227" y="1413"/>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68" name="Freeform 504">
              <a:extLst>
                <a:ext uri="{FF2B5EF4-FFF2-40B4-BE49-F238E27FC236}">
                  <a16:creationId xmlns:a16="http://schemas.microsoft.com/office/drawing/2014/main" id="{16187673-E03E-474B-AC1B-0FCA540F1F2A}"/>
                </a:ext>
              </a:extLst>
            </p:cNvPr>
            <p:cNvSpPr>
              <a:spLocks noChangeArrowheads="1"/>
            </p:cNvSpPr>
            <p:nvPr/>
          </p:nvSpPr>
          <p:spPr bwMode="auto">
            <a:xfrm>
              <a:off x="17455035" y="4407395"/>
              <a:ext cx="1841018" cy="1813961"/>
            </a:xfrm>
            <a:custGeom>
              <a:avLst/>
              <a:gdLst>
                <a:gd name="T0" fmla="*/ 3577 w 3585"/>
                <a:gd name="T1" fmla="*/ 955 h 3534"/>
                <a:gd name="T2" fmla="*/ 3577 w 3585"/>
                <a:gd name="T3" fmla="*/ 955 h 3534"/>
                <a:gd name="T4" fmla="*/ 3265 w 3585"/>
                <a:gd name="T5" fmla="*/ 783 h 3534"/>
                <a:gd name="T6" fmla="*/ 2979 w 3585"/>
                <a:gd name="T7" fmla="*/ 885 h 3534"/>
                <a:gd name="T8" fmla="*/ 2712 w 3585"/>
                <a:gd name="T9" fmla="*/ 764 h 3534"/>
                <a:gd name="T10" fmla="*/ 2317 w 3585"/>
                <a:gd name="T11" fmla="*/ 586 h 3534"/>
                <a:gd name="T12" fmla="*/ 1706 w 3585"/>
                <a:gd name="T13" fmla="*/ 255 h 3534"/>
                <a:gd name="T14" fmla="*/ 1490 w 3585"/>
                <a:gd name="T15" fmla="*/ 300 h 3534"/>
                <a:gd name="T16" fmla="*/ 936 w 3585"/>
                <a:gd name="T17" fmla="*/ 166 h 3534"/>
                <a:gd name="T18" fmla="*/ 809 w 3585"/>
                <a:gd name="T19" fmla="*/ 166 h 3534"/>
                <a:gd name="T20" fmla="*/ 618 w 3585"/>
                <a:gd name="T21" fmla="*/ 7 h 3534"/>
                <a:gd name="T22" fmla="*/ 618 w 3585"/>
                <a:gd name="T23" fmla="*/ 7 h 3534"/>
                <a:gd name="T24" fmla="*/ 446 w 3585"/>
                <a:gd name="T25" fmla="*/ 96 h 3534"/>
                <a:gd name="T26" fmla="*/ 217 w 3585"/>
                <a:gd name="T27" fmla="*/ 140 h 3534"/>
                <a:gd name="T28" fmla="*/ 51 w 3585"/>
                <a:gd name="T29" fmla="*/ 681 h 3534"/>
                <a:gd name="T30" fmla="*/ 89 w 3585"/>
                <a:gd name="T31" fmla="*/ 802 h 3534"/>
                <a:gd name="T32" fmla="*/ 191 w 3585"/>
                <a:gd name="T33" fmla="*/ 1235 h 3534"/>
                <a:gd name="T34" fmla="*/ 153 w 3585"/>
                <a:gd name="T35" fmla="*/ 1636 h 3534"/>
                <a:gd name="T36" fmla="*/ 153 w 3585"/>
                <a:gd name="T37" fmla="*/ 1763 h 3534"/>
                <a:gd name="T38" fmla="*/ 351 w 3585"/>
                <a:gd name="T39" fmla="*/ 2031 h 3534"/>
                <a:gd name="T40" fmla="*/ 815 w 3585"/>
                <a:gd name="T41" fmla="*/ 2323 h 3534"/>
                <a:gd name="T42" fmla="*/ 815 w 3585"/>
                <a:gd name="T43" fmla="*/ 2482 h 3534"/>
                <a:gd name="T44" fmla="*/ 1051 w 3585"/>
                <a:gd name="T45" fmla="*/ 2622 h 3534"/>
                <a:gd name="T46" fmla="*/ 1197 w 3585"/>
                <a:gd name="T47" fmla="*/ 2928 h 3534"/>
                <a:gd name="T48" fmla="*/ 1502 w 3585"/>
                <a:gd name="T49" fmla="*/ 3380 h 3534"/>
                <a:gd name="T50" fmla="*/ 1738 w 3585"/>
                <a:gd name="T51" fmla="*/ 3144 h 3534"/>
                <a:gd name="T52" fmla="*/ 1922 w 3585"/>
                <a:gd name="T53" fmla="*/ 3335 h 3534"/>
                <a:gd name="T54" fmla="*/ 2215 w 3585"/>
                <a:gd name="T55" fmla="*/ 3335 h 3534"/>
                <a:gd name="T56" fmla="*/ 2737 w 3585"/>
                <a:gd name="T57" fmla="*/ 3533 h 3534"/>
                <a:gd name="T58" fmla="*/ 3144 w 3585"/>
                <a:gd name="T59" fmla="*/ 2444 h 3534"/>
                <a:gd name="T60" fmla="*/ 3043 w 3585"/>
                <a:gd name="T61" fmla="*/ 1980 h 3534"/>
                <a:gd name="T62" fmla="*/ 3227 w 3585"/>
                <a:gd name="T63" fmla="*/ 1693 h 3534"/>
                <a:gd name="T64" fmla="*/ 2979 w 3585"/>
                <a:gd name="T65" fmla="*/ 1451 h 3534"/>
                <a:gd name="T66" fmla="*/ 2864 w 3585"/>
                <a:gd name="T67" fmla="*/ 1140 h 3534"/>
                <a:gd name="T68" fmla="*/ 3444 w 3585"/>
                <a:gd name="T69" fmla="*/ 1089 h 3534"/>
                <a:gd name="T70" fmla="*/ 3584 w 3585"/>
                <a:gd name="T71" fmla="*/ 961 h 3534"/>
                <a:gd name="T72" fmla="*/ 3577 w 3585"/>
                <a:gd name="T73" fmla="*/ 955 h 3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585" h="3534">
                  <a:moveTo>
                    <a:pt x="3577" y="955"/>
                  </a:moveTo>
                  <a:lnTo>
                    <a:pt x="3577" y="955"/>
                  </a:lnTo>
                  <a:cubicBezTo>
                    <a:pt x="3380" y="764"/>
                    <a:pt x="3265" y="783"/>
                    <a:pt x="3265" y="783"/>
                  </a:cubicBezTo>
                  <a:cubicBezTo>
                    <a:pt x="3176" y="802"/>
                    <a:pt x="3062" y="917"/>
                    <a:pt x="2979" y="885"/>
                  </a:cubicBezTo>
                  <a:cubicBezTo>
                    <a:pt x="2903" y="860"/>
                    <a:pt x="2864" y="688"/>
                    <a:pt x="2712" y="764"/>
                  </a:cubicBezTo>
                  <a:cubicBezTo>
                    <a:pt x="2413" y="923"/>
                    <a:pt x="2317" y="586"/>
                    <a:pt x="2317" y="586"/>
                  </a:cubicBezTo>
                  <a:cubicBezTo>
                    <a:pt x="2184" y="185"/>
                    <a:pt x="1795" y="159"/>
                    <a:pt x="1706" y="255"/>
                  </a:cubicBezTo>
                  <a:cubicBezTo>
                    <a:pt x="1611" y="344"/>
                    <a:pt x="1490" y="300"/>
                    <a:pt x="1490" y="300"/>
                  </a:cubicBezTo>
                  <a:cubicBezTo>
                    <a:pt x="1318" y="134"/>
                    <a:pt x="1076" y="108"/>
                    <a:pt x="936" y="166"/>
                  </a:cubicBezTo>
                  <a:cubicBezTo>
                    <a:pt x="802" y="223"/>
                    <a:pt x="809" y="166"/>
                    <a:pt x="809" y="166"/>
                  </a:cubicBezTo>
                  <a:cubicBezTo>
                    <a:pt x="751" y="0"/>
                    <a:pt x="618" y="51"/>
                    <a:pt x="618" y="7"/>
                  </a:cubicBezTo>
                  <a:lnTo>
                    <a:pt x="618" y="7"/>
                  </a:lnTo>
                  <a:cubicBezTo>
                    <a:pt x="561" y="51"/>
                    <a:pt x="490" y="96"/>
                    <a:pt x="446" y="96"/>
                  </a:cubicBezTo>
                  <a:cubicBezTo>
                    <a:pt x="357" y="96"/>
                    <a:pt x="261" y="0"/>
                    <a:pt x="217" y="140"/>
                  </a:cubicBezTo>
                  <a:cubicBezTo>
                    <a:pt x="166" y="287"/>
                    <a:pt x="198" y="535"/>
                    <a:pt x="51" y="681"/>
                  </a:cubicBezTo>
                  <a:cubicBezTo>
                    <a:pt x="51" y="681"/>
                    <a:pt x="89" y="719"/>
                    <a:pt x="89" y="802"/>
                  </a:cubicBezTo>
                  <a:cubicBezTo>
                    <a:pt x="89" y="885"/>
                    <a:pt x="77" y="1120"/>
                    <a:pt x="191" y="1235"/>
                  </a:cubicBezTo>
                  <a:cubicBezTo>
                    <a:pt x="306" y="1350"/>
                    <a:pt x="0" y="1375"/>
                    <a:pt x="153" y="1636"/>
                  </a:cubicBezTo>
                  <a:cubicBezTo>
                    <a:pt x="153" y="1636"/>
                    <a:pt x="223" y="1693"/>
                    <a:pt x="153" y="1763"/>
                  </a:cubicBezTo>
                  <a:cubicBezTo>
                    <a:pt x="77" y="1840"/>
                    <a:pt x="230" y="1986"/>
                    <a:pt x="351" y="2031"/>
                  </a:cubicBezTo>
                  <a:cubicBezTo>
                    <a:pt x="471" y="2075"/>
                    <a:pt x="815" y="2323"/>
                    <a:pt x="815" y="2323"/>
                  </a:cubicBezTo>
                  <a:cubicBezTo>
                    <a:pt x="815" y="2323"/>
                    <a:pt x="713" y="2482"/>
                    <a:pt x="815" y="2482"/>
                  </a:cubicBezTo>
                  <a:cubicBezTo>
                    <a:pt x="917" y="2482"/>
                    <a:pt x="1006" y="2514"/>
                    <a:pt x="1051" y="2622"/>
                  </a:cubicBezTo>
                  <a:cubicBezTo>
                    <a:pt x="1101" y="2724"/>
                    <a:pt x="1254" y="2813"/>
                    <a:pt x="1197" y="2928"/>
                  </a:cubicBezTo>
                  <a:cubicBezTo>
                    <a:pt x="1146" y="3023"/>
                    <a:pt x="1337" y="3265"/>
                    <a:pt x="1502" y="3380"/>
                  </a:cubicBezTo>
                  <a:cubicBezTo>
                    <a:pt x="1566" y="3297"/>
                    <a:pt x="1693" y="3106"/>
                    <a:pt x="1738" y="3144"/>
                  </a:cubicBezTo>
                  <a:cubicBezTo>
                    <a:pt x="1782" y="3195"/>
                    <a:pt x="1808" y="3361"/>
                    <a:pt x="1922" y="3335"/>
                  </a:cubicBezTo>
                  <a:cubicBezTo>
                    <a:pt x="2043" y="3303"/>
                    <a:pt x="2094" y="3335"/>
                    <a:pt x="2215" y="3335"/>
                  </a:cubicBezTo>
                  <a:cubicBezTo>
                    <a:pt x="2330" y="3335"/>
                    <a:pt x="2623" y="3431"/>
                    <a:pt x="2737" y="3533"/>
                  </a:cubicBezTo>
                  <a:cubicBezTo>
                    <a:pt x="2922" y="3227"/>
                    <a:pt x="3144" y="2444"/>
                    <a:pt x="3144" y="2444"/>
                  </a:cubicBezTo>
                  <a:cubicBezTo>
                    <a:pt x="2883" y="2362"/>
                    <a:pt x="2985" y="2107"/>
                    <a:pt x="3043" y="1980"/>
                  </a:cubicBezTo>
                  <a:cubicBezTo>
                    <a:pt x="3100" y="1852"/>
                    <a:pt x="3227" y="1865"/>
                    <a:pt x="3227" y="1693"/>
                  </a:cubicBezTo>
                  <a:cubicBezTo>
                    <a:pt x="3227" y="1521"/>
                    <a:pt x="2979" y="1534"/>
                    <a:pt x="2979" y="1451"/>
                  </a:cubicBezTo>
                  <a:cubicBezTo>
                    <a:pt x="2979" y="1369"/>
                    <a:pt x="2763" y="1241"/>
                    <a:pt x="2864" y="1140"/>
                  </a:cubicBezTo>
                  <a:cubicBezTo>
                    <a:pt x="2960" y="1044"/>
                    <a:pt x="3297" y="1089"/>
                    <a:pt x="3444" y="1089"/>
                  </a:cubicBezTo>
                  <a:cubicBezTo>
                    <a:pt x="3520" y="1089"/>
                    <a:pt x="3558" y="1025"/>
                    <a:pt x="3584" y="961"/>
                  </a:cubicBezTo>
                  <a:cubicBezTo>
                    <a:pt x="3577" y="961"/>
                    <a:pt x="3577" y="961"/>
                    <a:pt x="3577" y="955"/>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69" name="Freeform 505">
              <a:extLst>
                <a:ext uri="{FF2B5EF4-FFF2-40B4-BE49-F238E27FC236}">
                  <a16:creationId xmlns:a16="http://schemas.microsoft.com/office/drawing/2014/main" id="{FFC1AFA3-55C5-7B46-950E-49C444E115FB}"/>
                </a:ext>
              </a:extLst>
            </p:cNvPr>
            <p:cNvSpPr>
              <a:spLocks noChangeArrowheads="1"/>
            </p:cNvSpPr>
            <p:nvPr/>
          </p:nvSpPr>
          <p:spPr bwMode="auto">
            <a:xfrm>
              <a:off x="16334121" y="3882002"/>
              <a:ext cx="1893101" cy="2588462"/>
            </a:xfrm>
            <a:custGeom>
              <a:avLst/>
              <a:gdLst>
                <a:gd name="T0" fmla="*/ 3380 w 3686"/>
                <a:gd name="T1" fmla="*/ 3952 h 5041"/>
                <a:gd name="T2" fmla="*/ 3380 w 3686"/>
                <a:gd name="T3" fmla="*/ 3952 h 5041"/>
                <a:gd name="T4" fmla="*/ 3234 w 3686"/>
                <a:gd name="T5" fmla="*/ 3646 h 5041"/>
                <a:gd name="T6" fmla="*/ 2998 w 3686"/>
                <a:gd name="T7" fmla="*/ 3506 h 5041"/>
                <a:gd name="T8" fmla="*/ 2998 w 3686"/>
                <a:gd name="T9" fmla="*/ 3347 h 5041"/>
                <a:gd name="T10" fmla="*/ 2534 w 3686"/>
                <a:gd name="T11" fmla="*/ 3055 h 5041"/>
                <a:gd name="T12" fmla="*/ 2336 w 3686"/>
                <a:gd name="T13" fmla="*/ 2787 h 5041"/>
                <a:gd name="T14" fmla="*/ 2336 w 3686"/>
                <a:gd name="T15" fmla="*/ 2660 h 5041"/>
                <a:gd name="T16" fmla="*/ 2374 w 3686"/>
                <a:gd name="T17" fmla="*/ 2259 h 5041"/>
                <a:gd name="T18" fmla="*/ 2272 w 3686"/>
                <a:gd name="T19" fmla="*/ 1826 h 5041"/>
                <a:gd name="T20" fmla="*/ 2234 w 3686"/>
                <a:gd name="T21" fmla="*/ 1705 h 5041"/>
                <a:gd name="T22" fmla="*/ 2400 w 3686"/>
                <a:gd name="T23" fmla="*/ 1164 h 5041"/>
                <a:gd name="T24" fmla="*/ 2629 w 3686"/>
                <a:gd name="T25" fmla="*/ 1120 h 5041"/>
                <a:gd name="T26" fmla="*/ 2801 w 3686"/>
                <a:gd name="T27" fmla="*/ 1031 h 5041"/>
                <a:gd name="T28" fmla="*/ 2203 w 3686"/>
                <a:gd name="T29" fmla="*/ 655 h 5041"/>
                <a:gd name="T30" fmla="*/ 2069 w 3686"/>
                <a:gd name="T31" fmla="*/ 63 h 5041"/>
                <a:gd name="T32" fmla="*/ 1878 w 3686"/>
                <a:gd name="T33" fmla="*/ 184 h 5041"/>
                <a:gd name="T34" fmla="*/ 1872 w 3686"/>
                <a:gd name="T35" fmla="*/ 337 h 5041"/>
                <a:gd name="T36" fmla="*/ 1280 w 3686"/>
                <a:gd name="T37" fmla="*/ 394 h 5041"/>
                <a:gd name="T38" fmla="*/ 981 w 3686"/>
                <a:gd name="T39" fmla="*/ 1062 h 5041"/>
                <a:gd name="T40" fmla="*/ 987 w 3686"/>
                <a:gd name="T41" fmla="*/ 1457 h 5041"/>
                <a:gd name="T42" fmla="*/ 541 w 3686"/>
                <a:gd name="T43" fmla="*/ 1622 h 5041"/>
                <a:gd name="T44" fmla="*/ 548 w 3686"/>
                <a:gd name="T45" fmla="*/ 1877 h 5041"/>
                <a:gd name="T46" fmla="*/ 242 w 3686"/>
                <a:gd name="T47" fmla="*/ 2615 h 5041"/>
                <a:gd name="T48" fmla="*/ 230 w 3686"/>
                <a:gd name="T49" fmla="*/ 2615 h 5041"/>
                <a:gd name="T50" fmla="*/ 401 w 3686"/>
                <a:gd name="T51" fmla="*/ 3067 h 5041"/>
                <a:gd name="T52" fmla="*/ 102 w 3686"/>
                <a:gd name="T53" fmla="*/ 3366 h 5041"/>
                <a:gd name="T54" fmla="*/ 102 w 3686"/>
                <a:gd name="T55" fmla="*/ 3538 h 5041"/>
                <a:gd name="T56" fmla="*/ 497 w 3686"/>
                <a:gd name="T57" fmla="*/ 3882 h 5041"/>
                <a:gd name="T58" fmla="*/ 955 w 3686"/>
                <a:gd name="T59" fmla="*/ 4429 h 5041"/>
                <a:gd name="T60" fmla="*/ 1381 w 3686"/>
                <a:gd name="T61" fmla="*/ 4467 h 5041"/>
                <a:gd name="T62" fmla="*/ 1668 w 3686"/>
                <a:gd name="T63" fmla="*/ 4378 h 5041"/>
                <a:gd name="T64" fmla="*/ 1961 w 3686"/>
                <a:gd name="T65" fmla="*/ 4238 h 5041"/>
                <a:gd name="T66" fmla="*/ 2349 w 3686"/>
                <a:gd name="T67" fmla="*/ 4754 h 5041"/>
                <a:gd name="T68" fmla="*/ 2451 w 3686"/>
                <a:gd name="T69" fmla="*/ 4856 h 5041"/>
                <a:gd name="T70" fmla="*/ 2693 w 3686"/>
                <a:gd name="T71" fmla="*/ 4913 h 5041"/>
                <a:gd name="T72" fmla="*/ 3036 w 3686"/>
                <a:gd name="T73" fmla="*/ 4977 h 5041"/>
                <a:gd name="T74" fmla="*/ 3043 w 3686"/>
                <a:gd name="T75" fmla="*/ 4888 h 5041"/>
                <a:gd name="T76" fmla="*/ 3405 w 3686"/>
                <a:gd name="T77" fmla="*/ 4875 h 5041"/>
                <a:gd name="T78" fmla="*/ 3456 w 3686"/>
                <a:gd name="T79" fmla="*/ 4569 h 5041"/>
                <a:gd name="T80" fmla="*/ 3666 w 3686"/>
                <a:gd name="T81" fmla="*/ 4423 h 5041"/>
                <a:gd name="T82" fmla="*/ 3685 w 3686"/>
                <a:gd name="T83" fmla="*/ 4404 h 5041"/>
                <a:gd name="T84" fmla="*/ 3380 w 3686"/>
                <a:gd name="T85" fmla="*/ 3952 h 50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686" h="5041">
                  <a:moveTo>
                    <a:pt x="3380" y="3952"/>
                  </a:moveTo>
                  <a:lnTo>
                    <a:pt x="3380" y="3952"/>
                  </a:lnTo>
                  <a:cubicBezTo>
                    <a:pt x="3437" y="3837"/>
                    <a:pt x="3284" y="3748"/>
                    <a:pt x="3234" y="3646"/>
                  </a:cubicBezTo>
                  <a:cubicBezTo>
                    <a:pt x="3189" y="3538"/>
                    <a:pt x="3100" y="3506"/>
                    <a:pt x="2998" y="3506"/>
                  </a:cubicBezTo>
                  <a:cubicBezTo>
                    <a:pt x="2896" y="3506"/>
                    <a:pt x="2998" y="3347"/>
                    <a:pt x="2998" y="3347"/>
                  </a:cubicBezTo>
                  <a:cubicBezTo>
                    <a:pt x="2998" y="3347"/>
                    <a:pt x="2654" y="3099"/>
                    <a:pt x="2534" y="3055"/>
                  </a:cubicBezTo>
                  <a:cubicBezTo>
                    <a:pt x="2413" y="3010"/>
                    <a:pt x="2260" y="2864"/>
                    <a:pt x="2336" y="2787"/>
                  </a:cubicBezTo>
                  <a:cubicBezTo>
                    <a:pt x="2406" y="2717"/>
                    <a:pt x="2336" y="2660"/>
                    <a:pt x="2336" y="2660"/>
                  </a:cubicBezTo>
                  <a:cubicBezTo>
                    <a:pt x="2183" y="2399"/>
                    <a:pt x="2489" y="2374"/>
                    <a:pt x="2374" y="2259"/>
                  </a:cubicBezTo>
                  <a:cubicBezTo>
                    <a:pt x="2260" y="2144"/>
                    <a:pt x="2272" y="1909"/>
                    <a:pt x="2272" y="1826"/>
                  </a:cubicBezTo>
                  <a:cubicBezTo>
                    <a:pt x="2272" y="1743"/>
                    <a:pt x="2234" y="1705"/>
                    <a:pt x="2234" y="1705"/>
                  </a:cubicBezTo>
                  <a:cubicBezTo>
                    <a:pt x="2381" y="1559"/>
                    <a:pt x="2349" y="1311"/>
                    <a:pt x="2400" y="1164"/>
                  </a:cubicBezTo>
                  <a:cubicBezTo>
                    <a:pt x="2444" y="1024"/>
                    <a:pt x="2540" y="1120"/>
                    <a:pt x="2629" y="1120"/>
                  </a:cubicBezTo>
                  <a:cubicBezTo>
                    <a:pt x="2673" y="1120"/>
                    <a:pt x="2744" y="1075"/>
                    <a:pt x="2801" y="1031"/>
                  </a:cubicBezTo>
                  <a:cubicBezTo>
                    <a:pt x="2782" y="980"/>
                    <a:pt x="2323" y="706"/>
                    <a:pt x="2203" y="655"/>
                  </a:cubicBezTo>
                  <a:cubicBezTo>
                    <a:pt x="2082" y="604"/>
                    <a:pt x="2133" y="127"/>
                    <a:pt x="2069" y="63"/>
                  </a:cubicBezTo>
                  <a:cubicBezTo>
                    <a:pt x="2012" y="0"/>
                    <a:pt x="1827" y="63"/>
                    <a:pt x="1878" y="184"/>
                  </a:cubicBezTo>
                  <a:cubicBezTo>
                    <a:pt x="1929" y="305"/>
                    <a:pt x="1872" y="337"/>
                    <a:pt x="1872" y="337"/>
                  </a:cubicBezTo>
                  <a:cubicBezTo>
                    <a:pt x="1522" y="407"/>
                    <a:pt x="1356" y="420"/>
                    <a:pt x="1280" y="394"/>
                  </a:cubicBezTo>
                  <a:cubicBezTo>
                    <a:pt x="1280" y="942"/>
                    <a:pt x="783" y="916"/>
                    <a:pt x="981" y="1062"/>
                  </a:cubicBezTo>
                  <a:cubicBezTo>
                    <a:pt x="1184" y="1215"/>
                    <a:pt x="1044" y="1457"/>
                    <a:pt x="987" y="1457"/>
                  </a:cubicBezTo>
                  <a:cubicBezTo>
                    <a:pt x="930" y="1457"/>
                    <a:pt x="605" y="1559"/>
                    <a:pt x="541" y="1622"/>
                  </a:cubicBezTo>
                  <a:cubicBezTo>
                    <a:pt x="471" y="1693"/>
                    <a:pt x="497" y="1832"/>
                    <a:pt x="548" y="1877"/>
                  </a:cubicBezTo>
                  <a:cubicBezTo>
                    <a:pt x="592" y="1928"/>
                    <a:pt x="414" y="2615"/>
                    <a:pt x="242" y="2615"/>
                  </a:cubicBezTo>
                  <a:cubicBezTo>
                    <a:pt x="236" y="2615"/>
                    <a:pt x="230" y="2615"/>
                    <a:pt x="230" y="2615"/>
                  </a:cubicBezTo>
                  <a:cubicBezTo>
                    <a:pt x="210" y="2876"/>
                    <a:pt x="351" y="3016"/>
                    <a:pt x="401" y="3067"/>
                  </a:cubicBezTo>
                  <a:cubicBezTo>
                    <a:pt x="465" y="3124"/>
                    <a:pt x="204" y="3265"/>
                    <a:pt x="102" y="3366"/>
                  </a:cubicBezTo>
                  <a:cubicBezTo>
                    <a:pt x="0" y="3468"/>
                    <a:pt x="102" y="3538"/>
                    <a:pt x="102" y="3538"/>
                  </a:cubicBezTo>
                  <a:cubicBezTo>
                    <a:pt x="102" y="3538"/>
                    <a:pt x="497" y="3500"/>
                    <a:pt x="497" y="3882"/>
                  </a:cubicBezTo>
                  <a:cubicBezTo>
                    <a:pt x="497" y="4264"/>
                    <a:pt x="631" y="3627"/>
                    <a:pt x="955" y="4429"/>
                  </a:cubicBezTo>
                  <a:cubicBezTo>
                    <a:pt x="955" y="4429"/>
                    <a:pt x="1343" y="4506"/>
                    <a:pt x="1381" y="4467"/>
                  </a:cubicBezTo>
                  <a:cubicBezTo>
                    <a:pt x="1420" y="4429"/>
                    <a:pt x="1572" y="4378"/>
                    <a:pt x="1668" y="4378"/>
                  </a:cubicBezTo>
                  <a:cubicBezTo>
                    <a:pt x="1763" y="4378"/>
                    <a:pt x="1693" y="4238"/>
                    <a:pt x="1961" y="4238"/>
                  </a:cubicBezTo>
                  <a:cubicBezTo>
                    <a:pt x="2228" y="4238"/>
                    <a:pt x="2470" y="4601"/>
                    <a:pt x="2349" y="4754"/>
                  </a:cubicBezTo>
                  <a:cubicBezTo>
                    <a:pt x="2349" y="4754"/>
                    <a:pt x="2336" y="4900"/>
                    <a:pt x="2451" y="4856"/>
                  </a:cubicBezTo>
                  <a:cubicBezTo>
                    <a:pt x="2565" y="4811"/>
                    <a:pt x="2565" y="4875"/>
                    <a:pt x="2693" y="4913"/>
                  </a:cubicBezTo>
                  <a:cubicBezTo>
                    <a:pt x="2807" y="4951"/>
                    <a:pt x="2852" y="5040"/>
                    <a:pt x="3036" y="4977"/>
                  </a:cubicBezTo>
                  <a:cubicBezTo>
                    <a:pt x="3030" y="4938"/>
                    <a:pt x="3024" y="4900"/>
                    <a:pt x="3043" y="4888"/>
                  </a:cubicBezTo>
                  <a:cubicBezTo>
                    <a:pt x="3094" y="4830"/>
                    <a:pt x="3355" y="4996"/>
                    <a:pt x="3405" y="4875"/>
                  </a:cubicBezTo>
                  <a:cubicBezTo>
                    <a:pt x="3456" y="4747"/>
                    <a:pt x="3393" y="4684"/>
                    <a:pt x="3456" y="4569"/>
                  </a:cubicBezTo>
                  <a:cubicBezTo>
                    <a:pt x="3520" y="4455"/>
                    <a:pt x="3609" y="4480"/>
                    <a:pt x="3666" y="4423"/>
                  </a:cubicBezTo>
                  <a:cubicBezTo>
                    <a:pt x="3673" y="4423"/>
                    <a:pt x="3679" y="4410"/>
                    <a:pt x="3685" y="4404"/>
                  </a:cubicBezTo>
                  <a:cubicBezTo>
                    <a:pt x="3520" y="4289"/>
                    <a:pt x="3329" y="4047"/>
                    <a:pt x="3380" y="3952"/>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70" name="Freeform 506">
              <a:extLst>
                <a:ext uri="{FF2B5EF4-FFF2-40B4-BE49-F238E27FC236}">
                  <a16:creationId xmlns:a16="http://schemas.microsoft.com/office/drawing/2014/main" id="{626740FB-E9A2-FD44-957E-22EEA7DA5F2F}"/>
                </a:ext>
              </a:extLst>
            </p:cNvPr>
            <p:cNvSpPr>
              <a:spLocks noChangeArrowheads="1"/>
            </p:cNvSpPr>
            <p:nvPr/>
          </p:nvSpPr>
          <p:spPr bwMode="auto">
            <a:xfrm>
              <a:off x="18861276" y="4815026"/>
              <a:ext cx="855971" cy="1755081"/>
            </a:xfrm>
            <a:custGeom>
              <a:avLst/>
              <a:gdLst>
                <a:gd name="T0" fmla="*/ 1648 w 1669"/>
                <a:gd name="T1" fmla="*/ 356 h 3418"/>
                <a:gd name="T2" fmla="*/ 1648 w 1669"/>
                <a:gd name="T3" fmla="*/ 356 h 3418"/>
                <a:gd name="T4" fmla="*/ 847 w 1669"/>
                <a:gd name="T5" fmla="*/ 165 h 3418"/>
                <a:gd name="T6" fmla="*/ 707 w 1669"/>
                <a:gd name="T7" fmla="*/ 293 h 3418"/>
                <a:gd name="T8" fmla="*/ 127 w 1669"/>
                <a:gd name="T9" fmla="*/ 344 h 3418"/>
                <a:gd name="T10" fmla="*/ 242 w 1669"/>
                <a:gd name="T11" fmla="*/ 655 h 3418"/>
                <a:gd name="T12" fmla="*/ 490 w 1669"/>
                <a:gd name="T13" fmla="*/ 897 h 3418"/>
                <a:gd name="T14" fmla="*/ 306 w 1669"/>
                <a:gd name="T15" fmla="*/ 1184 h 3418"/>
                <a:gd name="T16" fmla="*/ 407 w 1669"/>
                <a:gd name="T17" fmla="*/ 1648 h 3418"/>
                <a:gd name="T18" fmla="*/ 0 w 1669"/>
                <a:gd name="T19" fmla="*/ 2737 h 3418"/>
                <a:gd name="T20" fmla="*/ 13 w 1669"/>
                <a:gd name="T21" fmla="*/ 2743 h 3418"/>
                <a:gd name="T22" fmla="*/ 427 w 1669"/>
                <a:gd name="T23" fmla="*/ 3354 h 3418"/>
                <a:gd name="T24" fmla="*/ 732 w 1669"/>
                <a:gd name="T25" fmla="*/ 3392 h 3418"/>
                <a:gd name="T26" fmla="*/ 936 w 1669"/>
                <a:gd name="T27" fmla="*/ 3112 h 3418"/>
                <a:gd name="T28" fmla="*/ 853 w 1669"/>
                <a:gd name="T29" fmla="*/ 2908 h 3418"/>
                <a:gd name="T30" fmla="*/ 891 w 1669"/>
                <a:gd name="T31" fmla="*/ 2469 h 3418"/>
                <a:gd name="T32" fmla="*/ 872 w 1669"/>
                <a:gd name="T33" fmla="*/ 2106 h 3418"/>
                <a:gd name="T34" fmla="*/ 1031 w 1669"/>
                <a:gd name="T35" fmla="*/ 1788 h 3418"/>
                <a:gd name="T36" fmla="*/ 1165 w 1669"/>
                <a:gd name="T37" fmla="*/ 1177 h 3418"/>
                <a:gd name="T38" fmla="*/ 1292 w 1669"/>
                <a:gd name="T39" fmla="*/ 910 h 3418"/>
                <a:gd name="T40" fmla="*/ 1362 w 1669"/>
                <a:gd name="T41" fmla="*/ 789 h 3418"/>
                <a:gd name="T42" fmla="*/ 1547 w 1669"/>
                <a:gd name="T43" fmla="*/ 554 h 3418"/>
                <a:gd name="T44" fmla="*/ 1648 w 1669"/>
                <a:gd name="T45" fmla="*/ 356 h 3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69" h="3418">
                  <a:moveTo>
                    <a:pt x="1648" y="356"/>
                  </a:moveTo>
                  <a:lnTo>
                    <a:pt x="1648" y="356"/>
                  </a:lnTo>
                  <a:cubicBezTo>
                    <a:pt x="1057" y="0"/>
                    <a:pt x="1038" y="242"/>
                    <a:pt x="847" y="165"/>
                  </a:cubicBezTo>
                  <a:cubicBezTo>
                    <a:pt x="821" y="229"/>
                    <a:pt x="783" y="293"/>
                    <a:pt x="707" y="293"/>
                  </a:cubicBezTo>
                  <a:cubicBezTo>
                    <a:pt x="560" y="293"/>
                    <a:pt x="223" y="248"/>
                    <a:pt x="127" y="344"/>
                  </a:cubicBezTo>
                  <a:cubicBezTo>
                    <a:pt x="26" y="445"/>
                    <a:pt x="242" y="573"/>
                    <a:pt x="242" y="655"/>
                  </a:cubicBezTo>
                  <a:cubicBezTo>
                    <a:pt x="242" y="738"/>
                    <a:pt x="490" y="725"/>
                    <a:pt x="490" y="897"/>
                  </a:cubicBezTo>
                  <a:cubicBezTo>
                    <a:pt x="490" y="1069"/>
                    <a:pt x="363" y="1056"/>
                    <a:pt x="306" y="1184"/>
                  </a:cubicBezTo>
                  <a:cubicBezTo>
                    <a:pt x="248" y="1311"/>
                    <a:pt x="146" y="1566"/>
                    <a:pt x="407" y="1648"/>
                  </a:cubicBezTo>
                  <a:cubicBezTo>
                    <a:pt x="407" y="1648"/>
                    <a:pt x="185" y="2431"/>
                    <a:pt x="0" y="2737"/>
                  </a:cubicBezTo>
                  <a:cubicBezTo>
                    <a:pt x="7" y="2737"/>
                    <a:pt x="7" y="2743"/>
                    <a:pt x="13" y="2743"/>
                  </a:cubicBezTo>
                  <a:cubicBezTo>
                    <a:pt x="102" y="2838"/>
                    <a:pt x="388" y="3112"/>
                    <a:pt x="427" y="3354"/>
                  </a:cubicBezTo>
                  <a:cubicBezTo>
                    <a:pt x="541" y="3379"/>
                    <a:pt x="662" y="3417"/>
                    <a:pt x="732" y="3392"/>
                  </a:cubicBezTo>
                  <a:cubicBezTo>
                    <a:pt x="853" y="3354"/>
                    <a:pt x="878" y="3163"/>
                    <a:pt x="936" y="3112"/>
                  </a:cubicBezTo>
                  <a:cubicBezTo>
                    <a:pt x="987" y="3061"/>
                    <a:pt x="853" y="2908"/>
                    <a:pt x="853" y="2908"/>
                  </a:cubicBezTo>
                  <a:cubicBezTo>
                    <a:pt x="796" y="2749"/>
                    <a:pt x="885" y="2603"/>
                    <a:pt x="891" y="2469"/>
                  </a:cubicBezTo>
                  <a:cubicBezTo>
                    <a:pt x="904" y="2259"/>
                    <a:pt x="872" y="2106"/>
                    <a:pt x="872" y="2106"/>
                  </a:cubicBezTo>
                  <a:cubicBezTo>
                    <a:pt x="1018" y="1960"/>
                    <a:pt x="1031" y="1788"/>
                    <a:pt x="1031" y="1788"/>
                  </a:cubicBezTo>
                  <a:cubicBezTo>
                    <a:pt x="1031" y="1445"/>
                    <a:pt x="1222" y="1330"/>
                    <a:pt x="1165" y="1177"/>
                  </a:cubicBezTo>
                  <a:cubicBezTo>
                    <a:pt x="1108" y="1018"/>
                    <a:pt x="1292" y="974"/>
                    <a:pt x="1292" y="910"/>
                  </a:cubicBezTo>
                  <a:cubicBezTo>
                    <a:pt x="1292" y="840"/>
                    <a:pt x="1362" y="789"/>
                    <a:pt x="1362" y="789"/>
                  </a:cubicBezTo>
                  <a:cubicBezTo>
                    <a:pt x="1642" y="681"/>
                    <a:pt x="1547" y="554"/>
                    <a:pt x="1547" y="554"/>
                  </a:cubicBezTo>
                  <a:cubicBezTo>
                    <a:pt x="1668" y="433"/>
                    <a:pt x="1648" y="356"/>
                    <a:pt x="1648" y="356"/>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grpSp>
      <p:grpSp>
        <p:nvGrpSpPr>
          <p:cNvPr id="2" name="Group 1">
            <a:extLst>
              <a:ext uri="{FF2B5EF4-FFF2-40B4-BE49-F238E27FC236}">
                <a16:creationId xmlns:a16="http://schemas.microsoft.com/office/drawing/2014/main" id="{64444533-DB79-BA45-90AE-A806B4D613DE}"/>
              </a:ext>
            </a:extLst>
          </p:cNvPr>
          <p:cNvGrpSpPr/>
          <p:nvPr/>
        </p:nvGrpSpPr>
        <p:grpSpPr>
          <a:xfrm>
            <a:off x="4846062" y="1032440"/>
            <a:ext cx="14685526" cy="1514912"/>
            <a:chOff x="4846062" y="633855"/>
            <a:chExt cx="14685526" cy="1514912"/>
          </a:xfrm>
        </p:grpSpPr>
        <p:sp>
          <p:nvSpPr>
            <p:cNvPr id="9" name="TextBox 8">
              <a:extLst>
                <a:ext uri="{FF2B5EF4-FFF2-40B4-BE49-F238E27FC236}">
                  <a16:creationId xmlns:a16="http://schemas.microsoft.com/office/drawing/2014/main" id="{10BAB834-84FA-3A4B-9D99-444FCB5FA429}"/>
                </a:ext>
              </a:extLst>
            </p:cNvPr>
            <p:cNvSpPr txBox="1"/>
            <p:nvPr/>
          </p:nvSpPr>
          <p:spPr>
            <a:xfrm>
              <a:off x="4846062" y="1133104"/>
              <a:ext cx="14685526" cy="1015663"/>
            </a:xfrm>
            <a:prstGeom prst="rect">
              <a:avLst/>
            </a:prstGeom>
            <a:noFill/>
            <a:ln>
              <a:noFill/>
            </a:ln>
          </p:spPr>
          <p:txBody>
            <a:bodyPr wrap="square" rtlCol="0">
              <a:spAutoFit/>
            </a:bodyPr>
            <a:lstStyle/>
            <a:p>
              <a:pPr algn="ctr"/>
              <a:r>
                <a:rPr lang="en-US" sz="6000" dirty="0">
                  <a:solidFill>
                    <a:schemeClr val="tx2"/>
                  </a:solidFill>
                  <a:latin typeface="Montserrat" pitchFamily="2" charset="77"/>
                  <a:ea typeface="Roboto Medium" panose="02000000000000000000" pitchFamily="2" charset="0"/>
                  <a:cs typeface="Poppins Medium" pitchFamily="2" charset="77"/>
                </a:rPr>
                <a:t>France Map</a:t>
              </a:r>
            </a:p>
          </p:txBody>
        </p:sp>
        <p:sp>
          <p:nvSpPr>
            <p:cNvPr id="11" name="TextBox 10">
              <a:extLst>
                <a:ext uri="{FF2B5EF4-FFF2-40B4-BE49-F238E27FC236}">
                  <a16:creationId xmlns:a16="http://schemas.microsoft.com/office/drawing/2014/main" id="{267BC940-9566-FD44-B631-3B433F465985}"/>
                </a:ext>
              </a:extLst>
            </p:cNvPr>
            <p:cNvSpPr txBox="1"/>
            <p:nvPr/>
          </p:nvSpPr>
          <p:spPr>
            <a:xfrm>
              <a:off x="10039839" y="633855"/>
              <a:ext cx="4297971" cy="461665"/>
            </a:xfrm>
            <a:prstGeom prst="rect">
              <a:avLst/>
            </a:prstGeom>
            <a:noFill/>
          </p:spPr>
          <p:txBody>
            <a:bodyPr wrap="none" rtlCol="0">
              <a:spAutoFit/>
            </a:bodyPr>
            <a:lstStyle/>
            <a:p>
              <a:pPr algn="ctr"/>
              <a:r>
                <a:rPr lang="en-US" sz="2400" spc="300" dirty="0">
                  <a:solidFill>
                    <a:schemeClr val="tx2"/>
                  </a:solidFill>
                  <a:latin typeface="Poppins ExtraLight" pitchFamily="2" charset="77"/>
                  <a:ea typeface="Lato Medium" panose="020F0502020204030203" pitchFamily="34" charset="0"/>
                  <a:cs typeface="Poppins ExtraLight" pitchFamily="2" charset="77"/>
                </a:rPr>
                <a:t>WRITE SOMETHING HERE</a:t>
              </a:r>
            </a:p>
          </p:txBody>
        </p:sp>
      </p:grpSp>
      <p:grpSp>
        <p:nvGrpSpPr>
          <p:cNvPr id="129" name="Grupo 128">
            <a:extLst>
              <a:ext uri="{FF2B5EF4-FFF2-40B4-BE49-F238E27FC236}">
                <a16:creationId xmlns:a16="http://schemas.microsoft.com/office/drawing/2014/main" id="{75FC95E7-E8EE-204E-84FB-377AC18BE8EE}"/>
              </a:ext>
            </a:extLst>
          </p:cNvPr>
          <p:cNvGrpSpPr/>
          <p:nvPr/>
        </p:nvGrpSpPr>
        <p:grpSpPr>
          <a:xfrm>
            <a:off x="-822220" y="3598757"/>
            <a:ext cx="6398829" cy="2387726"/>
            <a:chOff x="-822220" y="3598757"/>
            <a:chExt cx="6398829" cy="2387726"/>
          </a:xfrm>
        </p:grpSpPr>
        <p:sp>
          <p:nvSpPr>
            <p:cNvPr id="130" name="TextBox 121">
              <a:extLst>
                <a:ext uri="{FF2B5EF4-FFF2-40B4-BE49-F238E27FC236}">
                  <a16:creationId xmlns:a16="http://schemas.microsoft.com/office/drawing/2014/main" id="{35992A59-65B8-EA4C-AD98-28E7154791E5}"/>
                </a:ext>
              </a:extLst>
            </p:cNvPr>
            <p:cNvSpPr txBox="1"/>
            <p:nvPr/>
          </p:nvSpPr>
          <p:spPr>
            <a:xfrm rot="5400000">
              <a:off x="1569990" y="1979864"/>
              <a:ext cx="2387726" cy="5625512"/>
            </a:xfrm>
            <a:prstGeom prst="rect">
              <a:avLst/>
            </a:prstGeom>
            <a:gradFill>
              <a:gsLst>
                <a:gs pos="100000">
                  <a:schemeClr val="accent2"/>
                </a:gs>
                <a:gs pos="0">
                  <a:schemeClr val="accent1"/>
                </a:gs>
              </a:gsLst>
              <a:lin ang="13200000" scaled="0"/>
            </a:gradFill>
            <a:ln w="28575" cmpd="sng">
              <a:noFill/>
            </a:ln>
          </p:spPr>
          <p:txBody>
            <a:bodyPr wrap="square" lIns="243840" tIns="121920" rIns="243840" bIns="121920" rtlCol="0" anchor="b" anchorCtr="0">
              <a:spAutoFit/>
            </a:bodyPr>
            <a:lstStyle/>
            <a:p>
              <a:pPr algn="ctr">
                <a:lnSpc>
                  <a:spcPts val="6080"/>
                </a:lnSpc>
              </a:pPr>
              <a:endParaRPr lang="en-US" dirty="0">
                <a:solidFill>
                  <a:srgbClr val="FFFFFF"/>
                </a:solidFill>
                <a:latin typeface="Lato" panose="020F0502020204030203" pitchFamily="34" charset="0"/>
                <a:ea typeface="Lato" panose="020F0502020204030203" pitchFamily="34" charset="0"/>
                <a:cs typeface="Lato" panose="020F0502020204030203" pitchFamily="34" charset="0"/>
              </a:endParaRPr>
            </a:p>
          </p:txBody>
        </p:sp>
        <p:grpSp>
          <p:nvGrpSpPr>
            <p:cNvPr id="131" name="Group 38">
              <a:extLst>
                <a:ext uri="{FF2B5EF4-FFF2-40B4-BE49-F238E27FC236}">
                  <a16:creationId xmlns:a16="http://schemas.microsoft.com/office/drawing/2014/main" id="{37CE3373-5F4C-F94D-8B8F-D11003CABABB}"/>
                </a:ext>
              </a:extLst>
            </p:cNvPr>
            <p:cNvGrpSpPr/>
            <p:nvPr/>
          </p:nvGrpSpPr>
          <p:grpSpPr>
            <a:xfrm>
              <a:off x="-822220" y="3851540"/>
              <a:ext cx="2055574" cy="2055571"/>
              <a:chOff x="5123329" y="2255652"/>
              <a:chExt cx="1078109" cy="1078108"/>
            </a:xfrm>
            <a:solidFill>
              <a:schemeClr val="bg1">
                <a:alpha val="40000"/>
              </a:schemeClr>
            </a:solidFill>
          </p:grpSpPr>
          <p:sp>
            <p:nvSpPr>
              <p:cNvPr id="133" name="Freeform 39">
                <a:extLst>
                  <a:ext uri="{FF2B5EF4-FFF2-40B4-BE49-F238E27FC236}">
                    <a16:creationId xmlns:a16="http://schemas.microsoft.com/office/drawing/2014/main" id="{4241DA72-66E1-4149-BEDA-0FA3685181DD}"/>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4" name="Freeform 40">
                <a:extLst>
                  <a:ext uri="{FF2B5EF4-FFF2-40B4-BE49-F238E27FC236}">
                    <a16:creationId xmlns:a16="http://schemas.microsoft.com/office/drawing/2014/main" id="{94AF431F-B1E8-FD48-9791-2212FF2FA083}"/>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5" name="Freeform 41">
                <a:extLst>
                  <a:ext uri="{FF2B5EF4-FFF2-40B4-BE49-F238E27FC236}">
                    <a16:creationId xmlns:a16="http://schemas.microsoft.com/office/drawing/2014/main" id="{AE1BEAC3-8A39-4F47-A692-321D4F736AAE}"/>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32" name="TextBox 36">
              <a:extLst>
                <a:ext uri="{FF2B5EF4-FFF2-40B4-BE49-F238E27FC236}">
                  <a16:creationId xmlns:a16="http://schemas.microsoft.com/office/drawing/2014/main" id="{B455441F-D2A7-F141-AF82-1790D99C78D0}"/>
                </a:ext>
              </a:extLst>
            </p:cNvPr>
            <p:cNvSpPr txBox="1"/>
            <p:nvPr/>
          </p:nvSpPr>
          <p:spPr>
            <a:xfrm>
              <a:off x="1567941" y="3953271"/>
              <a:ext cx="3931944" cy="1716496"/>
            </a:xfrm>
            <a:prstGeom prst="rect">
              <a:avLst/>
            </a:prstGeom>
            <a:noFill/>
          </p:spPr>
          <p:txBody>
            <a:bodyPr wrap="square" rtlCol="0">
              <a:spAutoFit/>
            </a:bodyPr>
            <a:lstStyle/>
            <a:p>
              <a:pPr>
                <a:lnSpc>
                  <a:spcPts val="4299"/>
                </a:lnSpc>
              </a:pPr>
              <a:r>
                <a:rPr lang="en-US" sz="2800" dirty="0">
                  <a:solidFill>
                    <a:schemeClr val="bg1"/>
                  </a:solidFill>
                  <a:latin typeface="Poppins ExtraLight" pitchFamily="2" charset="77"/>
                  <a:ea typeface="Lato Light" panose="020F0502020204030203" pitchFamily="34" charset="0"/>
                  <a:cs typeface="Poppins ExtraLight" pitchFamily="2" charset="77"/>
                </a:rPr>
                <a:t>That’s why we provide point and click solutions.</a:t>
              </a:r>
              <a:endParaRPr lang="en-US" sz="2800" dirty="0">
                <a:solidFill>
                  <a:schemeClr val="bg1"/>
                </a:solidFill>
                <a:latin typeface="Poppins ExtraLight" pitchFamily="2" charset="77"/>
                <a:ea typeface="Roboto Light" panose="02000000000000000000" pitchFamily="2" charset="0"/>
                <a:cs typeface="Poppins ExtraLight" pitchFamily="2" charset="77"/>
              </a:endParaRPr>
            </a:p>
          </p:txBody>
        </p:sp>
      </p:grpSp>
      <p:grpSp>
        <p:nvGrpSpPr>
          <p:cNvPr id="136" name="Grupo 135">
            <a:extLst>
              <a:ext uri="{FF2B5EF4-FFF2-40B4-BE49-F238E27FC236}">
                <a16:creationId xmlns:a16="http://schemas.microsoft.com/office/drawing/2014/main" id="{5B03D309-34E6-6742-807A-92E29DD44FC2}"/>
              </a:ext>
            </a:extLst>
          </p:cNvPr>
          <p:cNvGrpSpPr/>
          <p:nvPr/>
        </p:nvGrpSpPr>
        <p:grpSpPr>
          <a:xfrm>
            <a:off x="-725032" y="6700238"/>
            <a:ext cx="6301641" cy="2341724"/>
            <a:chOff x="-725032" y="6700238"/>
            <a:chExt cx="6301641" cy="2341724"/>
          </a:xfrm>
        </p:grpSpPr>
        <p:sp>
          <p:nvSpPr>
            <p:cNvPr id="137" name="TextBox 123">
              <a:extLst>
                <a:ext uri="{FF2B5EF4-FFF2-40B4-BE49-F238E27FC236}">
                  <a16:creationId xmlns:a16="http://schemas.microsoft.com/office/drawing/2014/main" id="{0F438A97-7CCD-EB4E-B6A5-72FDFC9607ED}"/>
                </a:ext>
              </a:extLst>
            </p:cNvPr>
            <p:cNvSpPr txBox="1"/>
            <p:nvPr/>
          </p:nvSpPr>
          <p:spPr>
            <a:xfrm rot="5400000">
              <a:off x="1592991" y="5058344"/>
              <a:ext cx="2341724" cy="5625512"/>
            </a:xfrm>
            <a:prstGeom prst="rect">
              <a:avLst/>
            </a:prstGeom>
            <a:gradFill>
              <a:gsLst>
                <a:gs pos="100000">
                  <a:schemeClr val="accent3"/>
                </a:gs>
                <a:gs pos="0">
                  <a:schemeClr val="accent2"/>
                </a:gs>
              </a:gsLst>
              <a:lin ang="13200000" scaled="0"/>
            </a:gradFill>
            <a:ln w="28575" cmpd="sng">
              <a:noFill/>
            </a:ln>
          </p:spPr>
          <p:txBody>
            <a:bodyPr wrap="square" lIns="243840" tIns="121920" rIns="243840" bIns="121920" rtlCol="0" anchor="b" anchorCtr="0">
              <a:spAutoFit/>
            </a:bodyPr>
            <a:lstStyle/>
            <a:p>
              <a:pPr algn="ctr">
                <a:lnSpc>
                  <a:spcPts val="6080"/>
                </a:lnSpc>
              </a:pPr>
              <a:endParaRPr lang="en-US" dirty="0">
                <a:solidFill>
                  <a:srgbClr val="FFFFFF"/>
                </a:solidFill>
                <a:latin typeface="Lato" panose="020F0502020204030203" pitchFamily="34" charset="0"/>
                <a:ea typeface="Lato" panose="020F0502020204030203" pitchFamily="34" charset="0"/>
                <a:cs typeface="Lato" panose="020F0502020204030203" pitchFamily="34" charset="0"/>
              </a:endParaRPr>
            </a:p>
          </p:txBody>
        </p:sp>
        <p:grpSp>
          <p:nvGrpSpPr>
            <p:cNvPr id="138" name="Group 47">
              <a:extLst>
                <a:ext uri="{FF2B5EF4-FFF2-40B4-BE49-F238E27FC236}">
                  <a16:creationId xmlns:a16="http://schemas.microsoft.com/office/drawing/2014/main" id="{352A6380-32C6-F24C-AC88-77E6CE84625D}"/>
                </a:ext>
              </a:extLst>
            </p:cNvPr>
            <p:cNvGrpSpPr>
              <a:grpSpLocks noChangeAspect="1"/>
            </p:cNvGrpSpPr>
            <p:nvPr/>
          </p:nvGrpSpPr>
          <p:grpSpPr>
            <a:xfrm>
              <a:off x="-725032" y="7075299"/>
              <a:ext cx="1861200" cy="1738406"/>
              <a:chOff x="8657130" y="2323034"/>
              <a:chExt cx="1078109" cy="1006982"/>
            </a:xfrm>
            <a:solidFill>
              <a:schemeClr val="bg1">
                <a:alpha val="40000"/>
              </a:schemeClr>
            </a:solidFill>
          </p:grpSpPr>
          <p:sp>
            <p:nvSpPr>
              <p:cNvPr id="140" name="Freeform 48">
                <a:extLst>
                  <a:ext uri="{FF2B5EF4-FFF2-40B4-BE49-F238E27FC236}">
                    <a16:creationId xmlns:a16="http://schemas.microsoft.com/office/drawing/2014/main" id="{D4A8571E-E933-9544-859C-4FFD135638EC}"/>
                  </a:ext>
                </a:extLst>
              </p:cNvPr>
              <p:cNvSpPr>
                <a:spLocks noChangeArrowheads="1"/>
              </p:cNvSpPr>
              <p:nvPr/>
            </p:nvSpPr>
            <p:spPr bwMode="auto">
              <a:xfrm>
                <a:off x="8657130" y="2323034"/>
                <a:ext cx="1078109" cy="1006982"/>
              </a:xfrm>
              <a:custGeom>
                <a:avLst/>
                <a:gdLst>
                  <a:gd name="T0" fmla="*/ 228239 w 1268"/>
                  <a:gd name="T1" fmla="*/ 347237 h 1188"/>
                  <a:gd name="T2" fmla="*/ 228239 w 1268"/>
                  <a:gd name="T3" fmla="*/ 347237 h 1188"/>
                  <a:gd name="T4" fmla="*/ 198673 w 1268"/>
                  <a:gd name="T5" fmla="*/ 345440 h 1188"/>
                  <a:gd name="T6" fmla="*/ 198673 w 1268"/>
                  <a:gd name="T7" fmla="*/ 345440 h 1188"/>
                  <a:gd name="T8" fmla="*/ 183890 w 1268"/>
                  <a:gd name="T9" fmla="*/ 350832 h 1188"/>
                  <a:gd name="T10" fmla="*/ 183890 w 1268"/>
                  <a:gd name="T11" fmla="*/ 350832 h 1188"/>
                  <a:gd name="T12" fmla="*/ 119709 w 1268"/>
                  <a:gd name="T13" fmla="*/ 389294 h 1188"/>
                  <a:gd name="T14" fmla="*/ 119709 w 1268"/>
                  <a:gd name="T15" fmla="*/ 389294 h 1188"/>
                  <a:gd name="T16" fmla="*/ 72835 w 1268"/>
                  <a:gd name="T17" fmla="*/ 398280 h 1188"/>
                  <a:gd name="T18" fmla="*/ 72835 w 1268"/>
                  <a:gd name="T19" fmla="*/ 398280 h 1188"/>
                  <a:gd name="T20" fmla="*/ 90503 w 1268"/>
                  <a:gd name="T21" fmla="*/ 380307 h 1188"/>
                  <a:gd name="T22" fmla="*/ 90503 w 1268"/>
                  <a:gd name="T23" fmla="*/ 380307 h 1188"/>
                  <a:gd name="T24" fmla="*/ 107449 w 1268"/>
                  <a:gd name="T25" fmla="*/ 333937 h 1188"/>
                  <a:gd name="T26" fmla="*/ 107449 w 1268"/>
                  <a:gd name="T27" fmla="*/ 333937 h 1188"/>
                  <a:gd name="T28" fmla="*/ 106368 w 1268"/>
                  <a:gd name="T29" fmla="*/ 322435 h 1188"/>
                  <a:gd name="T30" fmla="*/ 106368 w 1268"/>
                  <a:gd name="T31" fmla="*/ 322435 h 1188"/>
                  <a:gd name="T32" fmla="*/ 98796 w 1268"/>
                  <a:gd name="T33" fmla="*/ 309494 h 1188"/>
                  <a:gd name="T34" fmla="*/ 98796 w 1268"/>
                  <a:gd name="T35" fmla="*/ 309494 h 1188"/>
                  <a:gd name="T36" fmla="*/ 26682 w 1268"/>
                  <a:gd name="T37" fmla="*/ 186559 h 1188"/>
                  <a:gd name="T38" fmla="*/ 26682 w 1268"/>
                  <a:gd name="T39" fmla="*/ 186559 h 1188"/>
                  <a:gd name="T40" fmla="*/ 228239 w 1268"/>
                  <a:gd name="T41" fmla="*/ 26600 h 1188"/>
                  <a:gd name="T42" fmla="*/ 228239 w 1268"/>
                  <a:gd name="T43" fmla="*/ 26600 h 1188"/>
                  <a:gd name="T44" fmla="*/ 429797 w 1268"/>
                  <a:gd name="T45" fmla="*/ 186559 h 1188"/>
                  <a:gd name="T46" fmla="*/ 429797 w 1268"/>
                  <a:gd name="T47" fmla="*/ 186559 h 1188"/>
                  <a:gd name="T48" fmla="*/ 228239 w 1268"/>
                  <a:gd name="T49" fmla="*/ 347237 h 1188"/>
                  <a:gd name="T50" fmla="*/ 388692 w 1268"/>
                  <a:gd name="T51" fmla="*/ 53559 h 1188"/>
                  <a:gd name="T52" fmla="*/ 388692 w 1268"/>
                  <a:gd name="T53" fmla="*/ 53559 h 1188"/>
                  <a:gd name="T54" fmla="*/ 228239 w 1268"/>
                  <a:gd name="T55" fmla="*/ 0 h 1188"/>
                  <a:gd name="T56" fmla="*/ 228239 w 1268"/>
                  <a:gd name="T57" fmla="*/ 0 h 1188"/>
                  <a:gd name="T58" fmla="*/ 67787 w 1268"/>
                  <a:gd name="T59" fmla="*/ 53559 h 1188"/>
                  <a:gd name="T60" fmla="*/ 67787 w 1268"/>
                  <a:gd name="T61" fmla="*/ 53559 h 1188"/>
                  <a:gd name="T62" fmla="*/ 0 w 1268"/>
                  <a:gd name="T63" fmla="*/ 186559 h 1188"/>
                  <a:gd name="T64" fmla="*/ 0 w 1268"/>
                  <a:gd name="T65" fmla="*/ 186559 h 1188"/>
                  <a:gd name="T66" fmla="*/ 80046 w 1268"/>
                  <a:gd name="T67" fmla="*/ 329264 h 1188"/>
                  <a:gd name="T68" fmla="*/ 80046 w 1268"/>
                  <a:gd name="T69" fmla="*/ 329264 h 1188"/>
                  <a:gd name="T70" fmla="*/ 80407 w 1268"/>
                  <a:gd name="T71" fmla="*/ 333937 h 1188"/>
                  <a:gd name="T72" fmla="*/ 80407 w 1268"/>
                  <a:gd name="T73" fmla="*/ 333937 h 1188"/>
                  <a:gd name="T74" fmla="*/ 38941 w 1268"/>
                  <a:gd name="T75" fmla="*/ 388934 h 1188"/>
                  <a:gd name="T76" fmla="*/ 38941 w 1268"/>
                  <a:gd name="T77" fmla="*/ 388934 h 1188"/>
                  <a:gd name="T78" fmla="*/ 28485 w 1268"/>
                  <a:gd name="T79" fmla="*/ 406548 h 1188"/>
                  <a:gd name="T80" fmla="*/ 28485 w 1268"/>
                  <a:gd name="T81" fmla="*/ 406548 h 1188"/>
                  <a:gd name="T82" fmla="*/ 34615 w 1268"/>
                  <a:gd name="T83" fmla="*/ 421286 h 1188"/>
                  <a:gd name="T84" fmla="*/ 34615 w 1268"/>
                  <a:gd name="T85" fmla="*/ 421286 h 1188"/>
                  <a:gd name="T86" fmla="*/ 48677 w 1268"/>
                  <a:gd name="T87" fmla="*/ 426678 h 1188"/>
                  <a:gd name="T88" fmla="*/ 48677 w 1268"/>
                  <a:gd name="T89" fmla="*/ 426678 h 1188"/>
                  <a:gd name="T90" fmla="*/ 49758 w 1268"/>
                  <a:gd name="T91" fmla="*/ 426678 h 1188"/>
                  <a:gd name="T92" fmla="*/ 49758 w 1268"/>
                  <a:gd name="T93" fmla="*/ 426678 h 1188"/>
                  <a:gd name="T94" fmla="*/ 199755 w 1268"/>
                  <a:gd name="T95" fmla="*/ 372399 h 1188"/>
                  <a:gd name="T96" fmla="*/ 199755 w 1268"/>
                  <a:gd name="T97" fmla="*/ 372399 h 1188"/>
                  <a:gd name="T98" fmla="*/ 228239 w 1268"/>
                  <a:gd name="T99" fmla="*/ 374197 h 1188"/>
                  <a:gd name="T100" fmla="*/ 228239 w 1268"/>
                  <a:gd name="T101" fmla="*/ 374197 h 1188"/>
                  <a:gd name="T102" fmla="*/ 388692 w 1268"/>
                  <a:gd name="T103" fmla="*/ 320278 h 1188"/>
                  <a:gd name="T104" fmla="*/ 388692 w 1268"/>
                  <a:gd name="T105" fmla="*/ 320278 h 1188"/>
                  <a:gd name="T106" fmla="*/ 456839 w 1268"/>
                  <a:gd name="T107" fmla="*/ 186559 h 1188"/>
                  <a:gd name="T108" fmla="*/ 456839 w 1268"/>
                  <a:gd name="T109" fmla="*/ 186559 h 1188"/>
                  <a:gd name="T110" fmla="*/ 388692 w 1268"/>
                  <a:gd name="T111" fmla="*/ 53559 h 11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188">
                    <a:moveTo>
                      <a:pt x="633" y="966"/>
                    </a:moveTo>
                    <a:lnTo>
                      <a:pt x="633" y="966"/>
                    </a:lnTo>
                    <a:cubicBezTo>
                      <a:pt x="606" y="966"/>
                      <a:pt x="577" y="965"/>
                      <a:pt x="551" y="961"/>
                    </a:cubicBezTo>
                    <a:cubicBezTo>
                      <a:pt x="535" y="959"/>
                      <a:pt x="522" y="965"/>
                      <a:pt x="510" y="976"/>
                    </a:cubicBezTo>
                    <a:cubicBezTo>
                      <a:pt x="458" y="1026"/>
                      <a:pt x="400" y="1062"/>
                      <a:pt x="332" y="1083"/>
                    </a:cubicBezTo>
                    <a:cubicBezTo>
                      <a:pt x="293" y="1095"/>
                      <a:pt x="251" y="1104"/>
                      <a:pt x="202" y="1108"/>
                    </a:cubicBezTo>
                    <a:cubicBezTo>
                      <a:pt x="221" y="1094"/>
                      <a:pt x="237" y="1076"/>
                      <a:pt x="251" y="1058"/>
                    </a:cubicBezTo>
                    <a:cubicBezTo>
                      <a:pt x="282" y="1018"/>
                      <a:pt x="298" y="974"/>
                      <a:pt x="298" y="929"/>
                    </a:cubicBezTo>
                    <a:cubicBezTo>
                      <a:pt x="298" y="917"/>
                      <a:pt x="296" y="907"/>
                      <a:pt x="295" y="897"/>
                    </a:cubicBezTo>
                    <a:cubicBezTo>
                      <a:pt x="293" y="882"/>
                      <a:pt x="286" y="870"/>
                      <a:pt x="274" y="861"/>
                    </a:cubicBezTo>
                    <a:cubicBezTo>
                      <a:pt x="146" y="777"/>
                      <a:pt x="74" y="651"/>
                      <a:pt x="74" y="519"/>
                    </a:cubicBezTo>
                    <a:cubicBezTo>
                      <a:pt x="74" y="273"/>
                      <a:pt x="324" y="74"/>
                      <a:pt x="633" y="74"/>
                    </a:cubicBezTo>
                    <a:cubicBezTo>
                      <a:pt x="942" y="74"/>
                      <a:pt x="1192" y="273"/>
                      <a:pt x="1192" y="519"/>
                    </a:cubicBezTo>
                    <a:cubicBezTo>
                      <a:pt x="1192" y="766"/>
                      <a:pt x="942" y="966"/>
                      <a:pt x="633" y="966"/>
                    </a:cubicBezTo>
                    <a:close/>
                    <a:moveTo>
                      <a:pt x="1078" y="149"/>
                    </a:moveTo>
                    <a:lnTo>
                      <a:pt x="1078" y="149"/>
                    </a:lnTo>
                    <a:cubicBezTo>
                      <a:pt x="958" y="53"/>
                      <a:pt x="801" y="0"/>
                      <a:pt x="633" y="0"/>
                    </a:cubicBezTo>
                    <a:cubicBezTo>
                      <a:pt x="465" y="0"/>
                      <a:pt x="307" y="53"/>
                      <a:pt x="188" y="149"/>
                    </a:cubicBezTo>
                    <a:cubicBezTo>
                      <a:pt x="67" y="248"/>
                      <a:pt x="0" y="380"/>
                      <a:pt x="0" y="519"/>
                    </a:cubicBezTo>
                    <a:cubicBezTo>
                      <a:pt x="0" y="673"/>
                      <a:pt x="80" y="817"/>
                      <a:pt x="222" y="916"/>
                    </a:cubicBezTo>
                    <a:cubicBezTo>
                      <a:pt x="223" y="920"/>
                      <a:pt x="223" y="925"/>
                      <a:pt x="223" y="929"/>
                    </a:cubicBezTo>
                    <a:cubicBezTo>
                      <a:pt x="223" y="974"/>
                      <a:pt x="193" y="1038"/>
                      <a:pt x="108" y="1082"/>
                    </a:cubicBezTo>
                    <a:cubicBezTo>
                      <a:pt x="91" y="1092"/>
                      <a:pt x="79" y="1110"/>
                      <a:pt x="79" y="1131"/>
                    </a:cubicBezTo>
                    <a:cubicBezTo>
                      <a:pt x="79" y="1147"/>
                      <a:pt x="85" y="1162"/>
                      <a:pt x="96" y="1172"/>
                    </a:cubicBezTo>
                    <a:cubicBezTo>
                      <a:pt x="107" y="1183"/>
                      <a:pt x="120" y="1187"/>
                      <a:pt x="135" y="1187"/>
                    </a:cubicBezTo>
                    <a:cubicBezTo>
                      <a:pt x="137" y="1187"/>
                      <a:pt x="137" y="1187"/>
                      <a:pt x="138" y="1187"/>
                    </a:cubicBezTo>
                    <a:cubicBezTo>
                      <a:pt x="268" y="1183"/>
                      <a:pt x="419" y="1160"/>
                      <a:pt x="554" y="1036"/>
                    </a:cubicBezTo>
                    <a:cubicBezTo>
                      <a:pt x="579" y="1039"/>
                      <a:pt x="606" y="1041"/>
                      <a:pt x="633" y="1041"/>
                    </a:cubicBezTo>
                    <a:cubicBezTo>
                      <a:pt x="801" y="1041"/>
                      <a:pt x="959" y="987"/>
                      <a:pt x="1078" y="891"/>
                    </a:cubicBezTo>
                    <a:cubicBezTo>
                      <a:pt x="1199" y="792"/>
                      <a:pt x="1267" y="660"/>
                      <a:pt x="1267" y="519"/>
                    </a:cubicBezTo>
                    <a:cubicBezTo>
                      <a:pt x="1267" y="380"/>
                      <a:pt x="1199" y="248"/>
                      <a:pt x="1078" y="1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1" name="Freeform 51">
                <a:extLst>
                  <a:ext uri="{FF2B5EF4-FFF2-40B4-BE49-F238E27FC236}">
                    <a16:creationId xmlns:a16="http://schemas.microsoft.com/office/drawing/2014/main" id="{02BF3C73-4D42-9347-8BB6-745108F7852A}"/>
                  </a:ext>
                </a:extLst>
              </p:cNvPr>
              <p:cNvSpPr>
                <a:spLocks noChangeArrowheads="1"/>
              </p:cNvSpPr>
              <p:nvPr/>
            </p:nvSpPr>
            <p:spPr bwMode="auto">
              <a:xfrm>
                <a:off x="8877993" y="2629995"/>
                <a:ext cx="640126" cy="325677"/>
              </a:xfrm>
              <a:custGeom>
                <a:avLst/>
                <a:gdLst>
                  <a:gd name="T0" fmla="*/ 228144 w 752"/>
                  <a:gd name="T1" fmla="*/ 111067 h 383"/>
                  <a:gd name="T2" fmla="*/ 244388 w 752"/>
                  <a:gd name="T3" fmla="*/ 95200 h 383"/>
                  <a:gd name="T4" fmla="*/ 109740 w 752"/>
                  <a:gd name="T5" fmla="*/ 111067 h 383"/>
                  <a:gd name="T6" fmla="*/ 93857 w 752"/>
                  <a:gd name="T7" fmla="*/ 95200 h 383"/>
                  <a:gd name="T8" fmla="*/ 109740 w 752"/>
                  <a:gd name="T9" fmla="*/ 111067 h 383"/>
                  <a:gd name="T10" fmla="*/ 42596 w 752"/>
                  <a:gd name="T11" fmla="*/ 27406 h 383"/>
                  <a:gd name="T12" fmla="*/ 26352 w 752"/>
                  <a:gd name="T13" fmla="*/ 42912 h 383"/>
                  <a:gd name="T14" fmla="*/ 162083 w 752"/>
                  <a:gd name="T15" fmla="*/ 27406 h 383"/>
                  <a:gd name="T16" fmla="*/ 177244 w 752"/>
                  <a:gd name="T17" fmla="*/ 42912 h 383"/>
                  <a:gd name="T18" fmla="*/ 162083 w 752"/>
                  <a:gd name="T19" fmla="*/ 27406 h 383"/>
                  <a:gd name="T20" fmla="*/ 225617 w 752"/>
                  <a:gd name="T21" fmla="*/ 68515 h 383"/>
                  <a:gd name="T22" fmla="*/ 221285 w 752"/>
                  <a:gd name="T23" fmla="*/ 68515 h 383"/>
                  <a:gd name="T24" fmla="*/ 203597 w 752"/>
                  <a:gd name="T25" fmla="*/ 50845 h 383"/>
                  <a:gd name="T26" fmla="*/ 204679 w 752"/>
                  <a:gd name="T27" fmla="*/ 24882 h 383"/>
                  <a:gd name="T28" fmla="*/ 180132 w 752"/>
                  <a:gd name="T29" fmla="*/ 0 h 383"/>
                  <a:gd name="T30" fmla="*/ 159195 w 752"/>
                  <a:gd name="T31" fmla="*/ 0 h 383"/>
                  <a:gd name="T32" fmla="*/ 135009 w 752"/>
                  <a:gd name="T33" fmla="*/ 45436 h 383"/>
                  <a:gd name="T34" fmla="*/ 135731 w 752"/>
                  <a:gd name="T35" fmla="*/ 51206 h 383"/>
                  <a:gd name="T36" fmla="*/ 118043 w 752"/>
                  <a:gd name="T37" fmla="*/ 68876 h 383"/>
                  <a:gd name="T38" fmla="*/ 91330 w 752"/>
                  <a:gd name="T39" fmla="*/ 68515 h 383"/>
                  <a:gd name="T40" fmla="*/ 86637 w 752"/>
                  <a:gd name="T41" fmla="*/ 68876 h 383"/>
                  <a:gd name="T42" fmla="*/ 68948 w 752"/>
                  <a:gd name="T43" fmla="*/ 51206 h 383"/>
                  <a:gd name="T44" fmla="*/ 69309 w 752"/>
                  <a:gd name="T45" fmla="*/ 24882 h 383"/>
                  <a:gd name="T46" fmla="*/ 44762 w 752"/>
                  <a:gd name="T47" fmla="*/ 0 h 383"/>
                  <a:gd name="T48" fmla="*/ 23825 w 752"/>
                  <a:gd name="T49" fmla="*/ 0 h 383"/>
                  <a:gd name="T50" fmla="*/ 0 w 752"/>
                  <a:gd name="T51" fmla="*/ 45436 h 383"/>
                  <a:gd name="T52" fmla="*/ 23825 w 752"/>
                  <a:gd name="T53" fmla="*/ 69597 h 383"/>
                  <a:gd name="T54" fmla="*/ 44762 w 752"/>
                  <a:gd name="T55" fmla="*/ 69597 h 383"/>
                  <a:gd name="T56" fmla="*/ 67866 w 752"/>
                  <a:gd name="T57" fmla="*/ 87988 h 383"/>
                  <a:gd name="T58" fmla="*/ 67144 w 752"/>
                  <a:gd name="T59" fmla="*/ 92315 h 383"/>
                  <a:gd name="T60" fmla="*/ 67144 w 752"/>
                  <a:gd name="T61" fmla="*/ 113230 h 383"/>
                  <a:gd name="T62" fmla="*/ 112267 w 752"/>
                  <a:gd name="T63" fmla="*/ 137751 h 383"/>
                  <a:gd name="T64" fmla="*/ 136814 w 752"/>
                  <a:gd name="T65" fmla="*/ 113230 h 383"/>
                  <a:gd name="T66" fmla="*/ 136814 w 752"/>
                  <a:gd name="T67" fmla="*/ 92315 h 383"/>
                  <a:gd name="T68" fmla="*/ 155585 w 752"/>
                  <a:gd name="T69" fmla="*/ 69597 h 383"/>
                  <a:gd name="T70" fmla="*/ 159195 w 752"/>
                  <a:gd name="T71" fmla="*/ 69597 h 383"/>
                  <a:gd name="T72" fmla="*/ 180132 w 752"/>
                  <a:gd name="T73" fmla="*/ 69597 h 383"/>
                  <a:gd name="T74" fmla="*/ 202153 w 752"/>
                  <a:gd name="T75" fmla="*/ 87267 h 383"/>
                  <a:gd name="T76" fmla="*/ 201431 w 752"/>
                  <a:gd name="T77" fmla="*/ 92315 h 383"/>
                  <a:gd name="T78" fmla="*/ 201431 w 752"/>
                  <a:gd name="T79" fmla="*/ 113230 h 383"/>
                  <a:gd name="T80" fmla="*/ 246193 w 752"/>
                  <a:gd name="T81" fmla="*/ 137751 h 383"/>
                  <a:gd name="T82" fmla="*/ 271101 w 752"/>
                  <a:gd name="T83" fmla="*/ 113230 h 383"/>
                  <a:gd name="T84" fmla="*/ 271101 w 752"/>
                  <a:gd name="T85" fmla="*/ 92315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383">
                    <a:moveTo>
                      <a:pt x="677" y="308"/>
                    </a:moveTo>
                    <a:lnTo>
                      <a:pt x="632" y="308"/>
                    </a:lnTo>
                    <a:lnTo>
                      <a:pt x="632" y="264"/>
                    </a:lnTo>
                    <a:lnTo>
                      <a:pt x="677" y="264"/>
                    </a:lnTo>
                    <a:lnTo>
                      <a:pt x="677" y="308"/>
                    </a:lnTo>
                    <a:close/>
                    <a:moveTo>
                      <a:pt x="304" y="308"/>
                    </a:moveTo>
                    <a:lnTo>
                      <a:pt x="260" y="308"/>
                    </a:lnTo>
                    <a:lnTo>
                      <a:pt x="260" y="264"/>
                    </a:lnTo>
                    <a:lnTo>
                      <a:pt x="304" y="264"/>
                    </a:lnTo>
                    <a:lnTo>
                      <a:pt x="304" y="308"/>
                    </a:lnTo>
                    <a:close/>
                    <a:moveTo>
                      <a:pt x="73" y="76"/>
                    </a:moveTo>
                    <a:lnTo>
                      <a:pt x="118" y="76"/>
                    </a:lnTo>
                    <a:lnTo>
                      <a:pt x="118" y="119"/>
                    </a:lnTo>
                    <a:lnTo>
                      <a:pt x="73" y="119"/>
                    </a:lnTo>
                    <a:lnTo>
                      <a:pt x="73" y="76"/>
                    </a:lnTo>
                    <a:close/>
                    <a:moveTo>
                      <a:pt x="449" y="76"/>
                    </a:moveTo>
                    <a:lnTo>
                      <a:pt x="491" y="76"/>
                    </a:lnTo>
                    <a:lnTo>
                      <a:pt x="491" y="119"/>
                    </a:lnTo>
                    <a:lnTo>
                      <a:pt x="449" y="119"/>
                    </a:lnTo>
                    <a:lnTo>
                      <a:pt x="449" y="76"/>
                    </a:lnTo>
                    <a:close/>
                    <a:moveTo>
                      <a:pt x="682" y="190"/>
                    </a:moveTo>
                    <a:lnTo>
                      <a:pt x="625" y="190"/>
                    </a:lnTo>
                    <a:cubicBezTo>
                      <a:pt x="622" y="190"/>
                      <a:pt x="617" y="190"/>
                      <a:pt x="613" y="190"/>
                    </a:cubicBezTo>
                    <a:lnTo>
                      <a:pt x="564" y="141"/>
                    </a:lnTo>
                    <a:cubicBezTo>
                      <a:pt x="565" y="137"/>
                      <a:pt x="567" y="132"/>
                      <a:pt x="567" y="126"/>
                    </a:cubicBezTo>
                    <a:lnTo>
                      <a:pt x="567" y="69"/>
                    </a:lnTo>
                    <a:cubicBezTo>
                      <a:pt x="567" y="32"/>
                      <a:pt x="536" y="0"/>
                      <a:pt x="499" y="0"/>
                    </a:cubicBezTo>
                    <a:lnTo>
                      <a:pt x="441" y="0"/>
                    </a:lnTo>
                    <a:cubicBezTo>
                      <a:pt x="404" y="0"/>
                      <a:pt x="374" y="32"/>
                      <a:pt x="374" y="69"/>
                    </a:cubicBezTo>
                    <a:lnTo>
                      <a:pt x="374" y="126"/>
                    </a:lnTo>
                    <a:cubicBezTo>
                      <a:pt x="374" y="132"/>
                      <a:pt x="374" y="137"/>
                      <a:pt x="376" y="142"/>
                    </a:cubicBezTo>
                    <a:lnTo>
                      <a:pt x="327" y="191"/>
                    </a:lnTo>
                    <a:cubicBezTo>
                      <a:pt x="323" y="190"/>
                      <a:pt x="317" y="190"/>
                      <a:pt x="311" y="190"/>
                    </a:cubicBezTo>
                    <a:lnTo>
                      <a:pt x="253" y="190"/>
                    </a:lnTo>
                    <a:cubicBezTo>
                      <a:pt x="248" y="190"/>
                      <a:pt x="244" y="190"/>
                      <a:pt x="240" y="191"/>
                    </a:cubicBezTo>
                    <a:lnTo>
                      <a:pt x="191" y="142"/>
                    </a:lnTo>
                    <a:cubicBezTo>
                      <a:pt x="191" y="137"/>
                      <a:pt x="192" y="132"/>
                      <a:pt x="192" y="126"/>
                    </a:cubicBezTo>
                    <a:lnTo>
                      <a:pt x="192" y="69"/>
                    </a:lnTo>
                    <a:cubicBezTo>
                      <a:pt x="192" y="32"/>
                      <a:pt x="161" y="0"/>
                      <a:pt x="124" y="0"/>
                    </a:cubicBezTo>
                    <a:lnTo>
                      <a:pt x="66" y="0"/>
                    </a:lnTo>
                    <a:cubicBezTo>
                      <a:pt x="29" y="0"/>
                      <a:pt x="0" y="32"/>
                      <a:pt x="0" y="69"/>
                    </a:cubicBezTo>
                    <a:lnTo>
                      <a:pt x="0" y="126"/>
                    </a:lnTo>
                    <a:cubicBezTo>
                      <a:pt x="0" y="163"/>
                      <a:pt x="29" y="193"/>
                      <a:pt x="66" y="193"/>
                    </a:cubicBezTo>
                    <a:lnTo>
                      <a:pt x="124" y="193"/>
                    </a:lnTo>
                    <a:cubicBezTo>
                      <a:pt x="129" y="193"/>
                      <a:pt x="132" y="193"/>
                      <a:pt x="136" y="193"/>
                    </a:cubicBezTo>
                    <a:lnTo>
                      <a:pt x="188" y="244"/>
                    </a:lnTo>
                    <a:cubicBezTo>
                      <a:pt x="186" y="248"/>
                      <a:pt x="186" y="252"/>
                      <a:pt x="186" y="256"/>
                    </a:cubicBezTo>
                    <a:lnTo>
                      <a:pt x="186" y="314"/>
                    </a:lnTo>
                    <a:cubicBezTo>
                      <a:pt x="186" y="351"/>
                      <a:pt x="216" y="382"/>
                      <a:pt x="253" y="382"/>
                    </a:cubicBezTo>
                    <a:lnTo>
                      <a:pt x="311" y="382"/>
                    </a:lnTo>
                    <a:cubicBezTo>
                      <a:pt x="348" y="382"/>
                      <a:pt x="379" y="351"/>
                      <a:pt x="379" y="314"/>
                    </a:cubicBezTo>
                    <a:lnTo>
                      <a:pt x="379" y="256"/>
                    </a:lnTo>
                    <a:cubicBezTo>
                      <a:pt x="379" y="253"/>
                      <a:pt x="377" y="249"/>
                      <a:pt x="377" y="246"/>
                    </a:cubicBezTo>
                    <a:lnTo>
                      <a:pt x="431" y="193"/>
                    </a:lnTo>
                    <a:cubicBezTo>
                      <a:pt x="434" y="193"/>
                      <a:pt x="438" y="193"/>
                      <a:pt x="441" y="193"/>
                    </a:cubicBezTo>
                    <a:lnTo>
                      <a:pt x="499" y="193"/>
                    </a:lnTo>
                    <a:cubicBezTo>
                      <a:pt x="503" y="193"/>
                      <a:pt x="506" y="193"/>
                      <a:pt x="511" y="193"/>
                    </a:cubicBezTo>
                    <a:lnTo>
                      <a:pt x="560" y="242"/>
                    </a:lnTo>
                    <a:cubicBezTo>
                      <a:pt x="558" y="246"/>
                      <a:pt x="558" y="252"/>
                      <a:pt x="558" y="256"/>
                    </a:cubicBezTo>
                    <a:lnTo>
                      <a:pt x="558" y="314"/>
                    </a:lnTo>
                    <a:cubicBezTo>
                      <a:pt x="558" y="351"/>
                      <a:pt x="588" y="382"/>
                      <a:pt x="625" y="382"/>
                    </a:cubicBezTo>
                    <a:lnTo>
                      <a:pt x="682" y="382"/>
                    </a:lnTo>
                    <a:cubicBezTo>
                      <a:pt x="721" y="382"/>
                      <a:pt x="751" y="351"/>
                      <a:pt x="751" y="314"/>
                    </a:cubicBezTo>
                    <a:lnTo>
                      <a:pt x="751" y="256"/>
                    </a:lnTo>
                    <a:cubicBezTo>
                      <a:pt x="751" y="219"/>
                      <a:pt x="721" y="190"/>
                      <a:pt x="682" y="19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39" name="TextBox 36">
              <a:extLst>
                <a:ext uri="{FF2B5EF4-FFF2-40B4-BE49-F238E27FC236}">
                  <a16:creationId xmlns:a16="http://schemas.microsoft.com/office/drawing/2014/main" id="{3D2D0D5F-F7C1-D24E-8AC2-BE28DDE4A99D}"/>
                </a:ext>
              </a:extLst>
            </p:cNvPr>
            <p:cNvSpPr txBox="1"/>
            <p:nvPr/>
          </p:nvSpPr>
          <p:spPr>
            <a:xfrm>
              <a:off x="1567941" y="7036378"/>
              <a:ext cx="3931944" cy="1716496"/>
            </a:xfrm>
            <a:prstGeom prst="rect">
              <a:avLst/>
            </a:prstGeom>
            <a:noFill/>
          </p:spPr>
          <p:txBody>
            <a:bodyPr wrap="square" rtlCol="0">
              <a:spAutoFit/>
            </a:bodyPr>
            <a:lstStyle/>
            <a:p>
              <a:pPr>
                <a:lnSpc>
                  <a:spcPts val="4299"/>
                </a:lnSpc>
              </a:pPr>
              <a:r>
                <a:rPr lang="en-US" sz="2800" dirty="0">
                  <a:solidFill>
                    <a:schemeClr val="bg1"/>
                  </a:solidFill>
                  <a:latin typeface="Poppins ExtraLight" pitchFamily="2" charset="77"/>
                  <a:ea typeface="Lato Light" panose="020F0502020204030203" pitchFamily="34" charset="0"/>
                  <a:cs typeface="Poppins ExtraLight" pitchFamily="2" charset="77"/>
                </a:rPr>
                <a:t>That’s why we provide point and click solutions.</a:t>
              </a:r>
              <a:endParaRPr lang="en-US" sz="2800" dirty="0">
                <a:solidFill>
                  <a:schemeClr val="bg1"/>
                </a:solidFill>
                <a:latin typeface="Poppins ExtraLight" pitchFamily="2" charset="77"/>
                <a:ea typeface="Roboto Light" panose="02000000000000000000" pitchFamily="2" charset="0"/>
                <a:cs typeface="Poppins ExtraLight" pitchFamily="2" charset="77"/>
              </a:endParaRPr>
            </a:p>
          </p:txBody>
        </p:sp>
      </p:grpSp>
      <p:grpSp>
        <p:nvGrpSpPr>
          <p:cNvPr id="142" name="Grupo 141">
            <a:extLst>
              <a:ext uri="{FF2B5EF4-FFF2-40B4-BE49-F238E27FC236}">
                <a16:creationId xmlns:a16="http://schemas.microsoft.com/office/drawing/2014/main" id="{F7EBFEB1-166E-B34F-ABAC-CE52137FA1F9}"/>
              </a:ext>
            </a:extLst>
          </p:cNvPr>
          <p:cNvGrpSpPr/>
          <p:nvPr/>
        </p:nvGrpSpPr>
        <p:grpSpPr>
          <a:xfrm>
            <a:off x="-627846" y="9727218"/>
            <a:ext cx="6267517" cy="2341724"/>
            <a:chOff x="-627846" y="9727218"/>
            <a:chExt cx="6267517" cy="2341724"/>
          </a:xfrm>
        </p:grpSpPr>
        <p:sp>
          <p:nvSpPr>
            <p:cNvPr id="143" name="TextBox 123">
              <a:extLst>
                <a:ext uri="{FF2B5EF4-FFF2-40B4-BE49-F238E27FC236}">
                  <a16:creationId xmlns:a16="http://schemas.microsoft.com/office/drawing/2014/main" id="{199DAA68-0C96-F444-AC1D-8FAD286489F0}"/>
                </a:ext>
              </a:extLst>
            </p:cNvPr>
            <p:cNvSpPr txBox="1"/>
            <p:nvPr/>
          </p:nvSpPr>
          <p:spPr>
            <a:xfrm rot="5400000">
              <a:off x="1656053" y="8085324"/>
              <a:ext cx="2341724" cy="5625512"/>
            </a:xfrm>
            <a:prstGeom prst="rect">
              <a:avLst/>
            </a:prstGeom>
            <a:gradFill>
              <a:gsLst>
                <a:gs pos="100000">
                  <a:schemeClr val="accent4"/>
                </a:gs>
                <a:gs pos="0">
                  <a:schemeClr val="accent3"/>
                </a:gs>
              </a:gsLst>
              <a:lin ang="13200000" scaled="0"/>
            </a:gradFill>
            <a:ln w="28575" cmpd="sng">
              <a:noFill/>
            </a:ln>
          </p:spPr>
          <p:txBody>
            <a:bodyPr wrap="square" lIns="243840" tIns="121920" rIns="243840" bIns="121920" rtlCol="0" anchor="b" anchorCtr="0">
              <a:spAutoFit/>
            </a:bodyPr>
            <a:lstStyle/>
            <a:p>
              <a:pPr algn="ctr">
                <a:lnSpc>
                  <a:spcPts val="6080"/>
                </a:lnSpc>
              </a:pPr>
              <a:endParaRPr lang="en-US" dirty="0">
                <a:solidFill>
                  <a:srgbClr val="FFFFFF"/>
                </a:solidFill>
                <a:latin typeface="Lato" panose="020F0502020204030203" pitchFamily="34" charset="0"/>
                <a:ea typeface="Lato" panose="020F0502020204030203" pitchFamily="34" charset="0"/>
                <a:cs typeface="Lato" panose="020F0502020204030203" pitchFamily="34" charset="0"/>
              </a:endParaRPr>
            </a:p>
          </p:txBody>
        </p:sp>
        <p:sp>
          <p:nvSpPr>
            <p:cNvPr id="144" name="TextBox 36">
              <a:extLst>
                <a:ext uri="{FF2B5EF4-FFF2-40B4-BE49-F238E27FC236}">
                  <a16:creationId xmlns:a16="http://schemas.microsoft.com/office/drawing/2014/main" id="{A523CC7A-57CC-FC4D-AE04-811AABD1FE85}"/>
                </a:ext>
              </a:extLst>
            </p:cNvPr>
            <p:cNvSpPr txBox="1"/>
            <p:nvPr/>
          </p:nvSpPr>
          <p:spPr>
            <a:xfrm>
              <a:off x="1631003" y="10063358"/>
              <a:ext cx="3931944" cy="1716496"/>
            </a:xfrm>
            <a:prstGeom prst="rect">
              <a:avLst/>
            </a:prstGeom>
            <a:noFill/>
          </p:spPr>
          <p:txBody>
            <a:bodyPr wrap="square" rtlCol="0">
              <a:spAutoFit/>
            </a:bodyPr>
            <a:lstStyle/>
            <a:p>
              <a:pPr>
                <a:lnSpc>
                  <a:spcPts val="4299"/>
                </a:lnSpc>
              </a:pPr>
              <a:r>
                <a:rPr lang="en-US" sz="2800" dirty="0">
                  <a:solidFill>
                    <a:schemeClr val="bg1"/>
                  </a:solidFill>
                  <a:latin typeface="Poppins ExtraLight" pitchFamily="2" charset="77"/>
                  <a:ea typeface="Lato Light" panose="020F0502020204030203" pitchFamily="34" charset="0"/>
                  <a:cs typeface="Poppins ExtraLight" pitchFamily="2" charset="77"/>
                </a:rPr>
                <a:t>That’s why we provide point and click solutions.</a:t>
              </a:r>
              <a:endParaRPr lang="en-US" sz="2800" dirty="0">
                <a:solidFill>
                  <a:schemeClr val="bg1"/>
                </a:solidFill>
                <a:latin typeface="Poppins ExtraLight" pitchFamily="2" charset="77"/>
                <a:ea typeface="Roboto Light" panose="02000000000000000000" pitchFamily="2" charset="0"/>
                <a:cs typeface="Poppins ExtraLight" pitchFamily="2" charset="77"/>
              </a:endParaRPr>
            </a:p>
          </p:txBody>
        </p:sp>
        <p:grpSp>
          <p:nvGrpSpPr>
            <p:cNvPr id="145" name="Group 38">
              <a:extLst>
                <a:ext uri="{FF2B5EF4-FFF2-40B4-BE49-F238E27FC236}">
                  <a16:creationId xmlns:a16="http://schemas.microsoft.com/office/drawing/2014/main" id="{99A0DDF3-169D-4348-A7DA-0CB294D68935}"/>
                </a:ext>
              </a:extLst>
            </p:cNvPr>
            <p:cNvGrpSpPr>
              <a:grpSpLocks noChangeAspect="1"/>
            </p:cNvGrpSpPr>
            <p:nvPr/>
          </p:nvGrpSpPr>
          <p:grpSpPr>
            <a:xfrm>
              <a:off x="-627846" y="9938704"/>
              <a:ext cx="1861200" cy="1874127"/>
              <a:chOff x="5231890" y="4370690"/>
              <a:chExt cx="1078109" cy="1085596"/>
            </a:xfrm>
            <a:solidFill>
              <a:schemeClr val="bg1">
                <a:alpha val="40000"/>
              </a:schemeClr>
            </a:solidFill>
          </p:grpSpPr>
          <p:sp>
            <p:nvSpPr>
              <p:cNvPr id="146" name="Freeform 23">
                <a:extLst>
                  <a:ext uri="{FF2B5EF4-FFF2-40B4-BE49-F238E27FC236}">
                    <a16:creationId xmlns:a16="http://schemas.microsoft.com/office/drawing/2014/main" id="{2EFF4B71-5AED-7F43-B653-CE57AE62F6B1}"/>
                  </a:ext>
                </a:extLst>
              </p:cNvPr>
              <p:cNvSpPr>
                <a:spLocks noChangeArrowheads="1"/>
              </p:cNvSpPr>
              <p:nvPr/>
            </p:nvSpPr>
            <p:spPr bwMode="auto">
              <a:xfrm>
                <a:off x="5231890" y="4378177"/>
                <a:ext cx="1078109" cy="1078109"/>
              </a:xfrm>
              <a:custGeom>
                <a:avLst/>
                <a:gdLst>
                  <a:gd name="T0" fmla="*/ 443509 w 1269"/>
                  <a:gd name="T1" fmla="*/ 430157 h 1268"/>
                  <a:gd name="T2" fmla="*/ 46477 w 1269"/>
                  <a:gd name="T3" fmla="*/ 430157 h 1268"/>
                  <a:gd name="T4" fmla="*/ 46477 w 1269"/>
                  <a:gd name="T5" fmla="*/ 430157 h 1268"/>
                  <a:gd name="T6" fmla="*/ 26661 w 1269"/>
                  <a:gd name="T7" fmla="*/ 410326 h 1268"/>
                  <a:gd name="T8" fmla="*/ 26661 w 1269"/>
                  <a:gd name="T9" fmla="*/ 12980 h 1268"/>
                  <a:gd name="T10" fmla="*/ 26661 w 1269"/>
                  <a:gd name="T11" fmla="*/ 12980 h 1268"/>
                  <a:gd name="T12" fmla="*/ 13330 w 1269"/>
                  <a:gd name="T13" fmla="*/ 0 h 1268"/>
                  <a:gd name="T14" fmla="*/ 13330 w 1269"/>
                  <a:gd name="T15" fmla="*/ 0 h 1268"/>
                  <a:gd name="T16" fmla="*/ 0 w 1269"/>
                  <a:gd name="T17" fmla="*/ 12980 h 1268"/>
                  <a:gd name="T18" fmla="*/ 0 w 1269"/>
                  <a:gd name="T19" fmla="*/ 410326 h 1268"/>
                  <a:gd name="T20" fmla="*/ 0 w 1269"/>
                  <a:gd name="T21" fmla="*/ 410326 h 1268"/>
                  <a:gd name="T22" fmla="*/ 46477 w 1269"/>
                  <a:gd name="T23" fmla="*/ 456839 h 1268"/>
                  <a:gd name="T24" fmla="*/ 443509 w 1269"/>
                  <a:gd name="T25" fmla="*/ 456839 h 1268"/>
                  <a:gd name="T26" fmla="*/ 443509 w 1269"/>
                  <a:gd name="T27" fmla="*/ 456839 h 1268"/>
                  <a:gd name="T28" fmla="*/ 456840 w 1269"/>
                  <a:gd name="T29" fmla="*/ 443498 h 1268"/>
                  <a:gd name="T30" fmla="*/ 456840 w 1269"/>
                  <a:gd name="T31" fmla="*/ 443498 h 1268"/>
                  <a:gd name="T32" fmla="*/ 443509 w 1269"/>
                  <a:gd name="T33" fmla="*/ 430157 h 12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269" h="1268">
                    <a:moveTo>
                      <a:pt x="1231" y="1193"/>
                    </a:moveTo>
                    <a:lnTo>
                      <a:pt x="129" y="1193"/>
                    </a:lnTo>
                    <a:cubicBezTo>
                      <a:pt x="99" y="1193"/>
                      <a:pt x="74" y="1168"/>
                      <a:pt x="74" y="1138"/>
                    </a:cubicBezTo>
                    <a:lnTo>
                      <a:pt x="74" y="36"/>
                    </a:lnTo>
                    <a:cubicBezTo>
                      <a:pt x="74" y="16"/>
                      <a:pt x="58" y="0"/>
                      <a:pt x="37" y="0"/>
                    </a:cubicBezTo>
                    <a:cubicBezTo>
                      <a:pt x="16" y="0"/>
                      <a:pt x="0" y="16"/>
                      <a:pt x="0" y="36"/>
                    </a:cubicBezTo>
                    <a:lnTo>
                      <a:pt x="0" y="1138"/>
                    </a:lnTo>
                    <a:cubicBezTo>
                      <a:pt x="0" y="1209"/>
                      <a:pt x="58" y="1267"/>
                      <a:pt x="129" y="1267"/>
                    </a:cubicBezTo>
                    <a:lnTo>
                      <a:pt x="1231" y="1267"/>
                    </a:lnTo>
                    <a:cubicBezTo>
                      <a:pt x="1250" y="1267"/>
                      <a:pt x="1268" y="1251"/>
                      <a:pt x="1268" y="1230"/>
                    </a:cubicBezTo>
                    <a:cubicBezTo>
                      <a:pt x="1268" y="1209"/>
                      <a:pt x="1250" y="1193"/>
                      <a:pt x="1231" y="119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7" name="Freeform 24">
                <a:extLst>
                  <a:ext uri="{FF2B5EF4-FFF2-40B4-BE49-F238E27FC236}">
                    <a16:creationId xmlns:a16="http://schemas.microsoft.com/office/drawing/2014/main" id="{BD5F2983-24B8-EE4F-A7C8-4A6E34F95105}"/>
                  </a:ext>
                </a:extLst>
              </p:cNvPr>
              <p:cNvSpPr>
                <a:spLocks noChangeArrowheads="1"/>
              </p:cNvSpPr>
              <p:nvPr/>
            </p:nvSpPr>
            <p:spPr bwMode="auto">
              <a:xfrm>
                <a:off x="6167748" y="4748778"/>
                <a:ext cx="63637" cy="576489"/>
              </a:xfrm>
              <a:custGeom>
                <a:avLst/>
                <a:gdLst>
                  <a:gd name="T0" fmla="*/ 13314 w 75"/>
                  <a:gd name="T1" fmla="*/ 244115 h 679"/>
                  <a:gd name="T2" fmla="*/ 13314 w 75"/>
                  <a:gd name="T3" fmla="*/ 244115 h 679"/>
                  <a:gd name="T4" fmla="*/ 26627 w 75"/>
                  <a:gd name="T5" fmla="*/ 230433 h 679"/>
                  <a:gd name="T6" fmla="*/ 26627 w 75"/>
                  <a:gd name="T7" fmla="*/ 13322 h 679"/>
                  <a:gd name="T8" fmla="*/ 26627 w 75"/>
                  <a:gd name="T9" fmla="*/ 13322 h 679"/>
                  <a:gd name="T10" fmla="*/ 13314 w 75"/>
                  <a:gd name="T11" fmla="*/ 0 h 679"/>
                  <a:gd name="T12" fmla="*/ 13314 w 75"/>
                  <a:gd name="T13" fmla="*/ 0 h 679"/>
                  <a:gd name="T14" fmla="*/ 0 w 75"/>
                  <a:gd name="T15" fmla="*/ 13322 h 679"/>
                  <a:gd name="T16" fmla="*/ 0 w 75"/>
                  <a:gd name="T17" fmla="*/ 230433 h 679"/>
                  <a:gd name="T18" fmla="*/ 0 w 75"/>
                  <a:gd name="T19" fmla="*/ 230433 h 679"/>
                  <a:gd name="T20" fmla="*/ 13314 w 75"/>
                  <a:gd name="T21" fmla="*/ 244115 h 6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679">
                    <a:moveTo>
                      <a:pt x="37" y="678"/>
                    </a:moveTo>
                    <a:lnTo>
                      <a:pt x="37" y="678"/>
                    </a:lnTo>
                    <a:cubicBezTo>
                      <a:pt x="58" y="678"/>
                      <a:pt x="74" y="661"/>
                      <a:pt x="74" y="640"/>
                    </a:cubicBezTo>
                    <a:lnTo>
                      <a:pt x="74" y="37"/>
                    </a:lnTo>
                    <a:cubicBezTo>
                      <a:pt x="74" y="16"/>
                      <a:pt x="58" y="0"/>
                      <a:pt x="37" y="0"/>
                    </a:cubicBezTo>
                    <a:cubicBezTo>
                      <a:pt x="16" y="0"/>
                      <a:pt x="0" y="16"/>
                      <a:pt x="0" y="37"/>
                    </a:cubicBezTo>
                    <a:lnTo>
                      <a:pt x="0" y="640"/>
                    </a:lnTo>
                    <a:cubicBezTo>
                      <a:pt x="0" y="661"/>
                      <a:pt x="16" y="678"/>
                      <a:pt x="37" y="6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8" name="Freeform 25">
                <a:extLst>
                  <a:ext uri="{FF2B5EF4-FFF2-40B4-BE49-F238E27FC236}">
                    <a16:creationId xmlns:a16="http://schemas.microsoft.com/office/drawing/2014/main" id="{0ACBE4B7-A75C-2249-9A4F-AE7F5D8A26DF}"/>
                  </a:ext>
                </a:extLst>
              </p:cNvPr>
              <p:cNvSpPr>
                <a:spLocks noChangeArrowheads="1"/>
              </p:cNvSpPr>
              <p:nvPr/>
            </p:nvSpPr>
            <p:spPr bwMode="auto">
              <a:xfrm>
                <a:off x="6051700" y="4861081"/>
                <a:ext cx="63640" cy="464186"/>
              </a:xfrm>
              <a:custGeom>
                <a:avLst/>
                <a:gdLst>
                  <a:gd name="T0" fmla="*/ 0 w 76"/>
                  <a:gd name="T1" fmla="*/ 13340 h 546"/>
                  <a:gd name="T2" fmla="*/ 0 w 76"/>
                  <a:gd name="T3" fmla="*/ 183150 h 546"/>
                  <a:gd name="T4" fmla="*/ 0 w 76"/>
                  <a:gd name="T5" fmla="*/ 183150 h 546"/>
                  <a:gd name="T6" fmla="*/ 13494 w 76"/>
                  <a:gd name="T7" fmla="*/ 196489 h 546"/>
                  <a:gd name="T8" fmla="*/ 13494 w 76"/>
                  <a:gd name="T9" fmla="*/ 196489 h 546"/>
                  <a:gd name="T10" fmla="*/ 26633 w 76"/>
                  <a:gd name="T11" fmla="*/ 183150 h 546"/>
                  <a:gd name="T12" fmla="*/ 26633 w 76"/>
                  <a:gd name="T13" fmla="*/ 13340 h 546"/>
                  <a:gd name="T14" fmla="*/ 26633 w 76"/>
                  <a:gd name="T15" fmla="*/ 13340 h 546"/>
                  <a:gd name="T16" fmla="*/ 13494 w 76"/>
                  <a:gd name="T17" fmla="*/ 0 h 546"/>
                  <a:gd name="T18" fmla="*/ 13494 w 76"/>
                  <a:gd name="T19" fmla="*/ 0 h 546"/>
                  <a:gd name="T20" fmla="*/ 0 w 76"/>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546">
                    <a:moveTo>
                      <a:pt x="0" y="37"/>
                    </a:moveTo>
                    <a:lnTo>
                      <a:pt x="0" y="508"/>
                    </a:lnTo>
                    <a:cubicBezTo>
                      <a:pt x="0" y="528"/>
                      <a:pt x="19" y="545"/>
                      <a:pt x="38" y="545"/>
                    </a:cubicBezTo>
                    <a:cubicBezTo>
                      <a:pt x="59" y="545"/>
                      <a:pt x="75" y="528"/>
                      <a:pt x="75" y="508"/>
                    </a:cubicBezTo>
                    <a:lnTo>
                      <a:pt x="75" y="37"/>
                    </a:lnTo>
                    <a:cubicBezTo>
                      <a:pt x="75" y="17"/>
                      <a:pt x="59" y="0"/>
                      <a:pt x="38" y="0"/>
                    </a:cubicBezTo>
                    <a:cubicBezTo>
                      <a:pt x="19"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9" name="Freeform 26">
                <a:extLst>
                  <a:ext uri="{FF2B5EF4-FFF2-40B4-BE49-F238E27FC236}">
                    <a16:creationId xmlns:a16="http://schemas.microsoft.com/office/drawing/2014/main" id="{3A5C0437-F32E-4C4D-BDAA-F7CC9A0956B2}"/>
                  </a:ext>
                </a:extLst>
              </p:cNvPr>
              <p:cNvSpPr>
                <a:spLocks noChangeArrowheads="1"/>
              </p:cNvSpPr>
              <p:nvPr/>
            </p:nvSpPr>
            <p:spPr bwMode="auto">
              <a:xfrm>
                <a:off x="5939397" y="5029534"/>
                <a:ext cx="63640" cy="295732"/>
              </a:xfrm>
              <a:custGeom>
                <a:avLst/>
                <a:gdLst>
                  <a:gd name="T0" fmla="*/ 0 w 76"/>
                  <a:gd name="T1" fmla="*/ 13373 h 347"/>
                  <a:gd name="T2" fmla="*/ 0 w 76"/>
                  <a:gd name="T3" fmla="*/ 111679 h 347"/>
                  <a:gd name="T4" fmla="*/ 0 w 76"/>
                  <a:gd name="T5" fmla="*/ 111679 h 347"/>
                  <a:gd name="T6" fmla="*/ 13139 w 76"/>
                  <a:gd name="T7" fmla="*/ 125052 h 347"/>
                  <a:gd name="T8" fmla="*/ 13139 w 76"/>
                  <a:gd name="T9" fmla="*/ 125052 h 347"/>
                  <a:gd name="T10" fmla="*/ 26633 w 76"/>
                  <a:gd name="T11" fmla="*/ 111679 h 347"/>
                  <a:gd name="T12" fmla="*/ 26633 w 76"/>
                  <a:gd name="T13" fmla="*/ 13373 h 347"/>
                  <a:gd name="T14" fmla="*/ 26633 w 76"/>
                  <a:gd name="T15" fmla="*/ 13373 h 347"/>
                  <a:gd name="T16" fmla="*/ 13139 w 76"/>
                  <a:gd name="T17" fmla="*/ 0 h 347"/>
                  <a:gd name="T18" fmla="*/ 13139 w 76"/>
                  <a:gd name="T19" fmla="*/ 0 h 347"/>
                  <a:gd name="T20" fmla="*/ 0 w 76"/>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0" y="37"/>
                    </a:moveTo>
                    <a:lnTo>
                      <a:pt x="0" y="309"/>
                    </a:lnTo>
                    <a:cubicBezTo>
                      <a:pt x="0" y="329"/>
                      <a:pt x="17" y="346"/>
                      <a:pt x="37" y="346"/>
                    </a:cubicBezTo>
                    <a:cubicBezTo>
                      <a:pt x="57" y="346"/>
                      <a:pt x="75" y="329"/>
                      <a:pt x="75" y="309"/>
                    </a:cubicBezTo>
                    <a:lnTo>
                      <a:pt x="75" y="37"/>
                    </a:lnTo>
                    <a:cubicBezTo>
                      <a:pt x="75" y="16"/>
                      <a:pt x="57" y="0"/>
                      <a:pt x="37" y="0"/>
                    </a:cubicBezTo>
                    <a:cubicBezTo>
                      <a:pt x="17"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0" name="Freeform 27">
                <a:extLst>
                  <a:ext uri="{FF2B5EF4-FFF2-40B4-BE49-F238E27FC236}">
                    <a16:creationId xmlns:a16="http://schemas.microsoft.com/office/drawing/2014/main" id="{A5384DAE-4D92-2840-875E-0E5CB116F3EB}"/>
                  </a:ext>
                </a:extLst>
              </p:cNvPr>
              <p:cNvSpPr>
                <a:spLocks noChangeArrowheads="1"/>
              </p:cNvSpPr>
              <p:nvPr/>
            </p:nvSpPr>
            <p:spPr bwMode="auto">
              <a:xfrm>
                <a:off x="5823352" y="5029534"/>
                <a:ext cx="63637"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7 w 75"/>
                  <a:gd name="T11" fmla="*/ 111679 h 347"/>
                  <a:gd name="T12" fmla="*/ 26627 w 75"/>
                  <a:gd name="T13" fmla="*/ 13373 h 347"/>
                  <a:gd name="T14" fmla="*/ 26627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8" y="346"/>
                      <a:pt x="74" y="329"/>
                      <a:pt x="74" y="309"/>
                    </a:cubicBezTo>
                    <a:lnTo>
                      <a:pt x="74" y="37"/>
                    </a:lnTo>
                    <a:cubicBezTo>
                      <a:pt x="74" y="16"/>
                      <a:pt x="58"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1" name="Freeform 28">
                <a:extLst>
                  <a:ext uri="{FF2B5EF4-FFF2-40B4-BE49-F238E27FC236}">
                    <a16:creationId xmlns:a16="http://schemas.microsoft.com/office/drawing/2014/main" id="{4084FBE4-3614-B247-B1F3-FE281C63C597}"/>
                  </a:ext>
                </a:extLst>
              </p:cNvPr>
              <p:cNvSpPr>
                <a:spLocks noChangeArrowheads="1"/>
              </p:cNvSpPr>
              <p:nvPr/>
            </p:nvSpPr>
            <p:spPr bwMode="auto">
              <a:xfrm>
                <a:off x="5707305" y="4861081"/>
                <a:ext cx="63640" cy="464186"/>
              </a:xfrm>
              <a:custGeom>
                <a:avLst/>
                <a:gdLst>
                  <a:gd name="T0" fmla="*/ 0 w 75"/>
                  <a:gd name="T1" fmla="*/ 13340 h 546"/>
                  <a:gd name="T2" fmla="*/ 0 w 75"/>
                  <a:gd name="T3" fmla="*/ 183150 h 546"/>
                  <a:gd name="T4" fmla="*/ 0 w 75"/>
                  <a:gd name="T5" fmla="*/ 183150 h 546"/>
                  <a:gd name="T6" fmla="*/ 13314 w 75"/>
                  <a:gd name="T7" fmla="*/ 196489 h 546"/>
                  <a:gd name="T8" fmla="*/ 13314 w 75"/>
                  <a:gd name="T9" fmla="*/ 196489 h 546"/>
                  <a:gd name="T10" fmla="*/ 26628 w 75"/>
                  <a:gd name="T11" fmla="*/ 183150 h 546"/>
                  <a:gd name="T12" fmla="*/ 26628 w 75"/>
                  <a:gd name="T13" fmla="*/ 13340 h 546"/>
                  <a:gd name="T14" fmla="*/ 26628 w 75"/>
                  <a:gd name="T15" fmla="*/ 13340 h 546"/>
                  <a:gd name="T16" fmla="*/ 13314 w 75"/>
                  <a:gd name="T17" fmla="*/ 0 h 546"/>
                  <a:gd name="T18" fmla="*/ 13314 w 75"/>
                  <a:gd name="T19" fmla="*/ 0 h 546"/>
                  <a:gd name="T20" fmla="*/ 0 w 75"/>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546">
                    <a:moveTo>
                      <a:pt x="0" y="37"/>
                    </a:moveTo>
                    <a:lnTo>
                      <a:pt x="0" y="508"/>
                    </a:lnTo>
                    <a:cubicBezTo>
                      <a:pt x="0" y="528"/>
                      <a:pt x="17" y="545"/>
                      <a:pt x="37" y="545"/>
                    </a:cubicBezTo>
                    <a:cubicBezTo>
                      <a:pt x="58" y="545"/>
                      <a:pt x="74" y="528"/>
                      <a:pt x="74" y="508"/>
                    </a:cubicBezTo>
                    <a:lnTo>
                      <a:pt x="74" y="37"/>
                    </a:lnTo>
                    <a:cubicBezTo>
                      <a:pt x="74" y="17"/>
                      <a:pt x="58" y="0"/>
                      <a:pt x="37" y="0"/>
                    </a:cubicBezTo>
                    <a:cubicBezTo>
                      <a:pt x="17"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2" name="Freeform 29">
                <a:extLst>
                  <a:ext uri="{FF2B5EF4-FFF2-40B4-BE49-F238E27FC236}">
                    <a16:creationId xmlns:a16="http://schemas.microsoft.com/office/drawing/2014/main" id="{0AA656E0-3EB1-EC4F-9B20-7A5907E60725}"/>
                  </a:ext>
                </a:extLst>
              </p:cNvPr>
              <p:cNvSpPr>
                <a:spLocks noChangeArrowheads="1"/>
              </p:cNvSpPr>
              <p:nvPr/>
            </p:nvSpPr>
            <p:spPr bwMode="auto">
              <a:xfrm>
                <a:off x="5591259" y="4947179"/>
                <a:ext cx="63637" cy="378088"/>
              </a:xfrm>
              <a:custGeom>
                <a:avLst/>
                <a:gdLst>
                  <a:gd name="T0" fmla="*/ 0 w 75"/>
                  <a:gd name="T1" fmla="*/ 13272 h 447"/>
                  <a:gd name="T2" fmla="*/ 0 w 75"/>
                  <a:gd name="T3" fmla="*/ 146707 h 447"/>
                  <a:gd name="T4" fmla="*/ 0 w 75"/>
                  <a:gd name="T5" fmla="*/ 146707 h 447"/>
                  <a:gd name="T6" fmla="*/ 13314 w 75"/>
                  <a:gd name="T7" fmla="*/ 159979 h 447"/>
                  <a:gd name="T8" fmla="*/ 13314 w 75"/>
                  <a:gd name="T9" fmla="*/ 159979 h 447"/>
                  <a:gd name="T10" fmla="*/ 26627 w 75"/>
                  <a:gd name="T11" fmla="*/ 146707 h 447"/>
                  <a:gd name="T12" fmla="*/ 26627 w 75"/>
                  <a:gd name="T13" fmla="*/ 13272 h 447"/>
                  <a:gd name="T14" fmla="*/ 26627 w 75"/>
                  <a:gd name="T15" fmla="*/ 13272 h 447"/>
                  <a:gd name="T16" fmla="*/ 13314 w 75"/>
                  <a:gd name="T17" fmla="*/ 0 h 447"/>
                  <a:gd name="T18" fmla="*/ 13314 w 75"/>
                  <a:gd name="T19" fmla="*/ 0 h 447"/>
                  <a:gd name="T20" fmla="*/ 0 w 75"/>
                  <a:gd name="T21" fmla="*/ 13272 h 4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447">
                    <a:moveTo>
                      <a:pt x="0" y="37"/>
                    </a:moveTo>
                    <a:lnTo>
                      <a:pt x="0" y="409"/>
                    </a:lnTo>
                    <a:cubicBezTo>
                      <a:pt x="0" y="429"/>
                      <a:pt x="16" y="446"/>
                      <a:pt x="37" y="446"/>
                    </a:cubicBezTo>
                    <a:cubicBezTo>
                      <a:pt x="57" y="446"/>
                      <a:pt x="74" y="429"/>
                      <a:pt x="74" y="409"/>
                    </a:cubicBezTo>
                    <a:lnTo>
                      <a:pt x="74" y="37"/>
                    </a:lnTo>
                    <a:cubicBezTo>
                      <a:pt x="74" y="17"/>
                      <a:pt x="57" y="0"/>
                      <a:pt x="37" y="0"/>
                    </a:cubicBezTo>
                    <a:cubicBezTo>
                      <a:pt x="16"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 name="Freeform 30">
                <a:extLst>
                  <a:ext uri="{FF2B5EF4-FFF2-40B4-BE49-F238E27FC236}">
                    <a16:creationId xmlns:a16="http://schemas.microsoft.com/office/drawing/2014/main" id="{9B1E76DE-80D7-194E-BCEF-5933E4772238}"/>
                  </a:ext>
                </a:extLst>
              </p:cNvPr>
              <p:cNvSpPr>
                <a:spLocks noChangeArrowheads="1"/>
              </p:cNvSpPr>
              <p:nvPr/>
            </p:nvSpPr>
            <p:spPr bwMode="auto">
              <a:xfrm>
                <a:off x="5475212" y="5029534"/>
                <a:ext cx="63640"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8 w 75"/>
                  <a:gd name="T11" fmla="*/ 111679 h 347"/>
                  <a:gd name="T12" fmla="*/ 26628 w 75"/>
                  <a:gd name="T13" fmla="*/ 13373 h 347"/>
                  <a:gd name="T14" fmla="*/ 26628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7" y="346"/>
                      <a:pt x="74" y="329"/>
                      <a:pt x="74" y="309"/>
                    </a:cubicBezTo>
                    <a:lnTo>
                      <a:pt x="74" y="37"/>
                    </a:lnTo>
                    <a:cubicBezTo>
                      <a:pt x="74" y="16"/>
                      <a:pt x="57"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4" name="Freeform 31">
                <a:extLst>
                  <a:ext uri="{FF2B5EF4-FFF2-40B4-BE49-F238E27FC236}">
                    <a16:creationId xmlns:a16="http://schemas.microsoft.com/office/drawing/2014/main" id="{110793BF-0196-534C-83B0-F72036C4EAA5}"/>
                  </a:ext>
                </a:extLst>
              </p:cNvPr>
              <p:cNvSpPr>
                <a:spLocks noChangeArrowheads="1"/>
              </p:cNvSpPr>
              <p:nvPr/>
            </p:nvSpPr>
            <p:spPr bwMode="auto">
              <a:xfrm>
                <a:off x="5359166" y="5029534"/>
                <a:ext cx="63637" cy="295732"/>
              </a:xfrm>
              <a:custGeom>
                <a:avLst/>
                <a:gdLst>
                  <a:gd name="T0" fmla="*/ 13138 w 76"/>
                  <a:gd name="T1" fmla="*/ 125052 h 347"/>
                  <a:gd name="T2" fmla="*/ 13138 w 76"/>
                  <a:gd name="T3" fmla="*/ 125052 h 347"/>
                  <a:gd name="T4" fmla="*/ 26632 w 76"/>
                  <a:gd name="T5" fmla="*/ 111318 h 347"/>
                  <a:gd name="T6" fmla="*/ 26632 w 76"/>
                  <a:gd name="T7" fmla="*/ 13373 h 347"/>
                  <a:gd name="T8" fmla="*/ 26632 w 76"/>
                  <a:gd name="T9" fmla="*/ 13373 h 347"/>
                  <a:gd name="T10" fmla="*/ 13138 w 76"/>
                  <a:gd name="T11" fmla="*/ 0 h 347"/>
                  <a:gd name="T12" fmla="*/ 13138 w 76"/>
                  <a:gd name="T13" fmla="*/ 0 h 347"/>
                  <a:gd name="T14" fmla="*/ 0 w 76"/>
                  <a:gd name="T15" fmla="*/ 13373 h 347"/>
                  <a:gd name="T16" fmla="*/ 0 w 76"/>
                  <a:gd name="T17" fmla="*/ 111318 h 347"/>
                  <a:gd name="T18" fmla="*/ 0 w 76"/>
                  <a:gd name="T19" fmla="*/ 111318 h 347"/>
                  <a:gd name="T20" fmla="*/ 13138 w 76"/>
                  <a:gd name="T21" fmla="*/ 125052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37" y="346"/>
                    </a:moveTo>
                    <a:lnTo>
                      <a:pt x="37" y="346"/>
                    </a:lnTo>
                    <a:cubicBezTo>
                      <a:pt x="58" y="346"/>
                      <a:pt x="75" y="329"/>
                      <a:pt x="75" y="308"/>
                    </a:cubicBezTo>
                    <a:lnTo>
                      <a:pt x="75" y="37"/>
                    </a:lnTo>
                    <a:cubicBezTo>
                      <a:pt x="75" y="16"/>
                      <a:pt x="58" y="0"/>
                      <a:pt x="37" y="0"/>
                    </a:cubicBezTo>
                    <a:cubicBezTo>
                      <a:pt x="18" y="0"/>
                      <a:pt x="0" y="16"/>
                      <a:pt x="0" y="37"/>
                    </a:cubicBezTo>
                    <a:lnTo>
                      <a:pt x="0" y="308"/>
                    </a:lnTo>
                    <a:cubicBezTo>
                      <a:pt x="0" y="329"/>
                      <a:pt x="18" y="346"/>
                      <a:pt x="37" y="34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5" name="Freeform 32">
                <a:extLst>
                  <a:ext uri="{FF2B5EF4-FFF2-40B4-BE49-F238E27FC236}">
                    <a16:creationId xmlns:a16="http://schemas.microsoft.com/office/drawing/2014/main" id="{4C26BB9E-2129-DC4B-9CBA-8072070CFB08}"/>
                  </a:ext>
                </a:extLst>
              </p:cNvPr>
              <p:cNvSpPr>
                <a:spLocks noChangeArrowheads="1"/>
              </p:cNvSpPr>
              <p:nvPr/>
            </p:nvSpPr>
            <p:spPr bwMode="auto">
              <a:xfrm>
                <a:off x="5441522" y="4370690"/>
                <a:ext cx="658844" cy="479159"/>
              </a:xfrm>
              <a:custGeom>
                <a:avLst/>
                <a:gdLst>
                  <a:gd name="T0" fmla="*/ 229353 w 776"/>
                  <a:gd name="T1" fmla="*/ 117396 h 566"/>
                  <a:gd name="T2" fmla="*/ 222872 w 776"/>
                  <a:gd name="T3" fmla="*/ 120628 h 566"/>
                  <a:gd name="T4" fmla="*/ 220352 w 776"/>
                  <a:gd name="T5" fmla="*/ 118114 h 566"/>
                  <a:gd name="T6" fmla="*/ 219631 w 776"/>
                  <a:gd name="T7" fmla="*/ 114165 h 566"/>
                  <a:gd name="T8" fmla="*/ 213871 w 776"/>
                  <a:gd name="T9" fmla="*/ 91907 h 566"/>
                  <a:gd name="T10" fmla="*/ 190467 w 776"/>
                  <a:gd name="T11" fmla="*/ 89753 h 566"/>
                  <a:gd name="T12" fmla="*/ 38526 w 776"/>
                  <a:gd name="T13" fmla="*/ 175197 h 566"/>
                  <a:gd name="T14" fmla="*/ 28804 w 776"/>
                  <a:gd name="T15" fmla="*/ 172684 h 566"/>
                  <a:gd name="T16" fmla="*/ 27724 w 776"/>
                  <a:gd name="T17" fmla="*/ 167658 h 566"/>
                  <a:gd name="T18" fmla="*/ 183626 w 776"/>
                  <a:gd name="T19" fmla="*/ 77187 h 566"/>
                  <a:gd name="T20" fmla="*/ 193708 w 776"/>
                  <a:gd name="T21" fmla="*/ 56365 h 566"/>
                  <a:gd name="T22" fmla="*/ 177505 w 776"/>
                  <a:gd name="T23" fmla="*/ 39491 h 566"/>
                  <a:gd name="T24" fmla="*/ 173905 w 776"/>
                  <a:gd name="T25" fmla="*/ 36978 h 566"/>
                  <a:gd name="T26" fmla="*/ 173185 w 776"/>
                  <a:gd name="T27" fmla="*/ 33388 h 566"/>
                  <a:gd name="T28" fmla="*/ 173185 w 776"/>
                  <a:gd name="T29" fmla="*/ 33388 h 566"/>
                  <a:gd name="T30" fmla="*/ 244115 w 776"/>
                  <a:gd name="T31" fmla="*/ 44158 h 566"/>
                  <a:gd name="T32" fmla="*/ 249516 w 776"/>
                  <a:gd name="T33" fmla="*/ 47748 h 566"/>
                  <a:gd name="T34" fmla="*/ 249876 w 776"/>
                  <a:gd name="T35" fmla="*/ 54211 h 566"/>
                  <a:gd name="T36" fmla="*/ 272919 w 776"/>
                  <a:gd name="T37" fmla="*/ 35183 h 566"/>
                  <a:gd name="T38" fmla="*/ 185066 w 776"/>
                  <a:gd name="T39" fmla="*/ 3590 h 566"/>
                  <a:gd name="T40" fmla="*/ 147261 w 776"/>
                  <a:gd name="T41" fmla="*/ 27644 h 566"/>
                  <a:gd name="T42" fmla="*/ 151582 w 776"/>
                  <a:gd name="T43" fmla="*/ 51339 h 566"/>
                  <a:gd name="T44" fmla="*/ 159503 w 776"/>
                  <a:gd name="T45" fmla="*/ 59955 h 566"/>
                  <a:gd name="T46" fmla="*/ 18363 w 776"/>
                  <a:gd name="T47" fmla="*/ 140014 h 566"/>
                  <a:gd name="T48" fmla="*/ 2160 w 776"/>
                  <a:gd name="T49" fmla="*/ 160478 h 566"/>
                  <a:gd name="T50" fmla="*/ 5401 w 776"/>
                  <a:gd name="T51" fmla="*/ 185967 h 566"/>
                  <a:gd name="T52" fmla="*/ 25564 w 776"/>
                  <a:gd name="T53" fmla="*/ 201764 h 566"/>
                  <a:gd name="T54" fmla="*/ 34565 w 776"/>
                  <a:gd name="T55" fmla="*/ 202841 h 566"/>
                  <a:gd name="T56" fmla="*/ 192988 w 776"/>
                  <a:gd name="T57" fmla="*/ 118833 h 566"/>
                  <a:gd name="T58" fmla="*/ 196228 w 776"/>
                  <a:gd name="T59" fmla="*/ 130321 h 566"/>
                  <a:gd name="T60" fmla="*/ 214951 w 776"/>
                  <a:gd name="T61" fmla="*/ 146117 h 566"/>
                  <a:gd name="T62" fmla="*/ 254916 w 776"/>
                  <a:gd name="T63" fmla="*/ 126013 h 566"/>
                  <a:gd name="T64" fmla="*/ 275799 w 776"/>
                  <a:gd name="T65" fmla="*/ 62827 h 5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76" h="566">
                    <a:moveTo>
                      <a:pt x="694" y="151"/>
                    </a:moveTo>
                    <a:lnTo>
                      <a:pt x="637" y="327"/>
                    </a:lnTo>
                    <a:cubicBezTo>
                      <a:pt x="634" y="334"/>
                      <a:pt x="627" y="339"/>
                      <a:pt x="619" y="336"/>
                    </a:cubicBezTo>
                    <a:cubicBezTo>
                      <a:pt x="615" y="334"/>
                      <a:pt x="612" y="331"/>
                      <a:pt x="612" y="329"/>
                    </a:cubicBezTo>
                    <a:cubicBezTo>
                      <a:pt x="610" y="327"/>
                      <a:pt x="608" y="322"/>
                      <a:pt x="610" y="318"/>
                    </a:cubicBezTo>
                    <a:cubicBezTo>
                      <a:pt x="619" y="294"/>
                      <a:pt x="612" y="271"/>
                      <a:pt x="594" y="256"/>
                    </a:cubicBezTo>
                    <a:cubicBezTo>
                      <a:pt x="575" y="240"/>
                      <a:pt x="550" y="238"/>
                      <a:pt x="529" y="250"/>
                    </a:cubicBezTo>
                    <a:lnTo>
                      <a:pt x="107" y="488"/>
                    </a:lnTo>
                    <a:cubicBezTo>
                      <a:pt x="98" y="495"/>
                      <a:pt x="84" y="492"/>
                      <a:pt x="80" y="481"/>
                    </a:cubicBezTo>
                    <a:cubicBezTo>
                      <a:pt x="77" y="476"/>
                      <a:pt x="76" y="472"/>
                      <a:pt x="77" y="467"/>
                    </a:cubicBezTo>
                    <a:cubicBezTo>
                      <a:pt x="79" y="462"/>
                      <a:pt x="83" y="457"/>
                      <a:pt x="87" y="455"/>
                    </a:cubicBezTo>
                    <a:lnTo>
                      <a:pt x="510" y="215"/>
                    </a:lnTo>
                    <a:cubicBezTo>
                      <a:pt x="530" y="203"/>
                      <a:pt x="542" y="180"/>
                      <a:pt x="538" y="157"/>
                    </a:cubicBezTo>
                    <a:cubicBezTo>
                      <a:pt x="534" y="133"/>
                      <a:pt x="517" y="114"/>
                      <a:pt x="493" y="110"/>
                    </a:cubicBezTo>
                    <a:cubicBezTo>
                      <a:pt x="487" y="110"/>
                      <a:pt x="485" y="105"/>
                      <a:pt x="483" y="103"/>
                    </a:cubicBezTo>
                    <a:cubicBezTo>
                      <a:pt x="483" y="102"/>
                      <a:pt x="480" y="98"/>
                      <a:pt x="481" y="93"/>
                    </a:cubicBezTo>
                    <a:cubicBezTo>
                      <a:pt x="483" y="87"/>
                      <a:pt x="489" y="82"/>
                      <a:pt x="495" y="82"/>
                    </a:cubicBezTo>
                    <a:lnTo>
                      <a:pt x="678" y="123"/>
                    </a:lnTo>
                    <a:cubicBezTo>
                      <a:pt x="687" y="124"/>
                      <a:pt x="692" y="130"/>
                      <a:pt x="693" y="133"/>
                    </a:cubicBezTo>
                    <a:cubicBezTo>
                      <a:pt x="694" y="136"/>
                      <a:pt x="697" y="143"/>
                      <a:pt x="694" y="151"/>
                    </a:cubicBezTo>
                    <a:close/>
                    <a:moveTo>
                      <a:pt x="758" y="98"/>
                    </a:moveTo>
                    <a:lnTo>
                      <a:pt x="758" y="98"/>
                    </a:lnTo>
                    <a:cubicBezTo>
                      <a:pt x="745" y="73"/>
                      <a:pt x="721" y="56"/>
                      <a:pt x="694" y="50"/>
                    </a:cubicBezTo>
                    <a:lnTo>
                      <a:pt x="514" y="10"/>
                    </a:lnTo>
                    <a:cubicBezTo>
                      <a:pt x="466" y="0"/>
                      <a:pt x="421" y="29"/>
                      <a:pt x="409" y="77"/>
                    </a:cubicBezTo>
                    <a:cubicBezTo>
                      <a:pt x="404" y="99"/>
                      <a:pt x="408" y="124"/>
                      <a:pt x="421" y="143"/>
                    </a:cubicBezTo>
                    <a:cubicBezTo>
                      <a:pt x="426" y="152"/>
                      <a:pt x="434" y="161"/>
                      <a:pt x="443" y="167"/>
                    </a:cubicBezTo>
                    <a:lnTo>
                      <a:pt x="51" y="390"/>
                    </a:lnTo>
                    <a:cubicBezTo>
                      <a:pt x="28" y="403"/>
                      <a:pt x="14" y="422"/>
                      <a:pt x="6" y="447"/>
                    </a:cubicBezTo>
                    <a:cubicBezTo>
                      <a:pt x="0" y="471"/>
                      <a:pt x="3" y="496"/>
                      <a:pt x="15" y="518"/>
                    </a:cubicBezTo>
                    <a:cubicBezTo>
                      <a:pt x="27" y="541"/>
                      <a:pt x="47" y="555"/>
                      <a:pt x="71" y="562"/>
                    </a:cubicBezTo>
                    <a:cubicBezTo>
                      <a:pt x="80" y="565"/>
                      <a:pt x="89" y="565"/>
                      <a:pt x="96" y="565"/>
                    </a:cubicBezTo>
                    <a:cubicBezTo>
                      <a:pt x="112" y="565"/>
                      <a:pt x="129" y="562"/>
                      <a:pt x="144" y="554"/>
                    </a:cubicBezTo>
                    <a:lnTo>
                      <a:pt x="536" y="331"/>
                    </a:lnTo>
                    <a:cubicBezTo>
                      <a:pt x="536" y="342"/>
                      <a:pt x="539" y="352"/>
                      <a:pt x="545" y="363"/>
                    </a:cubicBezTo>
                    <a:cubicBezTo>
                      <a:pt x="555" y="383"/>
                      <a:pt x="573" y="399"/>
                      <a:pt x="597" y="407"/>
                    </a:cubicBezTo>
                    <a:cubicBezTo>
                      <a:pt x="643" y="422"/>
                      <a:pt x="692" y="397"/>
                      <a:pt x="708" y="351"/>
                    </a:cubicBezTo>
                    <a:lnTo>
                      <a:pt x="766" y="175"/>
                    </a:lnTo>
                    <a:cubicBezTo>
                      <a:pt x="775" y="150"/>
                      <a:pt x="771" y="121"/>
                      <a:pt x="758" y="9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3" name="Group 2">
            <a:extLst>
              <a:ext uri="{FF2B5EF4-FFF2-40B4-BE49-F238E27FC236}">
                <a16:creationId xmlns:a16="http://schemas.microsoft.com/office/drawing/2014/main" id="{21290283-7BE3-8449-8875-3195043B123D}"/>
              </a:ext>
            </a:extLst>
          </p:cNvPr>
          <p:cNvGrpSpPr/>
          <p:nvPr/>
        </p:nvGrpSpPr>
        <p:grpSpPr>
          <a:xfrm>
            <a:off x="12292230" y="5929871"/>
            <a:ext cx="1789896" cy="3841377"/>
            <a:chOff x="11225745" y="3851540"/>
            <a:chExt cx="1789896" cy="3841377"/>
          </a:xfrm>
        </p:grpSpPr>
        <p:sp>
          <p:nvSpPr>
            <p:cNvPr id="45" name="Oval 44">
              <a:extLst>
                <a:ext uri="{FF2B5EF4-FFF2-40B4-BE49-F238E27FC236}">
                  <a16:creationId xmlns:a16="http://schemas.microsoft.com/office/drawing/2014/main" id="{41ABAEB2-C7A9-FC41-B961-A1DA59E401D0}"/>
                </a:ext>
              </a:extLst>
            </p:cNvPr>
            <p:cNvSpPr/>
            <p:nvPr/>
          </p:nvSpPr>
          <p:spPr>
            <a:xfrm>
              <a:off x="11225745" y="3851540"/>
              <a:ext cx="1789896" cy="1789894"/>
            </a:xfrm>
            <a:prstGeom prst="ellipse">
              <a:avLst/>
            </a:prstGeom>
            <a:solidFill>
              <a:schemeClr val="tx2">
                <a:alpha val="80000"/>
              </a:schemeClr>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extBox 125">
              <a:extLst>
                <a:ext uri="{FF2B5EF4-FFF2-40B4-BE49-F238E27FC236}">
                  <a16:creationId xmlns:a16="http://schemas.microsoft.com/office/drawing/2014/main" id="{56F15797-A9FA-594A-9E1A-950E7FAFEB1B}"/>
                </a:ext>
              </a:extLst>
            </p:cNvPr>
            <p:cNvSpPr txBox="1"/>
            <p:nvPr/>
          </p:nvSpPr>
          <p:spPr>
            <a:xfrm>
              <a:off x="11561223" y="4470288"/>
              <a:ext cx="1144865" cy="646331"/>
            </a:xfrm>
            <a:prstGeom prst="rect">
              <a:avLst/>
            </a:prstGeom>
            <a:noFill/>
          </p:spPr>
          <p:txBody>
            <a:bodyPr wrap="none" rtlCol="0">
              <a:spAutoFit/>
            </a:bodyPr>
            <a:lstStyle/>
            <a:p>
              <a:pPr algn="ctr"/>
              <a:r>
                <a:rPr lang="en-US" dirty="0">
                  <a:solidFill>
                    <a:schemeClr val="bg1"/>
                  </a:solidFill>
                  <a:latin typeface="Poppins Medium" pitchFamily="2" charset="77"/>
                  <a:ea typeface="Lato" panose="020F0502020204030203" pitchFamily="34" charset="0"/>
                  <a:cs typeface="Poppins Medium" pitchFamily="2" charset="77"/>
                </a:rPr>
                <a:t>60%</a:t>
              </a:r>
              <a:endParaRPr lang="en-US" sz="5400" dirty="0">
                <a:solidFill>
                  <a:schemeClr val="bg1"/>
                </a:solidFill>
                <a:latin typeface="Poppins Medium" pitchFamily="2" charset="77"/>
                <a:ea typeface="Lato" panose="020F0502020204030203" pitchFamily="34" charset="0"/>
                <a:cs typeface="Poppins Medium" pitchFamily="2" charset="77"/>
              </a:endParaRPr>
            </a:p>
          </p:txBody>
        </p:sp>
        <p:cxnSp>
          <p:nvCxnSpPr>
            <p:cNvPr id="7" name="Conector recto 6">
              <a:extLst>
                <a:ext uri="{FF2B5EF4-FFF2-40B4-BE49-F238E27FC236}">
                  <a16:creationId xmlns:a16="http://schemas.microsoft.com/office/drawing/2014/main" id="{EB259FC0-F6B6-E345-AEAD-86CCA92DC33F}"/>
                </a:ext>
              </a:extLst>
            </p:cNvPr>
            <p:cNvCxnSpPr>
              <a:cxnSpLocks/>
              <a:stCxn id="45" idx="4"/>
            </p:cNvCxnSpPr>
            <p:nvPr/>
          </p:nvCxnSpPr>
          <p:spPr>
            <a:xfrm>
              <a:off x="12120693" y="5641434"/>
              <a:ext cx="42459" cy="2051483"/>
            </a:xfrm>
            <a:prstGeom prst="line">
              <a:avLst/>
            </a:prstGeom>
            <a:ln w="82550" cap="rnd">
              <a:solidFill>
                <a:schemeClr val="tx2"/>
              </a:solidFill>
              <a:prstDash val="sysDot"/>
            </a:ln>
          </p:spPr>
          <p:style>
            <a:lnRef idx="1">
              <a:schemeClr val="accent1"/>
            </a:lnRef>
            <a:fillRef idx="0">
              <a:schemeClr val="accent1"/>
            </a:fillRef>
            <a:effectRef idx="0">
              <a:schemeClr val="accent1"/>
            </a:effectRef>
            <a:fontRef idx="minor">
              <a:schemeClr val="tx1"/>
            </a:fontRef>
          </p:style>
        </p:cxnSp>
      </p:grpSp>
      <p:grpSp>
        <p:nvGrpSpPr>
          <p:cNvPr id="4" name="Group 3">
            <a:extLst>
              <a:ext uri="{FF2B5EF4-FFF2-40B4-BE49-F238E27FC236}">
                <a16:creationId xmlns:a16="http://schemas.microsoft.com/office/drawing/2014/main" id="{79FEC4E4-C71F-1F41-A025-10B0683EE7A8}"/>
              </a:ext>
            </a:extLst>
          </p:cNvPr>
          <p:cNvGrpSpPr/>
          <p:nvPr/>
        </p:nvGrpSpPr>
        <p:grpSpPr>
          <a:xfrm>
            <a:off x="15019912" y="3864565"/>
            <a:ext cx="1789896" cy="4156359"/>
            <a:chOff x="16034923" y="6859536"/>
            <a:chExt cx="1789896" cy="4156359"/>
          </a:xfrm>
        </p:grpSpPr>
        <p:sp>
          <p:nvSpPr>
            <p:cNvPr id="97" name="Oval 96">
              <a:extLst>
                <a:ext uri="{FF2B5EF4-FFF2-40B4-BE49-F238E27FC236}">
                  <a16:creationId xmlns:a16="http://schemas.microsoft.com/office/drawing/2014/main" id="{14EF3BFE-00E6-D946-BD02-A3E113F59C34}"/>
                </a:ext>
              </a:extLst>
            </p:cNvPr>
            <p:cNvSpPr/>
            <p:nvPr/>
          </p:nvSpPr>
          <p:spPr>
            <a:xfrm>
              <a:off x="16034923" y="6859536"/>
              <a:ext cx="1789896" cy="1789894"/>
            </a:xfrm>
            <a:prstGeom prst="ellipse">
              <a:avLst/>
            </a:prstGeom>
            <a:solidFill>
              <a:schemeClr val="tx2">
                <a:alpha val="80000"/>
              </a:schemeClr>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TextBox 126">
              <a:extLst>
                <a:ext uri="{FF2B5EF4-FFF2-40B4-BE49-F238E27FC236}">
                  <a16:creationId xmlns:a16="http://schemas.microsoft.com/office/drawing/2014/main" id="{922EA243-D1B9-2A46-AD01-98C83132D71E}"/>
                </a:ext>
              </a:extLst>
            </p:cNvPr>
            <p:cNvSpPr txBox="1"/>
            <p:nvPr/>
          </p:nvSpPr>
          <p:spPr>
            <a:xfrm>
              <a:off x="16475110" y="7481279"/>
              <a:ext cx="1008609" cy="646331"/>
            </a:xfrm>
            <a:prstGeom prst="rect">
              <a:avLst/>
            </a:prstGeom>
            <a:noFill/>
          </p:spPr>
          <p:txBody>
            <a:bodyPr wrap="none" rtlCol="0">
              <a:spAutoFit/>
            </a:bodyPr>
            <a:lstStyle/>
            <a:p>
              <a:pPr algn="ctr"/>
              <a:r>
                <a:rPr lang="en-US" dirty="0">
                  <a:solidFill>
                    <a:schemeClr val="bg1"/>
                  </a:solidFill>
                  <a:latin typeface="Poppins Medium" pitchFamily="2" charset="77"/>
                  <a:ea typeface="Lato" panose="020F0502020204030203" pitchFamily="34" charset="0"/>
                  <a:cs typeface="Poppins Medium" pitchFamily="2" charset="77"/>
                </a:rPr>
                <a:t>15%</a:t>
              </a:r>
              <a:endParaRPr lang="en-US" sz="5400" dirty="0">
                <a:solidFill>
                  <a:schemeClr val="bg1"/>
                </a:solidFill>
                <a:latin typeface="Poppins Medium" pitchFamily="2" charset="77"/>
                <a:ea typeface="Lato" panose="020F0502020204030203" pitchFamily="34" charset="0"/>
                <a:cs typeface="Poppins Medium" pitchFamily="2" charset="77"/>
              </a:endParaRPr>
            </a:p>
          </p:txBody>
        </p:sp>
        <p:cxnSp>
          <p:nvCxnSpPr>
            <p:cNvPr id="156" name="Conector recto 155">
              <a:extLst>
                <a:ext uri="{FF2B5EF4-FFF2-40B4-BE49-F238E27FC236}">
                  <a16:creationId xmlns:a16="http://schemas.microsoft.com/office/drawing/2014/main" id="{80F18897-36AB-D049-911C-104B0D5017B8}"/>
                </a:ext>
              </a:extLst>
            </p:cNvPr>
            <p:cNvCxnSpPr>
              <a:cxnSpLocks/>
            </p:cNvCxnSpPr>
            <p:nvPr/>
          </p:nvCxnSpPr>
          <p:spPr>
            <a:xfrm>
              <a:off x="16959606" y="8678460"/>
              <a:ext cx="5399" cy="2337435"/>
            </a:xfrm>
            <a:prstGeom prst="line">
              <a:avLst/>
            </a:prstGeom>
            <a:ln w="82550" cap="rnd">
              <a:solidFill>
                <a:schemeClr val="tx2"/>
              </a:solidFill>
              <a:prstDash val="sysDot"/>
            </a:ln>
          </p:spPr>
          <p:style>
            <a:lnRef idx="1">
              <a:schemeClr val="accent1"/>
            </a:lnRef>
            <a:fillRef idx="0">
              <a:schemeClr val="accent1"/>
            </a:fillRef>
            <a:effectRef idx="0">
              <a:schemeClr val="accent1"/>
            </a:effectRef>
            <a:fontRef idx="minor">
              <a:schemeClr val="tx1"/>
            </a:fontRef>
          </p:style>
        </p:cxnSp>
      </p:grpSp>
      <p:grpSp>
        <p:nvGrpSpPr>
          <p:cNvPr id="5" name="Group 4">
            <a:extLst>
              <a:ext uri="{FF2B5EF4-FFF2-40B4-BE49-F238E27FC236}">
                <a16:creationId xmlns:a16="http://schemas.microsoft.com/office/drawing/2014/main" id="{C3A5BDDD-D659-1641-A7CD-4A1D4E63BCA8}"/>
              </a:ext>
            </a:extLst>
          </p:cNvPr>
          <p:cNvGrpSpPr/>
          <p:nvPr/>
        </p:nvGrpSpPr>
        <p:grpSpPr>
          <a:xfrm>
            <a:off x="17208687" y="7121686"/>
            <a:ext cx="1789896" cy="3384038"/>
            <a:chOff x="19937720" y="2285729"/>
            <a:chExt cx="1789896" cy="3384038"/>
          </a:xfrm>
        </p:grpSpPr>
        <p:sp>
          <p:nvSpPr>
            <p:cNvPr id="58" name="Oval 57">
              <a:extLst>
                <a:ext uri="{FF2B5EF4-FFF2-40B4-BE49-F238E27FC236}">
                  <a16:creationId xmlns:a16="http://schemas.microsoft.com/office/drawing/2014/main" id="{DBCDBD7C-00BD-8B4E-ADC7-1E8123129E7E}"/>
                </a:ext>
              </a:extLst>
            </p:cNvPr>
            <p:cNvSpPr/>
            <p:nvPr/>
          </p:nvSpPr>
          <p:spPr>
            <a:xfrm>
              <a:off x="19937720" y="2285729"/>
              <a:ext cx="1789896" cy="1789894"/>
            </a:xfrm>
            <a:prstGeom prst="ellipse">
              <a:avLst/>
            </a:prstGeom>
            <a:solidFill>
              <a:schemeClr val="tx2">
                <a:alpha val="80000"/>
              </a:schemeClr>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TextBox 127">
              <a:extLst>
                <a:ext uri="{FF2B5EF4-FFF2-40B4-BE49-F238E27FC236}">
                  <a16:creationId xmlns:a16="http://schemas.microsoft.com/office/drawing/2014/main" id="{A4C73FD3-5314-BB45-8A1C-AE698E0DECD6}"/>
                </a:ext>
              </a:extLst>
            </p:cNvPr>
            <p:cNvSpPr txBox="1"/>
            <p:nvPr/>
          </p:nvSpPr>
          <p:spPr>
            <a:xfrm>
              <a:off x="20307256" y="2878299"/>
              <a:ext cx="1146468" cy="646331"/>
            </a:xfrm>
            <a:prstGeom prst="rect">
              <a:avLst/>
            </a:prstGeom>
            <a:noFill/>
          </p:spPr>
          <p:txBody>
            <a:bodyPr wrap="none" rtlCol="0">
              <a:spAutoFit/>
            </a:bodyPr>
            <a:lstStyle/>
            <a:p>
              <a:pPr algn="ctr"/>
              <a:r>
                <a:rPr lang="en-US" dirty="0">
                  <a:solidFill>
                    <a:schemeClr val="bg1"/>
                  </a:solidFill>
                  <a:latin typeface="Poppins Medium" pitchFamily="2" charset="77"/>
                  <a:ea typeface="Lato" panose="020F0502020204030203" pitchFamily="34" charset="0"/>
                  <a:cs typeface="Poppins Medium" pitchFamily="2" charset="77"/>
                </a:rPr>
                <a:t>40%</a:t>
              </a:r>
              <a:endParaRPr lang="en-US" sz="5400" dirty="0">
                <a:solidFill>
                  <a:schemeClr val="bg1"/>
                </a:solidFill>
                <a:latin typeface="Poppins Medium" pitchFamily="2" charset="77"/>
                <a:ea typeface="Lato" panose="020F0502020204030203" pitchFamily="34" charset="0"/>
                <a:cs typeface="Poppins Medium" pitchFamily="2" charset="77"/>
              </a:endParaRPr>
            </a:p>
          </p:txBody>
        </p:sp>
        <p:cxnSp>
          <p:nvCxnSpPr>
            <p:cNvPr id="157" name="Conector recto 156">
              <a:extLst>
                <a:ext uri="{FF2B5EF4-FFF2-40B4-BE49-F238E27FC236}">
                  <a16:creationId xmlns:a16="http://schemas.microsoft.com/office/drawing/2014/main" id="{87679264-1C22-6C4D-8EBC-CB3FDB68DA21}"/>
                </a:ext>
              </a:extLst>
            </p:cNvPr>
            <p:cNvCxnSpPr>
              <a:cxnSpLocks/>
            </p:cNvCxnSpPr>
            <p:nvPr/>
          </p:nvCxnSpPr>
          <p:spPr>
            <a:xfrm flipH="1">
              <a:off x="20769002" y="4106460"/>
              <a:ext cx="60239" cy="1563307"/>
            </a:xfrm>
            <a:prstGeom prst="line">
              <a:avLst/>
            </a:prstGeom>
            <a:ln w="82550" cap="rnd">
              <a:solidFill>
                <a:schemeClr val="tx2"/>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238312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roup 43">
            <a:extLst>
              <a:ext uri="{FF2B5EF4-FFF2-40B4-BE49-F238E27FC236}">
                <a16:creationId xmlns:a16="http://schemas.microsoft.com/office/drawing/2014/main" id="{0A9A0E7A-95E7-E744-B8A6-31AF9CC3F8D0}"/>
              </a:ext>
            </a:extLst>
          </p:cNvPr>
          <p:cNvGrpSpPr/>
          <p:nvPr/>
        </p:nvGrpSpPr>
        <p:grpSpPr>
          <a:xfrm>
            <a:off x="8610418" y="2790600"/>
            <a:ext cx="12450342" cy="9278342"/>
            <a:chOff x="10713215" y="2790634"/>
            <a:chExt cx="11601228" cy="8645559"/>
          </a:xfrm>
          <a:solidFill>
            <a:srgbClr val="EFF1F8"/>
          </a:solidFill>
        </p:grpSpPr>
        <p:sp>
          <p:nvSpPr>
            <p:cNvPr id="46" name="Freeform 80">
              <a:extLst>
                <a:ext uri="{FF2B5EF4-FFF2-40B4-BE49-F238E27FC236}">
                  <a16:creationId xmlns:a16="http://schemas.microsoft.com/office/drawing/2014/main" id="{EBFA3FE1-BA6B-5048-A3F5-9C04AC1FE523}"/>
                </a:ext>
              </a:extLst>
            </p:cNvPr>
            <p:cNvSpPr>
              <a:spLocks noChangeArrowheads="1"/>
            </p:cNvSpPr>
            <p:nvPr/>
          </p:nvSpPr>
          <p:spPr bwMode="auto">
            <a:xfrm>
              <a:off x="13693227" y="6396990"/>
              <a:ext cx="1232267" cy="2165760"/>
            </a:xfrm>
            <a:custGeom>
              <a:avLst/>
              <a:gdLst>
                <a:gd name="T0" fmla="*/ 440 w 1780"/>
                <a:gd name="T1" fmla="*/ 1623 h 3130"/>
                <a:gd name="T2" fmla="*/ 505 w 1780"/>
                <a:gd name="T3" fmla="*/ 1791 h 3130"/>
                <a:gd name="T4" fmla="*/ 589 w 1780"/>
                <a:gd name="T5" fmla="*/ 1843 h 3130"/>
                <a:gd name="T6" fmla="*/ 783 w 1780"/>
                <a:gd name="T7" fmla="*/ 2004 h 3130"/>
                <a:gd name="T8" fmla="*/ 783 w 1780"/>
                <a:gd name="T9" fmla="*/ 2114 h 3130"/>
                <a:gd name="T10" fmla="*/ 912 w 1780"/>
                <a:gd name="T11" fmla="*/ 2172 h 3130"/>
                <a:gd name="T12" fmla="*/ 1022 w 1780"/>
                <a:gd name="T13" fmla="*/ 2294 h 3130"/>
                <a:gd name="T14" fmla="*/ 919 w 1780"/>
                <a:gd name="T15" fmla="*/ 2469 h 3130"/>
                <a:gd name="T16" fmla="*/ 854 w 1780"/>
                <a:gd name="T17" fmla="*/ 2618 h 3130"/>
                <a:gd name="T18" fmla="*/ 899 w 1780"/>
                <a:gd name="T19" fmla="*/ 2766 h 3130"/>
                <a:gd name="T20" fmla="*/ 1016 w 1780"/>
                <a:gd name="T21" fmla="*/ 2734 h 3130"/>
                <a:gd name="T22" fmla="*/ 1093 w 1780"/>
                <a:gd name="T23" fmla="*/ 2766 h 3130"/>
                <a:gd name="T24" fmla="*/ 1294 w 1780"/>
                <a:gd name="T25" fmla="*/ 2889 h 3130"/>
                <a:gd name="T26" fmla="*/ 1404 w 1780"/>
                <a:gd name="T27" fmla="*/ 3038 h 3130"/>
                <a:gd name="T28" fmla="*/ 1527 w 1780"/>
                <a:gd name="T29" fmla="*/ 2999 h 3130"/>
                <a:gd name="T30" fmla="*/ 1507 w 1780"/>
                <a:gd name="T31" fmla="*/ 2637 h 3130"/>
                <a:gd name="T32" fmla="*/ 1643 w 1780"/>
                <a:gd name="T33" fmla="*/ 2650 h 3130"/>
                <a:gd name="T34" fmla="*/ 1662 w 1780"/>
                <a:gd name="T35" fmla="*/ 2650 h 3130"/>
                <a:gd name="T36" fmla="*/ 1746 w 1780"/>
                <a:gd name="T37" fmla="*/ 2488 h 3130"/>
                <a:gd name="T38" fmla="*/ 1727 w 1780"/>
                <a:gd name="T39" fmla="*/ 1985 h 3130"/>
                <a:gd name="T40" fmla="*/ 1746 w 1780"/>
                <a:gd name="T41" fmla="*/ 1784 h 3130"/>
                <a:gd name="T42" fmla="*/ 1455 w 1780"/>
                <a:gd name="T43" fmla="*/ 1261 h 3130"/>
                <a:gd name="T44" fmla="*/ 1281 w 1780"/>
                <a:gd name="T45" fmla="*/ 905 h 3130"/>
                <a:gd name="T46" fmla="*/ 1074 w 1780"/>
                <a:gd name="T47" fmla="*/ 620 h 3130"/>
                <a:gd name="T48" fmla="*/ 447 w 1780"/>
                <a:gd name="T49" fmla="*/ 194 h 3130"/>
                <a:gd name="T50" fmla="*/ 253 w 1780"/>
                <a:gd name="T51" fmla="*/ 0 h 3130"/>
                <a:gd name="T52" fmla="*/ 240 w 1780"/>
                <a:gd name="T53" fmla="*/ 51 h 3130"/>
                <a:gd name="T54" fmla="*/ 136 w 1780"/>
                <a:gd name="T55" fmla="*/ 168 h 3130"/>
                <a:gd name="T56" fmla="*/ 0 w 1780"/>
                <a:gd name="T57" fmla="*/ 284 h 3130"/>
                <a:gd name="T58" fmla="*/ 46 w 1780"/>
                <a:gd name="T59" fmla="*/ 446 h 3130"/>
                <a:gd name="T60" fmla="*/ 33 w 1780"/>
                <a:gd name="T61" fmla="*/ 582 h 3130"/>
                <a:gd name="T62" fmla="*/ 78 w 1780"/>
                <a:gd name="T63" fmla="*/ 711 h 3130"/>
                <a:gd name="T64" fmla="*/ 78 w 1780"/>
                <a:gd name="T65" fmla="*/ 795 h 3130"/>
                <a:gd name="T66" fmla="*/ 72 w 1780"/>
                <a:gd name="T67" fmla="*/ 1015 h 3130"/>
                <a:gd name="T68" fmla="*/ 201 w 1780"/>
                <a:gd name="T69" fmla="*/ 1183 h 3130"/>
                <a:gd name="T70" fmla="*/ 214 w 1780"/>
                <a:gd name="T71" fmla="*/ 1396 h 3130"/>
                <a:gd name="T72" fmla="*/ 265 w 1780"/>
                <a:gd name="T73" fmla="*/ 1494 h 3130"/>
                <a:gd name="T74" fmla="*/ 388 w 1780"/>
                <a:gd name="T75" fmla="*/ 1539 h 3130"/>
                <a:gd name="T76" fmla="*/ 440 w 1780"/>
                <a:gd name="T77" fmla="*/ 1623 h 3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80" h="3130">
                  <a:moveTo>
                    <a:pt x="440" y="1623"/>
                  </a:moveTo>
                  <a:lnTo>
                    <a:pt x="440" y="1623"/>
                  </a:lnTo>
                  <a:cubicBezTo>
                    <a:pt x="453" y="1681"/>
                    <a:pt x="466" y="1707"/>
                    <a:pt x="492" y="1759"/>
                  </a:cubicBezTo>
                  <a:cubicBezTo>
                    <a:pt x="498" y="1772"/>
                    <a:pt x="492" y="1784"/>
                    <a:pt x="505" y="1791"/>
                  </a:cubicBezTo>
                  <a:cubicBezTo>
                    <a:pt x="518" y="1804"/>
                    <a:pt x="537" y="1804"/>
                    <a:pt x="556" y="1817"/>
                  </a:cubicBezTo>
                  <a:cubicBezTo>
                    <a:pt x="569" y="1823"/>
                    <a:pt x="576" y="1836"/>
                    <a:pt x="589" y="1843"/>
                  </a:cubicBezTo>
                  <a:cubicBezTo>
                    <a:pt x="660" y="1869"/>
                    <a:pt x="712" y="1869"/>
                    <a:pt x="783" y="1894"/>
                  </a:cubicBezTo>
                  <a:cubicBezTo>
                    <a:pt x="783" y="2004"/>
                    <a:pt x="783" y="2004"/>
                    <a:pt x="783" y="2004"/>
                  </a:cubicBezTo>
                  <a:cubicBezTo>
                    <a:pt x="770" y="2017"/>
                    <a:pt x="744" y="2024"/>
                    <a:pt x="744" y="2043"/>
                  </a:cubicBezTo>
                  <a:cubicBezTo>
                    <a:pt x="744" y="2075"/>
                    <a:pt x="770" y="2088"/>
                    <a:pt x="783" y="2114"/>
                  </a:cubicBezTo>
                  <a:cubicBezTo>
                    <a:pt x="796" y="2140"/>
                    <a:pt x="796" y="2172"/>
                    <a:pt x="828" y="2172"/>
                  </a:cubicBezTo>
                  <a:cubicBezTo>
                    <a:pt x="912" y="2172"/>
                    <a:pt x="912" y="2172"/>
                    <a:pt x="912" y="2172"/>
                  </a:cubicBezTo>
                  <a:cubicBezTo>
                    <a:pt x="925" y="2172"/>
                    <a:pt x="932" y="2166"/>
                    <a:pt x="944" y="2160"/>
                  </a:cubicBezTo>
                  <a:cubicBezTo>
                    <a:pt x="970" y="2211"/>
                    <a:pt x="1022" y="2237"/>
                    <a:pt x="1022" y="2294"/>
                  </a:cubicBezTo>
                  <a:cubicBezTo>
                    <a:pt x="1022" y="2346"/>
                    <a:pt x="996" y="2378"/>
                    <a:pt x="958" y="2417"/>
                  </a:cubicBezTo>
                  <a:cubicBezTo>
                    <a:pt x="944" y="2437"/>
                    <a:pt x="938" y="2450"/>
                    <a:pt x="919" y="2469"/>
                  </a:cubicBezTo>
                  <a:cubicBezTo>
                    <a:pt x="906" y="2488"/>
                    <a:pt x="886" y="2495"/>
                    <a:pt x="874" y="2514"/>
                  </a:cubicBezTo>
                  <a:cubicBezTo>
                    <a:pt x="854" y="2547"/>
                    <a:pt x="854" y="2579"/>
                    <a:pt x="854" y="2618"/>
                  </a:cubicBezTo>
                  <a:cubicBezTo>
                    <a:pt x="854" y="2650"/>
                    <a:pt x="860" y="2669"/>
                    <a:pt x="867" y="2702"/>
                  </a:cubicBezTo>
                  <a:cubicBezTo>
                    <a:pt x="874" y="2728"/>
                    <a:pt x="874" y="2766"/>
                    <a:pt x="899" y="2766"/>
                  </a:cubicBezTo>
                  <a:cubicBezTo>
                    <a:pt x="912" y="2766"/>
                    <a:pt x="919" y="2760"/>
                    <a:pt x="932" y="2754"/>
                  </a:cubicBezTo>
                  <a:cubicBezTo>
                    <a:pt x="964" y="2741"/>
                    <a:pt x="983" y="2741"/>
                    <a:pt x="1016" y="2734"/>
                  </a:cubicBezTo>
                  <a:cubicBezTo>
                    <a:pt x="1029" y="2728"/>
                    <a:pt x="1035" y="2721"/>
                    <a:pt x="1048" y="2721"/>
                  </a:cubicBezTo>
                  <a:cubicBezTo>
                    <a:pt x="1074" y="2721"/>
                    <a:pt x="1080" y="2747"/>
                    <a:pt x="1093" y="2766"/>
                  </a:cubicBezTo>
                  <a:cubicBezTo>
                    <a:pt x="1119" y="2799"/>
                    <a:pt x="1139" y="2812"/>
                    <a:pt x="1171" y="2838"/>
                  </a:cubicBezTo>
                  <a:cubicBezTo>
                    <a:pt x="1210" y="2870"/>
                    <a:pt x="1249" y="2863"/>
                    <a:pt x="1294" y="2889"/>
                  </a:cubicBezTo>
                  <a:cubicBezTo>
                    <a:pt x="1313" y="2896"/>
                    <a:pt x="1326" y="2915"/>
                    <a:pt x="1333" y="2928"/>
                  </a:cubicBezTo>
                  <a:cubicBezTo>
                    <a:pt x="1358" y="2973"/>
                    <a:pt x="1378" y="2993"/>
                    <a:pt x="1404" y="3038"/>
                  </a:cubicBezTo>
                  <a:cubicBezTo>
                    <a:pt x="1430" y="3077"/>
                    <a:pt x="1436" y="3103"/>
                    <a:pt x="1475" y="3129"/>
                  </a:cubicBezTo>
                  <a:cubicBezTo>
                    <a:pt x="1514" y="3090"/>
                    <a:pt x="1520" y="3051"/>
                    <a:pt x="1527" y="2999"/>
                  </a:cubicBezTo>
                  <a:cubicBezTo>
                    <a:pt x="1475" y="2812"/>
                    <a:pt x="1475" y="2812"/>
                    <a:pt x="1475" y="2812"/>
                  </a:cubicBezTo>
                  <a:cubicBezTo>
                    <a:pt x="1501" y="2747"/>
                    <a:pt x="1507" y="2708"/>
                    <a:pt x="1507" y="2637"/>
                  </a:cubicBezTo>
                  <a:cubicBezTo>
                    <a:pt x="1546" y="2644"/>
                    <a:pt x="1565" y="2657"/>
                    <a:pt x="1598" y="2657"/>
                  </a:cubicBezTo>
                  <a:cubicBezTo>
                    <a:pt x="1617" y="2657"/>
                    <a:pt x="1624" y="2650"/>
                    <a:pt x="1643" y="2650"/>
                  </a:cubicBezTo>
                  <a:cubicBezTo>
                    <a:pt x="1656" y="2650"/>
                    <a:pt x="1650" y="2650"/>
                    <a:pt x="1662" y="2650"/>
                  </a:cubicBezTo>
                  <a:lnTo>
                    <a:pt x="1662" y="2650"/>
                  </a:lnTo>
                  <a:cubicBezTo>
                    <a:pt x="1682" y="2611"/>
                    <a:pt x="1695" y="2579"/>
                    <a:pt x="1708" y="2534"/>
                  </a:cubicBezTo>
                  <a:cubicBezTo>
                    <a:pt x="1714" y="2508"/>
                    <a:pt x="1740" y="2508"/>
                    <a:pt x="1746" y="2488"/>
                  </a:cubicBezTo>
                  <a:cubicBezTo>
                    <a:pt x="1779" y="2437"/>
                    <a:pt x="1759" y="2398"/>
                    <a:pt x="1779" y="2340"/>
                  </a:cubicBezTo>
                  <a:cubicBezTo>
                    <a:pt x="1727" y="1985"/>
                    <a:pt x="1727" y="1985"/>
                    <a:pt x="1727" y="1985"/>
                  </a:cubicBezTo>
                  <a:cubicBezTo>
                    <a:pt x="1727" y="1914"/>
                    <a:pt x="1727" y="1914"/>
                    <a:pt x="1727" y="1914"/>
                  </a:cubicBezTo>
                  <a:cubicBezTo>
                    <a:pt x="1746" y="1784"/>
                    <a:pt x="1746" y="1784"/>
                    <a:pt x="1746" y="1784"/>
                  </a:cubicBezTo>
                  <a:cubicBezTo>
                    <a:pt x="1746" y="1700"/>
                    <a:pt x="1695" y="1662"/>
                    <a:pt x="1650" y="1591"/>
                  </a:cubicBezTo>
                  <a:cubicBezTo>
                    <a:pt x="1572" y="1461"/>
                    <a:pt x="1520" y="1396"/>
                    <a:pt x="1455" y="1261"/>
                  </a:cubicBezTo>
                  <a:cubicBezTo>
                    <a:pt x="1430" y="1215"/>
                    <a:pt x="1410" y="1196"/>
                    <a:pt x="1391" y="1151"/>
                  </a:cubicBezTo>
                  <a:cubicBezTo>
                    <a:pt x="1339" y="1060"/>
                    <a:pt x="1326" y="1002"/>
                    <a:pt x="1281" y="905"/>
                  </a:cubicBezTo>
                  <a:cubicBezTo>
                    <a:pt x="1242" y="834"/>
                    <a:pt x="1216" y="795"/>
                    <a:pt x="1184" y="724"/>
                  </a:cubicBezTo>
                  <a:cubicBezTo>
                    <a:pt x="1158" y="672"/>
                    <a:pt x="1119" y="659"/>
                    <a:pt x="1074" y="620"/>
                  </a:cubicBezTo>
                  <a:cubicBezTo>
                    <a:pt x="958" y="517"/>
                    <a:pt x="880" y="472"/>
                    <a:pt x="738" y="407"/>
                  </a:cubicBezTo>
                  <a:cubicBezTo>
                    <a:pt x="608" y="349"/>
                    <a:pt x="511" y="316"/>
                    <a:pt x="447" y="194"/>
                  </a:cubicBezTo>
                  <a:cubicBezTo>
                    <a:pt x="427" y="155"/>
                    <a:pt x="427" y="129"/>
                    <a:pt x="395" y="90"/>
                  </a:cubicBezTo>
                  <a:cubicBezTo>
                    <a:pt x="350" y="38"/>
                    <a:pt x="298" y="38"/>
                    <a:pt x="253" y="0"/>
                  </a:cubicBezTo>
                  <a:lnTo>
                    <a:pt x="253" y="0"/>
                  </a:lnTo>
                  <a:cubicBezTo>
                    <a:pt x="246" y="26"/>
                    <a:pt x="246" y="38"/>
                    <a:pt x="240" y="51"/>
                  </a:cubicBezTo>
                  <a:cubicBezTo>
                    <a:pt x="233" y="58"/>
                    <a:pt x="227" y="58"/>
                    <a:pt x="220" y="64"/>
                  </a:cubicBezTo>
                  <a:cubicBezTo>
                    <a:pt x="194" y="103"/>
                    <a:pt x="181" y="142"/>
                    <a:pt x="136" y="168"/>
                  </a:cubicBezTo>
                  <a:cubicBezTo>
                    <a:pt x="104" y="187"/>
                    <a:pt x="78" y="194"/>
                    <a:pt x="52" y="220"/>
                  </a:cubicBezTo>
                  <a:cubicBezTo>
                    <a:pt x="26" y="245"/>
                    <a:pt x="0" y="252"/>
                    <a:pt x="0" y="284"/>
                  </a:cubicBezTo>
                  <a:cubicBezTo>
                    <a:pt x="0" y="310"/>
                    <a:pt x="20" y="316"/>
                    <a:pt x="26" y="336"/>
                  </a:cubicBezTo>
                  <a:cubicBezTo>
                    <a:pt x="46" y="375"/>
                    <a:pt x="46" y="401"/>
                    <a:pt x="46" y="446"/>
                  </a:cubicBezTo>
                  <a:cubicBezTo>
                    <a:pt x="46" y="485"/>
                    <a:pt x="13" y="498"/>
                    <a:pt x="13" y="536"/>
                  </a:cubicBezTo>
                  <a:cubicBezTo>
                    <a:pt x="13" y="556"/>
                    <a:pt x="26" y="562"/>
                    <a:pt x="33" y="582"/>
                  </a:cubicBezTo>
                  <a:cubicBezTo>
                    <a:pt x="39" y="608"/>
                    <a:pt x="33" y="627"/>
                    <a:pt x="33" y="653"/>
                  </a:cubicBezTo>
                  <a:cubicBezTo>
                    <a:pt x="33" y="679"/>
                    <a:pt x="65" y="685"/>
                    <a:pt x="78" y="711"/>
                  </a:cubicBezTo>
                  <a:cubicBezTo>
                    <a:pt x="84" y="718"/>
                    <a:pt x="84" y="730"/>
                    <a:pt x="91" y="743"/>
                  </a:cubicBezTo>
                  <a:cubicBezTo>
                    <a:pt x="78" y="795"/>
                    <a:pt x="78" y="795"/>
                    <a:pt x="78" y="795"/>
                  </a:cubicBezTo>
                  <a:cubicBezTo>
                    <a:pt x="78" y="873"/>
                    <a:pt x="72" y="911"/>
                    <a:pt x="72" y="989"/>
                  </a:cubicBezTo>
                  <a:cubicBezTo>
                    <a:pt x="72" y="1015"/>
                    <a:pt x="72" y="1015"/>
                    <a:pt x="72" y="1015"/>
                  </a:cubicBezTo>
                  <a:cubicBezTo>
                    <a:pt x="72" y="1041"/>
                    <a:pt x="104" y="1047"/>
                    <a:pt x="130" y="1067"/>
                  </a:cubicBezTo>
                  <a:cubicBezTo>
                    <a:pt x="175" y="1092"/>
                    <a:pt x="201" y="1131"/>
                    <a:pt x="201" y="1183"/>
                  </a:cubicBezTo>
                  <a:cubicBezTo>
                    <a:pt x="201" y="1338"/>
                    <a:pt x="201" y="1338"/>
                    <a:pt x="201" y="1338"/>
                  </a:cubicBezTo>
                  <a:cubicBezTo>
                    <a:pt x="201" y="1364"/>
                    <a:pt x="214" y="1377"/>
                    <a:pt x="214" y="1396"/>
                  </a:cubicBezTo>
                  <a:cubicBezTo>
                    <a:pt x="220" y="1422"/>
                    <a:pt x="214" y="1442"/>
                    <a:pt x="227" y="1468"/>
                  </a:cubicBezTo>
                  <a:cubicBezTo>
                    <a:pt x="240" y="1480"/>
                    <a:pt x="253" y="1480"/>
                    <a:pt x="265" y="1494"/>
                  </a:cubicBezTo>
                  <a:cubicBezTo>
                    <a:pt x="279" y="1500"/>
                    <a:pt x="285" y="1513"/>
                    <a:pt x="298" y="1519"/>
                  </a:cubicBezTo>
                  <a:cubicBezTo>
                    <a:pt x="330" y="1532"/>
                    <a:pt x="356" y="1526"/>
                    <a:pt x="388" y="1539"/>
                  </a:cubicBezTo>
                  <a:cubicBezTo>
                    <a:pt x="395" y="1545"/>
                    <a:pt x="395" y="1552"/>
                    <a:pt x="401" y="1558"/>
                  </a:cubicBezTo>
                  <a:cubicBezTo>
                    <a:pt x="421" y="1578"/>
                    <a:pt x="427" y="1597"/>
                    <a:pt x="440" y="1623"/>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7" name="Freeform 82">
              <a:extLst>
                <a:ext uri="{FF2B5EF4-FFF2-40B4-BE49-F238E27FC236}">
                  <a16:creationId xmlns:a16="http://schemas.microsoft.com/office/drawing/2014/main" id="{470A5B60-334B-1446-997F-17C0000D5F3C}"/>
                </a:ext>
              </a:extLst>
            </p:cNvPr>
            <p:cNvSpPr>
              <a:spLocks noChangeArrowheads="1"/>
            </p:cNvSpPr>
            <p:nvPr/>
          </p:nvSpPr>
          <p:spPr bwMode="auto">
            <a:xfrm>
              <a:off x="11985134" y="8587151"/>
              <a:ext cx="1256668" cy="1366564"/>
            </a:xfrm>
            <a:custGeom>
              <a:avLst/>
              <a:gdLst>
                <a:gd name="T0" fmla="*/ 1474 w 1818"/>
                <a:gd name="T1" fmla="*/ 1029 h 1974"/>
                <a:gd name="T2" fmla="*/ 1300 w 1818"/>
                <a:gd name="T3" fmla="*/ 1061 h 1974"/>
                <a:gd name="T4" fmla="*/ 1261 w 1818"/>
                <a:gd name="T5" fmla="*/ 1158 h 1974"/>
                <a:gd name="T6" fmla="*/ 1319 w 1818"/>
                <a:gd name="T7" fmla="*/ 1268 h 1974"/>
                <a:gd name="T8" fmla="*/ 1377 w 1818"/>
                <a:gd name="T9" fmla="*/ 1333 h 1974"/>
                <a:gd name="T10" fmla="*/ 1507 w 1818"/>
                <a:gd name="T11" fmla="*/ 1126 h 1974"/>
                <a:gd name="T12" fmla="*/ 1507 w 1818"/>
                <a:gd name="T13" fmla="*/ 1074 h 1974"/>
                <a:gd name="T14" fmla="*/ 1785 w 1818"/>
                <a:gd name="T15" fmla="*/ 945 h 1974"/>
                <a:gd name="T16" fmla="*/ 1778 w 1818"/>
                <a:gd name="T17" fmla="*/ 990 h 1974"/>
                <a:gd name="T18" fmla="*/ 1791 w 1818"/>
                <a:gd name="T19" fmla="*/ 1119 h 1974"/>
                <a:gd name="T20" fmla="*/ 1778 w 1818"/>
                <a:gd name="T21" fmla="*/ 1404 h 1974"/>
                <a:gd name="T22" fmla="*/ 1500 w 1818"/>
                <a:gd name="T23" fmla="*/ 1578 h 1974"/>
                <a:gd name="T24" fmla="*/ 1513 w 1818"/>
                <a:gd name="T25" fmla="*/ 1824 h 1974"/>
                <a:gd name="T26" fmla="*/ 1455 w 1818"/>
                <a:gd name="T27" fmla="*/ 1960 h 1974"/>
                <a:gd name="T28" fmla="*/ 1384 w 1818"/>
                <a:gd name="T29" fmla="*/ 1973 h 1974"/>
                <a:gd name="T30" fmla="*/ 1028 w 1818"/>
                <a:gd name="T31" fmla="*/ 1798 h 1974"/>
                <a:gd name="T32" fmla="*/ 886 w 1818"/>
                <a:gd name="T33" fmla="*/ 1637 h 1974"/>
                <a:gd name="T34" fmla="*/ 776 w 1818"/>
                <a:gd name="T35" fmla="*/ 1261 h 1974"/>
                <a:gd name="T36" fmla="*/ 789 w 1818"/>
                <a:gd name="T37" fmla="*/ 1158 h 1974"/>
                <a:gd name="T38" fmla="*/ 795 w 1818"/>
                <a:gd name="T39" fmla="*/ 1054 h 1974"/>
                <a:gd name="T40" fmla="*/ 517 w 1818"/>
                <a:gd name="T41" fmla="*/ 673 h 1974"/>
                <a:gd name="T42" fmla="*/ 258 w 1818"/>
                <a:gd name="T43" fmla="*/ 298 h 1974"/>
                <a:gd name="T44" fmla="*/ 39 w 1818"/>
                <a:gd name="T45" fmla="*/ 149 h 1974"/>
                <a:gd name="T46" fmla="*/ 0 w 1818"/>
                <a:gd name="T47" fmla="*/ 7 h 1974"/>
                <a:gd name="T48" fmla="*/ 65 w 1818"/>
                <a:gd name="T49" fmla="*/ 0 h 1974"/>
                <a:gd name="T50" fmla="*/ 246 w 1818"/>
                <a:gd name="T51" fmla="*/ 26 h 1974"/>
                <a:gd name="T52" fmla="*/ 265 w 1818"/>
                <a:gd name="T53" fmla="*/ 123 h 1974"/>
                <a:gd name="T54" fmla="*/ 375 w 1818"/>
                <a:gd name="T55" fmla="*/ 130 h 1974"/>
                <a:gd name="T56" fmla="*/ 543 w 1818"/>
                <a:gd name="T57" fmla="*/ 188 h 1974"/>
                <a:gd name="T58" fmla="*/ 646 w 1818"/>
                <a:gd name="T59" fmla="*/ 220 h 1974"/>
                <a:gd name="T60" fmla="*/ 769 w 1818"/>
                <a:gd name="T61" fmla="*/ 285 h 1974"/>
                <a:gd name="T62" fmla="*/ 815 w 1818"/>
                <a:gd name="T63" fmla="*/ 85 h 1974"/>
                <a:gd name="T64" fmla="*/ 899 w 1818"/>
                <a:gd name="T65" fmla="*/ 136 h 1974"/>
                <a:gd name="T66" fmla="*/ 1035 w 1818"/>
                <a:gd name="T67" fmla="*/ 266 h 1974"/>
                <a:gd name="T68" fmla="*/ 1145 w 1818"/>
                <a:gd name="T69" fmla="*/ 253 h 1974"/>
                <a:gd name="T70" fmla="*/ 1300 w 1818"/>
                <a:gd name="T71" fmla="*/ 201 h 1974"/>
                <a:gd name="T72" fmla="*/ 1481 w 1818"/>
                <a:gd name="T73" fmla="*/ 266 h 1974"/>
                <a:gd name="T74" fmla="*/ 1545 w 1818"/>
                <a:gd name="T75" fmla="*/ 343 h 1974"/>
                <a:gd name="T76" fmla="*/ 1520 w 1818"/>
                <a:gd name="T77" fmla="*/ 518 h 1974"/>
                <a:gd name="T78" fmla="*/ 1520 w 1818"/>
                <a:gd name="T79" fmla="*/ 673 h 1974"/>
                <a:gd name="T80" fmla="*/ 1533 w 1818"/>
                <a:gd name="T81" fmla="*/ 796 h 1974"/>
                <a:gd name="T82" fmla="*/ 1636 w 1818"/>
                <a:gd name="T83" fmla="*/ 925 h 1974"/>
                <a:gd name="T84" fmla="*/ 1455 w 1818"/>
                <a:gd name="T85" fmla="*/ 1436 h 1974"/>
                <a:gd name="T86" fmla="*/ 1423 w 1818"/>
                <a:gd name="T87" fmla="*/ 1449 h 1974"/>
                <a:gd name="T88" fmla="*/ 1352 w 1818"/>
                <a:gd name="T89" fmla="*/ 1436 h 1974"/>
                <a:gd name="T90" fmla="*/ 1345 w 1818"/>
                <a:gd name="T91" fmla="*/ 1501 h 1974"/>
                <a:gd name="T92" fmla="*/ 1364 w 1818"/>
                <a:gd name="T93" fmla="*/ 1520 h 1974"/>
                <a:gd name="T94" fmla="*/ 1397 w 1818"/>
                <a:gd name="T95" fmla="*/ 1539 h 1974"/>
                <a:gd name="T96" fmla="*/ 1423 w 1818"/>
                <a:gd name="T97" fmla="*/ 1546 h 1974"/>
                <a:gd name="T98" fmla="*/ 1436 w 1818"/>
                <a:gd name="T99" fmla="*/ 1520 h 1974"/>
                <a:gd name="T100" fmla="*/ 1442 w 1818"/>
                <a:gd name="T101" fmla="*/ 1501 h 1974"/>
                <a:gd name="T102" fmla="*/ 1455 w 1818"/>
                <a:gd name="T103" fmla="*/ 1481 h 1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18" h="1974">
                  <a:moveTo>
                    <a:pt x="1474" y="1029"/>
                  </a:moveTo>
                  <a:lnTo>
                    <a:pt x="1474" y="1029"/>
                  </a:lnTo>
                  <a:cubicBezTo>
                    <a:pt x="1436" y="1009"/>
                    <a:pt x="1416" y="996"/>
                    <a:pt x="1371" y="996"/>
                  </a:cubicBezTo>
                  <a:cubicBezTo>
                    <a:pt x="1332" y="996"/>
                    <a:pt x="1300" y="1022"/>
                    <a:pt x="1300" y="1061"/>
                  </a:cubicBezTo>
                  <a:cubicBezTo>
                    <a:pt x="1300" y="1074"/>
                    <a:pt x="1300" y="1080"/>
                    <a:pt x="1300" y="1093"/>
                  </a:cubicBezTo>
                  <a:cubicBezTo>
                    <a:pt x="1293" y="1119"/>
                    <a:pt x="1261" y="1132"/>
                    <a:pt x="1261" y="1158"/>
                  </a:cubicBezTo>
                  <a:cubicBezTo>
                    <a:pt x="1261" y="1184"/>
                    <a:pt x="1280" y="1197"/>
                    <a:pt x="1293" y="1216"/>
                  </a:cubicBezTo>
                  <a:cubicBezTo>
                    <a:pt x="1306" y="1235"/>
                    <a:pt x="1306" y="1249"/>
                    <a:pt x="1319" y="1268"/>
                  </a:cubicBezTo>
                  <a:cubicBezTo>
                    <a:pt x="1326" y="1274"/>
                    <a:pt x="1332" y="1281"/>
                    <a:pt x="1339" y="1287"/>
                  </a:cubicBezTo>
                  <a:cubicBezTo>
                    <a:pt x="1352" y="1307"/>
                    <a:pt x="1358" y="1333"/>
                    <a:pt x="1377" y="1333"/>
                  </a:cubicBezTo>
                  <a:cubicBezTo>
                    <a:pt x="1416" y="1333"/>
                    <a:pt x="1429" y="1307"/>
                    <a:pt x="1455" y="1287"/>
                  </a:cubicBezTo>
                  <a:cubicBezTo>
                    <a:pt x="1500" y="1242"/>
                    <a:pt x="1507" y="1190"/>
                    <a:pt x="1507" y="1126"/>
                  </a:cubicBezTo>
                  <a:cubicBezTo>
                    <a:pt x="1507" y="1113"/>
                    <a:pt x="1500" y="1106"/>
                    <a:pt x="1500" y="1093"/>
                  </a:cubicBezTo>
                  <a:cubicBezTo>
                    <a:pt x="1500" y="1080"/>
                    <a:pt x="1507" y="1080"/>
                    <a:pt x="1507" y="1074"/>
                  </a:cubicBezTo>
                  <a:cubicBezTo>
                    <a:pt x="1507" y="1061"/>
                    <a:pt x="1481" y="1042"/>
                    <a:pt x="1474" y="1029"/>
                  </a:cubicBezTo>
                  <a:close/>
                  <a:moveTo>
                    <a:pt x="1785" y="945"/>
                  </a:moveTo>
                  <a:lnTo>
                    <a:pt x="1785" y="945"/>
                  </a:lnTo>
                  <a:cubicBezTo>
                    <a:pt x="1785" y="964"/>
                    <a:pt x="1778" y="977"/>
                    <a:pt x="1778" y="990"/>
                  </a:cubicBezTo>
                  <a:cubicBezTo>
                    <a:pt x="1778" y="1016"/>
                    <a:pt x="1791" y="1029"/>
                    <a:pt x="1791" y="1054"/>
                  </a:cubicBezTo>
                  <a:cubicBezTo>
                    <a:pt x="1798" y="1080"/>
                    <a:pt x="1791" y="1093"/>
                    <a:pt x="1791" y="1119"/>
                  </a:cubicBezTo>
                  <a:cubicBezTo>
                    <a:pt x="1798" y="1177"/>
                    <a:pt x="1817" y="1203"/>
                    <a:pt x="1817" y="1261"/>
                  </a:cubicBezTo>
                  <a:cubicBezTo>
                    <a:pt x="1817" y="1320"/>
                    <a:pt x="1804" y="1352"/>
                    <a:pt x="1778" y="1404"/>
                  </a:cubicBezTo>
                  <a:cubicBezTo>
                    <a:pt x="1759" y="1455"/>
                    <a:pt x="1759" y="1494"/>
                    <a:pt x="1714" y="1527"/>
                  </a:cubicBezTo>
                  <a:cubicBezTo>
                    <a:pt x="1649" y="1578"/>
                    <a:pt x="1584" y="1585"/>
                    <a:pt x="1500" y="1578"/>
                  </a:cubicBezTo>
                  <a:cubicBezTo>
                    <a:pt x="1533" y="1624"/>
                    <a:pt x="1539" y="1662"/>
                    <a:pt x="1539" y="1721"/>
                  </a:cubicBezTo>
                  <a:cubicBezTo>
                    <a:pt x="1539" y="1759"/>
                    <a:pt x="1533" y="1785"/>
                    <a:pt x="1513" y="1824"/>
                  </a:cubicBezTo>
                  <a:cubicBezTo>
                    <a:pt x="1507" y="1837"/>
                    <a:pt x="1494" y="1843"/>
                    <a:pt x="1487" y="1856"/>
                  </a:cubicBezTo>
                  <a:cubicBezTo>
                    <a:pt x="1468" y="1895"/>
                    <a:pt x="1455" y="1921"/>
                    <a:pt x="1455" y="1960"/>
                  </a:cubicBezTo>
                  <a:lnTo>
                    <a:pt x="1455" y="1960"/>
                  </a:lnTo>
                  <a:cubicBezTo>
                    <a:pt x="1429" y="1966"/>
                    <a:pt x="1416" y="1973"/>
                    <a:pt x="1384" y="1973"/>
                  </a:cubicBezTo>
                  <a:cubicBezTo>
                    <a:pt x="1300" y="1973"/>
                    <a:pt x="1255" y="1934"/>
                    <a:pt x="1183" y="1889"/>
                  </a:cubicBezTo>
                  <a:cubicBezTo>
                    <a:pt x="1125" y="1850"/>
                    <a:pt x="1086" y="1837"/>
                    <a:pt x="1028" y="1798"/>
                  </a:cubicBezTo>
                  <a:cubicBezTo>
                    <a:pt x="1009" y="1779"/>
                    <a:pt x="1009" y="1753"/>
                    <a:pt x="996" y="1734"/>
                  </a:cubicBezTo>
                  <a:cubicBezTo>
                    <a:pt x="964" y="1688"/>
                    <a:pt x="944" y="1656"/>
                    <a:pt x="886" y="1637"/>
                  </a:cubicBezTo>
                  <a:cubicBezTo>
                    <a:pt x="808" y="1611"/>
                    <a:pt x="744" y="1565"/>
                    <a:pt x="744" y="1481"/>
                  </a:cubicBezTo>
                  <a:cubicBezTo>
                    <a:pt x="744" y="1391"/>
                    <a:pt x="756" y="1346"/>
                    <a:pt x="776" y="1261"/>
                  </a:cubicBezTo>
                  <a:cubicBezTo>
                    <a:pt x="782" y="1235"/>
                    <a:pt x="815" y="1235"/>
                    <a:pt x="815" y="1203"/>
                  </a:cubicBezTo>
                  <a:cubicBezTo>
                    <a:pt x="815" y="1184"/>
                    <a:pt x="795" y="1177"/>
                    <a:pt x="789" y="1158"/>
                  </a:cubicBezTo>
                  <a:cubicBezTo>
                    <a:pt x="789" y="1145"/>
                    <a:pt x="789" y="1139"/>
                    <a:pt x="789" y="1126"/>
                  </a:cubicBezTo>
                  <a:cubicBezTo>
                    <a:pt x="789" y="1100"/>
                    <a:pt x="795" y="1080"/>
                    <a:pt x="795" y="1054"/>
                  </a:cubicBezTo>
                  <a:cubicBezTo>
                    <a:pt x="795" y="893"/>
                    <a:pt x="698" y="815"/>
                    <a:pt x="575" y="705"/>
                  </a:cubicBezTo>
                  <a:cubicBezTo>
                    <a:pt x="556" y="692"/>
                    <a:pt x="537" y="686"/>
                    <a:pt x="517" y="673"/>
                  </a:cubicBezTo>
                  <a:cubicBezTo>
                    <a:pt x="472" y="647"/>
                    <a:pt x="459" y="608"/>
                    <a:pt x="427" y="563"/>
                  </a:cubicBezTo>
                  <a:cubicBezTo>
                    <a:pt x="362" y="459"/>
                    <a:pt x="349" y="388"/>
                    <a:pt x="258" y="298"/>
                  </a:cubicBezTo>
                  <a:cubicBezTo>
                    <a:pt x="200" y="240"/>
                    <a:pt x="161" y="220"/>
                    <a:pt x="90" y="188"/>
                  </a:cubicBezTo>
                  <a:cubicBezTo>
                    <a:pt x="65" y="175"/>
                    <a:pt x="58" y="169"/>
                    <a:pt x="39" y="149"/>
                  </a:cubicBezTo>
                  <a:cubicBezTo>
                    <a:pt x="19" y="136"/>
                    <a:pt x="0" y="130"/>
                    <a:pt x="0" y="110"/>
                  </a:cubicBezTo>
                  <a:cubicBezTo>
                    <a:pt x="0" y="7"/>
                    <a:pt x="0" y="7"/>
                    <a:pt x="0" y="7"/>
                  </a:cubicBezTo>
                  <a:lnTo>
                    <a:pt x="0" y="7"/>
                  </a:lnTo>
                  <a:cubicBezTo>
                    <a:pt x="26" y="0"/>
                    <a:pt x="45" y="0"/>
                    <a:pt x="65" y="0"/>
                  </a:cubicBezTo>
                  <a:cubicBezTo>
                    <a:pt x="103" y="0"/>
                    <a:pt x="123" y="13"/>
                    <a:pt x="161" y="26"/>
                  </a:cubicBezTo>
                  <a:cubicBezTo>
                    <a:pt x="194" y="33"/>
                    <a:pt x="213" y="20"/>
                    <a:pt x="246" y="26"/>
                  </a:cubicBezTo>
                  <a:cubicBezTo>
                    <a:pt x="246" y="59"/>
                    <a:pt x="239" y="78"/>
                    <a:pt x="246" y="117"/>
                  </a:cubicBezTo>
                  <a:cubicBezTo>
                    <a:pt x="265" y="123"/>
                    <a:pt x="265" y="123"/>
                    <a:pt x="265" y="123"/>
                  </a:cubicBezTo>
                  <a:cubicBezTo>
                    <a:pt x="278" y="104"/>
                    <a:pt x="284" y="85"/>
                    <a:pt x="310" y="85"/>
                  </a:cubicBezTo>
                  <a:cubicBezTo>
                    <a:pt x="343" y="85"/>
                    <a:pt x="349" y="110"/>
                    <a:pt x="375" y="130"/>
                  </a:cubicBezTo>
                  <a:cubicBezTo>
                    <a:pt x="394" y="143"/>
                    <a:pt x="407" y="143"/>
                    <a:pt x="427" y="143"/>
                  </a:cubicBezTo>
                  <a:cubicBezTo>
                    <a:pt x="478" y="143"/>
                    <a:pt x="498" y="175"/>
                    <a:pt x="543" y="188"/>
                  </a:cubicBezTo>
                  <a:cubicBezTo>
                    <a:pt x="569" y="188"/>
                    <a:pt x="575" y="201"/>
                    <a:pt x="595" y="207"/>
                  </a:cubicBezTo>
                  <a:cubicBezTo>
                    <a:pt x="614" y="214"/>
                    <a:pt x="634" y="207"/>
                    <a:pt x="646" y="220"/>
                  </a:cubicBezTo>
                  <a:cubicBezTo>
                    <a:pt x="653" y="227"/>
                    <a:pt x="660" y="233"/>
                    <a:pt x="660" y="240"/>
                  </a:cubicBezTo>
                  <a:cubicBezTo>
                    <a:pt x="698" y="266"/>
                    <a:pt x="724" y="285"/>
                    <a:pt x="769" y="285"/>
                  </a:cubicBezTo>
                  <a:cubicBezTo>
                    <a:pt x="808" y="285"/>
                    <a:pt x="802" y="233"/>
                    <a:pt x="802" y="194"/>
                  </a:cubicBezTo>
                  <a:cubicBezTo>
                    <a:pt x="802" y="156"/>
                    <a:pt x="815" y="130"/>
                    <a:pt x="815" y="85"/>
                  </a:cubicBezTo>
                  <a:cubicBezTo>
                    <a:pt x="821" y="85"/>
                    <a:pt x="828" y="78"/>
                    <a:pt x="828" y="71"/>
                  </a:cubicBezTo>
                  <a:cubicBezTo>
                    <a:pt x="860" y="91"/>
                    <a:pt x="866" y="110"/>
                    <a:pt x="899" y="136"/>
                  </a:cubicBezTo>
                  <a:cubicBezTo>
                    <a:pt x="931" y="156"/>
                    <a:pt x="957" y="169"/>
                    <a:pt x="983" y="201"/>
                  </a:cubicBezTo>
                  <a:cubicBezTo>
                    <a:pt x="996" y="227"/>
                    <a:pt x="1009" y="246"/>
                    <a:pt x="1035" y="266"/>
                  </a:cubicBezTo>
                  <a:cubicBezTo>
                    <a:pt x="1054" y="278"/>
                    <a:pt x="1067" y="298"/>
                    <a:pt x="1093" y="298"/>
                  </a:cubicBezTo>
                  <a:cubicBezTo>
                    <a:pt x="1119" y="298"/>
                    <a:pt x="1125" y="272"/>
                    <a:pt x="1145" y="253"/>
                  </a:cubicBezTo>
                  <a:cubicBezTo>
                    <a:pt x="1164" y="240"/>
                    <a:pt x="1177" y="240"/>
                    <a:pt x="1196" y="227"/>
                  </a:cubicBezTo>
                  <a:cubicBezTo>
                    <a:pt x="1229" y="214"/>
                    <a:pt x="1267" y="201"/>
                    <a:pt x="1300" y="201"/>
                  </a:cubicBezTo>
                  <a:lnTo>
                    <a:pt x="1300" y="201"/>
                  </a:lnTo>
                  <a:cubicBezTo>
                    <a:pt x="1364" y="233"/>
                    <a:pt x="1410" y="240"/>
                    <a:pt x="1481" y="266"/>
                  </a:cubicBezTo>
                  <a:cubicBezTo>
                    <a:pt x="1500" y="272"/>
                    <a:pt x="1520" y="272"/>
                    <a:pt x="1533" y="285"/>
                  </a:cubicBezTo>
                  <a:cubicBezTo>
                    <a:pt x="1545" y="304"/>
                    <a:pt x="1545" y="317"/>
                    <a:pt x="1545" y="343"/>
                  </a:cubicBezTo>
                  <a:cubicBezTo>
                    <a:pt x="1545" y="369"/>
                    <a:pt x="1552" y="388"/>
                    <a:pt x="1552" y="414"/>
                  </a:cubicBezTo>
                  <a:cubicBezTo>
                    <a:pt x="1552" y="453"/>
                    <a:pt x="1520" y="473"/>
                    <a:pt x="1520" y="518"/>
                  </a:cubicBezTo>
                  <a:cubicBezTo>
                    <a:pt x="1520" y="550"/>
                    <a:pt x="1533" y="563"/>
                    <a:pt x="1533" y="595"/>
                  </a:cubicBezTo>
                  <a:cubicBezTo>
                    <a:pt x="1533" y="628"/>
                    <a:pt x="1520" y="641"/>
                    <a:pt x="1520" y="673"/>
                  </a:cubicBezTo>
                  <a:cubicBezTo>
                    <a:pt x="1520" y="763"/>
                    <a:pt x="1520" y="763"/>
                    <a:pt x="1520" y="763"/>
                  </a:cubicBezTo>
                  <a:cubicBezTo>
                    <a:pt x="1520" y="777"/>
                    <a:pt x="1533" y="783"/>
                    <a:pt x="1533" y="796"/>
                  </a:cubicBezTo>
                  <a:cubicBezTo>
                    <a:pt x="1533" y="893"/>
                    <a:pt x="1533" y="893"/>
                    <a:pt x="1533" y="893"/>
                  </a:cubicBezTo>
                  <a:cubicBezTo>
                    <a:pt x="1578" y="893"/>
                    <a:pt x="1597" y="912"/>
                    <a:pt x="1636" y="925"/>
                  </a:cubicBezTo>
                  <a:cubicBezTo>
                    <a:pt x="1688" y="945"/>
                    <a:pt x="1733" y="938"/>
                    <a:pt x="1785" y="945"/>
                  </a:cubicBezTo>
                  <a:close/>
                  <a:moveTo>
                    <a:pt x="1455" y="1436"/>
                  </a:moveTo>
                  <a:lnTo>
                    <a:pt x="1455" y="1436"/>
                  </a:lnTo>
                  <a:cubicBezTo>
                    <a:pt x="1442" y="1442"/>
                    <a:pt x="1436" y="1449"/>
                    <a:pt x="1423" y="1449"/>
                  </a:cubicBezTo>
                  <a:cubicBezTo>
                    <a:pt x="1410" y="1449"/>
                    <a:pt x="1397" y="1449"/>
                    <a:pt x="1384" y="1442"/>
                  </a:cubicBezTo>
                  <a:cubicBezTo>
                    <a:pt x="1371" y="1436"/>
                    <a:pt x="1364" y="1436"/>
                    <a:pt x="1352" y="1436"/>
                  </a:cubicBezTo>
                  <a:cubicBezTo>
                    <a:pt x="1339" y="1442"/>
                    <a:pt x="1339" y="1455"/>
                    <a:pt x="1339" y="1468"/>
                  </a:cubicBezTo>
                  <a:cubicBezTo>
                    <a:pt x="1339" y="1481"/>
                    <a:pt x="1339" y="1501"/>
                    <a:pt x="1345" y="1501"/>
                  </a:cubicBezTo>
                  <a:cubicBezTo>
                    <a:pt x="1352" y="1507"/>
                    <a:pt x="1352" y="1507"/>
                    <a:pt x="1352" y="1507"/>
                  </a:cubicBezTo>
                  <a:cubicBezTo>
                    <a:pt x="1352" y="1514"/>
                    <a:pt x="1358" y="1514"/>
                    <a:pt x="1364" y="1520"/>
                  </a:cubicBezTo>
                  <a:cubicBezTo>
                    <a:pt x="1371" y="1527"/>
                    <a:pt x="1377" y="1527"/>
                    <a:pt x="1384" y="1533"/>
                  </a:cubicBezTo>
                  <a:cubicBezTo>
                    <a:pt x="1390" y="1539"/>
                    <a:pt x="1384" y="1539"/>
                    <a:pt x="1397" y="1539"/>
                  </a:cubicBezTo>
                  <a:cubicBezTo>
                    <a:pt x="1397" y="1546"/>
                    <a:pt x="1397" y="1546"/>
                    <a:pt x="1403" y="1553"/>
                  </a:cubicBezTo>
                  <a:cubicBezTo>
                    <a:pt x="1410" y="1553"/>
                    <a:pt x="1423" y="1546"/>
                    <a:pt x="1423" y="1546"/>
                  </a:cubicBezTo>
                  <a:cubicBezTo>
                    <a:pt x="1429" y="1539"/>
                    <a:pt x="1429" y="1539"/>
                    <a:pt x="1436" y="1533"/>
                  </a:cubicBezTo>
                  <a:cubicBezTo>
                    <a:pt x="1436" y="1527"/>
                    <a:pt x="1436" y="1520"/>
                    <a:pt x="1436" y="1520"/>
                  </a:cubicBezTo>
                  <a:cubicBezTo>
                    <a:pt x="1442" y="1514"/>
                    <a:pt x="1436" y="1514"/>
                    <a:pt x="1442" y="1514"/>
                  </a:cubicBezTo>
                  <a:cubicBezTo>
                    <a:pt x="1448" y="1507"/>
                    <a:pt x="1442" y="1507"/>
                    <a:pt x="1442" y="1501"/>
                  </a:cubicBezTo>
                  <a:cubicBezTo>
                    <a:pt x="1442" y="1494"/>
                    <a:pt x="1448" y="1488"/>
                    <a:pt x="1448" y="1481"/>
                  </a:cubicBezTo>
                  <a:cubicBezTo>
                    <a:pt x="1455" y="1481"/>
                    <a:pt x="1455" y="1481"/>
                    <a:pt x="1455" y="1481"/>
                  </a:cubicBezTo>
                  <a:lnTo>
                    <a:pt x="1455" y="1436"/>
                  </a:lnTo>
                  <a:close/>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48" name="Freeform 83">
              <a:extLst>
                <a:ext uri="{FF2B5EF4-FFF2-40B4-BE49-F238E27FC236}">
                  <a16:creationId xmlns:a16="http://schemas.microsoft.com/office/drawing/2014/main" id="{AC805401-09DC-5545-A1C6-23135455B58D}"/>
                </a:ext>
              </a:extLst>
            </p:cNvPr>
            <p:cNvSpPr>
              <a:spLocks noChangeArrowheads="1"/>
            </p:cNvSpPr>
            <p:nvPr/>
          </p:nvSpPr>
          <p:spPr bwMode="auto">
            <a:xfrm>
              <a:off x="11298849" y="6698975"/>
              <a:ext cx="402621" cy="494159"/>
            </a:xfrm>
            <a:custGeom>
              <a:avLst/>
              <a:gdLst>
                <a:gd name="T0" fmla="*/ 52 w 583"/>
                <a:gd name="T1" fmla="*/ 130 h 713"/>
                <a:gd name="T2" fmla="*/ 52 w 583"/>
                <a:gd name="T3" fmla="*/ 130 h 713"/>
                <a:gd name="T4" fmla="*/ 33 w 583"/>
                <a:gd name="T5" fmla="*/ 220 h 713"/>
                <a:gd name="T6" fmla="*/ 0 w 583"/>
                <a:gd name="T7" fmla="*/ 382 h 713"/>
                <a:gd name="T8" fmla="*/ 39 w 583"/>
                <a:gd name="T9" fmla="*/ 440 h 713"/>
                <a:gd name="T10" fmla="*/ 58 w 583"/>
                <a:gd name="T11" fmla="*/ 531 h 713"/>
                <a:gd name="T12" fmla="*/ 188 w 583"/>
                <a:gd name="T13" fmla="*/ 291 h 713"/>
                <a:gd name="T14" fmla="*/ 162 w 583"/>
                <a:gd name="T15" fmla="*/ 227 h 713"/>
                <a:gd name="T16" fmla="*/ 52 w 583"/>
                <a:gd name="T17" fmla="*/ 130 h 713"/>
                <a:gd name="T18" fmla="*/ 369 w 583"/>
                <a:gd name="T19" fmla="*/ 686 h 713"/>
                <a:gd name="T20" fmla="*/ 369 w 583"/>
                <a:gd name="T21" fmla="*/ 686 h 713"/>
                <a:gd name="T22" fmla="*/ 382 w 583"/>
                <a:gd name="T23" fmla="*/ 686 h 713"/>
                <a:gd name="T24" fmla="*/ 401 w 583"/>
                <a:gd name="T25" fmla="*/ 692 h 713"/>
                <a:gd name="T26" fmla="*/ 408 w 583"/>
                <a:gd name="T27" fmla="*/ 692 h 713"/>
                <a:gd name="T28" fmla="*/ 421 w 583"/>
                <a:gd name="T29" fmla="*/ 692 h 713"/>
                <a:gd name="T30" fmla="*/ 434 w 583"/>
                <a:gd name="T31" fmla="*/ 699 h 713"/>
                <a:gd name="T32" fmla="*/ 453 w 583"/>
                <a:gd name="T33" fmla="*/ 699 h 713"/>
                <a:gd name="T34" fmla="*/ 460 w 583"/>
                <a:gd name="T35" fmla="*/ 699 h 713"/>
                <a:gd name="T36" fmla="*/ 485 w 583"/>
                <a:gd name="T37" fmla="*/ 712 h 713"/>
                <a:gd name="T38" fmla="*/ 485 w 583"/>
                <a:gd name="T39" fmla="*/ 712 h 713"/>
                <a:gd name="T40" fmla="*/ 576 w 583"/>
                <a:gd name="T41" fmla="*/ 712 h 713"/>
                <a:gd name="T42" fmla="*/ 576 w 583"/>
                <a:gd name="T43" fmla="*/ 595 h 713"/>
                <a:gd name="T44" fmla="*/ 576 w 583"/>
                <a:gd name="T45" fmla="*/ 518 h 713"/>
                <a:gd name="T46" fmla="*/ 544 w 583"/>
                <a:gd name="T47" fmla="*/ 382 h 713"/>
                <a:gd name="T48" fmla="*/ 544 w 583"/>
                <a:gd name="T49" fmla="*/ 97 h 713"/>
                <a:gd name="T50" fmla="*/ 537 w 583"/>
                <a:gd name="T51" fmla="*/ 7 h 713"/>
                <a:gd name="T52" fmla="*/ 401 w 583"/>
                <a:gd name="T53" fmla="*/ 7 h 713"/>
                <a:gd name="T54" fmla="*/ 291 w 583"/>
                <a:gd name="T55" fmla="*/ 0 h 713"/>
                <a:gd name="T56" fmla="*/ 291 w 583"/>
                <a:gd name="T57" fmla="*/ 0 h 713"/>
                <a:gd name="T58" fmla="*/ 317 w 583"/>
                <a:gd name="T59" fmla="*/ 130 h 713"/>
                <a:gd name="T60" fmla="*/ 311 w 583"/>
                <a:gd name="T61" fmla="*/ 194 h 713"/>
                <a:gd name="T62" fmla="*/ 356 w 583"/>
                <a:gd name="T63" fmla="*/ 363 h 713"/>
                <a:gd name="T64" fmla="*/ 369 w 583"/>
                <a:gd name="T65" fmla="*/ 485 h 713"/>
                <a:gd name="T66" fmla="*/ 408 w 583"/>
                <a:gd name="T67" fmla="*/ 641 h 713"/>
                <a:gd name="T68" fmla="*/ 369 w 583"/>
                <a:gd name="T69" fmla="*/ 686 h 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83" h="713">
                  <a:moveTo>
                    <a:pt x="52" y="130"/>
                  </a:moveTo>
                  <a:lnTo>
                    <a:pt x="52" y="130"/>
                  </a:lnTo>
                  <a:cubicBezTo>
                    <a:pt x="26" y="149"/>
                    <a:pt x="33" y="181"/>
                    <a:pt x="33" y="220"/>
                  </a:cubicBezTo>
                  <a:cubicBezTo>
                    <a:pt x="26" y="285"/>
                    <a:pt x="0" y="317"/>
                    <a:pt x="0" y="382"/>
                  </a:cubicBezTo>
                  <a:cubicBezTo>
                    <a:pt x="0" y="408"/>
                    <a:pt x="33" y="414"/>
                    <a:pt x="39" y="440"/>
                  </a:cubicBezTo>
                  <a:cubicBezTo>
                    <a:pt x="52" y="472"/>
                    <a:pt x="46" y="498"/>
                    <a:pt x="58" y="531"/>
                  </a:cubicBezTo>
                  <a:cubicBezTo>
                    <a:pt x="149" y="479"/>
                    <a:pt x="188" y="401"/>
                    <a:pt x="188" y="291"/>
                  </a:cubicBezTo>
                  <a:cubicBezTo>
                    <a:pt x="188" y="265"/>
                    <a:pt x="169" y="253"/>
                    <a:pt x="162" y="227"/>
                  </a:cubicBezTo>
                  <a:cubicBezTo>
                    <a:pt x="143" y="175"/>
                    <a:pt x="110" y="130"/>
                    <a:pt x="52" y="130"/>
                  </a:cubicBezTo>
                  <a:close/>
                  <a:moveTo>
                    <a:pt x="369" y="686"/>
                  </a:moveTo>
                  <a:lnTo>
                    <a:pt x="369" y="686"/>
                  </a:lnTo>
                  <a:cubicBezTo>
                    <a:pt x="375" y="686"/>
                    <a:pt x="375" y="686"/>
                    <a:pt x="382" y="686"/>
                  </a:cubicBezTo>
                  <a:cubicBezTo>
                    <a:pt x="388" y="692"/>
                    <a:pt x="395" y="692"/>
                    <a:pt x="401" y="692"/>
                  </a:cubicBezTo>
                  <a:lnTo>
                    <a:pt x="408" y="692"/>
                  </a:lnTo>
                  <a:cubicBezTo>
                    <a:pt x="414" y="692"/>
                    <a:pt x="414" y="692"/>
                    <a:pt x="421" y="692"/>
                  </a:cubicBezTo>
                  <a:cubicBezTo>
                    <a:pt x="427" y="699"/>
                    <a:pt x="434" y="699"/>
                    <a:pt x="434" y="699"/>
                  </a:cubicBezTo>
                  <a:cubicBezTo>
                    <a:pt x="440" y="699"/>
                    <a:pt x="446" y="699"/>
                    <a:pt x="453" y="699"/>
                  </a:cubicBezTo>
                  <a:cubicBezTo>
                    <a:pt x="460" y="699"/>
                    <a:pt x="460" y="699"/>
                    <a:pt x="460" y="699"/>
                  </a:cubicBezTo>
                  <a:cubicBezTo>
                    <a:pt x="485" y="712"/>
                    <a:pt x="485" y="712"/>
                    <a:pt x="485" y="712"/>
                  </a:cubicBezTo>
                  <a:lnTo>
                    <a:pt x="485" y="712"/>
                  </a:lnTo>
                  <a:cubicBezTo>
                    <a:pt x="576" y="712"/>
                    <a:pt x="576" y="712"/>
                    <a:pt x="576" y="712"/>
                  </a:cubicBezTo>
                  <a:cubicBezTo>
                    <a:pt x="582" y="667"/>
                    <a:pt x="576" y="641"/>
                    <a:pt x="576" y="595"/>
                  </a:cubicBezTo>
                  <a:cubicBezTo>
                    <a:pt x="576" y="563"/>
                    <a:pt x="582" y="550"/>
                    <a:pt x="576" y="518"/>
                  </a:cubicBezTo>
                  <a:cubicBezTo>
                    <a:pt x="569" y="460"/>
                    <a:pt x="544" y="434"/>
                    <a:pt x="544" y="382"/>
                  </a:cubicBezTo>
                  <a:cubicBezTo>
                    <a:pt x="544" y="272"/>
                    <a:pt x="544" y="207"/>
                    <a:pt x="544" y="97"/>
                  </a:cubicBezTo>
                  <a:cubicBezTo>
                    <a:pt x="537" y="7"/>
                    <a:pt x="537" y="7"/>
                    <a:pt x="537" y="7"/>
                  </a:cubicBezTo>
                  <a:cubicBezTo>
                    <a:pt x="401" y="7"/>
                    <a:pt x="401" y="7"/>
                    <a:pt x="401" y="7"/>
                  </a:cubicBezTo>
                  <a:cubicBezTo>
                    <a:pt x="356" y="7"/>
                    <a:pt x="330" y="0"/>
                    <a:pt x="291" y="0"/>
                  </a:cubicBezTo>
                  <a:lnTo>
                    <a:pt x="291" y="0"/>
                  </a:lnTo>
                  <a:cubicBezTo>
                    <a:pt x="298" y="39"/>
                    <a:pt x="311" y="78"/>
                    <a:pt x="317" y="130"/>
                  </a:cubicBezTo>
                  <a:cubicBezTo>
                    <a:pt x="311" y="194"/>
                    <a:pt x="311" y="194"/>
                    <a:pt x="311" y="194"/>
                  </a:cubicBezTo>
                  <a:cubicBezTo>
                    <a:pt x="317" y="265"/>
                    <a:pt x="337" y="298"/>
                    <a:pt x="356" y="363"/>
                  </a:cubicBezTo>
                  <a:cubicBezTo>
                    <a:pt x="362" y="414"/>
                    <a:pt x="362" y="440"/>
                    <a:pt x="369" y="485"/>
                  </a:cubicBezTo>
                  <a:cubicBezTo>
                    <a:pt x="388" y="544"/>
                    <a:pt x="408" y="576"/>
                    <a:pt x="408" y="641"/>
                  </a:cubicBezTo>
                  <a:cubicBezTo>
                    <a:pt x="408" y="660"/>
                    <a:pt x="388" y="673"/>
                    <a:pt x="369" y="686"/>
                  </a:cubicBezTo>
                  <a:close/>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9" name="Freeform 84">
              <a:extLst>
                <a:ext uri="{FF2B5EF4-FFF2-40B4-BE49-F238E27FC236}">
                  <a16:creationId xmlns:a16="http://schemas.microsoft.com/office/drawing/2014/main" id="{D1B48807-5A8E-2841-B5AD-4ED12A1C5411}"/>
                </a:ext>
              </a:extLst>
            </p:cNvPr>
            <p:cNvSpPr>
              <a:spLocks noChangeArrowheads="1"/>
            </p:cNvSpPr>
            <p:nvPr/>
          </p:nvSpPr>
          <p:spPr bwMode="auto">
            <a:xfrm>
              <a:off x="11246993" y="5442225"/>
              <a:ext cx="268415" cy="494159"/>
            </a:xfrm>
            <a:custGeom>
              <a:avLst/>
              <a:gdLst>
                <a:gd name="T0" fmla="*/ 388 w 389"/>
                <a:gd name="T1" fmla="*/ 272 h 713"/>
                <a:gd name="T2" fmla="*/ 388 w 389"/>
                <a:gd name="T3" fmla="*/ 272 h 713"/>
                <a:gd name="T4" fmla="*/ 330 w 389"/>
                <a:gd name="T5" fmla="*/ 349 h 713"/>
                <a:gd name="T6" fmla="*/ 265 w 389"/>
                <a:gd name="T7" fmla="*/ 492 h 713"/>
                <a:gd name="T8" fmla="*/ 239 w 389"/>
                <a:gd name="T9" fmla="*/ 524 h 713"/>
                <a:gd name="T10" fmla="*/ 135 w 389"/>
                <a:gd name="T11" fmla="*/ 647 h 713"/>
                <a:gd name="T12" fmla="*/ 90 w 389"/>
                <a:gd name="T13" fmla="*/ 712 h 713"/>
                <a:gd name="T14" fmla="*/ 90 w 389"/>
                <a:gd name="T15" fmla="*/ 712 h 713"/>
                <a:gd name="T16" fmla="*/ 51 w 389"/>
                <a:gd name="T17" fmla="*/ 653 h 713"/>
                <a:gd name="T18" fmla="*/ 0 w 389"/>
                <a:gd name="T19" fmla="*/ 466 h 713"/>
                <a:gd name="T20" fmla="*/ 0 w 389"/>
                <a:gd name="T21" fmla="*/ 459 h 713"/>
                <a:gd name="T22" fmla="*/ 0 w 389"/>
                <a:gd name="T23" fmla="*/ 459 h 713"/>
                <a:gd name="T24" fmla="*/ 19 w 389"/>
                <a:gd name="T25" fmla="*/ 239 h 713"/>
                <a:gd name="T26" fmla="*/ 77 w 389"/>
                <a:gd name="T27" fmla="*/ 227 h 713"/>
                <a:gd name="T28" fmla="*/ 45 w 389"/>
                <a:gd name="T29" fmla="*/ 71 h 713"/>
                <a:gd name="T30" fmla="*/ 123 w 389"/>
                <a:gd name="T31" fmla="*/ 0 h 713"/>
                <a:gd name="T32" fmla="*/ 252 w 389"/>
                <a:gd name="T33" fmla="*/ 52 h 713"/>
                <a:gd name="T34" fmla="*/ 278 w 389"/>
                <a:gd name="T35" fmla="*/ 201 h 713"/>
                <a:gd name="T36" fmla="*/ 388 w 389"/>
                <a:gd name="T37" fmla="*/ 272 h 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9" h="713">
                  <a:moveTo>
                    <a:pt x="388" y="272"/>
                  </a:moveTo>
                  <a:lnTo>
                    <a:pt x="388" y="272"/>
                  </a:lnTo>
                  <a:cubicBezTo>
                    <a:pt x="368" y="304"/>
                    <a:pt x="355" y="317"/>
                    <a:pt x="330" y="349"/>
                  </a:cubicBezTo>
                  <a:cubicBezTo>
                    <a:pt x="291" y="395"/>
                    <a:pt x="291" y="434"/>
                    <a:pt x="265" y="492"/>
                  </a:cubicBezTo>
                  <a:cubicBezTo>
                    <a:pt x="258" y="505"/>
                    <a:pt x="252" y="511"/>
                    <a:pt x="239" y="524"/>
                  </a:cubicBezTo>
                  <a:cubicBezTo>
                    <a:pt x="200" y="576"/>
                    <a:pt x="174" y="602"/>
                    <a:pt x="135" y="647"/>
                  </a:cubicBezTo>
                  <a:cubicBezTo>
                    <a:pt x="116" y="666"/>
                    <a:pt x="103" y="686"/>
                    <a:pt x="90" y="712"/>
                  </a:cubicBezTo>
                  <a:lnTo>
                    <a:pt x="90" y="712"/>
                  </a:lnTo>
                  <a:cubicBezTo>
                    <a:pt x="71" y="692"/>
                    <a:pt x="58" y="679"/>
                    <a:pt x="51" y="653"/>
                  </a:cubicBezTo>
                  <a:cubicBezTo>
                    <a:pt x="26" y="582"/>
                    <a:pt x="26" y="537"/>
                    <a:pt x="0" y="466"/>
                  </a:cubicBezTo>
                  <a:lnTo>
                    <a:pt x="0" y="459"/>
                  </a:lnTo>
                  <a:lnTo>
                    <a:pt x="0" y="459"/>
                  </a:lnTo>
                  <a:cubicBezTo>
                    <a:pt x="19" y="375"/>
                    <a:pt x="13" y="324"/>
                    <a:pt x="19" y="239"/>
                  </a:cubicBezTo>
                  <a:cubicBezTo>
                    <a:pt x="45" y="239"/>
                    <a:pt x="58" y="233"/>
                    <a:pt x="77" y="227"/>
                  </a:cubicBezTo>
                  <a:cubicBezTo>
                    <a:pt x="64" y="168"/>
                    <a:pt x="45" y="130"/>
                    <a:pt x="45" y="71"/>
                  </a:cubicBezTo>
                  <a:cubicBezTo>
                    <a:pt x="45" y="33"/>
                    <a:pt x="77" y="0"/>
                    <a:pt x="123" y="0"/>
                  </a:cubicBezTo>
                  <a:cubicBezTo>
                    <a:pt x="174" y="0"/>
                    <a:pt x="232" y="7"/>
                    <a:pt x="252" y="52"/>
                  </a:cubicBezTo>
                  <a:cubicBezTo>
                    <a:pt x="278" y="104"/>
                    <a:pt x="252" y="149"/>
                    <a:pt x="278" y="201"/>
                  </a:cubicBezTo>
                  <a:cubicBezTo>
                    <a:pt x="297" y="246"/>
                    <a:pt x="342" y="246"/>
                    <a:pt x="388" y="272"/>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0" name="Freeform 85">
              <a:extLst>
                <a:ext uri="{FF2B5EF4-FFF2-40B4-BE49-F238E27FC236}">
                  <a16:creationId xmlns:a16="http://schemas.microsoft.com/office/drawing/2014/main" id="{43AEC852-58BD-D04C-B7DE-52F33FB75529}"/>
                </a:ext>
              </a:extLst>
            </p:cNvPr>
            <p:cNvSpPr>
              <a:spLocks noChangeArrowheads="1"/>
            </p:cNvSpPr>
            <p:nvPr/>
          </p:nvSpPr>
          <p:spPr bwMode="auto">
            <a:xfrm>
              <a:off x="11509308" y="6311580"/>
              <a:ext cx="1500682" cy="2482998"/>
            </a:xfrm>
            <a:custGeom>
              <a:avLst/>
              <a:gdLst>
                <a:gd name="T0" fmla="*/ 246 w 2168"/>
                <a:gd name="T1" fmla="*/ 1325 h 3589"/>
                <a:gd name="T2" fmla="*/ 349 w 2168"/>
                <a:gd name="T3" fmla="*/ 1287 h 3589"/>
                <a:gd name="T4" fmla="*/ 550 w 2168"/>
                <a:gd name="T5" fmla="*/ 1009 h 3589"/>
                <a:gd name="T6" fmla="*/ 757 w 2168"/>
                <a:gd name="T7" fmla="*/ 899 h 3589"/>
                <a:gd name="T8" fmla="*/ 751 w 2168"/>
                <a:gd name="T9" fmla="*/ 769 h 3589"/>
                <a:gd name="T10" fmla="*/ 828 w 2168"/>
                <a:gd name="T11" fmla="*/ 692 h 3589"/>
                <a:gd name="T12" fmla="*/ 880 w 2168"/>
                <a:gd name="T13" fmla="*/ 511 h 3589"/>
                <a:gd name="T14" fmla="*/ 912 w 2168"/>
                <a:gd name="T15" fmla="*/ 304 h 3589"/>
                <a:gd name="T16" fmla="*/ 983 w 2168"/>
                <a:gd name="T17" fmla="*/ 233 h 3589"/>
                <a:gd name="T18" fmla="*/ 1300 w 2168"/>
                <a:gd name="T19" fmla="*/ 453 h 3589"/>
                <a:gd name="T20" fmla="*/ 1397 w 2168"/>
                <a:gd name="T21" fmla="*/ 200 h 3589"/>
                <a:gd name="T22" fmla="*/ 1695 w 2168"/>
                <a:gd name="T23" fmla="*/ 103 h 3589"/>
                <a:gd name="T24" fmla="*/ 2057 w 2168"/>
                <a:gd name="T25" fmla="*/ 239 h 3589"/>
                <a:gd name="T26" fmla="*/ 2050 w 2168"/>
                <a:gd name="T27" fmla="*/ 478 h 3589"/>
                <a:gd name="T28" fmla="*/ 2128 w 2168"/>
                <a:gd name="T29" fmla="*/ 634 h 3589"/>
                <a:gd name="T30" fmla="*/ 2167 w 2168"/>
                <a:gd name="T31" fmla="*/ 853 h 3589"/>
                <a:gd name="T32" fmla="*/ 1960 w 2168"/>
                <a:gd name="T33" fmla="*/ 938 h 3589"/>
                <a:gd name="T34" fmla="*/ 1850 w 2168"/>
                <a:gd name="T35" fmla="*/ 1047 h 3589"/>
                <a:gd name="T36" fmla="*/ 1746 w 2168"/>
                <a:gd name="T37" fmla="*/ 1364 h 3589"/>
                <a:gd name="T38" fmla="*/ 1701 w 2168"/>
                <a:gd name="T39" fmla="*/ 1629 h 3589"/>
                <a:gd name="T40" fmla="*/ 1643 w 2168"/>
                <a:gd name="T41" fmla="*/ 1726 h 3589"/>
                <a:gd name="T42" fmla="*/ 1643 w 2168"/>
                <a:gd name="T43" fmla="*/ 1804 h 3589"/>
                <a:gd name="T44" fmla="*/ 1578 w 2168"/>
                <a:gd name="T45" fmla="*/ 1992 h 3589"/>
                <a:gd name="T46" fmla="*/ 1578 w 2168"/>
                <a:gd name="T47" fmla="*/ 2095 h 3589"/>
                <a:gd name="T48" fmla="*/ 1565 w 2168"/>
                <a:gd name="T49" fmla="*/ 2367 h 3589"/>
                <a:gd name="T50" fmla="*/ 1695 w 2168"/>
                <a:gd name="T51" fmla="*/ 2573 h 3589"/>
                <a:gd name="T52" fmla="*/ 1785 w 2168"/>
                <a:gd name="T53" fmla="*/ 2786 h 3589"/>
                <a:gd name="T54" fmla="*/ 1895 w 2168"/>
                <a:gd name="T55" fmla="*/ 2961 h 3589"/>
                <a:gd name="T56" fmla="*/ 1869 w 2168"/>
                <a:gd name="T57" fmla="*/ 3155 h 3589"/>
                <a:gd name="T58" fmla="*/ 1953 w 2168"/>
                <a:gd name="T59" fmla="*/ 3336 h 3589"/>
                <a:gd name="T60" fmla="*/ 1986 w 2168"/>
                <a:gd name="T61" fmla="*/ 3491 h 3589"/>
                <a:gd name="T62" fmla="*/ 1779 w 2168"/>
                <a:gd name="T63" fmla="*/ 3588 h 3589"/>
                <a:gd name="T64" fmla="*/ 1585 w 2168"/>
                <a:gd name="T65" fmla="*/ 3426 h 3589"/>
                <a:gd name="T66" fmla="*/ 1488 w 2168"/>
                <a:gd name="T67" fmla="*/ 3484 h 3589"/>
                <a:gd name="T68" fmla="*/ 1332 w 2168"/>
                <a:gd name="T69" fmla="*/ 3510 h 3589"/>
                <a:gd name="T70" fmla="*/ 1113 w 2168"/>
                <a:gd name="T71" fmla="*/ 3433 h 3589"/>
                <a:gd name="T72" fmla="*/ 951 w 2168"/>
                <a:gd name="T73" fmla="*/ 3413 h 3589"/>
                <a:gd name="T74" fmla="*/ 847 w 2168"/>
                <a:gd name="T75" fmla="*/ 3316 h 3589"/>
                <a:gd name="T76" fmla="*/ 686 w 2168"/>
                <a:gd name="T77" fmla="*/ 3297 h 3589"/>
                <a:gd name="T78" fmla="*/ 556 w 2168"/>
                <a:gd name="T79" fmla="*/ 3252 h 3589"/>
                <a:gd name="T80" fmla="*/ 524 w 2168"/>
                <a:gd name="T81" fmla="*/ 3135 h 3589"/>
                <a:gd name="T82" fmla="*/ 621 w 2168"/>
                <a:gd name="T83" fmla="*/ 3090 h 3589"/>
                <a:gd name="T84" fmla="*/ 783 w 2168"/>
                <a:gd name="T85" fmla="*/ 3090 h 3589"/>
                <a:gd name="T86" fmla="*/ 641 w 2168"/>
                <a:gd name="T87" fmla="*/ 2999 h 3589"/>
                <a:gd name="T88" fmla="*/ 466 w 2168"/>
                <a:gd name="T89" fmla="*/ 2799 h 3589"/>
                <a:gd name="T90" fmla="*/ 414 w 2168"/>
                <a:gd name="T91" fmla="*/ 2650 h 3589"/>
                <a:gd name="T92" fmla="*/ 304 w 2168"/>
                <a:gd name="T93" fmla="*/ 2560 h 3589"/>
                <a:gd name="T94" fmla="*/ 362 w 2168"/>
                <a:gd name="T95" fmla="*/ 2347 h 3589"/>
                <a:gd name="T96" fmla="*/ 395 w 2168"/>
                <a:gd name="T97" fmla="*/ 2179 h 3589"/>
                <a:gd name="T98" fmla="*/ 324 w 2168"/>
                <a:gd name="T99" fmla="*/ 1979 h 3589"/>
                <a:gd name="T100" fmla="*/ 324 w 2168"/>
                <a:gd name="T101" fmla="*/ 1849 h 3589"/>
                <a:gd name="T102" fmla="*/ 401 w 2168"/>
                <a:gd name="T103" fmla="*/ 1862 h 3589"/>
                <a:gd name="T104" fmla="*/ 324 w 2168"/>
                <a:gd name="T105" fmla="*/ 1791 h 3589"/>
                <a:gd name="T106" fmla="*/ 395 w 2168"/>
                <a:gd name="T107" fmla="*/ 1759 h 3589"/>
                <a:gd name="T108" fmla="*/ 142 w 2168"/>
                <a:gd name="T109" fmla="*/ 1565 h 3589"/>
                <a:gd name="T110" fmla="*/ 52 w 2168"/>
                <a:gd name="T111" fmla="*/ 1481 h 3589"/>
                <a:gd name="T112" fmla="*/ 65 w 2168"/>
                <a:gd name="T113" fmla="*/ 1248 h 3589"/>
                <a:gd name="T114" fmla="*/ 97 w 2168"/>
                <a:gd name="T115" fmla="*/ 1254 h 3589"/>
                <a:gd name="T116" fmla="*/ 130 w 2168"/>
                <a:gd name="T117" fmla="*/ 1261 h 3589"/>
                <a:gd name="T118" fmla="*/ 181 w 2168"/>
                <a:gd name="T119" fmla="*/ 1274 h 3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68" h="3589">
                  <a:moveTo>
                    <a:pt x="181" y="1274"/>
                  </a:moveTo>
                  <a:lnTo>
                    <a:pt x="181" y="1274"/>
                  </a:lnTo>
                  <a:cubicBezTo>
                    <a:pt x="181" y="1280"/>
                    <a:pt x="220" y="1306"/>
                    <a:pt x="246" y="1325"/>
                  </a:cubicBezTo>
                  <a:cubicBezTo>
                    <a:pt x="265" y="1338"/>
                    <a:pt x="265" y="1364"/>
                    <a:pt x="291" y="1364"/>
                  </a:cubicBezTo>
                  <a:cubicBezTo>
                    <a:pt x="304" y="1364"/>
                    <a:pt x="317" y="1351"/>
                    <a:pt x="324" y="1338"/>
                  </a:cubicBezTo>
                  <a:cubicBezTo>
                    <a:pt x="330" y="1319"/>
                    <a:pt x="337" y="1306"/>
                    <a:pt x="349" y="1287"/>
                  </a:cubicBezTo>
                  <a:cubicBezTo>
                    <a:pt x="375" y="1261"/>
                    <a:pt x="388" y="1241"/>
                    <a:pt x="414" y="1215"/>
                  </a:cubicBezTo>
                  <a:cubicBezTo>
                    <a:pt x="460" y="1164"/>
                    <a:pt x="492" y="1138"/>
                    <a:pt x="524" y="1080"/>
                  </a:cubicBezTo>
                  <a:cubicBezTo>
                    <a:pt x="537" y="1054"/>
                    <a:pt x="531" y="1034"/>
                    <a:pt x="550" y="1009"/>
                  </a:cubicBezTo>
                  <a:cubicBezTo>
                    <a:pt x="569" y="989"/>
                    <a:pt x="602" y="989"/>
                    <a:pt x="628" y="983"/>
                  </a:cubicBezTo>
                  <a:cubicBezTo>
                    <a:pt x="653" y="970"/>
                    <a:pt x="673" y="950"/>
                    <a:pt x="699" y="938"/>
                  </a:cubicBezTo>
                  <a:cubicBezTo>
                    <a:pt x="725" y="925"/>
                    <a:pt x="757" y="925"/>
                    <a:pt x="757" y="899"/>
                  </a:cubicBezTo>
                  <a:cubicBezTo>
                    <a:pt x="757" y="892"/>
                    <a:pt x="751" y="886"/>
                    <a:pt x="751" y="879"/>
                  </a:cubicBezTo>
                  <a:cubicBezTo>
                    <a:pt x="744" y="860"/>
                    <a:pt x="744" y="847"/>
                    <a:pt x="744" y="821"/>
                  </a:cubicBezTo>
                  <a:cubicBezTo>
                    <a:pt x="744" y="802"/>
                    <a:pt x="744" y="789"/>
                    <a:pt x="751" y="769"/>
                  </a:cubicBezTo>
                  <a:cubicBezTo>
                    <a:pt x="751" y="756"/>
                    <a:pt x="751" y="737"/>
                    <a:pt x="757" y="731"/>
                  </a:cubicBezTo>
                  <a:cubicBezTo>
                    <a:pt x="763" y="724"/>
                    <a:pt x="783" y="731"/>
                    <a:pt x="789" y="724"/>
                  </a:cubicBezTo>
                  <a:cubicBezTo>
                    <a:pt x="809" y="718"/>
                    <a:pt x="815" y="705"/>
                    <a:pt x="828" y="692"/>
                  </a:cubicBezTo>
                  <a:cubicBezTo>
                    <a:pt x="854" y="672"/>
                    <a:pt x="880" y="659"/>
                    <a:pt x="880" y="634"/>
                  </a:cubicBezTo>
                  <a:cubicBezTo>
                    <a:pt x="880" y="562"/>
                    <a:pt x="880" y="562"/>
                    <a:pt x="880" y="562"/>
                  </a:cubicBezTo>
                  <a:cubicBezTo>
                    <a:pt x="880" y="543"/>
                    <a:pt x="873" y="530"/>
                    <a:pt x="880" y="511"/>
                  </a:cubicBezTo>
                  <a:cubicBezTo>
                    <a:pt x="899" y="465"/>
                    <a:pt x="938" y="453"/>
                    <a:pt x="938" y="407"/>
                  </a:cubicBezTo>
                  <a:cubicBezTo>
                    <a:pt x="938" y="381"/>
                    <a:pt x="938" y="362"/>
                    <a:pt x="925" y="336"/>
                  </a:cubicBezTo>
                  <a:cubicBezTo>
                    <a:pt x="925" y="323"/>
                    <a:pt x="912" y="317"/>
                    <a:pt x="912" y="304"/>
                  </a:cubicBezTo>
                  <a:cubicBezTo>
                    <a:pt x="912" y="291"/>
                    <a:pt x="925" y="297"/>
                    <a:pt x="925" y="291"/>
                  </a:cubicBezTo>
                  <a:cubicBezTo>
                    <a:pt x="944" y="265"/>
                    <a:pt x="964" y="252"/>
                    <a:pt x="983" y="233"/>
                  </a:cubicBezTo>
                  <a:lnTo>
                    <a:pt x="983" y="233"/>
                  </a:lnTo>
                  <a:cubicBezTo>
                    <a:pt x="996" y="252"/>
                    <a:pt x="1009" y="271"/>
                    <a:pt x="1029" y="291"/>
                  </a:cubicBezTo>
                  <a:cubicBezTo>
                    <a:pt x="1119" y="355"/>
                    <a:pt x="1145" y="420"/>
                    <a:pt x="1216" y="511"/>
                  </a:cubicBezTo>
                  <a:cubicBezTo>
                    <a:pt x="1248" y="491"/>
                    <a:pt x="1261" y="465"/>
                    <a:pt x="1300" y="453"/>
                  </a:cubicBezTo>
                  <a:cubicBezTo>
                    <a:pt x="1332" y="439"/>
                    <a:pt x="1378" y="446"/>
                    <a:pt x="1378" y="407"/>
                  </a:cubicBezTo>
                  <a:cubicBezTo>
                    <a:pt x="1378" y="388"/>
                    <a:pt x="1365" y="375"/>
                    <a:pt x="1365" y="349"/>
                  </a:cubicBezTo>
                  <a:cubicBezTo>
                    <a:pt x="1365" y="291"/>
                    <a:pt x="1346" y="239"/>
                    <a:pt x="1397" y="200"/>
                  </a:cubicBezTo>
                  <a:cubicBezTo>
                    <a:pt x="1442" y="168"/>
                    <a:pt x="1488" y="194"/>
                    <a:pt x="1533" y="168"/>
                  </a:cubicBezTo>
                  <a:cubicBezTo>
                    <a:pt x="1572" y="149"/>
                    <a:pt x="1565" y="90"/>
                    <a:pt x="1611" y="90"/>
                  </a:cubicBezTo>
                  <a:cubicBezTo>
                    <a:pt x="1643" y="90"/>
                    <a:pt x="1662" y="103"/>
                    <a:pt x="1695" y="103"/>
                  </a:cubicBezTo>
                  <a:cubicBezTo>
                    <a:pt x="1785" y="103"/>
                    <a:pt x="1811" y="0"/>
                    <a:pt x="1895" y="0"/>
                  </a:cubicBezTo>
                  <a:cubicBezTo>
                    <a:pt x="2012" y="0"/>
                    <a:pt x="1999" y="149"/>
                    <a:pt x="2057" y="239"/>
                  </a:cubicBezTo>
                  <a:lnTo>
                    <a:pt x="2057" y="239"/>
                  </a:lnTo>
                  <a:cubicBezTo>
                    <a:pt x="2057" y="271"/>
                    <a:pt x="2089" y="284"/>
                    <a:pt x="2089" y="317"/>
                  </a:cubicBezTo>
                  <a:cubicBezTo>
                    <a:pt x="2089" y="368"/>
                    <a:pt x="2083" y="394"/>
                    <a:pt x="2063" y="439"/>
                  </a:cubicBezTo>
                  <a:cubicBezTo>
                    <a:pt x="2063" y="453"/>
                    <a:pt x="2050" y="459"/>
                    <a:pt x="2050" y="478"/>
                  </a:cubicBezTo>
                  <a:cubicBezTo>
                    <a:pt x="2050" y="498"/>
                    <a:pt x="2070" y="504"/>
                    <a:pt x="2070" y="530"/>
                  </a:cubicBezTo>
                  <a:cubicBezTo>
                    <a:pt x="2076" y="562"/>
                    <a:pt x="2050" y="588"/>
                    <a:pt x="2076" y="614"/>
                  </a:cubicBezTo>
                  <a:cubicBezTo>
                    <a:pt x="2089" y="634"/>
                    <a:pt x="2109" y="627"/>
                    <a:pt x="2128" y="634"/>
                  </a:cubicBezTo>
                  <a:cubicBezTo>
                    <a:pt x="2134" y="640"/>
                    <a:pt x="2134" y="646"/>
                    <a:pt x="2141" y="653"/>
                  </a:cubicBezTo>
                  <a:cubicBezTo>
                    <a:pt x="2160" y="672"/>
                    <a:pt x="2167" y="692"/>
                    <a:pt x="2167" y="724"/>
                  </a:cubicBezTo>
                  <a:cubicBezTo>
                    <a:pt x="2167" y="853"/>
                    <a:pt x="2167" y="853"/>
                    <a:pt x="2167" y="853"/>
                  </a:cubicBezTo>
                  <a:cubicBezTo>
                    <a:pt x="2167" y="899"/>
                    <a:pt x="2128" y="918"/>
                    <a:pt x="2083" y="918"/>
                  </a:cubicBezTo>
                  <a:cubicBezTo>
                    <a:pt x="2044" y="918"/>
                    <a:pt x="2018" y="899"/>
                    <a:pt x="1979" y="899"/>
                  </a:cubicBezTo>
                  <a:cubicBezTo>
                    <a:pt x="1966" y="899"/>
                    <a:pt x="1966" y="925"/>
                    <a:pt x="1960" y="938"/>
                  </a:cubicBezTo>
                  <a:cubicBezTo>
                    <a:pt x="1947" y="957"/>
                    <a:pt x="1941" y="976"/>
                    <a:pt x="1921" y="989"/>
                  </a:cubicBezTo>
                  <a:cubicBezTo>
                    <a:pt x="1902" y="1009"/>
                    <a:pt x="1876" y="1009"/>
                    <a:pt x="1856" y="1028"/>
                  </a:cubicBezTo>
                  <a:cubicBezTo>
                    <a:pt x="1850" y="1034"/>
                    <a:pt x="1850" y="1041"/>
                    <a:pt x="1850" y="1047"/>
                  </a:cubicBezTo>
                  <a:cubicBezTo>
                    <a:pt x="1818" y="1112"/>
                    <a:pt x="1811" y="1144"/>
                    <a:pt x="1785" y="1209"/>
                  </a:cubicBezTo>
                  <a:cubicBezTo>
                    <a:pt x="1772" y="1254"/>
                    <a:pt x="1759" y="1287"/>
                    <a:pt x="1753" y="1332"/>
                  </a:cubicBezTo>
                  <a:cubicBezTo>
                    <a:pt x="1753" y="1345"/>
                    <a:pt x="1753" y="1358"/>
                    <a:pt x="1746" y="1364"/>
                  </a:cubicBezTo>
                  <a:cubicBezTo>
                    <a:pt x="1727" y="1429"/>
                    <a:pt x="1695" y="1455"/>
                    <a:pt x="1695" y="1513"/>
                  </a:cubicBezTo>
                  <a:cubicBezTo>
                    <a:pt x="1695" y="1545"/>
                    <a:pt x="1721" y="1558"/>
                    <a:pt x="1721" y="1584"/>
                  </a:cubicBezTo>
                  <a:cubicBezTo>
                    <a:pt x="1721" y="1603"/>
                    <a:pt x="1708" y="1610"/>
                    <a:pt x="1701" y="1629"/>
                  </a:cubicBezTo>
                  <a:cubicBezTo>
                    <a:pt x="1695" y="1649"/>
                    <a:pt x="1695" y="1662"/>
                    <a:pt x="1682" y="1681"/>
                  </a:cubicBezTo>
                  <a:cubicBezTo>
                    <a:pt x="1675" y="1694"/>
                    <a:pt x="1669" y="1701"/>
                    <a:pt x="1656" y="1714"/>
                  </a:cubicBezTo>
                  <a:cubicBezTo>
                    <a:pt x="1656" y="1714"/>
                    <a:pt x="1643" y="1714"/>
                    <a:pt x="1643" y="1726"/>
                  </a:cubicBezTo>
                  <a:cubicBezTo>
                    <a:pt x="1643" y="1739"/>
                    <a:pt x="1650" y="1752"/>
                    <a:pt x="1650" y="1765"/>
                  </a:cubicBezTo>
                  <a:cubicBezTo>
                    <a:pt x="1650" y="1772"/>
                    <a:pt x="1643" y="1772"/>
                    <a:pt x="1643" y="1778"/>
                  </a:cubicBezTo>
                  <a:cubicBezTo>
                    <a:pt x="1643" y="1785"/>
                    <a:pt x="1650" y="1791"/>
                    <a:pt x="1643" y="1804"/>
                  </a:cubicBezTo>
                  <a:cubicBezTo>
                    <a:pt x="1636" y="1823"/>
                    <a:pt x="1617" y="1830"/>
                    <a:pt x="1598" y="1849"/>
                  </a:cubicBezTo>
                  <a:cubicBezTo>
                    <a:pt x="1585" y="1875"/>
                    <a:pt x="1591" y="1895"/>
                    <a:pt x="1591" y="1927"/>
                  </a:cubicBezTo>
                  <a:cubicBezTo>
                    <a:pt x="1591" y="1953"/>
                    <a:pt x="1591" y="1972"/>
                    <a:pt x="1578" y="1992"/>
                  </a:cubicBezTo>
                  <a:cubicBezTo>
                    <a:pt x="1572" y="2011"/>
                    <a:pt x="1559" y="2017"/>
                    <a:pt x="1559" y="2037"/>
                  </a:cubicBezTo>
                  <a:cubicBezTo>
                    <a:pt x="1559" y="2063"/>
                    <a:pt x="1572" y="2069"/>
                    <a:pt x="1578" y="2095"/>
                  </a:cubicBezTo>
                  <a:lnTo>
                    <a:pt x="1578" y="2095"/>
                  </a:lnTo>
                  <a:cubicBezTo>
                    <a:pt x="1565" y="2147"/>
                    <a:pt x="1533" y="2173"/>
                    <a:pt x="1533" y="2231"/>
                  </a:cubicBezTo>
                  <a:cubicBezTo>
                    <a:pt x="1533" y="2250"/>
                    <a:pt x="1546" y="2263"/>
                    <a:pt x="1552" y="2283"/>
                  </a:cubicBezTo>
                  <a:cubicBezTo>
                    <a:pt x="1565" y="2315"/>
                    <a:pt x="1546" y="2341"/>
                    <a:pt x="1565" y="2367"/>
                  </a:cubicBezTo>
                  <a:cubicBezTo>
                    <a:pt x="1572" y="2380"/>
                    <a:pt x="1591" y="2386"/>
                    <a:pt x="1598" y="2393"/>
                  </a:cubicBezTo>
                  <a:cubicBezTo>
                    <a:pt x="1630" y="2412"/>
                    <a:pt x="1656" y="2430"/>
                    <a:pt x="1662" y="2469"/>
                  </a:cubicBezTo>
                  <a:cubicBezTo>
                    <a:pt x="1669" y="2508"/>
                    <a:pt x="1675" y="2534"/>
                    <a:pt x="1695" y="2573"/>
                  </a:cubicBezTo>
                  <a:cubicBezTo>
                    <a:pt x="1714" y="2624"/>
                    <a:pt x="1759" y="2644"/>
                    <a:pt x="1759" y="2702"/>
                  </a:cubicBezTo>
                  <a:cubicBezTo>
                    <a:pt x="1759" y="2728"/>
                    <a:pt x="1753" y="2741"/>
                    <a:pt x="1753" y="2760"/>
                  </a:cubicBezTo>
                  <a:cubicBezTo>
                    <a:pt x="1753" y="2780"/>
                    <a:pt x="1772" y="2780"/>
                    <a:pt x="1785" y="2786"/>
                  </a:cubicBezTo>
                  <a:cubicBezTo>
                    <a:pt x="1811" y="2805"/>
                    <a:pt x="1824" y="2818"/>
                    <a:pt x="1856" y="2838"/>
                  </a:cubicBezTo>
                  <a:cubicBezTo>
                    <a:pt x="1882" y="2851"/>
                    <a:pt x="1902" y="2877"/>
                    <a:pt x="1902" y="2909"/>
                  </a:cubicBezTo>
                  <a:cubicBezTo>
                    <a:pt x="1902" y="2928"/>
                    <a:pt x="1895" y="2941"/>
                    <a:pt x="1895" y="2961"/>
                  </a:cubicBezTo>
                  <a:cubicBezTo>
                    <a:pt x="1889" y="2973"/>
                    <a:pt x="1895" y="2986"/>
                    <a:pt x="1895" y="2999"/>
                  </a:cubicBezTo>
                  <a:cubicBezTo>
                    <a:pt x="1889" y="3019"/>
                    <a:pt x="1869" y="3025"/>
                    <a:pt x="1869" y="3051"/>
                  </a:cubicBezTo>
                  <a:cubicBezTo>
                    <a:pt x="1869" y="3155"/>
                    <a:pt x="1869" y="3155"/>
                    <a:pt x="1869" y="3155"/>
                  </a:cubicBezTo>
                  <a:cubicBezTo>
                    <a:pt x="1869" y="3174"/>
                    <a:pt x="1882" y="3187"/>
                    <a:pt x="1889" y="3206"/>
                  </a:cubicBezTo>
                  <a:cubicBezTo>
                    <a:pt x="1902" y="3232"/>
                    <a:pt x="1908" y="3252"/>
                    <a:pt x="1921" y="3277"/>
                  </a:cubicBezTo>
                  <a:cubicBezTo>
                    <a:pt x="1934" y="3297"/>
                    <a:pt x="1953" y="3310"/>
                    <a:pt x="1953" y="3336"/>
                  </a:cubicBezTo>
                  <a:cubicBezTo>
                    <a:pt x="1953" y="3361"/>
                    <a:pt x="1941" y="3381"/>
                    <a:pt x="1941" y="3407"/>
                  </a:cubicBezTo>
                  <a:cubicBezTo>
                    <a:pt x="1941" y="3426"/>
                    <a:pt x="1986" y="3478"/>
                    <a:pt x="1986" y="3491"/>
                  </a:cubicBezTo>
                  <a:lnTo>
                    <a:pt x="1986" y="3491"/>
                  </a:lnTo>
                  <a:cubicBezTo>
                    <a:pt x="1953" y="3491"/>
                    <a:pt x="1915" y="3504"/>
                    <a:pt x="1882" y="3517"/>
                  </a:cubicBezTo>
                  <a:cubicBezTo>
                    <a:pt x="1863" y="3530"/>
                    <a:pt x="1850" y="3530"/>
                    <a:pt x="1831" y="3543"/>
                  </a:cubicBezTo>
                  <a:cubicBezTo>
                    <a:pt x="1811" y="3562"/>
                    <a:pt x="1805" y="3588"/>
                    <a:pt x="1779" y="3588"/>
                  </a:cubicBezTo>
                  <a:cubicBezTo>
                    <a:pt x="1753" y="3588"/>
                    <a:pt x="1740" y="3568"/>
                    <a:pt x="1721" y="3556"/>
                  </a:cubicBezTo>
                  <a:cubicBezTo>
                    <a:pt x="1695" y="3536"/>
                    <a:pt x="1682" y="3517"/>
                    <a:pt x="1669" y="3491"/>
                  </a:cubicBezTo>
                  <a:cubicBezTo>
                    <a:pt x="1643" y="3459"/>
                    <a:pt x="1617" y="3446"/>
                    <a:pt x="1585" y="3426"/>
                  </a:cubicBezTo>
                  <a:cubicBezTo>
                    <a:pt x="1552" y="3400"/>
                    <a:pt x="1546" y="3381"/>
                    <a:pt x="1514" y="3361"/>
                  </a:cubicBezTo>
                  <a:cubicBezTo>
                    <a:pt x="1514" y="3368"/>
                    <a:pt x="1507" y="3375"/>
                    <a:pt x="1501" y="3375"/>
                  </a:cubicBezTo>
                  <a:cubicBezTo>
                    <a:pt x="1501" y="3420"/>
                    <a:pt x="1488" y="3446"/>
                    <a:pt x="1488" y="3484"/>
                  </a:cubicBezTo>
                  <a:cubicBezTo>
                    <a:pt x="1488" y="3523"/>
                    <a:pt x="1494" y="3575"/>
                    <a:pt x="1455" y="3575"/>
                  </a:cubicBezTo>
                  <a:cubicBezTo>
                    <a:pt x="1410" y="3575"/>
                    <a:pt x="1384" y="3556"/>
                    <a:pt x="1346" y="3530"/>
                  </a:cubicBezTo>
                  <a:cubicBezTo>
                    <a:pt x="1346" y="3523"/>
                    <a:pt x="1339" y="3517"/>
                    <a:pt x="1332" y="3510"/>
                  </a:cubicBezTo>
                  <a:cubicBezTo>
                    <a:pt x="1320" y="3497"/>
                    <a:pt x="1300" y="3504"/>
                    <a:pt x="1281" y="3497"/>
                  </a:cubicBezTo>
                  <a:cubicBezTo>
                    <a:pt x="1261" y="3491"/>
                    <a:pt x="1255" y="3478"/>
                    <a:pt x="1229" y="3478"/>
                  </a:cubicBezTo>
                  <a:cubicBezTo>
                    <a:pt x="1184" y="3465"/>
                    <a:pt x="1164" y="3433"/>
                    <a:pt x="1113" y="3433"/>
                  </a:cubicBezTo>
                  <a:cubicBezTo>
                    <a:pt x="1093" y="3433"/>
                    <a:pt x="1080" y="3433"/>
                    <a:pt x="1061" y="3420"/>
                  </a:cubicBezTo>
                  <a:cubicBezTo>
                    <a:pt x="1035" y="3400"/>
                    <a:pt x="1029" y="3375"/>
                    <a:pt x="996" y="3375"/>
                  </a:cubicBezTo>
                  <a:cubicBezTo>
                    <a:pt x="970" y="3375"/>
                    <a:pt x="964" y="3394"/>
                    <a:pt x="951" y="3413"/>
                  </a:cubicBezTo>
                  <a:cubicBezTo>
                    <a:pt x="932" y="3407"/>
                    <a:pt x="932" y="3407"/>
                    <a:pt x="932" y="3407"/>
                  </a:cubicBezTo>
                  <a:cubicBezTo>
                    <a:pt x="925" y="3368"/>
                    <a:pt x="932" y="3349"/>
                    <a:pt x="932" y="3316"/>
                  </a:cubicBezTo>
                  <a:cubicBezTo>
                    <a:pt x="899" y="3310"/>
                    <a:pt x="880" y="3323"/>
                    <a:pt x="847" y="3316"/>
                  </a:cubicBezTo>
                  <a:cubicBezTo>
                    <a:pt x="809" y="3303"/>
                    <a:pt x="789" y="3290"/>
                    <a:pt x="751" y="3290"/>
                  </a:cubicBezTo>
                  <a:cubicBezTo>
                    <a:pt x="731" y="3290"/>
                    <a:pt x="712" y="3290"/>
                    <a:pt x="686" y="3297"/>
                  </a:cubicBezTo>
                  <a:lnTo>
                    <a:pt x="686" y="3297"/>
                  </a:lnTo>
                  <a:cubicBezTo>
                    <a:pt x="660" y="3297"/>
                    <a:pt x="660" y="3297"/>
                    <a:pt x="660" y="3297"/>
                  </a:cubicBezTo>
                  <a:cubicBezTo>
                    <a:pt x="641" y="3297"/>
                    <a:pt x="628" y="3316"/>
                    <a:pt x="608" y="3316"/>
                  </a:cubicBezTo>
                  <a:cubicBezTo>
                    <a:pt x="576" y="3316"/>
                    <a:pt x="582" y="3265"/>
                    <a:pt x="556" y="3252"/>
                  </a:cubicBezTo>
                  <a:cubicBezTo>
                    <a:pt x="531" y="3245"/>
                    <a:pt x="518" y="3252"/>
                    <a:pt x="498" y="3252"/>
                  </a:cubicBezTo>
                  <a:cubicBezTo>
                    <a:pt x="498" y="3232"/>
                    <a:pt x="498" y="3232"/>
                    <a:pt x="498" y="3232"/>
                  </a:cubicBezTo>
                  <a:cubicBezTo>
                    <a:pt x="524" y="3135"/>
                    <a:pt x="524" y="3135"/>
                    <a:pt x="524" y="3135"/>
                  </a:cubicBezTo>
                  <a:cubicBezTo>
                    <a:pt x="518" y="3122"/>
                    <a:pt x="518" y="3109"/>
                    <a:pt x="518" y="3096"/>
                  </a:cubicBezTo>
                  <a:cubicBezTo>
                    <a:pt x="518" y="3084"/>
                    <a:pt x="531" y="3084"/>
                    <a:pt x="544" y="3084"/>
                  </a:cubicBezTo>
                  <a:cubicBezTo>
                    <a:pt x="576" y="3084"/>
                    <a:pt x="589" y="3090"/>
                    <a:pt x="621" y="3090"/>
                  </a:cubicBezTo>
                  <a:cubicBezTo>
                    <a:pt x="673" y="3090"/>
                    <a:pt x="705" y="3077"/>
                    <a:pt x="737" y="3038"/>
                  </a:cubicBezTo>
                  <a:cubicBezTo>
                    <a:pt x="763" y="3084"/>
                    <a:pt x="744" y="3122"/>
                    <a:pt x="763" y="3168"/>
                  </a:cubicBezTo>
                  <a:cubicBezTo>
                    <a:pt x="776" y="3142"/>
                    <a:pt x="776" y="3122"/>
                    <a:pt x="783" y="3090"/>
                  </a:cubicBezTo>
                  <a:cubicBezTo>
                    <a:pt x="783" y="3051"/>
                    <a:pt x="783" y="2993"/>
                    <a:pt x="744" y="2993"/>
                  </a:cubicBezTo>
                  <a:cubicBezTo>
                    <a:pt x="699" y="2993"/>
                    <a:pt x="686" y="3032"/>
                    <a:pt x="647" y="3032"/>
                  </a:cubicBezTo>
                  <a:cubicBezTo>
                    <a:pt x="634" y="3032"/>
                    <a:pt x="641" y="3012"/>
                    <a:pt x="641" y="2999"/>
                  </a:cubicBezTo>
                  <a:cubicBezTo>
                    <a:pt x="641" y="2980"/>
                    <a:pt x="641" y="2967"/>
                    <a:pt x="634" y="2941"/>
                  </a:cubicBezTo>
                  <a:cubicBezTo>
                    <a:pt x="621" y="2902"/>
                    <a:pt x="589" y="2889"/>
                    <a:pt x="563" y="2857"/>
                  </a:cubicBezTo>
                  <a:cubicBezTo>
                    <a:pt x="531" y="2825"/>
                    <a:pt x="511" y="2805"/>
                    <a:pt x="466" y="2799"/>
                  </a:cubicBezTo>
                  <a:cubicBezTo>
                    <a:pt x="427" y="2792"/>
                    <a:pt x="369" y="2812"/>
                    <a:pt x="369" y="2773"/>
                  </a:cubicBezTo>
                  <a:cubicBezTo>
                    <a:pt x="369" y="2728"/>
                    <a:pt x="427" y="2708"/>
                    <a:pt x="427" y="2663"/>
                  </a:cubicBezTo>
                  <a:cubicBezTo>
                    <a:pt x="427" y="2657"/>
                    <a:pt x="421" y="2657"/>
                    <a:pt x="414" y="2650"/>
                  </a:cubicBezTo>
                  <a:cubicBezTo>
                    <a:pt x="343" y="2650"/>
                    <a:pt x="343" y="2650"/>
                    <a:pt x="343" y="2650"/>
                  </a:cubicBezTo>
                  <a:cubicBezTo>
                    <a:pt x="317" y="2637"/>
                    <a:pt x="285" y="2637"/>
                    <a:pt x="285" y="2605"/>
                  </a:cubicBezTo>
                  <a:cubicBezTo>
                    <a:pt x="285" y="2585"/>
                    <a:pt x="304" y="2579"/>
                    <a:pt x="304" y="2560"/>
                  </a:cubicBezTo>
                  <a:cubicBezTo>
                    <a:pt x="311" y="2534"/>
                    <a:pt x="304" y="2514"/>
                    <a:pt x="317" y="2495"/>
                  </a:cubicBezTo>
                  <a:cubicBezTo>
                    <a:pt x="337" y="2456"/>
                    <a:pt x="362" y="2437"/>
                    <a:pt x="362" y="2399"/>
                  </a:cubicBezTo>
                  <a:cubicBezTo>
                    <a:pt x="362" y="2347"/>
                    <a:pt x="362" y="2347"/>
                    <a:pt x="362" y="2347"/>
                  </a:cubicBezTo>
                  <a:cubicBezTo>
                    <a:pt x="362" y="2302"/>
                    <a:pt x="388" y="2283"/>
                    <a:pt x="408" y="2244"/>
                  </a:cubicBezTo>
                  <a:cubicBezTo>
                    <a:pt x="427" y="2211"/>
                    <a:pt x="434" y="2192"/>
                    <a:pt x="446" y="2160"/>
                  </a:cubicBezTo>
                  <a:cubicBezTo>
                    <a:pt x="427" y="2166"/>
                    <a:pt x="414" y="2179"/>
                    <a:pt x="395" y="2179"/>
                  </a:cubicBezTo>
                  <a:cubicBezTo>
                    <a:pt x="356" y="2179"/>
                    <a:pt x="343" y="2140"/>
                    <a:pt x="337" y="2102"/>
                  </a:cubicBezTo>
                  <a:cubicBezTo>
                    <a:pt x="337" y="2063"/>
                    <a:pt x="337" y="2037"/>
                    <a:pt x="324" y="1998"/>
                  </a:cubicBezTo>
                  <a:cubicBezTo>
                    <a:pt x="324" y="1992"/>
                    <a:pt x="324" y="1985"/>
                    <a:pt x="324" y="1979"/>
                  </a:cubicBezTo>
                  <a:cubicBezTo>
                    <a:pt x="324" y="1946"/>
                    <a:pt x="330" y="1933"/>
                    <a:pt x="330" y="1901"/>
                  </a:cubicBezTo>
                  <a:cubicBezTo>
                    <a:pt x="330" y="1888"/>
                    <a:pt x="324" y="1875"/>
                    <a:pt x="324" y="1862"/>
                  </a:cubicBezTo>
                  <a:cubicBezTo>
                    <a:pt x="324" y="1856"/>
                    <a:pt x="324" y="1856"/>
                    <a:pt x="324" y="1849"/>
                  </a:cubicBezTo>
                  <a:cubicBezTo>
                    <a:pt x="343" y="1849"/>
                    <a:pt x="343" y="1849"/>
                    <a:pt x="343" y="1849"/>
                  </a:cubicBezTo>
                  <a:cubicBezTo>
                    <a:pt x="362" y="1849"/>
                    <a:pt x="375" y="1862"/>
                    <a:pt x="395" y="1862"/>
                  </a:cubicBezTo>
                  <a:lnTo>
                    <a:pt x="401" y="1862"/>
                  </a:lnTo>
                  <a:cubicBezTo>
                    <a:pt x="401" y="1836"/>
                    <a:pt x="414" y="1817"/>
                    <a:pt x="414" y="1785"/>
                  </a:cubicBezTo>
                  <a:cubicBezTo>
                    <a:pt x="414" y="1772"/>
                    <a:pt x="401" y="1765"/>
                    <a:pt x="382" y="1765"/>
                  </a:cubicBezTo>
                  <a:cubicBezTo>
                    <a:pt x="362" y="1765"/>
                    <a:pt x="349" y="1785"/>
                    <a:pt x="324" y="1791"/>
                  </a:cubicBezTo>
                  <a:cubicBezTo>
                    <a:pt x="311" y="1772"/>
                    <a:pt x="298" y="1759"/>
                    <a:pt x="291" y="1739"/>
                  </a:cubicBezTo>
                  <a:cubicBezTo>
                    <a:pt x="298" y="1733"/>
                    <a:pt x="298" y="1733"/>
                    <a:pt x="298" y="1733"/>
                  </a:cubicBezTo>
                  <a:cubicBezTo>
                    <a:pt x="395" y="1759"/>
                    <a:pt x="395" y="1759"/>
                    <a:pt x="395" y="1759"/>
                  </a:cubicBezTo>
                  <a:cubicBezTo>
                    <a:pt x="388" y="1752"/>
                    <a:pt x="388" y="1752"/>
                    <a:pt x="388" y="1752"/>
                  </a:cubicBezTo>
                  <a:cubicBezTo>
                    <a:pt x="317" y="1701"/>
                    <a:pt x="285" y="1668"/>
                    <a:pt x="220" y="1617"/>
                  </a:cubicBezTo>
                  <a:cubicBezTo>
                    <a:pt x="194" y="1591"/>
                    <a:pt x="181" y="1565"/>
                    <a:pt x="142" y="1565"/>
                  </a:cubicBezTo>
                  <a:cubicBezTo>
                    <a:pt x="130" y="1565"/>
                    <a:pt x="117" y="1565"/>
                    <a:pt x="104" y="1565"/>
                  </a:cubicBezTo>
                  <a:cubicBezTo>
                    <a:pt x="78" y="1565"/>
                    <a:pt x="91" y="1533"/>
                    <a:pt x="78" y="1513"/>
                  </a:cubicBezTo>
                  <a:cubicBezTo>
                    <a:pt x="71" y="1500"/>
                    <a:pt x="58" y="1494"/>
                    <a:pt x="52" y="1481"/>
                  </a:cubicBezTo>
                  <a:cubicBezTo>
                    <a:pt x="26" y="1448"/>
                    <a:pt x="0" y="1422"/>
                    <a:pt x="0" y="1384"/>
                  </a:cubicBezTo>
                  <a:cubicBezTo>
                    <a:pt x="0" y="1338"/>
                    <a:pt x="0" y="1300"/>
                    <a:pt x="33" y="1267"/>
                  </a:cubicBezTo>
                  <a:cubicBezTo>
                    <a:pt x="46" y="1261"/>
                    <a:pt x="58" y="1254"/>
                    <a:pt x="65" y="1248"/>
                  </a:cubicBezTo>
                  <a:lnTo>
                    <a:pt x="65" y="1248"/>
                  </a:lnTo>
                  <a:cubicBezTo>
                    <a:pt x="71" y="1248"/>
                    <a:pt x="71" y="1248"/>
                    <a:pt x="78" y="1248"/>
                  </a:cubicBezTo>
                  <a:cubicBezTo>
                    <a:pt x="84" y="1254"/>
                    <a:pt x="91" y="1254"/>
                    <a:pt x="97" y="1254"/>
                  </a:cubicBezTo>
                  <a:lnTo>
                    <a:pt x="104" y="1254"/>
                  </a:lnTo>
                  <a:cubicBezTo>
                    <a:pt x="110" y="1254"/>
                    <a:pt x="110" y="1254"/>
                    <a:pt x="117" y="1254"/>
                  </a:cubicBezTo>
                  <a:cubicBezTo>
                    <a:pt x="123" y="1261"/>
                    <a:pt x="130" y="1261"/>
                    <a:pt x="130" y="1261"/>
                  </a:cubicBezTo>
                  <a:cubicBezTo>
                    <a:pt x="136" y="1261"/>
                    <a:pt x="142" y="1261"/>
                    <a:pt x="149" y="1261"/>
                  </a:cubicBezTo>
                  <a:cubicBezTo>
                    <a:pt x="156" y="1261"/>
                    <a:pt x="156" y="1261"/>
                    <a:pt x="156" y="1261"/>
                  </a:cubicBezTo>
                  <a:cubicBezTo>
                    <a:pt x="181" y="1274"/>
                    <a:pt x="181" y="1274"/>
                    <a:pt x="181" y="1274"/>
                  </a:cubicBezTo>
                </a:path>
              </a:pathLst>
            </a:custGeom>
            <a:solidFill>
              <a:schemeClr val="accent1"/>
            </a:solid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1" name="Freeform 86">
              <a:extLst>
                <a:ext uri="{FF2B5EF4-FFF2-40B4-BE49-F238E27FC236}">
                  <a16:creationId xmlns:a16="http://schemas.microsoft.com/office/drawing/2014/main" id="{FBB5088F-56BE-EF41-B0A4-3B786A230DB8}"/>
                </a:ext>
              </a:extLst>
            </p:cNvPr>
            <p:cNvSpPr>
              <a:spLocks noChangeArrowheads="1"/>
            </p:cNvSpPr>
            <p:nvPr/>
          </p:nvSpPr>
          <p:spPr bwMode="auto">
            <a:xfrm>
              <a:off x="12991690" y="9239931"/>
              <a:ext cx="1070610" cy="966965"/>
            </a:xfrm>
            <a:custGeom>
              <a:avLst/>
              <a:gdLst>
                <a:gd name="T0" fmla="*/ 407 w 1547"/>
                <a:gd name="T1" fmla="*/ 1396 h 1397"/>
                <a:gd name="T2" fmla="*/ 407 w 1547"/>
                <a:gd name="T3" fmla="*/ 1396 h 1397"/>
                <a:gd name="T4" fmla="*/ 530 w 1547"/>
                <a:gd name="T5" fmla="*/ 1312 h 1397"/>
                <a:gd name="T6" fmla="*/ 601 w 1547"/>
                <a:gd name="T7" fmla="*/ 1248 h 1397"/>
                <a:gd name="T8" fmla="*/ 673 w 1547"/>
                <a:gd name="T9" fmla="*/ 1222 h 1397"/>
                <a:gd name="T10" fmla="*/ 711 w 1547"/>
                <a:gd name="T11" fmla="*/ 1228 h 1397"/>
                <a:gd name="T12" fmla="*/ 802 w 1547"/>
                <a:gd name="T13" fmla="*/ 1228 h 1397"/>
                <a:gd name="T14" fmla="*/ 880 w 1547"/>
                <a:gd name="T15" fmla="*/ 1215 h 1397"/>
                <a:gd name="T16" fmla="*/ 1002 w 1547"/>
                <a:gd name="T17" fmla="*/ 1215 h 1397"/>
                <a:gd name="T18" fmla="*/ 1080 w 1547"/>
                <a:gd name="T19" fmla="*/ 1202 h 1397"/>
                <a:gd name="T20" fmla="*/ 1235 w 1547"/>
                <a:gd name="T21" fmla="*/ 1299 h 1397"/>
                <a:gd name="T22" fmla="*/ 1319 w 1547"/>
                <a:gd name="T23" fmla="*/ 1358 h 1397"/>
                <a:gd name="T24" fmla="*/ 1319 w 1547"/>
                <a:gd name="T25" fmla="*/ 1358 h 1397"/>
                <a:gd name="T26" fmla="*/ 1390 w 1547"/>
                <a:gd name="T27" fmla="*/ 1319 h 1397"/>
                <a:gd name="T28" fmla="*/ 1416 w 1547"/>
                <a:gd name="T29" fmla="*/ 1254 h 1397"/>
                <a:gd name="T30" fmla="*/ 1416 w 1547"/>
                <a:gd name="T31" fmla="*/ 1164 h 1397"/>
                <a:gd name="T32" fmla="*/ 1429 w 1547"/>
                <a:gd name="T33" fmla="*/ 970 h 1397"/>
                <a:gd name="T34" fmla="*/ 1462 w 1547"/>
                <a:gd name="T35" fmla="*/ 905 h 1397"/>
                <a:gd name="T36" fmla="*/ 1546 w 1547"/>
                <a:gd name="T37" fmla="*/ 666 h 1397"/>
                <a:gd name="T38" fmla="*/ 1546 w 1547"/>
                <a:gd name="T39" fmla="*/ 666 h 1397"/>
                <a:gd name="T40" fmla="*/ 1520 w 1547"/>
                <a:gd name="T41" fmla="*/ 601 h 1397"/>
                <a:gd name="T42" fmla="*/ 1494 w 1547"/>
                <a:gd name="T43" fmla="*/ 569 h 1397"/>
                <a:gd name="T44" fmla="*/ 1300 w 1547"/>
                <a:gd name="T45" fmla="*/ 465 h 1397"/>
                <a:gd name="T46" fmla="*/ 1209 w 1547"/>
                <a:gd name="T47" fmla="*/ 407 h 1397"/>
                <a:gd name="T48" fmla="*/ 1125 w 1547"/>
                <a:gd name="T49" fmla="*/ 336 h 1397"/>
                <a:gd name="T50" fmla="*/ 983 w 1547"/>
                <a:gd name="T51" fmla="*/ 220 h 1397"/>
                <a:gd name="T52" fmla="*/ 815 w 1547"/>
                <a:gd name="T53" fmla="*/ 168 h 1397"/>
                <a:gd name="T54" fmla="*/ 660 w 1547"/>
                <a:gd name="T55" fmla="*/ 116 h 1397"/>
                <a:gd name="T56" fmla="*/ 537 w 1547"/>
                <a:gd name="T57" fmla="*/ 97 h 1397"/>
                <a:gd name="T58" fmla="*/ 446 w 1547"/>
                <a:gd name="T59" fmla="*/ 32 h 1397"/>
                <a:gd name="T60" fmla="*/ 330 w 1547"/>
                <a:gd name="T61" fmla="*/ 0 h 1397"/>
                <a:gd name="T62" fmla="*/ 330 w 1547"/>
                <a:gd name="T63" fmla="*/ 0 h 1397"/>
                <a:gd name="T64" fmla="*/ 323 w 1547"/>
                <a:gd name="T65" fmla="*/ 45 h 1397"/>
                <a:gd name="T66" fmla="*/ 336 w 1547"/>
                <a:gd name="T67" fmla="*/ 109 h 1397"/>
                <a:gd name="T68" fmla="*/ 336 w 1547"/>
                <a:gd name="T69" fmla="*/ 174 h 1397"/>
                <a:gd name="T70" fmla="*/ 362 w 1547"/>
                <a:gd name="T71" fmla="*/ 316 h 1397"/>
                <a:gd name="T72" fmla="*/ 323 w 1547"/>
                <a:gd name="T73" fmla="*/ 459 h 1397"/>
                <a:gd name="T74" fmla="*/ 259 w 1547"/>
                <a:gd name="T75" fmla="*/ 582 h 1397"/>
                <a:gd name="T76" fmla="*/ 45 w 1547"/>
                <a:gd name="T77" fmla="*/ 633 h 1397"/>
                <a:gd name="T78" fmla="*/ 84 w 1547"/>
                <a:gd name="T79" fmla="*/ 776 h 1397"/>
                <a:gd name="T80" fmla="*/ 58 w 1547"/>
                <a:gd name="T81" fmla="*/ 879 h 1397"/>
                <a:gd name="T82" fmla="*/ 32 w 1547"/>
                <a:gd name="T83" fmla="*/ 911 h 1397"/>
                <a:gd name="T84" fmla="*/ 0 w 1547"/>
                <a:gd name="T85" fmla="*/ 1015 h 1397"/>
                <a:gd name="T86" fmla="*/ 0 w 1547"/>
                <a:gd name="T87" fmla="*/ 1015 h 1397"/>
                <a:gd name="T88" fmla="*/ 19 w 1547"/>
                <a:gd name="T89" fmla="*/ 1015 h 1397"/>
                <a:gd name="T90" fmla="*/ 84 w 1547"/>
                <a:gd name="T91" fmla="*/ 1060 h 1397"/>
                <a:gd name="T92" fmla="*/ 129 w 1547"/>
                <a:gd name="T93" fmla="*/ 1105 h 1397"/>
                <a:gd name="T94" fmla="*/ 116 w 1547"/>
                <a:gd name="T95" fmla="*/ 1138 h 1397"/>
                <a:gd name="T96" fmla="*/ 200 w 1547"/>
                <a:gd name="T97" fmla="*/ 1254 h 1397"/>
                <a:gd name="T98" fmla="*/ 226 w 1547"/>
                <a:gd name="T99" fmla="*/ 1319 h 1397"/>
                <a:gd name="T100" fmla="*/ 246 w 1547"/>
                <a:gd name="T101" fmla="*/ 1351 h 1397"/>
                <a:gd name="T102" fmla="*/ 304 w 1547"/>
                <a:gd name="T103" fmla="*/ 1338 h 1397"/>
                <a:gd name="T104" fmla="*/ 388 w 1547"/>
                <a:gd name="T105" fmla="*/ 1384 h 1397"/>
                <a:gd name="T106" fmla="*/ 407 w 1547"/>
                <a:gd name="T107" fmla="*/ 1396 h 1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47" h="1397">
                  <a:moveTo>
                    <a:pt x="407" y="1396"/>
                  </a:moveTo>
                  <a:lnTo>
                    <a:pt x="407" y="1396"/>
                  </a:lnTo>
                  <a:cubicBezTo>
                    <a:pt x="453" y="1364"/>
                    <a:pt x="479" y="1338"/>
                    <a:pt x="530" y="1312"/>
                  </a:cubicBezTo>
                  <a:cubicBezTo>
                    <a:pt x="563" y="1293"/>
                    <a:pt x="569" y="1267"/>
                    <a:pt x="601" y="1248"/>
                  </a:cubicBezTo>
                  <a:cubicBezTo>
                    <a:pt x="627" y="1235"/>
                    <a:pt x="647" y="1228"/>
                    <a:pt x="673" y="1222"/>
                  </a:cubicBezTo>
                  <a:cubicBezTo>
                    <a:pt x="711" y="1228"/>
                    <a:pt x="711" y="1228"/>
                    <a:pt x="711" y="1228"/>
                  </a:cubicBezTo>
                  <a:cubicBezTo>
                    <a:pt x="802" y="1228"/>
                    <a:pt x="802" y="1228"/>
                    <a:pt x="802" y="1228"/>
                  </a:cubicBezTo>
                  <a:cubicBezTo>
                    <a:pt x="880" y="1215"/>
                    <a:pt x="880" y="1215"/>
                    <a:pt x="880" y="1215"/>
                  </a:cubicBezTo>
                  <a:cubicBezTo>
                    <a:pt x="1002" y="1215"/>
                    <a:pt x="1002" y="1215"/>
                    <a:pt x="1002" y="1215"/>
                  </a:cubicBezTo>
                  <a:cubicBezTo>
                    <a:pt x="1035" y="1215"/>
                    <a:pt x="1048" y="1202"/>
                    <a:pt x="1080" y="1202"/>
                  </a:cubicBezTo>
                  <a:cubicBezTo>
                    <a:pt x="1151" y="1202"/>
                    <a:pt x="1183" y="1254"/>
                    <a:pt x="1235" y="1299"/>
                  </a:cubicBezTo>
                  <a:cubicBezTo>
                    <a:pt x="1268" y="1325"/>
                    <a:pt x="1280" y="1351"/>
                    <a:pt x="1319" y="1358"/>
                  </a:cubicBezTo>
                  <a:lnTo>
                    <a:pt x="1319" y="1358"/>
                  </a:lnTo>
                  <a:cubicBezTo>
                    <a:pt x="1345" y="1338"/>
                    <a:pt x="1371" y="1345"/>
                    <a:pt x="1390" y="1319"/>
                  </a:cubicBezTo>
                  <a:cubicBezTo>
                    <a:pt x="1410" y="1299"/>
                    <a:pt x="1416" y="1280"/>
                    <a:pt x="1416" y="1254"/>
                  </a:cubicBezTo>
                  <a:cubicBezTo>
                    <a:pt x="1416" y="1164"/>
                    <a:pt x="1416" y="1164"/>
                    <a:pt x="1416" y="1164"/>
                  </a:cubicBezTo>
                  <a:cubicBezTo>
                    <a:pt x="1416" y="1086"/>
                    <a:pt x="1403" y="1041"/>
                    <a:pt x="1429" y="970"/>
                  </a:cubicBezTo>
                  <a:cubicBezTo>
                    <a:pt x="1442" y="944"/>
                    <a:pt x="1449" y="931"/>
                    <a:pt x="1462" y="905"/>
                  </a:cubicBezTo>
                  <a:cubicBezTo>
                    <a:pt x="1494" y="808"/>
                    <a:pt x="1533" y="769"/>
                    <a:pt x="1546" y="666"/>
                  </a:cubicBezTo>
                  <a:lnTo>
                    <a:pt x="1546" y="666"/>
                  </a:lnTo>
                  <a:cubicBezTo>
                    <a:pt x="1539" y="640"/>
                    <a:pt x="1533" y="627"/>
                    <a:pt x="1520" y="601"/>
                  </a:cubicBezTo>
                  <a:cubicBezTo>
                    <a:pt x="1513" y="588"/>
                    <a:pt x="1507" y="575"/>
                    <a:pt x="1494" y="569"/>
                  </a:cubicBezTo>
                  <a:cubicBezTo>
                    <a:pt x="1416" y="530"/>
                    <a:pt x="1365" y="517"/>
                    <a:pt x="1300" y="465"/>
                  </a:cubicBezTo>
                  <a:cubicBezTo>
                    <a:pt x="1268" y="439"/>
                    <a:pt x="1242" y="426"/>
                    <a:pt x="1209" y="407"/>
                  </a:cubicBezTo>
                  <a:cubicBezTo>
                    <a:pt x="1171" y="388"/>
                    <a:pt x="1158" y="368"/>
                    <a:pt x="1125" y="336"/>
                  </a:cubicBezTo>
                  <a:cubicBezTo>
                    <a:pt x="1067" y="290"/>
                    <a:pt x="1041" y="252"/>
                    <a:pt x="983" y="220"/>
                  </a:cubicBezTo>
                  <a:cubicBezTo>
                    <a:pt x="925" y="187"/>
                    <a:pt x="880" y="187"/>
                    <a:pt x="815" y="168"/>
                  </a:cubicBezTo>
                  <a:cubicBezTo>
                    <a:pt x="757" y="148"/>
                    <a:pt x="724" y="122"/>
                    <a:pt x="660" y="116"/>
                  </a:cubicBezTo>
                  <a:cubicBezTo>
                    <a:pt x="608" y="109"/>
                    <a:pt x="576" y="116"/>
                    <a:pt x="537" y="97"/>
                  </a:cubicBezTo>
                  <a:cubicBezTo>
                    <a:pt x="498" y="77"/>
                    <a:pt x="485" y="51"/>
                    <a:pt x="446" y="32"/>
                  </a:cubicBezTo>
                  <a:cubicBezTo>
                    <a:pt x="407" y="19"/>
                    <a:pt x="369" y="13"/>
                    <a:pt x="330" y="0"/>
                  </a:cubicBezTo>
                  <a:lnTo>
                    <a:pt x="330" y="0"/>
                  </a:lnTo>
                  <a:cubicBezTo>
                    <a:pt x="330" y="19"/>
                    <a:pt x="323" y="32"/>
                    <a:pt x="323" y="45"/>
                  </a:cubicBezTo>
                  <a:cubicBezTo>
                    <a:pt x="323" y="71"/>
                    <a:pt x="336" y="84"/>
                    <a:pt x="336" y="109"/>
                  </a:cubicBezTo>
                  <a:cubicBezTo>
                    <a:pt x="343" y="135"/>
                    <a:pt x="336" y="148"/>
                    <a:pt x="336" y="174"/>
                  </a:cubicBezTo>
                  <a:cubicBezTo>
                    <a:pt x="343" y="232"/>
                    <a:pt x="362" y="258"/>
                    <a:pt x="362" y="316"/>
                  </a:cubicBezTo>
                  <a:cubicBezTo>
                    <a:pt x="362" y="375"/>
                    <a:pt x="349" y="407"/>
                    <a:pt x="323" y="459"/>
                  </a:cubicBezTo>
                  <a:cubicBezTo>
                    <a:pt x="304" y="510"/>
                    <a:pt x="304" y="549"/>
                    <a:pt x="259" y="582"/>
                  </a:cubicBezTo>
                  <a:cubicBezTo>
                    <a:pt x="194" y="633"/>
                    <a:pt x="129" y="640"/>
                    <a:pt x="45" y="633"/>
                  </a:cubicBezTo>
                  <a:cubicBezTo>
                    <a:pt x="78" y="679"/>
                    <a:pt x="84" y="717"/>
                    <a:pt x="84" y="776"/>
                  </a:cubicBezTo>
                  <a:cubicBezTo>
                    <a:pt x="84" y="814"/>
                    <a:pt x="78" y="840"/>
                    <a:pt x="58" y="879"/>
                  </a:cubicBezTo>
                  <a:cubicBezTo>
                    <a:pt x="52" y="892"/>
                    <a:pt x="39" y="898"/>
                    <a:pt x="32" y="911"/>
                  </a:cubicBezTo>
                  <a:cubicBezTo>
                    <a:pt x="13" y="950"/>
                    <a:pt x="0" y="976"/>
                    <a:pt x="0" y="1015"/>
                  </a:cubicBezTo>
                  <a:lnTo>
                    <a:pt x="0" y="1015"/>
                  </a:lnTo>
                  <a:cubicBezTo>
                    <a:pt x="6" y="1015"/>
                    <a:pt x="13" y="1015"/>
                    <a:pt x="19" y="1015"/>
                  </a:cubicBezTo>
                  <a:cubicBezTo>
                    <a:pt x="52" y="1015"/>
                    <a:pt x="58" y="1041"/>
                    <a:pt x="84" y="1060"/>
                  </a:cubicBezTo>
                  <a:cubicBezTo>
                    <a:pt x="97" y="1080"/>
                    <a:pt x="129" y="1080"/>
                    <a:pt x="129" y="1105"/>
                  </a:cubicBezTo>
                  <a:cubicBezTo>
                    <a:pt x="129" y="1118"/>
                    <a:pt x="116" y="1125"/>
                    <a:pt x="116" y="1138"/>
                  </a:cubicBezTo>
                  <a:cubicBezTo>
                    <a:pt x="116" y="1196"/>
                    <a:pt x="175" y="1202"/>
                    <a:pt x="200" y="1254"/>
                  </a:cubicBezTo>
                  <a:cubicBezTo>
                    <a:pt x="213" y="1280"/>
                    <a:pt x="220" y="1293"/>
                    <a:pt x="226" y="1319"/>
                  </a:cubicBezTo>
                  <a:cubicBezTo>
                    <a:pt x="233" y="1332"/>
                    <a:pt x="226" y="1351"/>
                    <a:pt x="246" y="1351"/>
                  </a:cubicBezTo>
                  <a:cubicBezTo>
                    <a:pt x="265" y="1351"/>
                    <a:pt x="278" y="1338"/>
                    <a:pt x="304" y="1338"/>
                  </a:cubicBezTo>
                  <a:cubicBezTo>
                    <a:pt x="343" y="1338"/>
                    <a:pt x="362" y="1364"/>
                    <a:pt x="388" y="1384"/>
                  </a:cubicBezTo>
                  <a:cubicBezTo>
                    <a:pt x="394" y="1390"/>
                    <a:pt x="401" y="1390"/>
                    <a:pt x="407" y="1396"/>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2" name="Freeform 87">
              <a:extLst>
                <a:ext uri="{FF2B5EF4-FFF2-40B4-BE49-F238E27FC236}">
                  <a16:creationId xmlns:a16="http://schemas.microsoft.com/office/drawing/2014/main" id="{6FEF3B74-697A-B44D-B3D1-3E834A3731B8}"/>
                </a:ext>
              </a:extLst>
            </p:cNvPr>
            <p:cNvSpPr>
              <a:spLocks noChangeArrowheads="1"/>
            </p:cNvSpPr>
            <p:nvPr/>
          </p:nvSpPr>
          <p:spPr bwMode="auto">
            <a:xfrm>
              <a:off x="13272306" y="10072681"/>
              <a:ext cx="631386" cy="457555"/>
            </a:xfrm>
            <a:custGeom>
              <a:avLst/>
              <a:gdLst>
                <a:gd name="T0" fmla="*/ 912 w 913"/>
                <a:gd name="T1" fmla="*/ 156 h 661"/>
                <a:gd name="T2" fmla="*/ 912 w 913"/>
                <a:gd name="T3" fmla="*/ 156 h 661"/>
                <a:gd name="T4" fmla="*/ 861 w 913"/>
                <a:gd name="T5" fmla="*/ 253 h 661"/>
                <a:gd name="T6" fmla="*/ 835 w 913"/>
                <a:gd name="T7" fmla="*/ 304 h 661"/>
                <a:gd name="T8" fmla="*/ 828 w 913"/>
                <a:gd name="T9" fmla="*/ 356 h 661"/>
                <a:gd name="T10" fmla="*/ 789 w 913"/>
                <a:gd name="T11" fmla="*/ 453 h 661"/>
                <a:gd name="T12" fmla="*/ 796 w 913"/>
                <a:gd name="T13" fmla="*/ 479 h 661"/>
                <a:gd name="T14" fmla="*/ 848 w 913"/>
                <a:gd name="T15" fmla="*/ 505 h 661"/>
                <a:gd name="T16" fmla="*/ 861 w 913"/>
                <a:gd name="T17" fmla="*/ 537 h 661"/>
                <a:gd name="T18" fmla="*/ 873 w 913"/>
                <a:gd name="T19" fmla="*/ 570 h 661"/>
                <a:gd name="T20" fmla="*/ 861 w 913"/>
                <a:gd name="T21" fmla="*/ 582 h 661"/>
                <a:gd name="T22" fmla="*/ 809 w 913"/>
                <a:gd name="T23" fmla="*/ 602 h 661"/>
                <a:gd name="T24" fmla="*/ 783 w 913"/>
                <a:gd name="T25" fmla="*/ 660 h 661"/>
                <a:gd name="T26" fmla="*/ 783 w 913"/>
                <a:gd name="T27" fmla="*/ 660 h 661"/>
                <a:gd name="T28" fmla="*/ 731 w 913"/>
                <a:gd name="T29" fmla="*/ 647 h 661"/>
                <a:gd name="T30" fmla="*/ 582 w 913"/>
                <a:gd name="T31" fmla="*/ 602 h 661"/>
                <a:gd name="T32" fmla="*/ 376 w 913"/>
                <a:gd name="T33" fmla="*/ 505 h 661"/>
                <a:gd name="T34" fmla="*/ 214 w 913"/>
                <a:gd name="T35" fmla="*/ 388 h 661"/>
                <a:gd name="T36" fmla="*/ 123 w 913"/>
                <a:gd name="T37" fmla="*/ 291 h 661"/>
                <a:gd name="T38" fmla="*/ 52 w 913"/>
                <a:gd name="T39" fmla="*/ 227 h 661"/>
                <a:gd name="T40" fmla="*/ 0 w 913"/>
                <a:gd name="T41" fmla="*/ 194 h 661"/>
                <a:gd name="T42" fmla="*/ 0 w 913"/>
                <a:gd name="T43" fmla="*/ 194 h 661"/>
                <a:gd name="T44" fmla="*/ 123 w 913"/>
                <a:gd name="T45" fmla="*/ 110 h 661"/>
                <a:gd name="T46" fmla="*/ 194 w 913"/>
                <a:gd name="T47" fmla="*/ 46 h 661"/>
                <a:gd name="T48" fmla="*/ 266 w 913"/>
                <a:gd name="T49" fmla="*/ 20 h 661"/>
                <a:gd name="T50" fmla="*/ 304 w 913"/>
                <a:gd name="T51" fmla="*/ 26 h 661"/>
                <a:gd name="T52" fmla="*/ 395 w 913"/>
                <a:gd name="T53" fmla="*/ 26 h 661"/>
                <a:gd name="T54" fmla="*/ 473 w 913"/>
                <a:gd name="T55" fmla="*/ 13 h 661"/>
                <a:gd name="T56" fmla="*/ 595 w 913"/>
                <a:gd name="T57" fmla="*/ 13 h 661"/>
                <a:gd name="T58" fmla="*/ 673 w 913"/>
                <a:gd name="T59" fmla="*/ 0 h 661"/>
                <a:gd name="T60" fmla="*/ 828 w 913"/>
                <a:gd name="T61" fmla="*/ 97 h 661"/>
                <a:gd name="T62" fmla="*/ 912 w 913"/>
                <a:gd name="T63" fmla="*/ 156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13" h="661">
                  <a:moveTo>
                    <a:pt x="912" y="156"/>
                  </a:moveTo>
                  <a:lnTo>
                    <a:pt x="912" y="156"/>
                  </a:lnTo>
                  <a:cubicBezTo>
                    <a:pt x="873" y="182"/>
                    <a:pt x="873" y="214"/>
                    <a:pt x="861" y="253"/>
                  </a:cubicBezTo>
                  <a:cubicBezTo>
                    <a:pt x="854" y="272"/>
                    <a:pt x="841" y="285"/>
                    <a:pt x="835" y="304"/>
                  </a:cubicBezTo>
                  <a:cubicBezTo>
                    <a:pt x="835" y="324"/>
                    <a:pt x="835" y="337"/>
                    <a:pt x="828" y="356"/>
                  </a:cubicBezTo>
                  <a:cubicBezTo>
                    <a:pt x="815" y="395"/>
                    <a:pt x="789" y="414"/>
                    <a:pt x="789" y="453"/>
                  </a:cubicBezTo>
                  <a:cubicBezTo>
                    <a:pt x="789" y="466"/>
                    <a:pt x="789" y="472"/>
                    <a:pt x="796" y="479"/>
                  </a:cubicBezTo>
                  <a:cubicBezTo>
                    <a:pt x="809" y="492"/>
                    <a:pt x="828" y="485"/>
                    <a:pt x="848" y="505"/>
                  </a:cubicBezTo>
                  <a:cubicBezTo>
                    <a:pt x="854" y="511"/>
                    <a:pt x="861" y="524"/>
                    <a:pt x="861" y="537"/>
                  </a:cubicBezTo>
                  <a:cubicBezTo>
                    <a:pt x="867" y="550"/>
                    <a:pt x="873" y="557"/>
                    <a:pt x="873" y="570"/>
                  </a:cubicBezTo>
                  <a:cubicBezTo>
                    <a:pt x="873" y="582"/>
                    <a:pt x="867" y="582"/>
                    <a:pt x="861" y="582"/>
                  </a:cubicBezTo>
                  <a:cubicBezTo>
                    <a:pt x="841" y="595"/>
                    <a:pt x="822" y="589"/>
                    <a:pt x="809" y="602"/>
                  </a:cubicBezTo>
                  <a:cubicBezTo>
                    <a:pt x="789" y="615"/>
                    <a:pt x="789" y="641"/>
                    <a:pt x="783" y="660"/>
                  </a:cubicBezTo>
                  <a:lnTo>
                    <a:pt x="783" y="660"/>
                  </a:lnTo>
                  <a:cubicBezTo>
                    <a:pt x="770" y="654"/>
                    <a:pt x="751" y="654"/>
                    <a:pt x="731" y="647"/>
                  </a:cubicBezTo>
                  <a:cubicBezTo>
                    <a:pt x="673" y="641"/>
                    <a:pt x="641" y="615"/>
                    <a:pt x="582" y="602"/>
                  </a:cubicBezTo>
                  <a:cubicBezTo>
                    <a:pt x="498" y="576"/>
                    <a:pt x="453" y="550"/>
                    <a:pt x="376" y="505"/>
                  </a:cubicBezTo>
                  <a:cubicBezTo>
                    <a:pt x="311" y="466"/>
                    <a:pt x="266" y="447"/>
                    <a:pt x="214" y="388"/>
                  </a:cubicBezTo>
                  <a:cubicBezTo>
                    <a:pt x="181" y="350"/>
                    <a:pt x="162" y="330"/>
                    <a:pt x="123" y="291"/>
                  </a:cubicBezTo>
                  <a:cubicBezTo>
                    <a:pt x="91" y="272"/>
                    <a:pt x="78" y="253"/>
                    <a:pt x="52" y="227"/>
                  </a:cubicBezTo>
                  <a:cubicBezTo>
                    <a:pt x="33" y="207"/>
                    <a:pt x="20" y="201"/>
                    <a:pt x="0" y="194"/>
                  </a:cubicBezTo>
                  <a:lnTo>
                    <a:pt x="0" y="194"/>
                  </a:lnTo>
                  <a:cubicBezTo>
                    <a:pt x="46" y="162"/>
                    <a:pt x="72" y="136"/>
                    <a:pt x="123" y="110"/>
                  </a:cubicBezTo>
                  <a:cubicBezTo>
                    <a:pt x="156" y="91"/>
                    <a:pt x="162" y="65"/>
                    <a:pt x="194" y="46"/>
                  </a:cubicBezTo>
                  <a:cubicBezTo>
                    <a:pt x="220" y="33"/>
                    <a:pt x="240" y="26"/>
                    <a:pt x="266" y="20"/>
                  </a:cubicBezTo>
                  <a:cubicBezTo>
                    <a:pt x="304" y="26"/>
                    <a:pt x="304" y="26"/>
                    <a:pt x="304" y="26"/>
                  </a:cubicBezTo>
                  <a:cubicBezTo>
                    <a:pt x="395" y="26"/>
                    <a:pt x="395" y="26"/>
                    <a:pt x="395" y="26"/>
                  </a:cubicBezTo>
                  <a:cubicBezTo>
                    <a:pt x="473" y="13"/>
                    <a:pt x="473" y="13"/>
                    <a:pt x="473" y="13"/>
                  </a:cubicBezTo>
                  <a:cubicBezTo>
                    <a:pt x="595" y="13"/>
                    <a:pt x="595" y="13"/>
                    <a:pt x="595" y="13"/>
                  </a:cubicBezTo>
                  <a:cubicBezTo>
                    <a:pt x="628" y="13"/>
                    <a:pt x="641" y="0"/>
                    <a:pt x="673" y="0"/>
                  </a:cubicBezTo>
                  <a:cubicBezTo>
                    <a:pt x="744" y="0"/>
                    <a:pt x="776" y="52"/>
                    <a:pt x="828" y="97"/>
                  </a:cubicBezTo>
                  <a:cubicBezTo>
                    <a:pt x="861" y="123"/>
                    <a:pt x="873" y="149"/>
                    <a:pt x="912" y="156"/>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53" name="Freeform 88">
              <a:extLst>
                <a:ext uri="{FF2B5EF4-FFF2-40B4-BE49-F238E27FC236}">
                  <a16:creationId xmlns:a16="http://schemas.microsoft.com/office/drawing/2014/main" id="{7B620C1B-CBB3-1747-A972-F2887B7D6A37}"/>
                </a:ext>
              </a:extLst>
            </p:cNvPr>
            <p:cNvSpPr>
              <a:spLocks noChangeArrowheads="1"/>
            </p:cNvSpPr>
            <p:nvPr/>
          </p:nvSpPr>
          <p:spPr bwMode="auto">
            <a:xfrm>
              <a:off x="12589068" y="5988240"/>
              <a:ext cx="1409177" cy="1830219"/>
            </a:xfrm>
            <a:custGeom>
              <a:avLst/>
              <a:gdLst>
                <a:gd name="T0" fmla="*/ 19 w 2038"/>
                <a:gd name="T1" fmla="*/ 2561 h 2646"/>
                <a:gd name="T2" fmla="*/ 71 w 2038"/>
                <a:gd name="T3" fmla="*/ 2574 h 2646"/>
                <a:gd name="T4" fmla="*/ 246 w 2038"/>
                <a:gd name="T5" fmla="*/ 2574 h 2646"/>
                <a:gd name="T6" fmla="*/ 401 w 2038"/>
                <a:gd name="T7" fmla="*/ 2645 h 2646"/>
                <a:gd name="T8" fmla="*/ 504 w 2038"/>
                <a:gd name="T9" fmla="*/ 2574 h 2646"/>
                <a:gd name="T10" fmla="*/ 660 w 2038"/>
                <a:gd name="T11" fmla="*/ 2309 h 2646"/>
                <a:gd name="T12" fmla="*/ 770 w 2038"/>
                <a:gd name="T13" fmla="*/ 2432 h 2646"/>
                <a:gd name="T14" fmla="*/ 828 w 2038"/>
                <a:gd name="T15" fmla="*/ 2522 h 2646"/>
                <a:gd name="T16" fmla="*/ 886 w 2038"/>
                <a:gd name="T17" fmla="*/ 2490 h 2646"/>
                <a:gd name="T18" fmla="*/ 931 w 2038"/>
                <a:gd name="T19" fmla="*/ 2348 h 2646"/>
                <a:gd name="T20" fmla="*/ 1035 w 2038"/>
                <a:gd name="T21" fmla="*/ 2354 h 2646"/>
                <a:gd name="T22" fmla="*/ 1158 w 2038"/>
                <a:gd name="T23" fmla="*/ 2309 h 2646"/>
                <a:gd name="T24" fmla="*/ 1222 w 2038"/>
                <a:gd name="T25" fmla="*/ 2393 h 2646"/>
                <a:gd name="T26" fmla="*/ 1293 w 2038"/>
                <a:gd name="T27" fmla="*/ 2464 h 2646"/>
                <a:gd name="T28" fmla="*/ 1520 w 2038"/>
                <a:gd name="T29" fmla="*/ 2490 h 2646"/>
                <a:gd name="T30" fmla="*/ 1584 w 2038"/>
                <a:gd name="T31" fmla="*/ 2406 h 2646"/>
                <a:gd name="T32" fmla="*/ 1675 w 2038"/>
                <a:gd name="T33" fmla="*/ 2393 h 2646"/>
                <a:gd name="T34" fmla="*/ 1791 w 2038"/>
                <a:gd name="T35" fmla="*/ 2451 h 2646"/>
                <a:gd name="T36" fmla="*/ 1901 w 2038"/>
                <a:gd name="T37" fmla="*/ 2464 h 2646"/>
                <a:gd name="T38" fmla="*/ 1934 w 2038"/>
                <a:gd name="T39" fmla="*/ 2367 h 2646"/>
                <a:gd name="T40" fmla="*/ 2037 w 2038"/>
                <a:gd name="T41" fmla="*/ 2212 h 2646"/>
                <a:gd name="T42" fmla="*/ 1998 w 2038"/>
                <a:gd name="T43" fmla="*/ 2147 h 2646"/>
                <a:gd name="T44" fmla="*/ 1895 w 2038"/>
                <a:gd name="T45" fmla="*/ 2108 h 2646"/>
                <a:gd name="T46" fmla="*/ 1824 w 2038"/>
                <a:gd name="T47" fmla="*/ 2057 h 2646"/>
                <a:gd name="T48" fmla="*/ 1798 w 2038"/>
                <a:gd name="T49" fmla="*/ 1927 h 2646"/>
                <a:gd name="T50" fmla="*/ 1727 w 2038"/>
                <a:gd name="T51" fmla="*/ 1656 h 2646"/>
                <a:gd name="T52" fmla="*/ 1669 w 2038"/>
                <a:gd name="T53" fmla="*/ 1578 h 2646"/>
                <a:gd name="T54" fmla="*/ 1688 w 2038"/>
                <a:gd name="T55" fmla="*/ 1332 h 2646"/>
                <a:gd name="T56" fmla="*/ 1630 w 2038"/>
                <a:gd name="T57" fmla="*/ 1242 h 2646"/>
                <a:gd name="T58" fmla="*/ 1610 w 2038"/>
                <a:gd name="T59" fmla="*/ 1125 h 2646"/>
                <a:gd name="T60" fmla="*/ 1623 w 2038"/>
                <a:gd name="T61" fmla="*/ 925 h 2646"/>
                <a:gd name="T62" fmla="*/ 1649 w 2038"/>
                <a:gd name="T63" fmla="*/ 809 h 2646"/>
                <a:gd name="T64" fmla="*/ 1817 w 2038"/>
                <a:gd name="T65" fmla="*/ 653 h 2646"/>
                <a:gd name="T66" fmla="*/ 1850 w 2038"/>
                <a:gd name="T67" fmla="*/ 589 h 2646"/>
                <a:gd name="T68" fmla="*/ 1817 w 2038"/>
                <a:gd name="T69" fmla="*/ 569 h 2646"/>
                <a:gd name="T70" fmla="*/ 1681 w 2038"/>
                <a:gd name="T71" fmla="*/ 285 h 2646"/>
                <a:gd name="T72" fmla="*/ 1558 w 2038"/>
                <a:gd name="T73" fmla="*/ 117 h 2646"/>
                <a:gd name="T74" fmla="*/ 1520 w 2038"/>
                <a:gd name="T75" fmla="*/ 39 h 2646"/>
                <a:gd name="T76" fmla="*/ 1455 w 2038"/>
                <a:gd name="T77" fmla="*/ 13 h 2646"/>
                <a:gd name="T78" fmla="*/ 1177 w 2038"/>
                <a:gd name="T79" fmla="*/ 0 h 2646"/>
                <a:gd name="T80" fmla="*/ 1119 w 2038"/>
                <a:gd name="T81" fmla="*/ 201 h 2646"/>
                <a:gd name="T82" fmla="*/ 867 w 2038"/>
                <a:gd name="T83" fmla="*/ 517 h 2646"/>
                <a:gd name="T84" fmla="*/ 718 w 2038"/>
                <a:gd name="T85" fmla="*/ 763 h 2646"/>
                <a:gd name="T86" fmla="*/ 498 w 2038"/>
                <a:gd name="T87" fmla="*/ 705 h 2646"/>
                <a:gd name="T88" fmla="*/ 530 w 2038"/>
                <a:gd name="T89" fmla="*/ 783 h 2646"/>
                <a:gd name="T90" fmla="*/ 491 w 2038"/>
                <a:gd name="T91" fmla="*/ 944 h 2646"/>
                <a:gd name="T92" fmla="*/ 517 w 2038"/>
                <a:gd name="T93" fmla="*/ 1080 h 2646"/>
                <a:gd name="T94" fmla="*/ 582 w 2038"/>
                <a:gd name="T95" fmla="*/ 1119 h 2646"/>
                <a:gd name="T96" fmla="*/ 608 w 2038"/>
                <a:gd name="T97" fmla="*/ 1319 h 2646"/>
                <a:gd name="T98" fmla="*/ 420 w 2038"/>
                <a:gd name="T99" fmla="*/ 1365 h 2646"/>
                <a:gd name="T100" fmla="*/ 362 w 2038"/>
                <a:gd name="T101" fmla="*/ 1455 h 2646"/>
                <a:gd name="T102" fmla="*/ 291 w 2038"/>
                <a:gd name="T103" fmla="*/ 1513 h 2646"/>
                <a:gd name="T104" fmla="*/ 194 w 2038"/>
                <a:gd name="T105" fmla="*/ 1798 h 2646"/>
                <a:gd name="T106" fmla="*/ 136 w 2038"/>
                <a:gd name="T107" fmla="*/ 1979 h 2646"/>
                <a:gd name="T108" fmla="*/ 142 w 2038"/>
                <a:gd name="T109" fmla="*/ 2095 h 2646"/>
                <a:gd name="T110" fmla="*/ 97 w 2038"/>
                <a:gd name="T111" fmla="*/ 2180 h 2646"/>
                <a:gd name="T112" fmla="*/ 91 w 2038"/>
                <a:gd name="T113" fmla="*/ 2231 h 2646"/>
                <a:gd name="T114" fmla="*/ 84 w 2038"/>
                <a:gd name="T115" fmla="*/ 2270 h 2646"/>
                <a:gd name="T116" fmla="*/ 32 w 2038"/>
                <a:gd name="T117" fmla="*/ 2393 h 2646"/>
                <a:gd name="T118" fmla="*/ 0 w 2038"/>
                <a:gd name="T119" fmla="*/ 2503 h 2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38" h="2646">
                  <a:moveTo>
                    <a:pt x="19" y="2561"/>
                  </a:moveTo>
                  <a:lnTo>
                    <a:pt x="19" y="2561"/>
                  </a:lnTo>
                  <a:cubicBezTo>
                    <a:pt x="26" y="2561"/>
                    <a:pt x="32" y="2548"/>
                    <a:pt x="39" y="2548"/>
                  </a:cubicBezTo>
                  <a:cubicBezTo>
                    <a:pt x="52" y="2548"/>
                    <a:pt x="58" y="2568"/>
                    <a:pt x="71" y="2574"/>
                  </a:cubicBezTo>
                  <a:cubicBezTo>
                    <a:pt x="103" y="2593"/>
                    <a:pt x="123" y="2613"/>
                    <a:pt x="162" y="2613"/>
                  </a:cubicBezTo>
                  <a:cubicBezTo>
                    <a:pt x="194" y="2613"/>
                    <a:pt x="207" y="2574"/>
                    <a:pt x="246" y="2574"/>
                  </a:cubicBezTo>
                  <a:cubicBezTo>
                    <a:pt x="297" y="2574"/>
                    <a:pt x="323" y="2600"/>
                    <a:pt x="368" y="2626"/>
                  </a:cubicBezTo>
                  <a:cubicBezTo>
                    <a:pt x="382" y="2632"/>
                    <a:pt x="388" y="2645"/>
                    <a:pt x="401" y="2645"/>
                  </a:cubicBezTo>
                  <a:cubicBezTo>
                    <a:pt x="427" y="2645"/>
                    <a:pt x="433" y="2619"/>
                    <a:pt x="453" y="2606"/>
                  </a:cubicBezTo>
                  <a:cubicBezTo>
                    <a:pt x="466" y="2587"/>
                    <a:pt x="485" y="2587"/>
                    <a:pt x="504" y="2574"/>
                  </a:cubicBezTo>
                  <a:cubicBezTo>
                    <a:pt x="543" y="2561"/>
                    <a:pt x="582" y="2561"/>
                    <a:pt x="608" y="2522"/>
                  </a:cubicBezTo>
                  <a:cubicBezTo>
                    <a:pt x="653" y="2451"/>
                    <a:pt x="640" y="2393"/>
                    <a:pt x="660" y="2309"/>
                  </a:cubicBezTo>
                  <a:cubicBezTo>
                    <a:pt x="666" y="2315"/>
                    <a:pt x="672" y="2309"/>
                    <a:pt x="679" y="2309"/>
                  </a:cubicBezTo>
                  <a:cubicBezTo>
                    <a:pt x="724" y="2348"/>
                    <a:pt x="724" y="2387"/>
                    <a:pt x="770" y="2432"/>
                  </a:cubicBezTo>
                  <a:cubicBezTo>
                    <a:pt x="782" y="2445"/>
                    <a:pt x="802" y="2451"/>
                    <a:pt x="815" y="2471"/>
                  </a:cubicBezTo>
                  <a:cubicBezTo>
                    <a:pt x="821" y="2490"/>
                    <a:pt x="815" y="2509"/>
                    <a:pt x="828" y="2522"/>
                  </a:cubicBezTo>
                  <a:cubicBezTo>
                    <a:pt x="834" y="2535"/>
                    <a:pt x="847" y="2535"/>
                    <a:pt x="860" y="2535"/>
                  </a:cubicBezTo>
                  <a:cubicBezTo>
                    <a:pt x="879" y="2535"/>
                    <a:pt x="879" y="2509"/>
                    <a:pt x="886" y="2490"/>
                  </a:cubicBezTo>
                  <a:cubicBezTo>
                    <a:pt x="892" y="2451"/>
                    <a:pt x="905" y="2432"/>
                    <a:pt x="912" y="2399"/>
                  </a:cubicBezTo>
                  <a:cubicBezTo>
                    <a:pt x="918" y="2380"/>
                    <a:pt x="918" y="2367"/>
                    <a:pt x="931" y="2348"/>
                  </a:cubicBezTo>
                  <a:cubicBezTo>
                    <a:pt x="938" y="2335"/>
                    <a:pt x="944" y="2322"/>
                    <a:pt x="957" y="2322"/>
                  </a:cubicBezTo>
                  <a:cubicBezTo>
                    <a:pt x="989" y="2322"/>
                    <a:pt x="1002" y="2354"/>
                    <a:pt x="1035" y="2354"/>
                  </a:cubicBezTo>
                  <a:cubicBezTo>
                    <a:pt x="1054" y="2354"/>
                    <a:pt x="1061" y="2341"/>
                    <a:pt x="1080" y="2328"/>
                  </a:cubicBezTo>
                  <a:cubicBezTo>
                    <a:pt x="1106" y="2315"/>
                    <a:pt x="1125" y="2309"/>
                    <a:pt x="1158" y="2309"/>
                  </a:cubicBezTo>
                  <a:cubicBezTo>
                    <a:pt x="1164" y="2309"/>
                    <a:pt x="1164" y="2322"/>
                    <a:pt x="1170" y="2328"/>
                  </a:cubicBezTo>
                  <a:cubicBezTo>
                    <a:pt x="1196" y="2348"/>
                    <a:pt x="1196" y="2373"/>
                    <a:pt x="1222" y="2393"/>
                  </a:cubicBezTo>
                  <a:cubicBezTo>
                    <a:pt x="1235" y="2406"/>
                    <a:pt x="1248" y="2406"/>
                    <a:pt x="1261" y="2419"/>
                  </a:cubicBezTo>
                  <a:cubicBezTo>
                    <a:pt x="1274" y="2432"/>
                    <a:pt x="1274" y="2451"/>
                    <a:pt x="1293" y="2464"/>
                  </a:cubicBezTo>
                  <a:cubicBezTo>
                    <a:pt x="1345" y="2496"/>
                    <a:pt x="1390" y="2477"/>
                    <a:pt x="1449" y="2477"/>
                  </a:cubicBezTo>
                  <a:cubicBezTo>
                    <a:pt x="1474" y="2477"/>
                    <a:pt x="1487" y="2490"/>
                    <a:pt x="1520" y="2490"/>
                  </a:cubicBezTo>
                  <a:cubicBezTo>
                    <a:pt x="1533" y="2490"/>
                    <a:pt x="1533" y="2471"/>
                    <a:pt x="1539" y="2458"/>
                  </a:cubicBezTo>
                  <a:cubicBezTo>
                    <a:pt x="1546" y="2432"/>
                    <a:pt x="1558" y="2412"/>
                    <a:pt x="1584" y="2406"/>
                  </a:cubicBezTo>
                  <a:cubicBezTo>
                    <a:pt x="1604" y="2406"/>
                    <a:pt x="1617" y="2406"/>
                    <a:pt x="1636" y="2406"/>
                  </a:cubicBezTo>
                  <a:cubicBezTo>
                    <a:pt x="1649" y="2399"/>
                    <a:pt x="1662" y="2393"/>
                    <a:pt x="1675" y="2393"/>
                  </a:cubicBezTo>
                  <a:cubicBezTo>
                    <a:pt x="1694" y="2393"/>
                    <a:pt x="1694" y="2419"/>
                    <a:pt x="1720" y="2432"/>
                  </a:cubicBezTo>
                  <a:cubicBezTo>
                    <a:pt x="1740" y="2445"/>
                    <a:pt x="1759" y="2451"/>
                    <a:pt x="1791" y="2451"/>
                  </a:cubicBezTo>
                  <a:cubicBezTo>
                    <a:pt x="1811" y="2451"/>
                    <a:pt x="1824" y="2445"/>
                    <a:pt x="1850" y="2445"/>
                  </a:cubicBezTo>
                  <a:cubicBezTo>
                    <a:pt x="1869" y="2445"/>
                    <a:pt x="1882" y="2464"/>
                    <a:pt x="1901" y="2464"/>
                  </a:cubicBezTo>
                  <a:cubicBezTo>
                    <a:pt x="1934" y="2464"/>
                    <a:pt x="1934" y="2464"/>
                    <a:pt x="1934" y="2464"/>
                  </a:cubicBezTo>
                  <a:cubicBezTo>
                    <a:pt x="1934" y="2367"/>
                    <a:pt x="1934" y="2367"/>
                    <a:pt x="1934" y="2367"/>
                  </a:cubicBezTo>
                  <a:cubicBezTo>
                    <a:pt x="1934" y="2335"/>
                    <a:pt x="1947" y="2315"/>
                    <a:pt x="1960" y="2296"/>
                  </a:cubicBezTo>
                  <a:cubicBezTo>
                    <a:pt x="1985" y="2257"/>
                    <a:pt x="1998" y="2238"/>
                    <a:pt x="2037" y="2212"/>
                  </a:cubicBezTo>
                  <a:lnTo>
                    <a:pt x="2037" y="2212"/>
                  </a:lnTo>
                  <a:cubicBezTo>
                    <a:pt x="2024" y="2186"/>
                    <a:pt x="2018" y="2167"/>
                    <a:pt x="1998" y="2147"/>
                  </a:cubicBezTo>
                  <a:cubicBezTo>
                    <a:pt x="1992" y="2141"/>
                    <a:pt x="1992" y="2134"/>
                    <a:pt x="1985" y="2128"/>
                  </a:cubicBezTo>
                  <a:cubicBezTo>
                    <a:pt x="1953" y="2115"/>
                    <a:pt x="1927" y="2121"/>
                    <a:pt x="1895" y="2108"/>
                  </a:cubicBezTo>
                  <a:cubicBezTo>
                    <a:pt x="1882" y="2102"/>
                    <a:pt x="1876" y="2089"/>
                    <a:pt x="1862" y="2083"/>
                  </a:cubicBezTo>
                  <a:cubicBezTo>
                    <a:pt x="1850" y="2069"/>
                    <a:pt x="1837" y="2069"/>
                    <a:pt x="1824" y="2057"/>
                  </a:cubicBezTo>
                  <a:cubicBezTo>
                    <a:pt x="1811" y="2031"/>
                    <a:pt x="1817" y="2011"/>
                    <a:pt x="1811" y="1985"/>
                  </a:cubicBezTo>
                  <a:cubicBezTo>
                    <a:pt x="1811" y="1966"/>
                    <a:pt x="1798" y="1953"/>
                    <a:pt x="1798" y="1927"/>
                  </a:cubicBezTo>
                  <a:cubicBezTo>
                    <a:pt x="1798" y="1772"/>
                    <a:pt x="1798" y="1772"/>
                    <a:pt x="1798" y="1772"/>
                  </a:cubicBezTo>
                  <a:cubicBezTo>
                    <a:pt x="1798" y="1720"/>
                    <a:pt x="1772" y="1681"/>
                    <a:pt x="1727" y="1656"/>
                  </a:cubicBezTo>
                  <a:cubicBezTo>
                    <a:pt x="1701" y="1636"/>
                    <a:pt x="1669" y="1630"/>
                    <a:pt x="1669" y="1604"/>
                  </a:cubicBezTo>
                  <a:cubicBezTo>
                    <a:pt x="1669" y="1578"/>
                    <a:pt x="1669" y="1578"/>
                    <a:pt x="1669" y="1578"/>
                  </a:cubicBezTo>
                  <a:cubicBezTo>
                    <a:pt x="1669" y="1500"/>
                    <a:pt x="1675" y="1462"/>
                    <a:pt x="1675" y="1384"/>
                  </a:cubicBezTo>
                  <a:cubicBezTo>
                    <a:pt x="1688" y="1332"/>
                    <a:pt x="1688" y="1332"/>
                    <a:pt x="1688" y="1332"/>
                  </a:cubicBezTo>
                  <a:cubicBezTo>
                    <a:pt x="1681" y="1319"/>
                    <a:pt x="1681" y="1307"/>
                    <a:pt x="1675" y="1300"/>
                  </a:cubicBezTo>
                  <a:cubicBezTo>
                    <a:pt x="1662" y="1274"/>
                    <a:pt x="1630" y="1268"/>
                    <a:pt x="1630" y="1242"/>
                  </a:cubicBezTo>
                  <a:cubicBezTo>
                    <a:pt x="1630" y="1216"/>
                    <a:pt x="1636" y="1197"/>
                    <a:pt x="1630" y="1171"/>
                  </a:cubicBezTo>
                  <a:cubicBezTo>
                    <a:pt x="1623" y="1151"/>
                    <a:pt x="1610" y="1145"/>
                    <a:pt x="1610" y="1125"/>
                  </a:cubicBezTo>
                  <a:cubicBezTo>
                    <a:pt x="1610" y="1087"/>
                    <a:pt x="1643" y="1074"/>
                    <a:pt x="1643" y="1035"/>
                  </a:cubicBezTo>
                  <a:cubicBezTo>
                    <a:pt x="1643" y="990"/>
                    <a:pt x="1643" y="964"/>
                    <a:pt x="1623" y="925"/>
                  </a:cubicBezTo>
                  <a:cubicBezTo>
                    <a:pt x="1617" y="905"/>
                    <a:pt x="1597" y="899"/>
                    <a:pt x="1597" y="873"/>
                  </a:cubicBezTo>
                  <a:cubicBezTo>
                    <a:pt x="1597" y="841"/>
                    <a:pt x="1623" y="834"/>
                    <a:pt x="1649" y="809"/>
                  </a:cubicBezTo>
                  <a:cubicBezTo>
                    <a:pt x="1675" y="783"/>
                    <a:pt x="1701" y="776"/>
                    <a:pt x="1733" y="757"/>
                  </a:cubicBezTo>
                  <a:cubicBezTo>
                    <a:pt x="1778" y="731"/>
                    <a:pt x="1791" y="692"/>
                    <a:pt x="1817" y="653"/>
                  </a:cubicBezTo>
                  <a:cubicBezTo>
                    <a:pt x="1824" y="647"/>
                    <a:pt x="1830" y="647"/>
                    <a:pt x="1837" y="640"/>
                  </a:cubicBezTo>
                  <a:cubicBezTo>
                    <a:pt x="1843" y="627"/>
                    <a:pt x="1843" y="615"/>
                    <a:pt x="1850" y="589"/>
                  </a:cubicBezTo>
                  <a:lnTo>
                    <a:pt x="1850" y="589"/>
                  </a:lnTo>
                  <a:cubicBezTo>
                    <a:pt x="1837" y="582"/>
                    <a:pt x="1824" y="576"/>
                    <a:pt x="1817" y="569"/>
                  </a:cubicBezTo>
                  <a:cubicBezTo>
                    <a:pt x="1785" y="537"/>
                    <a:pt x="1778" y="511"/>
                    <a:pt x="1759" y="472"/>
                  </a:cubicBezTo>
                  <a:cubicBezTo>
                    <a:pt x="1727" y="401"/>
                    <a:pt x="1707" y="356"/>
                    <a:pt x="1681" y="285"/>
                  </a:cubicBezTo>
                  <a:cubicBezTo>
                    <a:pt x="1662" y="240"/>
                    <a:pt x="1630" y="227"/>
                    <a:pt x="1604" y="181"/>
                  </a:cubicBezTo>
                  <a:cubicBezTo>
                    <a:pt x="1584" y="155"/>
                    <a:pt x="1591" y="117"/>
                    <a:pt x="1558" y="117"/>
                  </a:cubicBezTo>
                  <a:cubicBezTo>
                    <a:pt x="1507" y="117"/>
                    <a:pt x="1494" y="168"/>
                    <a:pt x="1442" y="181"/>
                  </a:cubicBezTo>
                  <a:cubicBezTo>
                    <a:pt x="1462" y="123"/>
                    <a:pt x="1487" y="91"/>
                    <a:pt x="1520" y="39"/>
                  </a:cubicBezTo>
                  <a:cubicBezTo>
                    <a:pt x="1513" y="26"/>
                    <a:pt x="1513" y="26"/>
                    <a:pt x="1513" y="26"/>
                  </a:cubicBezTo>
                  <a:cubicBezTo>
                    <a:pt x="1487" y="26"/>
                    <a:pt x="1474" y="26"/>
                    <a:pt x="1455" y="13"/>
                  </a:cubicBezTo>
                  <a:cubicBezTo>
                    <a:pt x="1416" y="45"/>
                    <a:pt x="1397" y="78"/>
                    <a:pt x="1345" y="78"/>
                  </a:cubicBezTo>
                  <a:cubicBezTo>
                    <a:pt x="1274" y="78"/>
                    <a:pt x="1229" y="45"/>
                    <a:pt x="1177" y="0"/>
                  </a:cubicBezTo>
                  <a:lnTo>
                    <a:pt x="1177" y="0"/>
                  </a:lnTo>
                  <a:cubicBezTo>
                    <a:pt x="1145" y="71"/>
                    <a:pt x="1164" y="142"/>
                    <a:pt x="1119" y="201"/>
                  </a:cubicBezTo>
                  <a:cubicBezTo>
                    <a:pt x="1086" y="240"/>
                    <a:pt x="1054" y="246"/>
                    <a:pt x="1015" y="272"/>
                  </a:cubicBezTo>
                  <a:cubicBezTo>
                    <a:pt x="918" y="336"/>
                    <a:pt x="892" y="414"/>
                    <a:pt x="867" y="517"/>
                  </a:cubicBezTo>
                  <a:cubicBezTo>
                    <a:pt x="873" y="576"/>
                    <a:pt x="873" y="621"/>
                    <a:pt x="841" y="660"/>
                  </a:cubicBezTo>
                  <a:cubicBezTo>
                    <a:pt x="795" y="705"/>
                    <a:pt x="744" y="705"/>
                    <a:pt x="718" y="763"/>
                  </a:cubicBezTo>
                  <a:cubicBezTo>
                    <a:pt x="653" y="731"/>
                    <a:pt x="634" y="660"/>
                    <a:pt x="563" y="660"/>
                  </a:cubicBezTo>
                  <a:cubicBezTo>
                    <a:pt x="537" y="660"/>
                    <a:pt x="524" y="686"/>
                    <a:pt x="498" y="705"/>
                  </a:cubicBezTo>
                  <a:lnTo>
                    <a:pt x="498" y="705"/>
                  </a:lnTo>
                  <a:cubicBezTo>
                    <a:pt x="498" y="737"/>
                    <a:pt x="530" y="750"/>
                    <a:pt x="530" y="783"/>
                  </a:cubicBezTo>
                  <a:cubicBezTo>
                    <a:pt x="530" y="834"/>
                    <a:pt x="524" y="860"/>
                    <a:pt x="504" y="905"/>
                  </a:cubicBezTo>
                  <a:cubicBezTo>
                    <a:pt x="504" y="919"/>
                    <a:pt x="491" y="925"/>
                    <a:pt x="491" y="944"/>
                  </a:cubicBezTo>
                  <a:cubicBezTo>
                    <a:pt x="491" y="964"/>
                    <a:pt x="511" y="970"/>
                    <a:pt x="511" y="996"/>
                  </a:cubicBezTo>
                  <a:cubicBezTo>
                    <a:pt x="517" y="1028"/>
                    <a:pt x="491" y="1054"/>
                    <a:pt x="517" y="1080"/>
                  </a:cubicBezTo>
                  <a:cubicBezTo>
                    <a:pt x="530" y="1100"/>
                    <a:pt x="550" y="1093"/>
                    <a:pt x="569" y="1100"/>
                  </a:cubicBezTo>
                  <a:cubicBezTo>
                    <a:pt x="575" y="1106"/>
                    <a:pt x="575" y="1112"/>
                    <a:pt x="582" y="1119"/>
                  </a:cubicBezTo>
                  <a:cubicBezTo>
                    <a:pt x="601" y="1138"/>
                    <a:pt x="608" y="1158"/>
                    <a:pt x="608" y="1190"/>
                  </a:cubicBezTo>
                  <a:cubicBezTo>
                    <a:pt x="608" y="1319"/>
                    <a:pt x="608" y="1319"/>
                    <a:pt x="608" y="1319"/>
                  </a:cubicBezTo>
                  <a:cubicBezTo>
                    <a:pt x="608" y="1365"/>
                    <a:pt x="569" y="1384"/>
                    <a:pt x="524" y="1384"/>
                  </a:cubicBezTo>
                  <a:cubicBezTo>
                    <a:pt x="485" y="1384"/>
                    <a:pt x="459" y="1365"/>
                    <a:pt x="420" y="1365"/>
                  </a:cubicBezTo>
                  <a:cubicBezTo>
                    <a:pt x="407" y="1365"/>
                    <a:pt x="407" y="1391"/>
                    <a:pt x="401" y="1404"/>
                  </a:cubicBezTo>
                  <a:cubicBezTo>
                    <a:pt x="388" y="1423"/>
                    <a:pt x="382" y="1442"/>
                    <a:pt x="362" y="1455"/>
                  </a:cubicBezTo>
                  <a:cubicBezTo>
                    <a:pt x="343" y="1475"/>
                    <a:pt x="317" y="1475"/>
                    <a:pt x="297" y="1494"/>
                  </a:cubicBezTo>
                  <a:cubicBezTo>
                    <a:pt x="291" y="1500"/>
                    <a:pt x="291" y="1507"/>
                    <a:pt x="291" y="1513"/>
                  </a:cubicBezTo>
                  <a:cubicBezTo>
                    <a:pt x="259" y="1578"/>
                    <a:pt x="252" y="1610"/>
                    <a:pt x="226" y="1675"/>
                  </a:cubicBezTo>
                  <a:cubicBezTo>
                    <a:pt x="213" y="1720"/>
                    <a:pt x="200" y="1753"/>
                    <a:pt x="194" y="1798"/>
                  </a:cubicBezTo>
                  <a:cubicBezTo>
                    <a:pt x="194" y="1811"/>
                    <a:pt x="194" y="1824"/>
                    <a:pt x="187" y="1830"/>
                  </a:cubicBezTo>
                  <a:cubicBezTo>
                    <a:pt x="168" y="1895"/>
                    <a:pt x="136" y="1921"/>
                    <a:pt x="136" y="1979"/>
                  </a:cubicBezTo>
                  <a:cubicBezTo>
                    <a:pt x="136" y="2011"/>
                    <a:pt x="162" y="2024"/>
                    <a:pt x="162" y="2050"/>
                  </a:cubicBezTo>
                  <a:cubicBezTo>
                    <a:pt x="162" y="2069"/>
                    <a:pt x="149" y="2076"/>
                    <a:pt x="142" y="2095"/>
                  </a:cubicBezTo>
                  <a:cubicBezTo>
                    <a:pt x="136" y="2115"/>
                    <a:pt x="136" y="2128"/>
                    <a:pt x="123" y="2147"/>
                  </a:cubicBezTo>
                  <a:cubicBezTo>
                    <a:pt x="116" y="2160"/>
                    <a:pt x="110" y="2167"/>
                    <a:pt x="97" y="2180"/>
                  </a:cubicBezTo>
                  <a:cubicBezTo>
                    <a:pt x="97" y="2180"/>
                    <a:pt x="84" y="2180"/>
                    <a:pt x="84" y="2192"/>
                  </a:cubicBezTo>
                  <a:cubicBezTo>
                    <a:pt x="84" y="2205"/>
                    <a:pt x="91" y="2218"/>
                    <a:pt x="91" y="2231"/>
                  </a:cubicBezTo>
                  <a:cubicBezTo>
                    <a:pt x="91" y="2238"/>
                    <a:pt x="84" y="2238"/>
                    <a:pt x="84" y="2244"/>
                  </a:cubicBezTo>
                  <a:cubicBezTo>
                    <a:pt x="84" y="2251"/>
                    <a:pt x="91" y="2257"/>
                    <a:pt x="84" y="2270"/>
                  </a:cubicBezTo>
                  <a:cubicBezTo>
                    <a:pt x="77" y="2289"/>
                    <a:pt x="58" y="2296"/>
                    <a:pt x="39" y="2315"/>
                  </a:cubicBezTo>
                  <a:cubicBezTo>
                    <a:pt x="26" y="2341"/>
                    <a:pt x="32" y="2361"/>
                    <a:pt x="32" y="2393"/>
                  </a:cubicBezTo>
                  <a:cubicBezTo>
                    <a:pt x="32" y="2419"/>
                    <a:pt x="32" y="2438"/>
                    <a:pt x="19" y="2458"/>
                  </a:cubicBezTo>
                  <a:cubicBezTo>
                    <a:pt x="13" y="2477"/>
                    <a:pt x="0" y="2483"/>
                    <a:pt x="0" y="2503"/>
                  </a:cubicBezTo>
                  <a:cubicBezTo>
                    <a:pt x="0" y="2529"/>
                    <a:pt x="13" y="2535"/>
                    <a:pt x="19" y="2561"/>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54" name="Freeform 89">
              <a:extLst>
                <a:ext uri="{FF2B5EF4-FFF2-40B4-BE49-F238E27FC236}">
                  <a16:creationId xmlns:a16="http://schemas.microsoft.com/office/drawing/2014/main" id="{E9221545-6CCF-B848-8D7C-16ED179922AF}"/>
                </a:ext>
              </a:extLst>
            </p:cNvPr>
            <p:cNvSpPr>
              <a:spLocks noChangeArrowheads="1"/>
            </p:cNvSpPr>
            <p:nvPr/>
          </p:nvSpPr>
          <p:spPr bwMode="auto">
            <a:xfrm>
              <a:off x="10713215" y="5631345"/>
              <a:ext cx="1619638" cy="1622795"/>
            </a:xfrm>
            <a:custGeom>
              <a:avLst/>
              <a:gdLst>
                <a:gd name="T0" fmla="*/ 7 w 2342"/>
                <a:gd name="T1" fmla="*/ 181 h 2348"/>
                <a:gd name="T2" fmla="*/ 123 w 2342"/>
                <a:gd name="T3" fmla="*/ 200 h 2348"/>
                <a:gd name="T4" fmla="*/ 207 w 2342"/>
                <a:gd name="T5" fmla="*/ 187 h 2348"/>
                <a:gd name="T6" fmla="*/ 304 w 2342"/>
                <a:gd name="T7" fmla="*/ 136 h 2348"/>
                <a:gd name="T8" fmla="*/ 362 w 2342"/>
                <a:gd name="T9" fmla="*/ 200 h 2348"/>
                <a:gd name="T10" fmla="*/ 401 w 2342"/>
                <a:gd name="T11" fmla="*/ 343 h 2348"/>
                <a:gd name="T12" fmla="*/ 382 w 2342"/>
                <a:gd name="T13" fmla="*/ 349 h 2348"/>
                <a:gd name="T14" fmla="*/ 272 w 2342"/>
                <a:gd name="T15" fmla="*/ 323 h 2348"/>
                <a:gd name="T16" fmla="*/ 123 w 2342"/>
                <a:gd name="T17" fmla="*/ 414 h 2348"/>
                <a:gd name="T18" fmla="*/ 123 w 2342"/>
                <a:gd name="T19" fmla="*/ 381 h 2348"/>
                <a:gd name="T20" fmla="*/ 0 w 2342"/>
                <a:gd name="T21" fmla="*/ 291 h 2348"/>
                <a:gd name="T22" fmla="*/ 13 w 2342"/>
                <a:gd name="T23" fmla="*/ 213 h 2348"/>
                <a:gd name="T24" fmla="*/ 272 w 2342"/>
                <a:gd name="T25" fmla="*/ 459 h 2348"/>
                <a:gd name="T26" fmla="*/ 259 w 2342"/>
                <a:gd name="T27" fmla="*/ 433 h 2348"/>
                <a:gd name="T28" fmla="*/ 233 w 2342"/>
                <a:gd name="T29" fmla="*/ 478 h 2348"/>
                <a:gd name="T30" fmla="*/ 233 w 2342"/>
                <a:gd name="T31" fmla="*/ 537 h 2348"/>
                <a:gd name="T32" fmla="*/ 272 w 2342"/>
                <a:gd name="T33" fmla="*/ 459 h 2348"/>
                <a:gd name="T34" fmla="*/ 860 w 2342"/>
                <a:gd name="T35" fmla="*/ 440 h 2348"/>
                <a:gd name="T36" fmla="*/ 970 w 2342"/>
                <a:gd name="T37" fmla="*/ 614 h 2348"/>
                <a:gd name="T38" fmla="*/ 1158 w 2342"/>
                <a:gd name="T39" fmla="*/ 1190 h 2348"/>
                <a:gd name="T40" fmla="*/ 1119 w 2342"/>
                <a:gd name="T41" fmla="*/ 1403 h 2348"/>
                <a:gd name="T42" fmla="*/ 1138 w 2342"/>
                <a:gd name="T43" fmla="*/ 1545 h 2348"/>
                <a:gd name="T44" fmla="*/ 1248 w 2342"/>
                <a:gd name="T45" fmla="*/ 1552 h 2348"/>
                <a:gd name="T46" fmla="*/ 1391 w 2342"/>
                <a:gd name="T47" fmla="*/ 1642 h 2348"/>
                <a:gd name="T48" fmla="*/ 1423 w 2342"/>
                <a:gd name="T49" fmla="*/ 2063 h 2348"/>
                <a:gd name="T50" fmla="*/ 1423 w 2342"/>
                <a:gd name="T51" fmla="*/ 2257 h 2348"/>
                <a:gd name="T52" fmla="*/ 1332 w 2342"/>
                <a:gd name="T53" fmla="*/ 2257 h 2348"/>
                <a:gd name="T54" fmla="*/ 1442 w 2342"/>
                <a:gd name="T55" fmla="*/ 2347 h 2348"/>
                <a:gd name="T56" fmla="*/ 1500 w 2342"/>
                <a:gd name="T57" fmla="*/ 2270 h 2348"/>
                <a:gd name="T58" fmla="*/ 1675 w 2342"/>
                <a:gd name="T59" fmla="*/ 2063 h 2348"/>
                <a:gd name="T60" fmla="*/ 1779 w 2342"/>
                <a:gd name="T61" fmla="*/ 1966 h 2348"/>
                <a:gd name="T62" fmla="*/ 1908 w 2342"/>
                <a:gd name="T63" fmla="*/ 1882 h 2348"/>
                <a:gd name="T64" fmla="*/ 1895 w 2342"/>
                <a:gd name="T65" fmla="*/ 1804 h 2348"/>
                <a:gd name="T66" fmla="*/ 1908 w 2342"/>
                <a:gd name="T67" fmla="*/ 1714 h 2348"/>
                <a:gd name="T68" fmla="*/ 1979 w 2342"/>
                <a:gd name="T69" fmla="*/ 1675 h 2348"/>
                <a:gd name="T70" fmla="*/ 2031 w 2342"/>
                <a:gd name="T71" fmla="*/ 1545 h 2348"/>
                <a:gd name="T72" fmla="*/ 2089 w 2342"/>
                <a:gd name="T73" fmla="*/ 1390 h 2348"/>
                <a:gd name="T74" fmla="*/ 2063 w 2342"/>
                <a:gd name="T75" fmla="*/ 1287 h 2348"/>
                <a:gd name="T76" fmla="*/ 2134 w 2342"/>
                <a:gd name="T77" fmla="*/ 1216 h 2348"/>
                <a:gd name="T78" fmla="*/ 2095 w 2342"/>
                <a:gd name="T79" fmla="*/ 1190 h 2348"/>
                <a:gd name="T80" fmla="*/ 2180 w 2342"/>
                <a:gd name="T81" fmla="*/ 996 h 2348"/>
                <a:gd name="T82" fmla="*/ 2322 w 2342"/>
                <a:gd name="T83" fmla="*/ 808 h 2348"/>
                <a:gd name="T84" fmla="*/ 2335 w 2342"/>
                <a:gd name="T85" fmla="*/ 595 h 2348"/>
                <a:gd name="T86" fmla="*/ 2270 w 2342"/>
                <a:gd name="T87" fmla="*/ 459 h 2348"/>
                <a:gd name="T88" fmla="*/ 2128 w 2342"/>
                <a:gd name="T89" fmla="*/ 446 h 2348"/>
                <a:gd name="T90" fmla="*/ 1908 w 2342"/>
                <a:gd name="T91" fmla="*/ 401 h 2348"/>
                <a:gd name="T92" fmla="*/ 1766 w 2342"/>
                <a:gd name="T93" fmla="*/ 155 h 2348"/>
                <a:gd name="T94" fmla="*/ 1539 w 2342"/>
                <a:gd name="T95" fmla="*/ 116 h 2348"/>
                <a:gd name="T96" fmla="*/ 1248 w 2342"/>
                <a:gd name="T97" fmla="*/ 13 h 2348"/>
                <a:gd name="T98" fmla="*/ 1158 w 2342"/>
                <a:gd name="T99" fmla="*/ 0 h 2348"/>
                <a:gd name="T100" fmla="*/ 1100 w 2342"/>
                <a:gd name="T101" fmla="*/ 77 h 2348"/>
                <a:gd name="T102" fmla="*/ 1009 w 2342"/>
                <a:gd name="T103" fmla="*/ 252 h 2348"/>
                <a:gd name="T104" fmla="*/ 860 w 2342"/>
                <a:gd name="T105" fmla="*/ 440 h 2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342" h="2348">
                  <a:moveTo>
                    <a:pt x="7" y="181"/>
                  </a:moveTo>
                  <a:lnTo>
                    <a:pt x="7" y="181"/>
                  </a:lnTo>
                  <a:cubicBezTo>
                    <a:pt x="78" y="181"/>
                    <a:pt x="78" y="181"/>
                    <a:pt x="78" y="181"/>
                  </a:cubicBezTo>
                  <a:cubicBezTo>
                    <a:pt x="97" y="181"/>
                    <a:pt x="103" y="200"/>
                    <a:pt x="123" y="200"/>
                  </a:cubicBezTo>
                  <a:cubicBezTo>
                    <a:pt x="136" y="200"/>
                    <a:pt x="142" y="187"/>
                    <a:pt x="155" y="187"/>
                  </a:cubicBezTo>
                  <a:cubicBezTo>
                    <a:pt x="207" y="187"/>
                    <a:pt x="207" y="187"/>
                    <a:pt x="207" y="187"/>
                  </a:cubicBezTo>
                  <a:cubicBezTo>
                    <a:pt x="233" y="194"/>
                    <a:pt x="233" y="194"/>
                    <a:pt x="233" y="194"/>
                  </a:cubicBezTo>
                  <a:cubicBezTo>
                    <a:pt x="265" y="181"/>
                    <a:pt x="265" y="136"/>
                    <a:pt x="304" y="136"/>
                  </a:cubicBezTo>
                  <a:cubicBezTo>
                    <a:pt x="317" y="136"/>
                    <a:pt x="310" y="168"/>
                    <a:pt x="317" y="181"/>
                  </a:cubicBezTo>
                  <a:cubicBezTo>
                    <a:pt x="330" y="194"/>
                    <a:pt x="349" y="187"/>
                    <a:pt x="362" y="200"/>
                  </a:cubicBezTo>
                  <a:cubicBezTo>
                    <a:pt x="382" y="220"/>
                    <a:pt x="375" y="239"/>
                    <a:pt x="382" y="265"/>
                  </a:cubicBezTo>
                  <a:cubicBezTo>
                    <a:pt x="382" y="297"/>
                    <a:pt x="401" y="310"/>
                    <a:pt x="401" y="343"/>
                  </a:cubicBezTo>
                  <a:cubicBezTo>
                    <a:pt x="401" y="362"/>
                    <a:pt x="401" y="362"/>
                    <a:pt x="401" y="362"/>
                  </a:cubicBezTo>
                  <a:cubicBezTo>
                    <a:pt x="395" y="355"/>
                    <a:pt x="395" y="349"/>
                    <a:pt x="382" y="349"/>
                  </a:cubicBezTo>
                  <a:cubicBezTo>
                    <a:pt x="349" y="349"/>
                    <a:pt x="343" y="375"/>
                    <a:pt x="310" y="388"/>
                  </a:cubicBezTo>
                  <a:cubicBezTo>
                    <a:pt x="310" y="355"/>
                    <a:pt x="304" y="323"/>
                    <a:pt x="272" y="323"/>
                  </a:cubicBezTo>
                  <a:cubicBezTo>
                    <a:pt x="246" y="323"/>
                    <a:pt x="246" y="355"/>
                    <a:pt x="220" y="375"/>
                  </a:cubicBezTo>
                  <a:cubicBezTo>
                    <a:pt x="188" y="401"/>
                    <a:pt x="155" y="394"/>
                    <a:pt x="123" y="414"/>
                  </a:cubicBezTo>
                  <a:cubicBezTo>
                    <a:pt x="110" y="414"/>
                    <a:pt x="110" y="414"/>
                    <a:pt x="110" y="414"/>
                  </a:cubicBezTo>
                  <a:cubicBezTo>
                    <a:pt x="117" y="401"/>
                    <a:pt x="123" y="394"/>
                    <a:pt x="123" y="381"/>
                  </a:cubicBezTo>
                  <a:cubicBezTo>
                    <a:pt x="123" y="304"/>
                    <a:pt x="123" y="304"/>
                    <a:pt x="123" y="304"/>
                  </a:cubicBezTo>
                  <a:cubicBezTo>
                    <a:pt x="78" y="291"/>
                    <a:pt x="52" y="291"/>
                    <a:pt x="0" y="291"/>
                  </a:cubicBezTo>
                  <a:cubicBezTo>
                    <a:pt x="0" y="284"/>
                    <a:pt x="0" y="284"/>
                    <a:pt x="0" y="278"/>
                  </a:cubicBezTo>
                  <a:cubicBezTo>
                    <a:pt x="0" y="252"/>
                    <a:pt x="13" y="239"/>
                    <a:pt x="13" y="213"/>
                  </a:cubicBezTo>
                  <a:cubicBezTo>
                    <a:pt x="13" y="200"/>
                    <a:pt x="13" y="194"/>
                    <a:pt x="7" y="181"/>
                  </a:cubicBezTo>
                  <a:close/>
                  <a:moveTo>
                    <a:pt x="272" y="459"/>
                  </a:moveTo>
                  <a:lnTo>
                    <a:pt x="272" y="459"/>
                  </a:lnTo>
                  <a:cubicBezTo>
                    <a:pt x="272" y="446"/>
                    <a:pt x="265" y="440"/>
                    <a:pt x="259" y="433"/>
                  </a:cubicBezTo>
                  <a:cubicBezTo>
                    <a:pt x="246" y="440"/>
                    <a:pt x="246" y="440"/>
                    <a:pt x="246" y="440"/>
                  </a:cubicBezTo>
                  <a:cubicBezTo>
                    <a:pt x="246" y="453"/>
                    <a:pt x="246" y="465"/>
                    <a:pt x="233" y="478"/>
                  </a:cubicBezTo>
                  <a:cubicBezTo>
                    <a:pt x="226" y="491"/>
                    <a:pt x="207" y="491"/>
                    <a:pt x="207" y="504"/>
                  </a:cubicBezTo>
                  <a:cubicBezTo>
                    <a:pt x="207" y="517"/>
                    <a:pt x="226" y="524"/>
                    <a:pt x="233" y="537"/>
                  </a:cubicBezTo>
                  <a:cubicBezTo>
                    <a:pt x="239" y="562"/>
                    <a:pt x="239" y="575"/>
                    <a:pt x="252" y="601"/>
                  </a:cubicBezTo>
                  <a:cubicBezTo>
                    <a:pt x="272" y="550"/>
                    <a:pt x="272" y="511"/>
                    <a:pt x="272" y="459"/>
                  </a:cubicBezTo>
                  <a:close/>
                  <a:moveTo>
                    <a:pt x="860" y="440"/>
                  </a:moveTo>
                  <a:lnTo>
                    <a:pt x="860" y="440"/>
                  </a:lnTo>
                  <a:cubicBezTo>
                    <a:pt x="873" y="446"/>
                    <a:pt x="880" y="459"/>
                    <a:pt x="893" y="472"/>
                  </a:cubicBezTo>
                  <a:cubicBezTo>
                    <a:pt x="931" y="524"/>
                    <a:pt x="951" y="556"/>
                    <a:pt x="970" y="614"/>
                  </a:cubicBezTo>
                  <a:cubicBezTo>
                    <a:pt x="1009" y="705"/>
                    <a:pt x="1054" y="744"/>
                    <a:pt x="1093" y="841"/>
                  </a:cubicBezTo>
                  <a:cubicBezTo>
                    <a:pt x="1151" y="970"/>
                    <a:pt x="1158" y="1054"/>
                    <a:pt x="1158" y="1190"/>
                  </a:cubicBezTo>
                  <a:cubicBezTo>
                    <a:pt x="1158" y="1235"/>
                    <a:pt x="1158" y="1235"/>
                    <a:pt x="1158" y="1235"/>
                  </a:cubicBezTo>
                  <a:cubicBezTo>
                    <a:pt x="1158" y="1300"/>
                    <a:pt x="1125" y="1332"/>
                    <a:pt x="1119" y="1403"/>
                  </a:cubicBezTo>
                  <a:cubicBezTo>
                    <a:pt x="1119" y="1410"/>
                    <a:pt x="1119" y="1410"/>
                    <a:pt x="1119" y="1416"/>
                  </a:cubicBezTo>
                  <a:cubicBezTo>
                    <a:pt x="1119" y="1468"/>
                    <a:pt x="1125" y="1507"/>
                    <a:pt x="1138" y="1545"/>
                  </a:cubicBezTo>
                  <a:lnTo>
                    <a:pt x="1138" y="1545"/>
                  </a:lnTo>
                  <a:cubicBezTo>
                    <a:pt x="1177" y="1545"/>
                    <a:pt x="1203" y="1552"/>
                    <a:pt x="1248" y="1552"/>
                  </a:cubicBezTo>
                  <a:cubicBezTo>
                    <a:pt x="1384" y="1552"/>
                    <a:pt x="1384" y="1552"/>
                    <a:pt x="1384" y="1552"/>
                  </a:cubicBezTo>
                  <a:cubicBezTo>
                    <a:pt x="1391" y="1642"/>
                    <a:pt x="1391" y="1642"/>
                    <a:pt x="1391" y="1642"/>
                  </a:cubicBezTo>
                  <a:cubicBezTo>
                    <a:pt x="1391" y="1752"/>
                    <a:pt x="1391" y="1817"/>
                    <a:pt x="1391" y="1927"/>
                  </a:cubicBezTo>
                  <a:cubicBezTo>
                    <a:pt x="1391" y="1979"/>
                    <a:pt x="1416" y="2005"/>
                    <a:pt x="1423" y="2063"/>
                  </a:cubicBezTo>
                  <a:cubicBezTo>
                    <a:pt x="1429" y="2095"/>
                    <a:pt x="1423" y="2108"/>
                    <a:pt x="1423" y="2140"/>
                  </a:cubicBezTo>
                  <a:cubicBezTo>
                    <a:pt x="1423" y="2186"/>
                    <a:pt x="1429" y="2212"/>
                    <a:pt x="1423" y="2257"/>
                  </a:cubicBezTo>
                  <a:cubicBezTo>
                    <a:pt x="1332" y="2257"/>
                    <a:pt x="1332" y="2257"/>
                    <a:pt x="1332" y="2257"/>
                  </a:cubicBezTo>
                  <a:lnTo>
                    <a:pt x="1332" y="2257"/>
                  </a:lnTo>
                  <a:cubicBezTo>
                    <a:pt x="1332" y="2263"/>
                    <a:pt x="1371" y="2289"/>
                    <a:pt x="1397" y="2308"/>
                  </a:cubicBezTo>
                  <a:cubicBezTo>
                    <a:pt x="1416" y="2321"/>
                    <a:pt x="1416" y="2347"/>
                    <a:pt x="1442" y="2347"/>
                  </a:cubicBezTo>
                  <a:cubicBezTo>
                    <a:pt x="1455" y="2347"/>
                    <a:pt x="1468" y="2334"/>
                    <a:pt x="1475" y="2321"/>
                  </a:cubicBezTo>
                  <a:cubicBezTo>
                    <a:pt x="1481" y="2302"/>
                    <a:pt x="1488" y="2289"/>
                    <a:pt x="1500" y="2270"/>
                  </a:cubicBezTo>
                  <a:cubicBezTo>
                    <a:pt x="1526" y="2244"/>
                    <a:pt x="1539" y="2224"/>
                    <a:pt x="1565" y="2198"/>
                  </a:cubicBezTo>
                  <a:cubicBezTo>
                    <a:pt x="1611" y="2147"/>
                    <a:pt x="1643" y="2121"/>
                    <a:pt x="1675" y="2063"/>
                  </a:cubicBezTo>
                  <a:cubicBezTo>
                    <a:pt x="1688" y="2037"/>
                    <a:pt x="1682" y="2017"/>
                    <a:pt x="1701" y="1992"/>
                  </a:cubicBezTo>
                  <a:cubicBezTo>
                    <a:pt x="1720" y="1972"/>
                    <a:pt x="1753" y="1972"/>
                    <a:pt x="1779" y="1966"/>
                  </a:cubicBezTo>
                  <a:cubicBezTo>
                    <a:pt x="1804" y="1953"/>
                    <a:pt x="1824" y="1933"/>
                    <a:pt x="1850" y="1921"/>
                  </a:cubicBezTo>
                  <a:cubicBezTo>
                    <a:pt x="1876" y="1908"/>
                    <a:pt x="1908" y="1908"/>
                    <a:pt x="1908" y="1882"/>
                  </a:cubicBezTo>
                  <a:cubicBezTo>
                    <a:pt x="1908" y="1875"/>
                    <a:pt x="1902" y="1869"/>
                    <a:pt x="1902" y="1862"/>
                  </a:cubicBezTo>
                  <a:cubicBezTo>
                    <a:pt x="1895" y="1843"/>
                    <a:pt x="1895" y="1830"/>
                    <a:pt x="1895" y="1804"/>
                  </a:cubicBezTo>
                  <a:cubicBezTo>
                    <a:pt x="1895" y="1785"/>
                    <a:pt x="1895" y="1772"/>
                    <a:pt x="1902" y="1752"/>
                  </a:cubicBezTo>
                  <a:cubicBezTo>
                    <a:pt x="1902" y="1739"/>
                    <a:pt x="1902" y="1720"/>
                    <a:pt x="1908" y="1714"/>
                  </a:cubicBezTo>
                  <a:cubicBezTo>
                    <a:pt x="1914" y="1707"/>
                    <a:pt x="1934" y="1714"/>
                    <a:pt x="1940" y="1707"/>
                  </a:cubicBezTo>
                  <a:cubicBezTo>
                    <a:pt x="1960" y="1701"/>
                    <a:pt x="1966" y="1688"/>
                    <a:pt x="1979" y="1675"/>
                  </a:cubicBezTo>
                  <a:cubicBezTo>
                    <a:pt x="2005" y="1655"/>
                    <a:pt x="2031" y="1642"/>
                    <a:pt x="2031" y="1617"/>
                  </a:cubicBezTo>
                  <a:cubicBezTo>
                    <a:pt x="2031" y="1545"/>
                    <a:pt x="2031" y="1545"/>
                    <a:pt x="2031" y="1545"/>
                  </a:cubicBezTo>
                  <a:cubicBezTo>
                    <a:pt x="2031" y="1526"/>
                    <a:pt x="2024" y="1513"/>
                    <a:pt x="2031" y="1494"/>
                  </a:cubicBezTo>
                  <a:cubicBezTo>
                    <a:pt x="2050" y="1448"/>
                    <a:pt x="2089" y="1436"/>
                    <a:pt x="2089" y="1390"/>
                  </a:cubicBezTo>
                  <a:cubicBezTo>
                    <a:pt x="2089" y="1364"/>
                    <a:pt x="2089" y="1345"/>
                    <a:pt x="2076" y="1319"/>
                  </a:cubicBezTo>
                  <a:cubicBezTo>
                    <a:pt x="2076" y="1306"/>
                    <a:pt x="2063" y="1300"/>
                    <a:pt x="2063" y="1287"/>
                  </a:cubicBezTo>
                  <a:cubicBezTo>
                    <a:pt x="2063" y="1274"/>
                    <a:pt x="2076" y="1280"/>
                    <a:pt x="2076" y="1274"/>
                  </a:cubicBezTo>
                  <a:cubicBezTo>
                    <a:pt x="2095" y="1248"/>
                    <a:pt x="2115" y="1235"/>
                    <a:pt x="2134" y="1216"/>
                  </a:cubicBezTo>
                  <a:lnTo>
                    <a:pt x="2134" y="1216"/>
                  </a:lnTo>
                  <a:cubicBezTo>
                    <a:pt x="2128" y="1203"/>
                    <a:pt x="2115" y="1196"/>
                    <a:pt x="2095" y="1190"/>
                  </a:cubicBezTo>
                  <a:cubicBezTo>
                    <a:pt x="2089" y="1170"/>
                    <a:pt x="2089" y="1170"/>
                    <a:pt x="2089" y="1170"/>
                  </a:cubicBezTo>
                  <a:cubicBezTo>
                    <a:pt x="2134" y="1112"/>
                    <a:pt x="2128" y="1054"/>
                    <a:pt x="2180" y="996"/>
                  </a:cubicBezTo>
                  <a:cubicBezTo>
                    <a:pt x="2212" y="963"/>
                    <a:pt x="2264" y="996"/>
                    <a:pt x="2302" y="957"/>
                  </a:cubicBezTo>
                  <a:cubicBezTo>
                    <a:pt x="2335" y="918"/>
                    <a:pt x="2322" y="866"/>
                    <a:pt x="2322" y="808"/>
                  </a:cubicBezTo>
                  <a:cubicBezTo>
                    <a:pt x="2322" y="737"/>
                    <a:pt x="2302" y="679"/>
                    <a:pt x="2238" y="646"/>
                  </a:cubicBezTo>
                  <a:cubicBezTo>
                    <a:pt x="2264" y="614"/>
                    <a:pt x="2290" y="595"/>
                    <a:pt x="2335" y="595"/>
                  </a:cubicBezTo>
                  <a:cubicBezTo>
                    <a:pt x="2335" y="543"/>
                    <a:pt x="2341" y="517"/>
                    <a:pt x="2335" y="465"/>
                  </a:cubicBezTo>
                  <a:cubicBezTo>
                    <a:pt x="2309" y="465"/>
                    <a:pt x="2296" y="459"/>
                    <a:pt x="2270" y="459"/>
                  </a:cubicBezTo>
                  <a:cubicBezTo>
                    <a:pt x="2231" y="459"/>
                    <a:pt x="2218" y="498"/>
                    <a:pt x="2180" y="498"/>
                  </a:cubicBezTo>
                  <a:cubicBezTo>
                    <a:pt x="2154" y="498"/>
                    <a:pt x="2154" y="446"/>
                    <a:pt x="2128" y="446"/>
                  </a:cubicBezTo>
                  <a:cubicBezTo>
                    <a:pt x="2076" y="446"/>
                    <a:pt x="2057" y="498"/>
                    <a:pt x="2005" y="498"/>
                  </a:cubicBezTo>
                  <a:cubicBezTo>
                    <a:pt x="1947" y="498"/>
                    <a:pt x="1934" y="446"/>
                    <a:pt x="1908" y="401"/>
                  </a:cubicBezTo>
                  <a:cubicBezTo>
                    <a:pt x="1876" y="336"/>
                    <a:pt x="1869" y="291"/>
                    <a:pt x="1850" y="220"/>
                  </a:cubicBezTo>
                  <a:cubicBezTo>
                    <a:pt x="1837" y="181"/>
                    <a:pt x="1798" y="174"/>
                    <a:pt x="1766" y="155"/>
                  </a:cubicBezTo>
                  <a:cubicBezTo>
                    <a:pt x="1720" y="123"/>
                    <a:pt x="1701" y="90"/>
                    <a:pt x="1649" y="90"/>
                  </a:cubicBezTo>
                  <a:cubicBezTo>
                    <a:pt x="1604" y="90"/>
                    <a:pt x="1585" y="103"/>
                    <a:pt x="1539" y="116"/>
                  </a:cubicBezTo>
                  <a:cubicBezTo>
                    <a:pt x="1488" y="116"/>
                    <a:pt x="1455" y="123"/>
                    <a:pt x="1403" y="103"/>
                  </a:cubicBezTo>
                  <a:cubicBezTo>
                    <a:pt x="1339" y="77"/>
                    <a:pt x="1313" y="32"/>
                    <a:pt x="1248" y="13"/>
                  </a:cubicBezTo>
                  <a:cubicBezTo>
                    <a:pt x="1216" y="6"/>
                    <a:pt x="1190" y="19"/>
                    <a:pt x="1158" y="0"/>
                  </a:cubicBezTo>
                  <a:lnTo>
                    <a:pt x="1158" y="0"/>
                  </a:lnTo>
                  <a:lnTo>
                    <a:pt x="1158" y="0"/>
                  </a:lnTo>
                  <a:cubicBezTo>
                    <a:pt x="1138" y="32"/>
                    <a:pt x="1125" y="45"/>
                    <a:pt x="1100" y="77"/>
                  </a:cubicBezTo>
                  <a:cubicBezTo>
                    <a:pt x="1061" y="123"/>
                    <a:pt x="1061" y="162"/>
                    <a:pt x="1035" y="220"/>
                  </a:cubicBezTo>
                  <a:cubicBezTo>
                    <a:pt x="1028" y="233"/>
                    <a:pt x="1022" y="239"/>
                    <a:pt x="1009" y="252"/>
                  </a:cubicBezTo>
                  <a:cubicBezTo>
                    <a:pt x="970" y="304"/>
                    <a:pt x="944" y="330"/>
                    <a:pt x="905" y="375"/>
                  </a:cubicBezTo>
                  <a:cubicBezTo>
                    <a:pt x="886" y="394"/>
                    <a:pt x="873" y="414"/>
                    <a:pt x="860" y="440"/>
                  </a:cubicBezTo>
                  <a:close/>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55" name="Freeform 90">
              <a:extLst>
                <a:ext uri="{FF2B5EF4-FFF2-40B4-BE49-F238E27FC236}">
                  <a16:creationId xmlns:a16="http://schemas.microsoft.com/office/drawing/2014/main" id="{F233AFF7-C55F-C54F-9121-2BFE83905F4D}"/>
                </a:ext>
              </a:extLst>
            </p:cNvPr>
            <p:cNvSpPr>
              <a:spLocks noChangeArrowheads="1"/>
            </p:cNvSpPr>
            <p:nvPr/>
          </p:nvSpPr>
          <p:spPr bwMode="auto">
            <a:xfrm>
              <a:off x="12570766" y="7519523"/>
              <a:ext cx="3150823" cy="2598912"/>
            </a:xfrm>
            <a:custGeom>
              <a:avLst/>
              <a:gdLst>
                <a:gd name="T0" fmla="*/ 4469 w 4554"/>
                <a:gd name="T1" fmla="*/ 3168 h 3757"/>
                <a:gd name="T2" fmla="*/ 4450 w 4554"/>
                <a:gd name="T3" fmla="*/ 3329 h 3757"/>
                <a:gd name="T4" fmla="*/ 4553 w 4554"/>
                <a:gd name="T5" fmla="*/ 3329 h 3757"/>
                <a:gd name="T6" fmla="*/ 4495 w 4554"/>
                <a:gd name="T7" fmla="*/ 3116 h 3757"/>
                <a:gd name="T8" fmla="*/ 2154 w 4554"/>
                <a:gd name="T9" fmla="*/ 3155 h 3757"/>
                <a:gd name="T10" fmla="*/ 2328 w 4554"/>
                <a:gd name="T11" fmla="*/ 3239 h 3757"/>
                <a:gd name="T12" fmla="*/ 2567 w 4554"/>
                <a:gd name="T13" fmla="*/ 3510 h 3757"/>
                <a:gd name="T14" fmla="*/ 2846 w 4554"/>
                <a:gd name="T15" fmla="*/ 3627 h 3757"/>
                <a:gd name="T16" fmla="*/ 3143 w 4554"/>
                <a:gd name="T17" fmla="*/ 3517 h 3757"/>
                <a:gd name="T18" fmla="*/ 3376 w 4554"/>
                <a:gd name="T19" fmla="*/ 3633 h 3757"/>
                <a:gd name="T20" fmla="*/ 3622 w 4554"/>
                <a:gd name="T21" fmla="*/ 3750 h 3757"/>
                <a:gd name="T22" fmla="*/ 3570 w 4554"/>
                <a:gd name="T23" fmla="*/ 3459 h 3757"/>
                <a:gd name="T24" fmla="*/ 3447 w 4554"/>
                <a:gd name="T25" fmla="*/ 3271 h 3757"/>
                <a:gd name="T26" fmla="*/ 3227 w 4554"/>
                <a:gd name="T27" fmla="*/ 3135 h 3757"/>
                <a:gd name="T28" fmla="*/ 3266 w 4554"/>
                <a:gd name="T29" fmla="*/ 3045 h 3757"/>
                <a:gd name="T30" fmla="*/ 3305 w 4554"/>
                <a:gd name="T31" fmla="*/ 2941 h 3757"/>
                <a:gd name="T32" fmla="*/ 3311 w 4554"/>
                <a:gd name="T33" fmla="*/ 2670 h 3757"/>
                <a:gd name="T34" fmla="*/ 3311 w 4554"/>
                <a:gd name="T35" fmla="*/ 2372 h 3757"/>
                <a:gd name="T36" fmla="*/ 3357 w 4554"/>
                <a:gd name="T37" fmla="*/ 2133 h 3757"/>
                <a:gd name="T38" fmla="*/ 3350 w 4554"/>
                <a:gd name="T39" fmla="*/ 2075 h 3757"/>
                <a:gd name="T40" fmla="*/ 3201 w 4554"/>
                <a:gd name="T41" fmla="*/ 1538 h 3757"/>
                <a:gd name="T42" fmla="*/ 3298 w 4554"/>
                <a:gd name="T43" fmla="*/ 1370 h 3757"/>
                <a:gd name="T44" fmla="*/ 3285 w 4554"/>
                <a:gd name="T45" fmla="*/ 1027 h 3757"/>
                <a:gd name="T46" fmla="*/ 3130 w 4554"/>
                <a:gd name="T47" fmla="*/ 1014 h 3757"/>
                <a:gd name="T48" fmla="*/ 3098 w 4554"/>
                <a:gd name="T49" fmla="*/ 1506 h 3757"/>
                <a:gd name="T50" fmla="*/ 2917 w 4554"/>
                <a:gd name="T51" fmla="*/ 1266 h 3757"/>
                <a:gd name="T52" fmla="*/ 2671 w 4554"/>
                <a:gd name="T53" fmla="*/ 1098 h 3757"/>
                <a:gd name="T54" fmla="*/ 2522 w 4554"/>
                <a:gd name="T55" fmla="*/ 1143 h 3757"/>
                <a:gd name="T56" fmla="*/ 2497 w 4554"/>
                <a:gd name="T57" fmla="*/ 891 h 3757"/>
                <a:gd name="T58" fmla="*/ 2645 w 4554"/>
                <a:gd name="T59" fmla="*/ 671 h 3757"/>
                <a:gd name="T60" fmla="*/ 2451 w 4554"/>
                <a:gd name="T61" fmla="*/ 549 h 3757"/>
                <a:gd name="T62" fmla="*/ 2406 w 4554"/>
                <a:gd name="T63" fmla="*/ 381 h 3757"/>
                <a:gd name="T64" fmla="*/ 2179 w 4554"/>
                <a:gd name="T65" fmla="*/ 194 h 3757"/>
                <a:gd name="T66" fmla="*/ 2063 w 4554"/>
                <a:gd name="T67" fmla="*/ 0 h 3757"/>
                <a:gd name="T68" fmla="*/ 1960 w 4554"/>
                <a:gd name="T69" fmla="*/ 155 h 3757"/>
                <a:gd name="T70" fmla="*/ 1876 w 4554"/>
                <a:gd name="T71" fmla="*/ 233 h 3757"/>
                <a:gd name="T72" fmla="*/ 1701 w 4554"/>
                <a:gd name="T73" fmla="*/ 181 h 3757"/>
                <a:gd name="T74" fmla="*/ 1565 w 4554"/>
                <a:gd name="T75" fmla="*/ 246 h 3757"/>
                <a:gd name="T76" fmla="*/ 1319 w 4554"/>
                <a:gd name="T77" fmla="*/ 252 h 3757"/>
                <a:gd name="T78" fmla="*/ 1196 w 4554"/>
                <a:gd name="T79" fmla="*/ 116 h 3757"/>
                <a:gd name="T80" fmla="*/ 1061 w 4554"/>
                <a:gd name="T81" fmla="*/ 142 h 3757"/>
                <a:gd name="T82" fmla="*/ 938 w 4554"/>
                <a:gd name="T83" fmla="*/ 187 h 3757"/>
                <a:gd name="T84" fmla="*/ 854 w 4554"/>
                <a:gd name="T85" fmla="*/ 310 h 3757"/>
                <a:gd name="T86" fmla="*/ 705 w 4554"/>
                <a:gd name="T87" fmla="*/ 97 h 3757"/>
                <a:gd name="T88" fmla="*/ 530 w 4554"/>
                <a:gd name="T89" fmla="*/ 362 h 3757"/>
                <a:gd name="T90" fmla="*/ 394 w 4554"/>
                <a:gd name="T91" fmla="*/ 414 h 3757"/>
                <a:gd name="T92" fmla="*/ 97 w 4554"/>
                <a:gd name="T93" fmla="*/ 362 h 3757"/>
                <a:gd name="T94" fmla="*/ 45 w 4554"/>
                <a:gd name="T95" fmla="*/ 349 h 3757"/>
                <a:gd name="T96" fmla="*/ 32 w 4554"/>
                <a:gd name="T97" fmla="*/ 621 h 3757"/>
                <a:gd name="T98" fmla="*/ 162 w 4554"/>
                <a:gd name="T99" fmla="*/ 827 h 3757"/>
                <a:gd name="T100" fmla="*/ 252 w 4554"/>
                <a:gd name="T101" fmla="*/ 1040 h 3757"/>
                <a:gd name="T102" fmla="*/ 362 w 4554"/>
                <a:gd name="T103" fmla="*/ 1215 h 3757"/>
                <a:gd name="T104" fmla="*/ 336 w 4554"/>
                <a:gd name="T105" fmla="*/ 1409 h 3757"/>
                <a:gd name="T106" fmla="*/ 420 w 4554"/>
                <a:gd name="T107" fmla="*/ 1590 h 3757"/>
                <a:gd name="T108" fmla="*/ 453 w 4554"/>
                <a:gd name="T109" fmla="*/ 1745 h 3757"/>
                <a:gd name="T110" fmla="*/ 698 w 4554"/>
                <a:gd name="T111" fmla="*/ 1887 h 3757"/>
                <a:gd name="T112" fmla="*/ 686 w 4554"/>
                <a:gd name="T113" fmla="*/ 2139 h 3757"/>
                <a:gd name="T114" fmla="*/ 686 w 4554"/>
                <a:gd name="T115" fmla="*/ 2340 h 3757"/>
                <a:gd name="T116" fmla="*/ 938 w 4554"/>
                <a:gd name="T117" fmla="*/ 2489 h 3757"/>
                <a:gd name="T118" fmla="*/ 1145 w 4554"/>
                <a:gd name="T119" fmla="*/ 2586 h 3757"/>
                <a:gd name="T120" fmla="*/ 1591 w 4554"/>
                <a:gd name="T121" fmla="*/ 2709 h 3757"/>
                <a:gd name="T122" fmla="*/ 1908 w 4554"/>
                <a:gd name="T123" fmla="*/ 2954 h 3757"/>
                <a:gd name="T124" fmla="*/ 2154 w 4554"/>
                <a:gd name="T125" fmla="*/ 3155 h 3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54" h="3757">
                  <a:moveTo>
                    <a:pt x="4469" y="3090"/>
                  </a:moveTo>
                  <a:lnTo>
                    <a:pt x="4469" y="3090"/>
                  </a:lnTo>
                  <a:cubicBezTo>
                    <a:pt x="4469" y="3168"/>
                    <a:pt x="4469" y="3168"/>
                    <a:pt x="4469" y="3168"/>
                  </a:cubicBezTo>
                  <a:cubicBezTo>
                    <a:pt x="4469" y="3206"/>
                    <a:pt x="4398" y="3187"/>
                    <a:pt x="4398" y="3219"/>
                  </a:cubicBezTo>
                  <a:cubicBezTo>
                    <a:pt x="4398" y="3245"/>
                    <a:pt x="4411" y="3265"/>
                    <a:pt x="4424" y="3290"/>
                  </a:cubicBezTo>
                  <a:cubicBezTo>
                    <a:pt x="4437" y="3303"/>
                    <a:pt x="4430" y="3329"/>
                    <a:pt x="4450" y="3329"/>
                  </a:cubicBezTo>
                  <a:cubicBezTo>
                    <a:pt x="4456" y="3329"/>
                    <a:pt x="4463" y="3323"/>
                    <a:pt x="4475" y="3323"/>
                  </a:cubicBezTo>
                  <a:cubicBezTo>
                    <a:pt x="4527" y="3329"/>
                    <a:pt x="4527" y="3329"/>
                    <a:pt x="4527" y="3329"/>
                  </a:cubicBezTo>
                  <a:cubicBezTo>
                    <a:pt x="4553" y="3329"/>
                    <a:pt x="4553" y="3329"/>
                    <a:pt x="4553" y="3329"/>
                  </a:cubicBezTo>
                  <a:cubicBezTo>
                    <a:pt x="4514" y="3239"/>
                    <a:pt x="4514" y="3239"/>
                    <a:pt x="4514" y="3239"/>
                  </a:cubicBezTo>
                  <a:cubicBezTo>
                    <a:pt x="4527" y="3213"/>
                    <a:pt x="4527" y="3213"/>
                    <a:pt x="4527" y="3213"/>
                  </a:cubicBezTo>
                  <a:cubicBezTo>
                    <a:pt x="4514" y="3174"/>
                    <a:pt x="4501" y="3155"/>
                    <a:pt x="4495" y="3116"/>
                  </a:cubicBezTo>
                  <a:cubicBezTo>
                    <a:pt x="4495" y="3097"/>
                    <a:pt x="4495" y="3051"/>
                    <a:pt x="4475" y="3064"/>
                  </a:cubicBezTo>
                  <a:cubicBezTo>
                    <a:pt x="4469" y="3071"/>
                    <a:pt x="4469" y="3083"/>
                    <a:pt x="4469" y="3090"/>
                  </a:cubicBezTo>
                  <a:close/>
                  <a:moveTo>
                    <a:pt x="2154" y="3155"/>
                  </a:moveTo>
                  <a:lnTo>
                    <a:pt x="2154" y="3155"/>
                  </a:lnTo>
                  <a:cubicBezTo>
                    <a:pt x="2205" y="3174"/>
                    <a:pt x="2231" y="3174"/>
                    <a:pt x="2277" y="3187"/>
                  </a:cubicBezTo>
                  <a:cubicBezTo>
                    <a:pt x="2302" y="3193"/>
                    <a:pt x="2309" y="3219"/>
                    <a:pt x="2328" y="3239"/>
                  </a:cubicBezTo>
                  <a:cubicBezTo>
                    <a:pt x="2354" y="3265"/>
                    <a:pt x="2374" y="3284"/>
                    <a:pt x="2399" y="3316"/>
                  </a:cubicBezTo>
                  <a:cubicBezTo>
                    <a:pt x="2438" y="3362"/>
                    <a:pt x="2477" y="3381"/>
                    <a:pt x="2516" y="3420"/>
                  </a:cubicBezTo>
                  <a:cubicBezTo>
                    <a:pt x="2542" y="3452"/>
                    <a:pt x="2542" y="3478"/>
                    <a:pt x="2567" y="3510"/>
                  </a:cubicBezTo>
                  <a:cubicBezTo>
                    <a:pt x="2587" y="3536"/>
                    <a:pt x="2613" y="3536"/>
                    <a:pt x="2639" y="3549"/>
                  </a:cubicBezTo>
                  <a:cubicBezTo>
                    <a:pt x="2684" y="3569"/>
                    <a:pt x="2716" y="3581"/>
                    <a:pt x="2768" y="3594"/>
                  </a:cubicBezTo>
                  <a:cubicBezTo>
                    <a:pt x="2794" y="3607"/>
                    <a:pt x="2813" y="3627"/>
                    <a:pt x="2846" y="3627"/>
                  </a:cubicBezTo>
                  <a:cubicBezTo>
                    <a:pt x="2878" y="3627"/>
                    <a:pt x="2891" y="3607"/>
                    <a:pt x="2923" y="3594"/>
                  </a:cubicBezTo>
                  <a:cubicBezTo>
                    <a:pt x="2975" y="3575"/>
                    <a:pt x="3007" y="3562"/>
                    <a:pt x="3059" y="3543"/>
                  </a:cubicBezTo>
                  <a:cubicBezTo>
                    <a:pt x="3092" y="3536"/>
                    <a:pt x="3111" y="3517"/>
                    <a:pt x="3143" y="3517"/>
                  </a:cubicBezTo>
                  <a:cubicBezTo>
                    <a:pt x="3162" y="3517"/>
                    <a:pt x="3169" y="3536"/>
                    <a:pt x="3182" y="3549"/>
                  </a:cubicBezTo>
                  <a:cubicBezTo>
                    <a:pt x="3214" y="3569"/>
                    <a:pt x="3234" y="3575"/>
                    <a:pt x="3273" y="3588"/>
                  </a:cubicBezTo>
                  <a:cubicBezTo>
                    <a:pt x="3311" y="3601"/>
                    <a:pt x="3337" y="3614"/>
                    <a:pt x="3376" y="3633"/>
                  </a:cubicBezTo>
                  <a:cubicBezTo>
                    <a:pt x="3415" y="3659"/>
                    <a:pt x="3447" y="3659"/>
                    <a:pt x="3486" y="3691"/>
                  </a:cubicBezTo>
                  <a:cubicBezTo>
                    <a:pt x="3518" y="3724"/>
                    <a:pt x="3544" y="3756"/>
                    <a:pt x="3589" y="3756"/>
                  </a:cubicBezTo>
                  <a:cubicBezTo>
                    <a:pt x="3602" y="3756"/>
                    <a:pt x="3609" y="3750"/>
                    <a:pt x="3622" y="3750"/>
                  </a:cubicBezTo>
                  <a:cubicBezTo>
                    <a:pt x="3564" y="3620"/>
                    <a:pt x="3564" y="3620"/>
                    <a:pt x="3564" y="3620"/>
                  </a:cubicBezTo>
                  <a:cubicBezTo>
                    <a:pt x="3583" y="3594"/>
                    <a:pt x="3596" y="3569"/>
                    <a:pt x="3596" y="3536"/>
                  </a:cubicBezTo>
                  <a:cubicBezTo>
                    <a:pt x="3596" y="3504"/>
                    <a:pt x="3570" y="3491"/>
                    <a:pt x="3570" y="3459"/>
                  </a:cubicBezTo>
                  <a:cubicBezTo>
                    <a:pt x="3570" y="3433"/>
                    <a:pt x="3583" y="3413"/>
                    <a:pt x="3589" y="3387"/>
                  </a:cubicBezTo>
                  <a:lnTo>
                    <a:pt x="3589" y="3387"/>
                  </a:lnTo>
                  <a:cubicBezTo>
                    <a:pt x="3538" y="3355"/>
                    <a:pt x="3499" y="3323"/>
                    <a:pt x="3447" y="3271"/>
                  </a:cubicBezTo>
                  <a:cubicBezTo>
                    <a:pt x="3421" y="3245"/>
                    <a:pt x="3395" y="3239"/>
                    <a:pt x="3369" y="3213"/>
                  </a:cubicBezTo>
                  <a:cubicBezTo>
                    <a:pt x="3344" y="3168"/>
                    <a:pt x="3318" y="3129"/>
                    <a:pt x="3266" y="3129"/>
                  </a:cubicBezTo>
                  <a:cubicBezTo>
                    <a:pt x="3253" y="3129"/>
                    <a:pt x="3247" y="3135"/>
                    <a:pt x="3227" y="3135"/>
                  </a:cubicBezTo>
                  <a:cubicBezTo>
                    <a:pt x="3214" y="3135"/>
                    <a:pt x="3201" y="3129"/>
                    <a:pt x="3188" y="3122"/>
                  </a:cubicBezTo>
                  <a:cubicBezTo>
                    <a:pt x="3195" y="3097"/>
                    <a:pt x="3214" y="3097"/>
                    <a:pt x="3227" y="3077"/>
                  </a:cubicBezTo>
                  <a:cubicBezTo>
                    <a:pt x="3240" y="3064"/>
                    <a:pt x="3247" y="3045"/>
                    <a:pt x="3266" y="3045"/>
                  </a:cubicBezTo>
                  <a:cubicBezTo>
                    <a:pt x="3285" y="3045"/>
                    <a:pt x="3298" y="3064"/>
                    <a:pt x="3311" y="3077"/>
                  </a:cubicBezTo>
                  <a:cubicBezTo>
                    <a:pt x="3311" y="3045"/>
                    <a:pt x="3311" y="3045"/>
                    <a:pt x="3311" y="3045"/>
                  </a:cubicBezTo>
                  <a:cubicBezTo>
                    <a:pt x="3305" y="2941"/>
                    <a:pt x="3305" y="2941"/>
                    <a:pt x="3305" y="2941"/>
                  </a:cubicBezTo>
                  <a:cubicBezTo>
                    <a:pt x="3305" y="2877"/>
                    <a:pt x="3305" y="2877"/>
                    <a:pt x="3305" y="2877"/>
                  </a:cubicBezTo>
                  <a:cubicBezTo>
                    <a:pt x="3305" y="2838"/>
                    <a:pt x="3318" y="2812"/>
                    <a:pt x="3318" y="2773"/>
                  </a:cubicBezTo>
                  <a:cubicBezTo>
                    <a:pt x="3318" y="2734"/>
                    <a:pt x="3311" y="2709"/>
                    <a:pt x="3311" y="2670"/>
                  </a:cubicBezTo>
                  <a:cubicBezTo>
                    <a:pt x="3311" y="2527"/>
                    <a:pt x="3311" y="2527"/>
                    <a:pt x="3311" y="2527"/>
                  </a:cubicBezTo>
                  <a:cubicBezTo>
                    <a:pt x="3305" y="2456"/>
                    <a:pt x="3305" y="2456"/>
                    <a:pt x="3305" y="2456"/>
                  </a:cubicBezTo>
                  <a:cubicBezTo>
                    <a:pt x="3311" y="2424"/>
                    <a:pt x="3311" y="2411"/>
                    <a:pt x="3311" y="2372"/>
                  </a:cubicBezTo>
                  <a:cubicBezTo>
                    <a:pt x="3311" y="2262"/>
                    <a:pt x="3311" y="2262"/>
                    <a:pt x="3311" y="2262"/>
                  </a:cubicBezTo>
                  <a:cubicBezTo>
                    <a:pt x="3311" y="2230"/>
                    <a:pt x="3311" y="2210"/>
                    <a:pt x="3324" y="2178"/>
                  </a:cubicBezTo>
                  <a:cubicBezTo>
                    <a:pt x="3331" y="2159"/>
                    <a:pt x="3357" y="2152"/>
                    <a:pt x="3357" y="2133"/>
                  </a:cubicBezTo>
                  <a:cubicBezTo>
                    <a:pt x="3357" y="2126"/>
                    <a:pt x="3350" y="2126"/>
                    <a:pt x="3350" y="2120"/>
                  </a:cubicBezTo>
                  <a:cubicBezTo>
                    <a:pt x="3324" y="2120"/>
                    <a:pt x="3305" y="2126"/>
                    <a:pt x="3279" y="2114"/>
                  </a:cubicBezTo>
                  <a:cubicBezTo>
                    <a:pt x="3298" y="2088"/>
                    <a:pt x="3318" y="2081"/>
                    <a:pt x="3350" y="2075"/>
                  </a:cubicBezTo>
                  <a:cubicBezTo>
                    <a:pt x="3337" y="2017"/>
                    <a:pt x="3285" y="2017"/>
                    <a:pt x="3253" y="1971"/>
                  </a:cubicBezTo>
                  <a:cubicBezTo>
                    <a:pt x="3182" y="1894"/>
                    <a:pt x="3143" y="1829"/>
                    <a:pt x="3143" y="1726"/>
                  </a:cubicBezTo>
                  <a:cubicBezTo>
                    <a:pt x="3143" y="1648"/>
                    <a:pt x="3201" y="1615"/>
                    <a:pt x="3201" y="1538"/>
                  </a:cubicBezTo>
                  <a:cubicBezTo>
                    <a:pt x="3195" y="1493"/>
                    <a:pt x="3201" y="1467"/>
                    <a:pt x="3221" y="1422"/>
                  </a:cubicBezTo>
                  <a:cubicBezTo>
                    <a:pt x="3234" y="1396"/>
                    <a:pt x="3247" y="1363"/>
                    <a:pt x="3279" y="1363"/>
                  </a:cubicBezTo>
                  <a:cubicBezTo>
                    <a:pt x="3285" y="1363"/>
                    <a:pt x="3292" y="1370"/>
                    <a:pt x="3298" y="1370"/>
                  </a:cubicBezTo>
                  <a:cubicBezTo>
                    <a:pt x="3266" y="1279"/>
                    <a:pt x="3234" y="1227"/>
                    <a:pt x="3234" y="1131"/>
                  </a:cubicBezTo>
                  <a:cubicBezTo>
                    <a:pt x="3234" y="1085"/>
                    <a:pt x="3260" y="1072"/>
                    <a:pt x="3285" y="1027"/>
                  </a:cubicBezTo>
                  <a:lnTo>
                    <a:pt x="3285" y="1027"/>
                  </a:lnTo>
                  <a:cubicBezTo>
                    <a:pt x="3273" y="1027"/>
                    <a:pt x="3279" y="1027"/>
                    <a:pt x="3266" y="1027"/>
                  </a:cubicBezTo>
                  <a:cubicBezTo>
                    <a:pt x="3247" y="1027"/>
                    <a:pt x="3240" y="1034"/>
                    <a:pt x="3221" y="1034"/>
                  </a:cubicBezTo>
                  <a:cubicBezTo>
                    <a:pt x="3188" y="1034"/>
                    <a:pt x="3169" y="1021"/>
                    <a:pt x="3130" y="1014"/>
                  </a:cubicBezTo>
                  <a:cubicBezTo>
                    <a:pt x="3130" y="1085"/>
                    <a:pt x="3124" y="1124"/>
                    <a:pt x="3098" y="1189"/>
                  </a:cubicBezTo>
                  <a:cubicBezTo>
                    <a:pt x="3150" y="1376"/>
                    <a:pt x="3150" y="1376"/>
                    <a:pt x="3150" y="1376"/>
                  </a:cubicBezTo>
                  <a:cubicBezTo>
                    <a:pt x="3143" y="1428"/>
                    <a:pt x="3137" y="1467"/>
                    <a:pt x="3098" y="1506"/>
                  </a:cubicBezTo>
                  <a:cubicBezTo>
                    <a:pt x="3059" y="1480"/>
                    <a:pt x="3053" y="1454"/>
                    <a:pt x="3027" y="1415"/>
                  </a:cubicBezTo>
                  <a:cubicBezTo>
                    <a:pt x="3001" y="1370"/>
                    <a:pt x="2981" y="1350"/>
                    <a:pt x="2956" y="1305"/>
                  </a:cubicBezTo>
                  <a:cubicBezTo>
                    <a:pt x="2949" y="1292"/>
                    <a:pt x="2936" y="1273"/>
                    <a:pt x="2917" y="1266"/>
                  </a:cubicBezTo>
                  <a:cubicBezTo>
                    <a:pt x="2872" y="1240"/>
                    <a:pt x="2833" y="1247"/>
                    <a:pt x="2794" y="1215"/>
                  </a:cubicBezTo>
                  <a:cubicBezTo>
                    <a:pt x="2762" y="1189"/>
                    <a:pt x="2742" y="1176"/>
                    <a:pt x="2716" y="1143"/>
                  </a:cubicBezTo>
                  <a:cubicBezTo>
                    <a:pt x="2703" y="1124"/>
                    <a:pt x="2697" y="1098"/>
                    <a:pt x="2671" y="1098"/>
                  </a:cubicBezTo>
                  <a:cubicBezTo>
                    <a:pt x="2658" y="1098"/>
                    <a:pt x="2652" y="1105"/>
                    <a:pt x="2639" y="1111"/>
                  </a:cubicBezTo>
                  <a:cubicBezTo>
                    <a:pt x="2606" y="1118"/>
                    <a:pt x="2587" y="1118"/>
                    <a:pt x="2555" y="1131"/>
                  </a:cubicBezTo>
                  <a:cubicBezTo>
                    <a:pt x="2542" y="1137"/>
                    <a:pt x="2535" y="1143"/>
                    <a:pt x="2522" y="1143"/>
                  </a:cubicBezTo>
                  <a:cubicBezTo>
                    <a:pt x="2497" y="1143"/>
                    <a:pt x="2497" y="1105"/>
                    <a:pt x="2490" y="1079"/>
                  </a:cubicBezTo>
                  <a:cubicBezTo>
                    <a:pt x="2483" y="1046"/>
                    <a:pt x="2477" y="1027"/>
                    <a:pt x="2477" y="995"/>
                  </a:cubicBezTo>
                  <a:cubicBezTo>
                    <a:pt x="2477" y="956"/>
                    <a:pt x="2477" y="924"/>
                    <a:pt x="2497" y="891"/>
                  </a:cubicBezTo>
                  <a:cubicBezTo>
                    <a:pt x="2509" y="872"/>
                    <a:pt x="2529" y="865"/>
                    <a:pt x="2542" y="846"/>
                  </a:cubicBezTo>
                  <a:cubicBezTo>
                    <a:pt x="2561" y="827"/>
                    <a:pt x="2567" y="814"/>
                    <a:pt x="2581" y="794"/>
                  </a:cubicBezTo>
                  <a:cubicBezTo>
                    <a:pt x="2619" y="755"/>
                    <a:pt x="2645" y="723"/>
                    <a:pt x="2645" y="671"/>
                  </a:cubicBezTo>
                  <a:cubicBezTo>
                    <a:pt x="2645" y="614"/>
                    <a:pt x="2593" y="588"/>
                    <a:pt x="2567" y="537"/>
                  </a:cubicBezTo>
                  <a:cubicBezTo>
                    <a:pt x="2555" y="543"/>
                    <a:pt x="2548" y="549"/>
                    <a:pt x="2535" y="549"/>
                  </a:cubicBezTo>
                  <a:cubicBezTo>
                    <a:pt x="2451" y="549"/>
                    <a:pt x="2451" y="549"/>
                    <a:pt x="2451" y="549"/>
                  </a:cubicBezTo>
                  <a:cubicBezTo>
                    <a:pt x="2419" y="549"/>
                    <a:pt x="2419" y="517"/>
                    <a:pt x="2406" y="491"/>
                  </a:cubicBezTo>
                  <a:cubicBezTo>
                    <a:pt x="2393" y="465"/>
                    <a:pt x="2367" y="452"/>
                    <a:pt x="2367" y="420"/>
                  </a:cubicBezTo>
                  <a:cubicBezTo>
                    <a:pt x="2367" y="401"/>
                    <a:pt x="2393" y="394"/>
                    <a:pt x="2406" y="381"/>
                  </a:cubicBezTo>
                  <a:cubicBezTo>
                    <a:pt x="2406" y="271"/>
                    <a:pt x="2406" y="271"/>
                    <a:pt x="2406" y="271"/>
                  </a:cubicBezTo>
                  <a:cubicBezTo>
                    <a:pt x="2335" y="246"/>
                    <a:pt x="2283" y="246"/>
                    <a:pt x="2212" y="220"/>
                  </a:cubicBezTo>
                  <a:cubicBezTo>
                    <a:pt x="2199" y="213"/>
                    <a:pt x="2192" y="200"/>
                    <a:pt x="2179" y="194"/>
                  </a:cubicBezTo>
                  <a:cubicBezTo>
                    <a:pt x="2160" y="181"/>
                    <a:pt x="2141" y="181"/>
                    <a:pt x="2128" y="168"/>
                  </a:cubicBezTo>
                  <a:cubicBezTo>
                    <a:pt x="2115" y="161"/>
                    <a:pt x="2121" y="149"/>
                    <a:pt x="2115" y="136"/>
                  </a:cubicBezTo>
                  <a:cubicBezTo>
                    <a:pt x="2089" y="84"/>
                    <a:pt x="2076" y="58"/>
                    <a:pt x="2063" y="0"/>
                  </a:cubicBezTo>
                  <a:lnTo>
                    <a:pt x="2063" y="0"/>
                  </a:lnTo>
                  <a:cubicBezTo>
                    <a:pt x="2024" y="26"/>
                    <a:pt x="2011" y="45"/>
                    <a:pt x="1986" y="84"/>
                  </a:cubicBezTo>
                  <a:cubicBezTo>
                    <a:pt x="1973" y="103"/>
                    <a:pt x="1960" y="123"/>
                    <a:pt x="1960" y="155"/>
                  </a:cubicBezTo>
                  <a:cubicBezTo>
                    <a:pt x="1960" y="252"/>
                    <a:pt x="1960" y="252"/>
                    <a:pt x="1960" y="252"/>
                  </a:cubicBezTo>
                  <a:cubicBezTo>
                    <a:pt x="1927" y="252"/>
                    <a:pt x="1927" y="252"/>
                    <a:pt x="1927" y="252"/>
                  </a:cubicBezTo>
                  <a:cubicBezTo>
                    <a:pt x="1908" y="252"/>
                    <a:pt x="1895" y="233"/>
                    <a:pt x="1876" y="233"/>
                  </a:cubicBezTo>
                  <a:cubicBezTo>
                    <a:pt x="1850" y="233"/>
                    <a:pt x="1837" y="239"/>
                    <a:pt x="1817" y="239"/>
                  </a:cubicBezTo>
                  <a:cubicBezTo>
                    <a:pt x="1785" y="239"/>
                    <a:pt x="1766" y="233"/>
                    <a:pt x="1746" y="220"/>
                  </a:cubicBezTo>
                  <a:cubicBezTo>
                    <a:pt x="1720" y="207"/>
                    <a:pt x="1720" y="181"/>
                    <a:pt x="1701" y="181"/>
                  </a:cubicBezTo>
                  <a:cubicBezTo>
                    <a:pt x="1688" y="181"/>
                    <a:pt x="1675" y="187"/>
                    <a:pt x="1662" y="194"/>
                  </a:cubicBezTo>
                  <a:cubicBezTo>
                    <a:pt x="1643" y="194"/>
                    <a:pt x="1630" y="194"/>
                    <a:pt x="1610" y="194"/>
                  </a:cubicBezTo>
                  <a:cubicBezTo>
                    <a:pt x="1584" y="200"/>
                    <a:pt x="1572" y="220"/>
                    <a:pt x="1565" y="246"/>
                  </a:cubicBezTo>
                  <a:cubicBezTo>
                    <a:pt x="1559" y="259"/>
                    <a:pt x="1559" y="278"/>
                    <a:pt x="1546" y="278"/>
                  </a:cubicBezTo>
                  <a:cubicBezTo>
                    <a:pt x="1513" y="278"/>
                    <a:pt x="1500" y="265"/>
                    <a:pt x="1475" y="265"/>
                  </a:cubicBezTo>
                  <a:cubicBezTo>
                    <a:pt x="1416" y="265"/>
                    <a:pt x="1371" y="284"/>
                    <a:pt x="1319" y="252"/>
                  </a:cubicBezTo>
                  <a:cubicBezTo>
                    <a:pt x="1300" y="239"/>
                    <a:pt x="1300" y="220"/>
                    <a:pt x="1287" y="207"/>
                  </a:cubicBezTo>
                  <a:cubicBezTo>
                    <a:pt x="1274" y="194"/>
                    <a:pt x="1261" y="194"/>
                    <a:pt x="1248" y="181"/>
                  </a:cubicBezTo>
                  <a:cubicBezTo>
                    <a:pt x="1222" y="161"/>
                    <a:pt x="1222" y="136"/>
                    <a:pt x="1196" y="116"/>
                  </a:cubicBezTo>
                  <a:cubicBezTo>
                    <a:pt x="1190" y="110"/>
                    <a:pt x="1190" y="97"/>
                    <a:pt x="1184" y="97"/>
                  </a:cubicBezTo>
                  <a:cubicBezTo>
                    <a:pt x="1151" y="97"/>
                    <a:pt x="1132" y="103"/>
                    <a:pt x="1106" y="116"/>
                  </a:cubicBezTo>
                  <a:cubicBezTo>
                    <a:pt x="1087" y="129"/>
                    <a:pt x="1080" y="142"/>
                    <a:pt x="1061" y="142"/>
                  </a:cubicBezTo>
                  <a:cubicBezTo>
                    <a:pt x="1028" y="142"/>
                    <a:pt x="1015" y="110"/>
                    <a:pt x="983" y="110"/>
                  </a:cubicBezTo>
                  <a:cubicBezTo>
                    <a:pt x="970" y="110"/>
                    <a:pt x="964" y="123"/>
                    <a:pt x="957" y="136"/>
                  </a:cubicBezTo>
                  <a:cubicBezTo>
                    <a:pt x="944" y="155"/>
                    <a:pt x="944" y="168"/>
                    <a:pt x="938" y="187"/>
                  </a:cubicBezTo>
                  <a:cubicBezTo>
                    <a:pt x="931" y="220"/>
                    <a:pt x="918" y="239"/>
                    <a:pt x="912" y="278"/>
                  </a:cubicBezTo>
                  <a:cubicBezTo>
                    <a:pt x="905" y="297"/>
                    <a:pt x="905" y="323"/>
                    <a:pt x="886" y="323"/>
                  </a:cubicBezTo>
                  <a:cubicBezTo>
                    <a:pt x="873" y="323"/>
                    <a:pt x="860" y="323"/>
                    <a:pt x="854" y="310"/>
                  </a:cubicBezTo>
                  <a:cubicBezTo>
                    <a:pt x="841" y="297"/>
                    <a:pt x="847" y="278"/>
                    <a:pt x="841" y="259"/>
                  </a:cubicBezTo>
                  <a:cubicBezTo>
                    <a:pt x="828" y="239"/>
                    <a:pt x="808" y="233"/>
                    <a:pt x="796" y="220"/>
                  </a:cubicBezTo>
                  <a:cubicBezTo>
                    <a:pt x="750" y="175"/>
                    <a:pt x="750" y="136"/>
                    <a:pt x="705" y="97"/>
                  </a:cubicBezTo>
                  <a:cubicBezTo>
                    <a:pt x="698" y="97"/>
                    <a:pt x="692" y="103"/>
                    <a:pt x="686" y="97"/>
                  </a:cubicBezTo>
                  <a:cubicBezTo>
                    <a:pt x="666" y="181"/>
                    <a:pt x="679" y="239"/>
                    <a:pt x="634" y="310"/>
                  </a:cubicBezTo>
                  <a:cubicBezTo>
                    <a:pt x="608" y="349"/>
                    <a:pt x="569" y="349"/>
                    <a:pt x="530" y="362"/>
                  </a:cubicBezTo>
                  <a:cubicBezTo>
                    <a:pt x="511" y="375"/>
                    <a:pt x="492" y="375"/>
                    <a:pt x="479" y="394"/>
                  </a:cubicBezTo>
                  <a:cubicBezTo>
                    <a:pt x="459" y="407"/>
                    <a:pt x="453" y="433"/>
                    <a:pt x="427" y="433"/>
                  </a:cubicBezTo>
                  <a:cubicBezTo>
                    <a:pt x="414" y="433"/>
                    <a:pt x="408" y="420"/>
                    <a:pt x="394" y="414"/>
                  </a:cubicBezTo>
                  <a:cubicBezTo>
                    <a:pt x="349" y="388"/>
                    <a:pt x="323" y="362"/>
                    <a:pt x="272" y="362"/>
                  </a:cubicBezTo>
                  <a:cubicBezTo>
                    <a:pt x="233" y="362"/>
                    <a:pt x="220" y="401"/>
                    <a:pt x="188" y="401"/>
                  </a:cubicBezTo>
                  <a:cubicBezTo>
                    <a:pt x="149" y="401"/>
                    <a:pt x="129" y="381"/>
                    <a:pt x="97" y="362"/>
                  </a:cubicBezTo>
                  <a:cubicBezTo>
                    <a:pt x="84" y="356"/>
                    <a:pt x="78" y="336"/>
                    <a:pt x="65" y="336"/>
                  </a:cubicBezTo>
                  <a:cubicBezTo>
                    <a:pt x="58" y="336"/>
                    <a:pt x="52" y="349"/>
                    <a:pt x="45" y="349"/>
                  </a:cubicBezTo>
                  <a:lnTo>
                    <a:pt x="45" y="349"/>
                  </a:lnTo>
                  <a:cubicBezTo>
                    <a:pt x="32" y="401"/>
                    <a:pt x="0" y="427"/>
                    <a:pt x="0" y="485"/>
                  </a:cubicBezTo>
                  <a:cubicBezTo>
                    <a:pt x="0" y="504"/>
                    <a:pt x="13" y="517"/>
                    <a:pt x="19" y="537"/>
                  </a:cubicBezTo>
                  <a:cubicBezTo>
                    <a:pt x="32" y="569"/>
                    <a:pt x="13" y="595"/>
                    <a:pt x="32" y="621"/>
                  </a:cubicBezTo>
                  <a:cubicBezTo>
                    <a:pt x="39" y="634"/>
                    <a:pt x="58" y="640"/>
                    <a:pt x="65" y="647"/>
                  </a:cubicBezTo>
                  <a:cubicBezTo>
                    <a:pt x="97" y="666"/>
                    <a:pt x="123" y="684"/>
                    <a:pt x="129" y="723"/>
                  </a:cubicBezTo>
                  <a:cubicBezTo>
                    <a:pt x="136" y="762"/>
                    <a:pt x="142" y="788"/>
                    <a:pt x="162" y="827"/>
                  </a:cubicBezTo>
                  <a:cubicBezTo>
                    <a:pt x="181" y="878"/>
                    <a:pt x="226" y="898"/>
                    <a:pt x="226" y="956"/>
                  </a:cubicBezTo>
                  <a:cubicBezTo>
                    <a:pt x="226" y="982"/>
                    <a:pt x="220" y="995"/>
                    <a:pt x="220" y="1014"/>
                  </a:cubicBezTo>
                  <a:cubicBezTo>
                    <a:pt x="220" y="1034"/>
                    <a:pt x="239" y="1034"/>
                    <a:pt x="252" y="1040"/>
                  </a:cubicBezTo>
                  <a:cubicBezTo>
                    <a:pt x="278" y="1059"/>
                    <a:pt x="291" y="1072"/>
                    <a:pt x="323" y="1092"/>
                  </a:cubicBezTo>
                  <a:cubicBezTo>
                    <a:pt x="349" y="1105"/>
                    <a:pt x="369" y="1131"/>
                    <a:pt x="369" y="1163"/>
                  </a:cubicBezTo>
                  <a:cubicBezTo>
                    <a:pt x="369" y="1182"/>
                    <a:pt x="362" y="1195"/>
                    <a:pt x="362" y="1215"/>
                  </a:cubicBezTo>
                  <a:cubicBezTo>
                    <a:pt x="356" y="1227"/>
                    <a:pt x="362" y="1240"/>
                    <a:pt x="362" y="1253"/>
                  </a:cubicBezTo>
                  <a:cubicBezTo>
                    <a:pt x="356" y="1273"/>
                    <a:pt x="336" y="1279"/>
                    <a:pt x="336" y="1305"/>
                  </a:cubicBezTo>
                  <a:cubicBezTo>
                    <a:pt x="336" y="1409"/>
                    <a:pt x="336" y="1409"/>
                    <a:pt x="336" y="1409"/>
                  </a:cubicBezTo>
                  <a:cubicBezTo>
                    <a:pt x="336" y="1428"/>
                    <a:pt x="349" y="1441"/>
                    <a:pt x="356" y="1460"/>
                  </a:cubicBezTo>
                  <a:cubicBezTo>
                    <a:pt x="369" y="1486"/>
                    <a:pt x="375" y="1506"/>
                    <a:pt x="388" y="1531"/>
                  </a:cubicBezTo>
                  <a:cubicBezTo>
                    <a:pt x="401" y="1551"/>
                    <a:pt x="420" y="1564"/>
                    <a:pt x="420" y="1590"/>
                  </a:cubicBezTo>
                  <a:cubicBezTo>
                    <a:pt x="420" y="1615"/>
                    <a:pt x="408" y="1635"/>
                    <a:pt x="408" y="1661"/>
                  </a:cubicBezTo>
                  <a:cubicBezTo>
                    <a:pt x="408" y="1680"/>
                    <a:pt x="453" y="1732"/>
                    <a:pt x="453" y="1745"/>
                  </a:cubicBezTo>
                  <a:lnTo>
                    <a:pt x="453" y="1745"/>
                  </a:lnTo>
                  <a:cubicBezTo>
                    <a:pt x="517" y="1777"/>
                    <a:pt x="563" y="1784"/>
                    <a:pt x="634" y="1810"/>
                  </a:cubicBezTo>
                  <a:cubicBezTo>
                    <a:pt x="653" y="1816"/>
                    <a:pt x="673" y="1816"/>
                    <a:pt x="686" y="1829"/>
                  </a:cubicBezTo>
                  <a:cubicBezTo>
                    <a:pt x="698" y="1848"/>
                    <a:pt x="698" y="1861"/>
                    <a:pt x="698" y="1887"/>
                  </a:cubicBezTo>
                  <a:cubicBezTo>
                    <a:pt x="698" y="1913"/>
                    <a:pt x="705" y="1932"/>
                    <a:pt x="705" y="1958"/>
                  </a:cubicBezTo>
                  <a:cubicBezTo>
                    <a:pt x="705" y="1997"/>
                    <a:pt x="673" y="2017"/>
                    <a:pt x="673" y="2062"/>
                  </a:cubicBezTo>
                  <a:cubicBezTo>
                    <a:pt x="673" y="2094"/>
                    <a:pt x="686" y="2107"/>
                    <a:pt x="686" y="2139"/>
                  </a:cubicBezTo>
                  <a:cubicBezTo>
                    <a:pt x="686" y="2172"/>
                    <a:pt x="673" y="2185"/>
                    <a:pt x="673" y="2217"/>
                  </a:cubicBezTo>
                  <a:cubicBezTo>
                    <a:pt x="673" y="2307"/>
                    <a:pt x="673" y="2307"/>
                    <a:pt x="673" y="2307"/>
                  </a:cubicBezTo>
                  <a:cubicBezTo>
                    <a:pt x="673" y="2321"/>
                    <a:pt x="686" y="2327"/>
                    <a:pt x="686" y="2340"/>
                  </a:cubicBezTo>
                  <a:cubicBezTo>
                    <a:pt x="686" y="2437"/>
                    <a:pt x="686" y="2437"/>
                    <a:pt x="686" y="2437"/>
                  </a:cubicBezTo>
                  <a:cubicBezTo>
                    <a:pt x="731" y="2437"/>
                    <a:pt x="750" y="2456"/>
                    <a:pt x="789" y="2469"/>
                  </a:cubicBezTo>
                  <a:cubicBezTo>
                    <a:pt x="841" y="2489"/>
                    <a:pt x="886" y="2482"/>
                    <a:pt x="938" y="2489"/>
                  </a:cubicBezTo>
                  <a:lnTo>
                    <a:pt x="938" y="2489"/>
                  </a:lnTo>
                  <a:cubicBezTo>
                    <a:pt x="977" y="2502"/>
                    <a:pt x="1015" y="2508"/>
                    <a:pt x="1054" y="2521"/>
                  </a:cubicBezTo>
                  <a:cubicBezTo>
                    <a:pt x="1093" y="2540"/>
                    <a:pt x="1106" y="2566"/>
                    <a:pt x="1145" y="2586"/>
                  </a:cubicBezTo>
                  <a:cubicBezTo>
                    <a:pt x="1184" y="2605"/>
                    <a:pt x="1216" y="2598"/>
                    <a:pt x="1268" y="2605"/>
                  </a:cubicBezTo>
                  <a:cubicBezTo>
                    <a:pt x="1332" y="2611"/>
                    <a:pt x="1365" y="2637"/>
                    <a:pt x="1423" y="2657"/>
                  </a:cubicBezTo>
                  <a:cubicBezTo>
                    <a:pt x="1488" y="2676"/>
                    <a:pt x="1533" y="2676"/>
                    <a:pt x="1591" y="2709"/>
                  </a:cubicBezTo>
                  <a:cubicBezTo>
                    <a:pt x="1649" y="2741"/>
                    <a:pt x="1675" y="2779"/>
                    <a:pt x="1733" y="2825"/>
                  </a:cubicBezTo>
                  <a:cubicBezTo>
                    <a:pt x="1766" y="2857"/>
                    <a:pt x="1779" y="2877"/>
                    <a:pt x="1817" y="2896"/>
                  </a:cubicBezTo>
                  <a:cubicBezTo>
                    <a:pt x="1850" y="2915"/>
                    <a:pt x="1876" y="2928"/>
                    <a:pt x="1908" y="2954"/>
                  </a:cubicBezTo>
                  <a:cubicBezTo>
                    <a:pt x="1973" y="3006"/>
                    <a:pt x="2024" y="3019"/>
                    <a:pt x="2102" y="3058"/>
                  </a:cubicBezTo>
                  <a:cubicBezTo>
                    <a:pt x="2115" y="3064"/>
                    <a:pt x="2121" y="3077"/>
                    <a:pt x="2128" y="3090"/>
                  </a:cubicBezTo>
                  <a:cubicBezTo>
                    <a:pt x="2141" y="3116"/>
                    <a:pt x="2147" y="3129"/>
                    <a:pt x="2154" y="3155"/>
                  </a:cubicBezTo>
                  <a:close/>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6" name="Freeform 91">
              <a:extLst>
                <a:ext uri="{FF2B5EF4-FFF2-40B4-BE49-F238E27FC236}">
                  <a16:creationId xmlns:a16="http://schemas.microsoft.com/office/drawing/2014/main" id="{48BF7027-595B-B440-8C39-7C237D69360B}"/>
                </a:ext>
              </a:extLst>
            </p:cNvPr>
            <p:cNvSpPr>
              <a:spLocks noChangeArrowheads="1"/>
            </p:cNvSpPr>
            <p:nvPr/>
          </p:nvSpPr>
          <p:spPr bwMode="auto">
            <a:xfrm>
              <a:off x="13815236" y="9700534"/>
              <a:ext cx="1994809" cy="1735659"/>
            </a:xfrm>
            <a:custGeom>
              <a:avLst/>
              <a:gdLst>
                <a:gd name="T0" fmla="*/ 356 w 2885"/>
                <a:gd name="T1" fmla="*/ 0 h 2510"/>
                <a:gd name="T2" fmla="*/ 530 w 2885"/>
                <a:gd name="T3" fmla="*/ 84 h 2510"/>
                <a:gd name="T4" fmla="*/ 718 w 2885"/>
                <a:gd name="T5" fmla="*/ 265 h 2510"/>
                <a:gd name="T6" fmla="*/ 841 w 2885"/>
                <a:gd name="T7" fmla="*/ 394 h 2510"/>
                <a:gd name="T8" fmla="*/ 1048 w 2885"/>
                <a:gd name="T9" fmla="*/ 472 h 2510"/>
                <a:gd name="T10" fmla="*/ 1261 w 2885"/>
                <a:gd name="T11" fmla="*/ 388 h 2510"/>
                <a:gd name="T12" fmla="*/ 1384 w 2885"/>
                <a:gd name="T13" fmla="*/ 394 h 2510"/>
                <a:gd name="T14" fmla="*/ 1578 w 2885"/>
                <a:gd name="T15" fmla="*/ 478 h 2510"/>
                <a:gd name="T16" fmla="*/ 1791 w 2885"/>
                <a:gd name="T17" fmla="*/ 601 h 2510"/>
                <a:gd name="T18" fmla="*/ 1766 w 2885"/>
                <a:gd name="T19" fmla="*/ 465 h 2510"/>
                <a:gd name="T20" fmla="*/ 1772 w 2885"/>
                <a:gd name="T21" fmla="*/ 304 h 2510"/>
                <a:gd name="T22" fmla="*/ 1791 w 2885"/>
                <a:gd name="T23" fmla="*/ 232 h 2510"/>
                <a:gd name="T24" fmla="*/ 2037 w 2885"/>
                <a:gd name="T25" fmla="*/ 355 h 2510"/>
                <a:gd name="T26" fmla="*/ 2121 w 2885"/>
                <a:gd name="T27" fmla="*/ 569 h 2510"/>
                <a:gd name="T28" fmla="*/ 2289 w 2885"/>
                <a:gd name="T29" fmla="*/ 802 h 2510"/>
                <a:gd name="T30" fmla="*/ 2341 w 2885"/>
                <a:gd name="T31" fmla="*/ 957 h 2510"/>
                <a:gd name="T32" fmla="*/ 2425 w 2885"/>
                <a:gd name="T33" fmla="*/ 1164 h 2510"/>
                <a:gd name="T34" fmla="*/ 2619 w 2885"/>
                <a:gd name="T35" fmla="*/ 1565 h 2510"/>
                <a:gd name="T36" fmla="*/ 2826 w 2885"/>
                <a:gd name="T37" fmla="*/ 2024 h 2510"/>
                <a:gd name="T38" fmla="*/ 2884 w 2885"/>
                <a:gd name="T39" fmla="*/ 2250 h 2510"/>
                <a:gd name="T40" fmla="*/ 2729 w 2885"/>
                <a:gd name="T41" fmla="*/ 2386 h 2510"/>
                <a:gd name="T42" fmla="*/ 2613 w 2885"/>
                <a:gd name="T43" fmla="*/ 2366 h 2510"/>
                <a:gd name="T44" fmla="*/ 2516 w 2885"/>
                <a:gd name="T45" fmla="*/ 2308 h 2510"/>
                <a:gd name="T46" fmla="*/ 2250 w 2885"/>
                <a:gd name="T47" fmla="*/ 2198 h 2510"/>
                <a:gd name="T48" fmla="*/ 2005 w 2885"/>
                <a:gd name="T49" fmla="*/ 2153 h 2510"/>
                <a:gd name="T50" fmla="*/ 1571 w 2885"/>
                <a:gd name="T51" fmla="*/ 2509 h 2510"/>
                <a:gd name="T52" fmla="*/ 1410 w 2885"/>
                <a:gd name="T53" fmla="*/ 2334 h 2510"/>
                <a:gd name="T54" fmla="*/ 1390 w 2885"/>
                <a:gd name="T55" fmla="*/ 2153 h 2510"/>
                <a:gd name="T56" fmla="*/ 1390 w 2885"/>
                <a:gd name="T57" fmla="*/ 2069 h 2510"/>
                <a:gd name="T58" fmla="*/ 1216 w 2885"/>
                <a:gd name="T59" fmla="*/ 1914 h 2510"/>
                <a:gd name="T60" fmla="*/ 976 w 2885"/>
                <a:gd name="T61" fmla="*/ 1830 h 2510"/>
                <a:gd name="T62" fmla="*/ 808 w 2885"/>
                <a:gd name="T63" fmla="*/ 1771 h 2510"/>
                <a:gd name="T64" fmla="*/ 666 w 2885"/>
                <a:gd name="T65" fmla="*/ 1675 h 2510"/>
                <a:gd name="T66" fmla="*/ 685 w 2885"/>
                <a:gd name="T67" fmla="*/ 1616 h 2510"/>
                <a:gd name="T68" fmla="*/ 459 w 2885"/>
                <a:gd name="T69" fmla="*/ 1545 h 2510"/>
                <a:gd name="T70" fmla="*/ 375 w 2885"/>
                <a:gd name="T71" fmla="*/ 1558 h 2510"/>
                <a:gd name="T72" fmla="*/ 285 w 2885"/>
                <a:gd name="T73" fmla="*/ 1429 h 2510"/>
                <a:gd name="T74" fmla="*/ 162 w 2885"/>
                <a:gd name="T75" fmla="*/ 1299 h 2510"/>
                <a:gd name="T76" fmla="*/ 492 w 2885"/>
                <a:gd name="T77" fmla="*/ 931 h 2510"/>
                <a:gd name="T78" fmla="*/ 155 w 2885"/>
                <a:gd name="T79" fmla="*/ 1151 h 2510"/>
                <a:gd name="T80" fmla="*/ 0 w 2885"/>
                <a:gd name="T81" fmla="*/ 1196 h 2510"/>
                <a:gd name="T82" fmla="*/ 26 w 2885"/>
                <a:gd name="T83" fmla="*/ 1138 h 2510"/>
                <a:gd name="T84" fmla="*/ 90 w 2885"/>
                <a:gd name="T85" fmla="*/ 1106 h 2510"/>
                <a:gd name="T86" fmla="*/ 65 w 2885"/>
                <a:gd name="T87" fmla="*/ 1041 h 2510"/>
                <a:gd name="T88" fmla="*/ 6 w 2885"/>
                <a:gd name="T89" fmla="*/ 989 h 2510"/>
                <a:gd name="T90" fmla="*/ 52 w 2885"/>
                <a:gd name="T91" fmla="*/ 840 h 2510"/>
                <a:gd name="T92" fmla="*/ 129 w 2885"/>
                <a:gd name="T93" fmla="*/ 692 h 2510"/>
                <a:gd name="T94" fmla="*/ 200 w 2885"/>
                <a:gd name="T95" fmla="*/ 653 h 2510"/>
                <a:gd name="T96" fmla="*/ 226 w 2885"/>
                <a:gd name="T97" fmla="*/ 498 h 2510"/>
                <a:gd name="T98" fmla="*/ 272 w 2885"/>
                <a:gd name="T99" fmla="*/ 239 h 2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85" h="2510">
                  <a:moveTo>
                    <a:pt x="356" y="0"/>
                  </a:moveTo>
                  <a:lnTo>
                    <a:pt x="356" y="0"/>
                  </a:lnTo>
                  <a:cubicBezTo>
                    <a:pt x="407" y="19"/>
                    <a:pt x="433" y="19"/>
                    <a:pt x="479" y="32"/>
                  </a:cubicBezTo>
                  <a:cubicBezTo>
                    <a:pt x="504" y="38"/>
                    <a:pt x="511" y="64"/>
                    <a:pt x="530" y="84"/>
                  </a:cubicBezTo>
                  <a:cubicBezTo>
                    <a:pt x="556" y="110"/>
                    <a:pt x="576" y="129"/>
                    <a:pt x="601" y="161"/>
                  </a:cubicBezTo>
                  <a:cubicBezTo>
                    <a:pt x="640" y="207"/>
                    <a:pt x="679" y="226"/>
                    <a:pt x="718" y="265"/>
                  </a:cubicBezTo>
                  <a:cubicBezTo>
                    <a:pt x="744" y="297"/>
                    <a:pt x="744" y="323"/>
                    <a:pt x="769" y="355"/>
                  </a:cubicBezTo>
                  <a:cubicBezTo>
                    <a:pt x="789" y="381"/>
                    <a:pt x="815" y="381"/>
                    <a:pt x="841" y="394"/>
                  </a:cubicBezTo>
                  <a:cubicBezTo>
                    <a:pt x="886" y="414"/>
                    <a:pt x="918" y="426"/>
                    <a:pt x="970" y="439"/>
                  </a:cubicBezTo>
                  <a:cubicBezTo>
                    <a:pt x="996" y="452"/>
                    <a:pt x="1015" y="472"/>
                    <a:pt x="1048" y="472"/>
                  </a:cubicBezTo>
                  <a:cubicBezTo>
                    <a:pt x="1080" y="472"/>
                    <a:pt x="1093" y="452"/>
                    <a:pt x="1125" y="439"/>
                  </a:cubicBezTo>
                  <a:cubicBezTo>
                    <a:pt x="1177" y="420"/>
                    <a:pt x="1209" y="407"/>
                    <a:pt x="1261" y="388"/>
                  </a:cubicBezTo>
                  <a:cubicBezTo>
                    <a:pt x="1294" y="381"/>
                    <a:pt x="1313" y="362"/>
                    <a:pt x="1345" y="362"/>
                  </a:cubicBezTo>
                  <a:cubicBezTo>
                    <a:pt x="1364" y="362"/>
                    <a:pt x="1371" y="381"/>
                    <a:pt x="1384" y="394"/>
                  </a:cubicBezTo>
                  <a:cubicBezTo>
                    <a:pt x="1416" y="414"/>
                    <a:pt x="1436" y="420"/>
                    <a:pt x="1475" y="433"/>
                  </a:cubicBezTo>
                  <a:cubicBezTo>
                    <a:pt x="1513" y="446"/>
                    <a:pt x="1539" y="459"/>
                    <a:pt x="1578" y="478"/>
                  </a:cubicBezTo>
                  <a:cubicBezTo>
                    <a:pt x="1617" y="504"/>
                    <a:pt x="1649" y="504"/>
                    <a:pt x="1688" y="536"/>
                  </a:cubicBezTo>
                  <a:cubicBezTo>
                    <a:pt x="1720" y="569"/>
                    <a:pt x="1746" y="601"/>
                    <a:pt x="1791" y="601"/>
                  </a:cubicBezTo>
                  <a:cubicBezTo>
                    <a:pt x="1804" y="601"/>
                    <a:pt x="1811" y="595"/>
                    <a:pt x="1824" y="595"/>
                  </a:cubicBezTo>
                  <a:cubicBezTo>
                    <a:pt x="1766" y="465"/>
                    <a:pt x="1766" y="465"/>
                    <a:pt x="1766" y="465"/>
                  </a:cubicBezTo>
                  <a:cubicBezTo>
                    <a:pt x="1785" y="439"/>
                    <a:pt x="1798" y="414"/>
                    <a:pt x="1798" y="381"/>
                  </a:cubicBezTo>
                  <a:cubicBezTo>
                    <a:pt x="1798" y="349"/>
                    <a:pt x="1772" y="336"/>
                    <a:pt x="1772" y="304"/>
                  </a:cubicBezTo>
                  <a:cubicBezTo>
                    <a:pt x="1772" y="278"/>
                    <a:pt x="1785" y="258"/>
                    <a:pt x="1791" y="232"/>
                  </a:cubicBezTo>
                  <a:lnTo>
                    <a:pt x="1791" y="232"/>
                  </a:lnTo>
                  <a:cubicBezTo>
                    <a:pt x="1811" y="245"/>
                    <a:pt x="1830" y="252"/>
                    <a:pt x="1850" y="265"/>
                  </a:cubicBezTo>
                  <a:cubicBezTo>
                    <a:pt x="1921" y="304"/>
                    <a:pt x="1966" y="310"/>
                    <a:pt x="2037" y="355"/>
                  </a:cubicBezTo>
                  <a:cubicBezTo>
                    <a:pt x="2102" y="394"/>
                    <a:pt x="2134" y="452"/>
                    <a:pt x="2134" y="530"/>
                  </a:cubicBezTo>
                  <a:cubicBezTo>
                    <a:pt x="2134" y="549"/>
                    <a:pt x="2121" y="556"/>
                    <a:pt x="2121" y="569"/>
                  </a:cubicBezTo>
                  <a:cubicBezTo>
                    <a:pt x="2121" y="601"/>
                    <a:pt x="2147" y="607"/>
                    <a:pt x="2160" y="640"/>
                  </a:cubicBezTo>
                  <a:cubicBezTo>
                    <a:pt x="2199" y="711"/>
                    <a:pt x="2238" y="743"/>
                    <a:pt x="2289" y="802"/>
                  </a:cubicBezTo>
                  <a:cubicBezTo>
                    <a:pt x="2322" y="834"/>
                    <a:pt x="2348" y="860"/>
                    <a:pt x="2348" y="905"/>
                  </a:cubicBezTo>
                  <a:cubicBezTo>
                    <a:pt x="2348" y="924"/>
                    <a:pt x="2341" y="937"/>
                    <a:pt x="2341" y="957"/>
                  </a:cubicBezTo>
                  <a:cubicBezTo>
                    <a:pt x="2341" y="983"/>
                    <a:pt x="2341" y="995"/>
                    <a:pt x="2341" y="1021"/>
                  </a:cubicBezTo>
                  <a:cubicBezTo>
                    <a:pt x="2380" y="1073"/>
                    <a:pt x="2393" y="1106"/>
                    <a:pt x="2425" y="1164"/>
                  </a:cubicBezTo>
                  <a:cubicBezTo>
                    <a:pt x="2484" y="1261"/>
                    <a:pt x="2529" y="1312"/>
                    <a:pt x="2574" y="1416"/>
                  </a:cubicBezTo>
                  <a:cubicBezTo>
                    <a:pt x="2600" y="1468"/>
                    <a:pt x="2593" y="1513"/>
                    <a:pt x="2619" y="1565"/>
                  </a:cubicBezTo>
                  <a:cubicBezTo>
                    <a:pt x="2658" y="1649"/>
                    <a:pt x="2697" y="1687"/>
                    <a:pt x="2729" y="1771"/>
                  </a:cubicBezTo>
                  <a:cubicBezTo>
                    <a:pt x="2774" y="1862"/>
                    <a:pt x="2787" y="1920"/>
                    <a:pt x="2826" y="2024"/>
                  </a:cubicBezTo>
                  <a:cubicBezTo>
                    <a:pt x="2852" y="2095"/>
                    <a:pt x="2884" y="2134"/>
                    <a:pt x="2884" y="2211"/>
                  </a:cubicBezTo>
                  <a:cubicBezTo>
                    <a:pt x="2884" y="2250"/>
                    <a:pt x="2884" y="2250"/>
                    <a:pt x="2884" y="2250"/>
                  </a:cubicBezTo>
                  <a:cubicBezTo>
                    <a:pt x="2884" y="2289"/>
                    <a:pt x="2884" y="2321"/>
                    <a:pt x="2859" y="2347"/>
                  </a:cubicBezTo>
                  <a:cubicBezTo>
                    <a:pt x="2826" y="2386"/>
                    <a:pt x="2781" y="2386"/>
                    <a:pt x="2729" y="2386"/>
                  </a:cubicBezTo>
                  <a:cubicBezTo>
                    <a:pt x="2684" y="2386"/>
                    <a:pt x="2684" y="2386"/>
                    <a:pt x="2684" y="2386"/>
                  </a:cubicBezTo>
                  <a:cubicBezTo>
                    <a:pt x="2658" y="2386"/>
                    <a:pt x="2639" y="2373"/>
                    <a:pt x="2613" y="2366"/>
                  </a:cubicBezTo>
                  <a:cubicBezTo>
                    <a:pt x="2587" y="2366"/>
                    <a:pt x="2568" y="2373"/>
                    <a:pt x="2548" y="2354"/>
                  </a:cubicBezTo>
                  <a:cubicBezTo>
                    <a:pt x="2529" y="2341"/>
                    <a:pt x="2529" y="2321"/>
                    <a:pt x="2516" y="2308"/>
                  </a:cubicBezTo>
                  <a:cubicBezTo>
                    <a:pt x="2464" y="2257"/>
                    <a:pt x="2432" y="2218"/>
                    <a:pt x="2361" y="2211"/>
                  </a:cubicBezTo>
                  <a:cubicBezTo>
                    <a:pt x="2322" y="2205"/>
                    <a:pt x="2296" y="2211"/>
                    <a:pt x="2250" y="2198"/>
                  </a:cubicBezTo>
                  <a:cubicBezTo>
                    <a:pt x="2231" y="2198"/>
                    <a:pt x="2225" y="2185"/>
                    <a:pt x="2205" y="2179"/>
                  </a:cubicBezTo>
                  <a:cubicBezTo>
                    <a:pt x="2128" y="2153"/>
                    <a:pt x="2082" y="2153"/>
                    <a:pt x="2005" y="2153"/>
                  </a:cubicBezTo>
                  <a:cubicBezTo>
                    <a:pt x="1843" y="2153"/>
                    <a:pt x="1759" y="2257"/>
                    <a:pt x="1656" y="2379"/>
                  </a:cubicBezTo>
                  <a:cubicBezTo>
                    <a:pt x="1617" y="2431"/>
                    <a:pt x="1617" y="2477"/>
                    <a:pt x="1571" y="2509"/>
                  </a:cubicBezTo>
                  <a:cubicBezTo>
                    <a:pt x="1539" y="2477"/>
                    <a:pt x="1533" y="2451"/>
                    <a:pt x="1500" y="2418"/>
                  </a:cubicBezTo>
                  <a:cubicBezTo>
                    <a:pt x="1468" y="2379"/>
                    <a:pt x="1436" y="2373"/>
                    <a:pt x="1410" y="2334"/>
                  </a:cubicBezTo>
                  <a:cubicBezTo>
                    <a:pt x="1384" y="2295"/>
                    <a:pt x="1390" y="2263"/>
                    <a:pt x="1390" y="2211"/>
                  </a:cubicBezTo>
                  <a:cubicBezTo>
                    <a:pt x="1390" y="2153"/>
                    <a:pt x="1390" y="2153"/>
                    <a:pt x="1390" y="2153"/>
                  </a:cubicBezTo>
                  <a:cubicBezTo>
                    <a:pt x="1390" y="2147"/>
                    <a:pt x="1390" y="2147"/>
                    <a:pt x="1390" y="2140"/>
                  </a:cubicBezTo>
                  <a:cubicBezTo>
                    <a:pt x="1390" y="2114"/>
                    <a:pt x="1390" y="2101"/>
                    <a:pt x="1390" y="2069"/>
                  </a:cubicBezTo>
                  <a:cubicBezTo>
                    <a:pt x="1390" y="2024"/>
                    <a:pt x="1332" y="2017"/>
                    <a:pt x="1294" y="1991"/>
                  </a:cubicBezTo>
                  <a:cubicBezTo>
                    <a:pt x="1248" y="1985"/>
                    <a:pt x="1235" y="1953"/>
                    <a:pt x="1216" y="1914"/>
                  </a:cubicBezTo>
                  <a:cubicBezTo>
                    <a:pt x="1209" y="1933"/>
                    <a:pt x="1209" y="1946"/>
                    <a:pt x="1203" y="1966"/>
                  </a:cubicBezTo>
                  <a:cubicBezTo>
                    <a:pt x="1099" y="1933"/>
                    <a:pt x="1061" y="1888"/>
                    <a:pt x="976" y="1830"/>
                  </a:cubicBezTo>
                  <a:cubicBezTo>
                    <a:pt x="944" y="1804"/>
                    <a:pt x="925" y="1771"/>
                    <a:pt x="886" y="1771"/>
                  </a:cubicBezTo>
                  <a:cubicBezTo>
                    <a:pt x="808" y="1771"/>
                    <a:pt x="808" y="1771"/>
                    <a:pt x="808" y="1771"/>
                  </a:cubicBezTo>
                  <a:cubicBezTo>
                    <a:pt x="776" y="1771"/>
                    <a:pt x="776" y="1739"/>
                    <a:pt x="750" y="1713"/>
                  </a:cubicBezTo>
                  <a:cubicBezTo>
                    <a:pt x="724" y="1694"/>
                    <a:pt x="699" y="1687"/>
                    <a:pt x="666" y="1675"/>
                  </a:cubicBezTo>
                  <a:cubicBezTo>
                    <a:pt x="679" y="1636"/>
                    <a:pt x="718" y="1629"/>
                    <a:pt x="737" y="1590"/>
                  </a:cubicBezTo>
                  <a:cubicBezTo>
                    <a:pt x="718" y="1603"/>
                    <a:pt x="711" y="1616"/>
                    <a:pt x="685" y="1616"/>
                  </a:cubicBezTo>
                  <a:cubicBezTo>
                    <a:pt x="660" y="1616"/>
                    <a:pt x="653" y="1590"/>
                    <a:pt x="627" y="1584"/>
                  </a:cubicBezTo>
                  <a:cubicBezTo>
                    <a:pt x="563" y="1558"/>
                    <a:pt x="524" y="1545"/>
                    <a:pt x="459" y="1545"/>
                  </a:cubicBezTo>
                  <a:cubicBezTo>
                    <a:pt x="407" y="1545"/>
                    <a:pt x="407" y="1545"/>
                    <a:pt x="407" y="1545"/>
                  </a:cubicBezTo>
                  <a:cubicBezTo>
                    <a:pt x="394" y="1545"/>
                    <a:pt x="388" y="1558"/>
                    <a:pt x="375" y="1558"/>
                  </a:cubicBezTo>
                  <a:cubicBezTo>
                    <a:pt x="349" y="1558"/>
                    <a:pt x="343" y="1526"/>
                    <a:pt x="336" y="1506"/>
                  </a:cubicBezTo>
                  <a:cubicBezTo>
                    <a:pt x="323" y="1468"/>
                    <a:pt x="310" y="1455"/>
                    <a:pt x="285" y="1429"/>
                  </a:cubicBezTo>
                  <a:cubicBezTo>
                    <a:pt x="259" y="1397"/>
                    <a:pt x="239" y="1383"/>
                    <a:pt x="213" y="1358"/>
                  </a:cubicBezTo>
                  <a:cubicBezTo>
                    <a:pt x="194" y="1332"/>
                    <a:pt x="162" y="1325"/>
                    <a:pt x="162" y="1299"/>
                  </a:cubicBezTo>
                  <a:cubicBezTo>
                    <a:pt x="162" y="1209"/>
                    <a:pt x="246" y="1170"/>
                    <a:pt x="330" y="1125"/>
                  </a:cubicBezTo>
                  <a:cubicBezTo>
                    <a:pt x="414" y="1080"/>
                    <a:pt x="459" y="1028"/>
                    <a:pt x="492" y="931"/>
                  </a:cubicBezTo>
                  <a:cubicBezTo>
                    <a:pt x="414" y="983"/>
                    <a:pt x="369" y="1002"/>
                    <a:pt x="291" y="1054"/>
                  </a:cubicBezTo>
                  <a:cubicBezTo>
                    <a:pt x="239" y="1086"/>
                    <a:pt x="207" y="1106"/>
                    <a:pt x="155" y="1151"/>
                  </a:cubicBezTo>
                  <a:cubicBezTo>
                    <a:pt x="136" y="1170"/>
                    <a:pt x="142" y="1215"/>
                    <a:pt x="110" y="1215"/>
                  </a:cubicBezTo>
                  <a:cubicBezTo>
                    <a:pt x="65" y="1215"/>
                    <a:pt x="32" y="1202"/>
                    <a:pt x="0" y="1196"/>
                  </a:cubicBezTo>
                  <a:lnTo>
                    <a:pt x="0" y="1196"/>
                  </a:lnTo>
                  <a:cubicBezTo>
                    <a:pt x="6" y="1177"/>
                    <a:pt x="6" y="1151"/>
                    <a:pt x="26" y="1138"/>
                  </a:cubicBezTo>
                  <a:cubicBezTo>
                    <a:pt x="39" y="1125"/>
                    <a:pt x="58" y="1131"/>
                    <a:pt x="78" y="1118"/>
                  </a:cubicBezTo>
                  <a:cubicBezTo>
                    <a:pt x="84" y="1118"/>
                    <a:pt x="90" y="1118"/>
                    <a:pt x="90" y="1106"/>
                  </a:cubicBezTo>
                  <a:cubicBezTo>
                    <a:pt x="90" y="1093"/>
                    <a:pt x="84" y="1086"/>
                    <a:pt x="78" y="1073"/>
                  </a:cubicBezTo>
                  <a:cubicBezTo>
                    <a:pt x="78" y="1060"/>
                    <a:pt x="71" y="1047"/>
                    <a:pt x="65" y="1041"/>
                  </a:cubicBezTo>
                  <a:cubicBezTo>
                    <a:pt x="45" y="1021"/>
                    <a:pt x="26" y="1028"/>
                    <a:pt x="13" y="1015"/>
                  </a:cubicBezTo>
                  <a:cubicBezTo>
                    <a:pt x="6" y="1008"/>
                    <a:pt x="6" y="1002"/>
                    <a:pt x="6" y="989"/>
                  </a:cubicBezTo>
                  <a:cubicBezTo>
                    <a:pt x="6" y="950"/>
                    <a:pt x="32" y="931"/>
                    <a:pt x="45" y="892"/>
                  </a:cubicBezTo>
                  <a:cubicBezTo>
                    <a:pt x="52" y="873"/>
                    <a:pt x="52" y="860"/>
                    <a:pt x="52" y="840"/>
                  </a:cubicBezTo>
                  <a:cubicBezTo>
                    <a:pt x="58" y="821"/>
                    <a:pt x="71" y="808"/>
                    <a:pt x="78" y="789"/>
                  </a:cubicBezTo>
                  <a:cubicBezTo>
                    <a:pt x="90" y="750"/>
                    <a:pt x="90" y="718"/>
                    <a:pt x="129" y="692"/>
                  </a:cubicBezTo>
                  <a:lnTo>
                    <a:pt x="129" y="692"/>
                  </a:lnTo>
                  <a:cubicBezTo>
                    <a:pt x="155" y="672"/>
                    <a:pt x="181" y="679"/>
                    <a:pt x="200" y="653"/>
                  </a:cubicBezTo>
                  <a:cubicBezTo>
                    <a:pt x="220" y="633"/>
                    <a:pt x="226" y="614"/>
                    <a:pt x="226" y="588"/>
                  </a:cubicBezTo>
                  <a:cubicBezTo>
                    <a:pt x="226" y="498"/>
                    <a:pt x="226" y="498"/>
                    <a:pt x="226" y="498"/>
                  </a:cubicBezTo>
                  <a:cubicBezTo>
                    <a:pt x="226" y="420"/>
                    <a:pt x="213" y="375"/>
                    <a:pt x="239" y="304"/>
                  </a:cubicBezTo>
                  <a:cubicBezTo>
                    <a:pt x="252" y="278"/>
                    <a:pt x="259" y="265"/>
                    <a:pt x="272" y="239"/>
                  </a:cubicBezTo>
                  <a:cubicBezTo>
                    <a:pt x="304" y="142"/>
                    <a:pt x="343" y="103"/>
                    <a:pt x="356" y="0"/>
                  </a:cubicBezTo>
                </a:path>
              </a:pathLst>
            </a:custGeom>
            <a:solidFill>
              <a:schemeClr val="accent3"/>
            </a:solidFill>
            <a:ln w="28575" cap="flat" cmpd="sng">
              <a:solidFill>
                <a:schemeClr val="bg1"/>
              </a:solidFill>
              <a:bevel/>
              <a:headEnd/>
              <a:tailEnd/>
            </a:ln>
            <a:effectLst/>
          </p:spPr>
          <p:txBody>
            <a:bodyPr wrap="none" anchor="ctr"/>
            <a:lstStyle/>
            <a:p>
              <a:endParaRPr lang="en-US" dirty="0">
                <a:latin typeface="Lato Regular" charset="0"/>
              </a:endParaRPr>
            </a:p>
          </p:txBody>
        </p:sp>
        <p:sp>
          <p:nvSpPr>
            <p:cNvPr id="57" name="Freeform 92">
              <a:extLst>
                <a:ext uri="{FF2B5EF4-FFF2-40B4-BE49-F238E27FC236}">
                  <a16:creationId xmlns:a16="http://schemas.microsoft.com/office/drawing/2014/main" id="{570AC32C-54F1-FF4A-BAC4-083E86F29C1A}"/>
                </a:ext>
              </a:extLst>
            </p:cNvPr>
            <p:cNvSpPr>
              <a:spLocks noChangeArrowheads="1"/>
            </p:cNvSpPr>
            <p:nvPr/>
          </p:nvSpPr>
          <p:spPr bwMode="auto">
            <a:xfrm>
              <a:off x="12909337" y="9578521"/>
              <a:ext cx="82353" cy="82361"/>
            </a:xfrm>
            <a:custGeom>
              <a:avLst/>
              <a:gdLst>
                <a:gd name="T0" fmla="*/ 116 w 117"/>
                <a:gd name="T1" fmla="*/ 0 h 118"/>
                <a:gd name="T2" fmla="*/ 116 w 117"/>
                <a:gd name="T3" fmla="*/ 0 h 118"/>
                <a:gd name="T4" fmla="*/ 84 w 117"/>
                <a:gd name="T5" fmla="*/ 13 h 118"/>
                <a:gd name="T6" fmla="*/ 45 w 117"/>
                <a:gd name="T7" fmla="*/ 6 h 118"/>
                <a:gd name="T8" fmla="*/ 13 w 117"/>
                <a:gd name="T9" fmla="*/ 0 h 118"/>
                <a:gd name="T10" fmla="*/ 0 w 117"/>
                <a:gd name="T11" fmla="*/ 32 h 118"/>
                <a:gd name="T12" fmla="*/ 6 w 117"/>
                <a:gd name="T13" fmla="*/ 65 h 118"/>
                <a:gd name="T14" fmla="*/ 13 w 117"/>
                <a:gd name="T15" fmla="*/ 71 h 118"/>
                <a:gd name="T16" fmla="*/ 25 w 117"/>
                <a:gd name="T17" fmla="*/ 84 h 118"/>
                <a:gd name="T18" fmla="*/ 45 w 117"/>
                <a:gd name="T19" fmla="*/ 97 h 118"/>
                <a:gd name="T20" fmla="*/ 58 w 117"/>
                <a:gd name="T21" fmla="*/ 103 h 118"/>
                <a:gd name="T22" fmla="*/ 64 w 117"/>
                <a:gd name="T23" fmla="*/ 117 h 118"/>
                <a:gd name="T24" fmla="*/ 84 w 117"/>
                <a:gd name="T25" fmla="*/ 110 h 118"/>
                <a:gd name="T26" fmla="*/ 97 w 117"/>
                <a:gd name="T27" fmla="*/ 97 h 118"/>
                <a:gd name="T28" fmla="*/ 97 w 117"/>
                <a:gd name="T29" fmla="*/ 84 h 118"/>
                <a:gd name="T30" fmla="*/ 103 w 117"/>
                <a:gd name="T31" fmla="*/ 78 h 118"/>
                <a:gd name="T32" fmla="*/ 103 w 117"/>
                <a:gd name="T33" fmla="*/ 65 h 118"/>
                <a:gd name="T34" fmla="*/ 109 w 117"/>
                <a:gd name="T35" fmla="*/ 45 h 118"/>
                <a:gd name="T36" fmla="*/ 116 w 117"/>
                <a:gd name="T37" fmla="*/ 45 h 118"/>
                <a:gd name="T38" fmla="*/ 116 w 117"/>
                <a:gd name="T39"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7" h="118">
                  <a:moveTo>
                    <a:pt x="116" y="0"/>
                  </a:moveTo>
                  <a:lnTo>
                    <a:pt x="116" y="0"/>
                  </a:lnTo>
                  <a:cubicBezTo>
                    <a:pt x="103" y="6"/>
                    <a:pt x="97" y="13"/>
                    <a:pt x="84" y="13"/>
                  </a:cubicBezTo>
                  <a:cubicBezTo>
                    <a:pt x="71" y="13"/>
                    <a:pt x="58" y="13"/>
                    <a:pt x="45" y="6"/>
                  </a:cubicBezTo>
                  <a:cubicBezTo>
                    <a:pt x="32" y="0"/>
                    <a:pt x="25" y="0"/>
                    <a:pt x="13" y="0"/>
                  </a:cubicBezTo>
                  <a:cubicBezTo>
                    <a:pt x="0" y="6"/>
                    <a:pt x="0" y="19"/>
                    <a:pt x="0" y="32"/>
                  </a:cubicBezTo>
                  <a:cubicBezTo>
                    <a:pt x="0" y="45"/>
                    <a:pt x="0" y="65"/>
                    <a:pt x="6" y="65"/>
                  </a:cubicBezTo>
                  <a:cubicBezTo>
                    <a:pt x="13" y="71"/>
                    <a:pt x="13" y="71"/>
                    <a:pt x="13" y="71"/>
                  </a:cubicBezTo>
                  <a:cubicBezTo>
                    <a:pt x="13" y="78"/>
                    <a:pt x="19" y="78"/>
                    <a:pt x="25" y="84"/>
                  </a:cubicBezTo>
                  <a:cubicBezTo>
                    <a:pt x="32" y="91"/>
                    <a:pt x="38" y="91"/>
                    <a:pt x="45" y="97"/>
                  </a:cubicBezTo>
                  <a:cubicBezTo>
                    <a:pt x="51" y="103"/>
                    <a:pt x="45" y="103"/>
                    <a:pt x="58" y="103"/>
                  </a:cubicBezTo>
                  <a:cubicBezTo>
                    <a:pt x="58" y="110"/>
                    <a:pt x="58" y="110"/>
                    <a:pt x="64" y="117"/>
                  </a:cubicBezTo>
                  <a:cubicBezTo>
                    <a:pt x="71" y="117"/>
                    <a:pt x="84" y="110"/>
                    <a:pt x="84" y="110"/>
                  </a:cubicBezTo>
                  <a:cubicBezTo>
                    <a:pt x="90" y="103"/>
                    <a:pt x="90" y="103"/>
                    <a:pt x="97" y="97"/>
                  </a:cubicBezTo>
                  <a:cubicBezTo>
                    <a:pt x="97" y="91"/>
                    <a:pt x="97" y="84"/>
                    <a:pt x="97" y="84"/>
                  </a:cubicBezTo>
                  <a:cubicBezTo>
                    <a:pt x="103" y="78"/>
                    <a:pt x="97" y="78"/>
                    <a:pt x="103" y="78"/>
                  </a:cubicBezTo>
                  <a:cubicBezTo>
                    <a:pt x="109" y="71"/>
                    <a:pt x="103" y="71"/>
                    <a:pt x="103" y="65"/>
                  </a:cubicBezTo>
                  <a:cubicBezTo>
                    <a:pt x="103" y="58"/>
                    <a:pt x="109" y="52"/>
                    <a:pt x="109" y="45"/>
                  </a:cubicBezTo>
                  <a:cubicBezTo>
                    <a:pt x="116" y="45"/>
                    <a:pt x="116" y="45"/>
                    <a:pt x="116" y="45"/>
                  </a:cubicBezTo>
                  <a:lnTo>
                    <a:pt x="116" y="0"/>
                  </a:ln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9" name="Freeform 93">
              <a:extLst>
                <a:ext uri="{FF2B5EF4-FFF2-40B4-BE49-F238E27FC236}">
                  <a16:creationId xmlns:a16="http://schemas.microsoft.com/office/drawing/2014/main" id="{36AF4725-6581-C648-9CEC-3B5470DCC18D}"/>
                </a:ext>
              </a:extLst>
            </p:cNvPr>
            <p:cNvSpPr>
              <a:spLocks noChangeArrowheads="1"/>
            </p:cNvSpPr>
            <p:nvPr/>
          </p:nvSpPr>
          <p:spPr bwMode="auto">
            <a:xfrm>
              <a:off x="12857483" y="9276536"/>
              <a:ext cx="170809" cy="234877"/>
            </a:xfrm>
            <a:custGeom>
              <a:avLst/>
              <a:gdLst>
                <a:gd name="T0" fmla="*/ 213 w 247"/>
                <a:gd name="T1" fmla="*/ 33 h 338"/>
                <a:gd name="T2" fmla="*/ 213 w 247"/>
                <a:gd name="T3" fmla="*/ 33 h 338"/>
                <a:gd name="T4" fmla="*/ 110 w 247"/>
                <a:gd name="T5" fmla="*/ 0 h 338"/>
                <a:gd name="T6" fmla="*/ 39 w 247"/>
                <a:gd name="T7" fmla="*/ 65 h 338"/>
                <a:gd name="T8" fmla="*/ 39 w 247"/>
                <a:gd name="T9" fmla="*/ 97 h 338"/>
                <a:gd name="T10" fmla="*/ 0 w 247"/>
                <a:gd name="T11" fmla="*/ 162 h 338"/>
                <a:gd name="T12" fmla="*/ 32 w 247"/>
                <a:gd name="T13" fmla="*/ 220 h 338"/>
                <a:gd name="T14" fmla="*/ 58 w 247"/>
                <a:gd name="T15" fmla="*/ 272 h 338"/>
                <a:gd name="T16" fmla="*/ 78 w 247"/>
                <a:gd name="T17" fmla="*/ 291 h 338"/>
                <a:gd name="T18" fmla="*/ 116 w 247"/>
                <a:gd name="T19" fmla="*/ 337 h 338"/>
                <a:gd name="T20" fmla="*/ 194 w 247"/>
                <a:gd name="T21" fmla="*/ 291 h 338"/>
                <a:gd name="T22" fmla="*/ 246 w 247"/>
                <a:gd name="T23" fmla="*/ 130 h 338"/>
                <a:gd name="T24" fmla="*/ 239 w 247"/>
                <a:gd name="T25" fmla="*/ 97 h 338"/>
                <a:gd name="T26" fmla="*/ 246 w 247"/>
                <a:gd name="T27" fmla="*/ 78 h 338"/>
                <a:gd name="T28" fmla="*/ 213 w 247"/>
                <a:gd name="T29" fmla="*/ 33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7" h="338">
                  <a:moveTo>
                    <a:pt x="213" y="33"/>
                  </a:moveTo>
                  <a:lnTo>
                    <a:pt x="213" y="33"/>
                  </a:lnTo>
                  <a:cubicBezTo>
                    <a:pt x="175" y="13"/>
                    <a:pt x="155" y="0"/>
                    <a:pt x="110" y="0"/>
                  </a:cubicBezTo>
                  <a:cubicBezTo>
                    <a:pt x="71" y="0"/>
                    <a:pt x="39" y="26"/>
                    <a:pt x="39" y="65"/>
                  </a:cubicBezTo>
                  <a:cubicBezTo>
                    <a:pt x="39" y="78"/>
                    <a:pt x="39" y="84"/>
                    <a:pt x="39" y="97"/>
                  </a:cubicBezTo>
                  <a:cubicBezTo>
                    <a:pt x="32" y="123"/>
                    <a:pt x="0" y="136"/>
                    <a:pt x="0" y="162"/>
                  </a:cubicBezTo>
                  <a:cubicBezTo>
                    <a:pt x="0" y="188"/>
                    <a:pt x="19" y="201"/>
                    <a:pt x="32" y="220"/>
                  </a:cubicBezTo>
                  <a:cubicBezTo>
                    <a:pt x="45" y="239"/>
                    <a:pt x="45" y="253"/>
                    <a:pt x="58" y="272"/>
                  </a:cubicBezTo>
                  <a:cubicBezTo>
                    <a:pt x="65" y="278"/>
                    <a:pt x="71" y="285"/>
                    <a:pt x="78" y="291"/>
                  </a:cubicBezTo>
                  <a:cubicBezTo>
                    <a:pt x="91" y="311"/>
                    <a:pt x="97" y="337"/>
                    <a:pt x="116" y="337"/>
                  </a:cubicBezTo>
                  <a:cubicBezTo>
                    <a:pt x="155" y="337"/>
                    <a:pt x="168" y="311"/>
                    <a:pt x="194" y="291"/>
                  </a:cubicBezTo>
                  <a:cubicBezTo>
                    <a:pt x="239" y="246"/>
                    <a:pt x="246" y="194"/>
                    <a:pt x="246" y="130"/>
                  </a:cubicBezTo>
                  <a:cubicBezTo>
                    <a:pt x="246" y="117"/>
                    <a:pt x="239" y="110"/>
                    <a:pt x="239" y="97"/>
                  </a:cubicBezTo>
                  <a:cubicBezTo>
                    <a:pt x="239" y="84"/>
                    <a:pt x="246" y="84"/>
                    <a:pt x="246" y="78"/>
                  </a:cubicBezTo>
                  <a:cubicBezTo>
                    <a:pt x="246" y="65"/>
                    <a:pt x="220" y="46"/>
                    <a:pt x="213" y="33"/>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nvGrpSpPr>
            <p:cNvPr id="60" name="Group 59">
              <a:extLst>
                <a:ext uri="{FF2B5EF4-FFF2-40B4-BE49-F238E27FC236}">
                  <a16:creationId xmlns:a16="http://schemas.microsoft.com/office/drawing/2014/main" id="{6D79C00A-931E-AE4F-A17B-D53F8A65930E}"/>
                </a:ext>
              </a:extLst>
            </p:cNvPr>
            <p:cNvGrpSpPr/>
            <p:nvPr/>
          </p:nvGrpSpPr>
          <p:grpSpPr>
            <a:xfrm>
              <a:off x="15608731" y="2790634"/>
              <a:ext cx="6705712" cy="4498587"/>
              <a:chOff x="12446782" y="2278607"/>
              <a:chExt cx="10282453" cy="6898076"/>
            </a:xfrm>
            <a:grpFill/>
          </p:grpSpPr>
          <p:sp>
            <p:nvSpPr>
              <p:cNvPr id="61" name="Freeform 79">
                <a:extLst>
                  <a:ext uri="{FF2B5EF4-FFF2-40B4-BE49-F238E27FC236}">
                    <a16:creationId xmlns:a16="http://schemas.microsoft.com/office/drawing/2014/main" id="{0939F628-A6EC-7446-827C-C8AC88B5343E}"/>
                  </a:ext>
                </a:extLst>
              </p:cNvPr>
              <p:cNvSpPr>
                <a:spLocks noChangeArrowheads="1"/>
              </p:cNvSpPr>
              <p:nvPr/>
            </p:nvSpPr>
            <p:spPr bwMode="auto">
              <a:xfrm>
                <a:off x="18638318" y="2278607"/>
                <a:ext cx="4090917" cy="3438007"/>
              </a:xfrm>
              <a:custGeom>
                <a:avLst/>
                <a:gdLst>
                  <a:gd name="T0" fmla="*/ 2199 w 4089"/>
                  <a:gd name="T1" fmla="*/ 770 h 3435"/>
                  <a:gd name="T2" fmla="*/ 2025 w 4089"/>
                  <a:gd name="T3" fmla="*/ 317 h 3435"/>
                  <a:gd name="T4" fmla="*/ 2025 w 4089"/>
                  <a:gd name="T5" fmla="*/ 317 h 3435"/>
                  <a:gd name="T6" fmla="*/ 1779 w 4089"/>
                  <a:gd name="T7" fmla="*/ 71 h 3435"/>
                  <a:gd name="T8" fmla="*/ 1928 w 4089"/>
                  <a:gd name="T9" fmla="*/ 175 h 3435"/>
                  <a:gd name="T10" fmla="*/ 1591 w 4089"/>
                  <a:gd name="T11" fmla="*/ 91 h 3435"/>
                  <a:gd name="T12" fmla="*/ 1591 w 4089"/>
                  <a:gd name="T13" fmla="*/ 91 h 3435"/>
                  <a:gd name="T14" fmla="*/ 214 w 4089"/>
                  <a:gd name="T15" fmla="*/ 2270 h 3435"/>
                  <a:gd name="T16" fmla="*/ 26 w 4089"/>
                  <a:gd name="T17" fmla="*/ 2128 h 3435"/>
                  <a:gd name="T18" fmla="*/ 363 w 4089"/>
                  <a:gd name="T19" fmla="*/ 1959 h 3435"/>
                  <a:gd name="T20" fmla="*/ 621 w 4089"/>
                  <a:gd name="T21" fmla="*/ 1681 h 3435"/>
                  <a:gd name="T22" fmla="*/ 802 w 4089"/>
                  <a:gd name="T23" fmla="*/ 1378 h 3435"/>
                  <a:gd name="T24" fmla="*/ 835 w 4089"/>
                  <a:gd name="T25" fmla="*/ 1267 h 3435"/>
                  <a:gd name="T26" fmla="*/ 970 w 4089"/>
                  <a:gd name="T27" fmla="*/ 1138 h 3435"/>
                  <a:gd name="T28" fmla="*/ 1255 w 4089"/>
                  <a:gd name="T29" fmla="*/ 757 h 3435"/>
                  <a:gd name="T30" fmla="*/ 1436 w 4089"/>
                  <a:gd name="T31" fmla="*/ 362 h 3435"/>
                  <a:gd name="T32" fmla="*/ 1533 w 4089"/>
                  <a:gd name="T33" fmla="*/ 602 h 3435"/>
                  <a:gd name="T34" fmla="*/ 1559 w 4089"/>
                  <a:gd name="T35" fmla="*/ 789 h 3435"/>
                  <a:gd name="T36" fmla="*/ 1766 w 4089"/>
                  <a:gd name="T37" fmla="*/ 453 h 3435"/>
                  <a:gd name="T38" fmla="*/ 1947 w 4089"/>
                  <a:gd name="T39" fmla="*/ 614 h 3435"/>
                  <a:gd name="T40" fmla="*/ 2212 w 4089"/>
                  <a:gd name="T41" fmla="*/ 860 h 3435"/>
                  <a:gd name="T42" fmla="*/ 2451 w 4089"/>
                  <a:gd name="T43" fmla="*/ 970 h 3435"/>
                  <a:gd name="T44" fmla="*/ 2303 w 4089"/>
                  <a:gd name="T45" fmla="*/ 1248 h 3435"/>
                  <a:gd name="T46" fmla="*/ 2283 w 4089"/>
                  <a:gd name="T47" fmla="*/ 1436 h 3435"/>
                  <a:gd name="T48" fmla="*/ 2290 w 4089"/>
                  <a:gd name="T49" fmla="*/ 1546 h 3435"/>
                  <a:gd name="T50" fmla="*/ 2503 w 4089"/>
                  <a:gd name="T51" fmla="*/ 1526 h 3435"/>
                  <a:gd name="T52" fmla="*/ 2788 w 4089"/>
                  <a:gd name="T53" fmla="*/ 1643 h 3435"/>
                  <a:gd name="T54" fmla="*/ 2898 w 4089"/>
                  <a:gd name="T55" fmla="*/ 1727 h 3435"/>
                  <a:gd name="T56" fmla="*/ 2975 w 4089"/>
                  <a:gd name="T57" fmla="*/ 1610 h 3435"/>
                  <a:gd name="T58" fmla="*/ 3111 w 4089"/>
                  <a:gd name="T59" fmla="*/ 1875 h 3435"/>
                  <a:gd name="T60" fmla="*/ 3279 w 4089"/>
                  <a:gd name="T61" fmla="*/ 1843 h 3435"/>
                  <a:gd name="T62" fmla="*/ 3383 w 4089"/>
                  <a:gd name="T63" fmla="*/ 1869 h 3435"/>
                  <a:gd name="T64" fmla="*/ 3654 w 4089"/>
                  <a:gd name="T65" fmla="*/ 2024 h 3435"/>
                  <a:gd name="T66" fmla="*/ 3842 w 4089"/>
                  <a:gd name="T67" fmla="*/ 2082 h 3435"/>
                  <a:gd name="T68" fmla="*/ 4062 w 4089"/>
                  <a:gd name="T69" fmla="*/ 2225 h 3435"/>
                  <a:gd name="T70" fmla="*/ 3570 w 4089"/>
                  <a:gd name="T71" fmla="*/ 2554 h 3435"/>
                  <a:gd name="T72" fmla="*/ 3241 w 4089"/>
                  <a:gd name="T73" fmla="*/ 2561 h 3435"/>
                  <a:gd name="T74" fmla="*/ 3072 w 4089"/>
                  <a:gd name="T75" fmla="*/ 2535 h 3435"/>
                  <a:gd name="T76" fmla="*/ 3150 w 4089"/>
                  <a:gd name="T77" fmla="*/ 2871 h 3435"/>
                  <a:gd name="T78" fmla="*/ 3273 w 4089"/>
                  <a:gd name="T79" fmla="*/ 2930 h 3435"/>
                  <a:gd name="T80" fmla="*/ 3273 w 4089"/>
                  <a:gd name="T81" fmla="*/ 3117 h 3435"/>
                  <a:gd name="T82" fmla="*/ 3370 w 4089"/>
                  <a:gd name="T83" fmla="*/ 3130 h 3435"/>
                  <a:gd name="T84" fmla="*/ 3001 w 4089"/>
                  <a:gd name="T85" fmla="*/ 3240 h 3435"/>
                  <a:gd name="T86" fmla="*/ 2516 w 4089"/>
                  <a:gd name="T87" fmla="*/ 3195 h 3435"/>
                  <a:gd name="T88" fmla="*/ 2303 w 4089"/>
                  <a:gd name="T89" fmla="*/ 3175 h 3435"/>
                  <a:gd name="T90" fmla="*/ 2374 w 4089"/>
                  <a:gd name="T91" fmla="*/ 3382 h 3435"/>
                  <a:gd name="T92" fmla="*/ 2464 w 4089"/>
                  <a:gd name="T93" fmla="*/ 3382 h 3435"/>
                  <a:gd name="T94" fmla="*/ 1850 w 4089"/>
                  <a:gd name="T95" fmla="*/ 3182 h 3435"/>
                  <a:gd name="T96" fmla="*/ 1527 w 4089"/>
                  <a:gd name="T97" fmla="*/ 3227 h 3435"/>
                  <a:gd name="T98" fmla="*/ 1216 w 4089"/>
                  <a:gd name="T99" fmla="*/ 3201 h 3435"/>
                  <a:gd name="T100" fmla="*/ 835 w 4089"/>
                  <a:gd name="T101" fmla="*/ 3182 h 3435"/>
                  <a:gd name="T102" fmla="*/ 434 w 4089"/>
                  <a:gd name="T103" fmla="*/ 3330 h 3435"/>
                  <a:gd name="T104" fmla="*/ 252 w 4089"/>
                  <a:gd name="T105" fmla="*/ 3311 h 3435"/>
                  <a:gd name="T106" fmla="*/ 175 w 4089"/>
                  <a:gd name="T107" fmla="*/ 2988 h 3435"/>
                  <a:gd name="T108" fmla="*/ 207 w 4089"/>
                  <a:gd name="T109" fmla="*/ 2542 h 3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089" h="3435">
                    <a:moveTo>
                      <a:pt x="2128" y="653"/>
                    </a:moveTo>
                    <a:lnTo>
                      <a:pt x="2128" y="653"/>
                    </a:lnTo>
                    <a:lnTo>
                      <a:pt x="2122" y="660"/>
                    </a:lnTo>
                    <a:cubicBezTo>
                      <a:pt x="2122" y="666"/>
                      <a:pt x="2135" y="673"/>
                      <a:pt x="2135" y="679"/>
                    </a:cubicBezTo>
                    <a:cubicBezTo>
                      <a:pt x="2148" y="718"/>
                      <a:pt x="2160" y="737"/>
                      <a:pt x="2160" y="770"/>
                    </a:cubicBezTo>
                    <a:cubicBezTo>
                      <a:pt x="2180" y="770"/>
                      <a:pt x="2186" y="770"/>
                      <a:pt x="2199" y="770"/>
                    </a:cubicBezTo>
                    <a:cubicBezTo>
                      <a:pt x="2232" y="770"/>
                      <a:pt x="2232" y="737"/>
                      <a:pt x="2232" y="711"/>
                    </a:cubicBezTo>
                    <a:cubicBezTo>
                      <a:pt x="2232" y="698"/>
                      <a:pt x="2219" y="705"/>
                      <a:pt x="2212" y="698"/>
                    </a:cubicBezTo>
                    <a:cubicBezTo>
                      <a:pt x="2199" y="686"/>
                      <a:pt x="2206" y="679"/>
                      <a:pt x="2199" y="666"/>
                    </a:cubicBezTo>
                    <a:cubicBezTo>
                      <a:pt x="2180" y="640"/>
                      <a:pt x="2154" y="660"/>
                      <a:pt x="2128" y="653"/>
                    </a:cubicBezTo>
                    <a:close/>
                    <a:moveTo>
                      <a:pt x="2025" y="317"/>
                    </a:moveTo>
                    <a:lnTo>
                      <a:pt x="2025" y="317"/>
                    </a:lnTo>
                    <a:cubicBezTo>
                      <a:pt x="2012" y="317"/>
                      <a:pt x="2005" y="317"/>
                      <a:pt x="1992" y="317"/>
                    </a:cubicBezTo>
                    <a:cubicBezTo>
                      <a:pt x="1992" y="323"/>
                      <a:pt x="1992" y="323"/>
                      <a:pt x="1992" y="323"/>
                    </a:cubicBezTo>
                    <a:cubicBezTo>
                      <a:pt x="1992" y="343"/>
                      <a:pt x="2005" y="349"/>
                      <a:pt x="2005" y="362"/>
                    </a:cubicBezTo>
                    <a:cubicBezTo>
                      <a:pt x="2018" y="349"/>
                      <a:pt x="2025" y="343"/>
                      <a:pt x="2044" y="336"/>
                    </a:cubicBezTo>
                    <a:cubicBezTo>
                      <a:pt x="2051" y="330"/>
                      <a:pt x="2051" y="330"/>
                      <a:pt x="2051" y="330"/>
                    </a:cubicBezTo>
                    <a:cubicBezTo>
                      <a:pt x="2044" y="323"/>
                      <a:pt x="2031" y="323"/>
                      <a:pt x="2025" y="317"/>
                    </a:cubicBezTo>
                    <a:close/>
                    <a:moveTo>
                      <a:pt x="1928" y="0"/>
                    </a:moveTo>
                    <a:lnTo>
                      <a:pt x="1928" y="0"/>
                    </a:lnTo>
                    <a:cubicBezTo>
                      <a:pt x="1915" y="0"/>
                      <a:pt x="1908" y="13"/>
                      <a:pt x="1902" y="19"/>
                    </a:cubicBezTo>
                    <a:cubicBezTo>
                      <a:pt x="1882" y="32"/>
                      <a:pt x="1863" y="26"/>
                      <a:pt x="1850" y="39"/>
                    </a:cubicBezTo>
                    <a:cubicBezTo>
                      <a:pt x="1831" y="45"/>
                      <a:pt x="1824" y="52"/>
                      <a:pt x="1811" y="58"/>
                    </a:cubicBezTo>
                    <a:cubicBezTo>
                      <a:pt x="1798" y="65"/>
                      <a:pt x="1779" y="58"/>
                      <a:pt x="1779" y="71"/>
                    </a:cubicBezTo>
                    <a:cubicBezTo>
                      <a:pt x="1779" y="91"/>
                      <a:pt x="1785" y="97"/>
                      <a:pt x="1785" y="117"/>
                    </a:cubicBezTo>
                    <a:cubicBezTo>
                      <a:pt x="1785" y="142"/>
                      <a:pt x="1779" y="155"/>
                      <a:pt x="1772" y="181"/>
                    </a:cubicBezTo>
                    <a:cubicBezTo>
                      <a:pt x="1779" y="214"/>
                      <a:pt x="1779" y="214"/>
                      <a:pt x="1779" y="214"/>
                    </a:cubicBezTo>
                    <a:cubicBezTo>
                      <a:pt x="1779" y="265"/>
                      <a:pt x="1779" y="265"/>
                      <a:pt x="1779" y="265"/>
                    </a:cubicBezTo>
                    <a:cubicBezTo>
                      <a:pt x="1798" y="239"/>
                      <a:pt x="1805" y="214"/>
                      <a:pt x="1831" y="201"/>
                    </a:cubicBezTo>
                    <a:cubicBezTo>
                      <a:pt x="1863" y="181"/>
                      <a:pt x="1889" y="188"/>
                      <a:pt x="1928" y="175"/>
                    </a:cubicBezTo>
                    <a:cubicBezTo>
                      <a:pt x="1953" y="162"/>
                      <a:pt x="1953" y="136"/>
                      <a:pt x="1966" y="110"/>
                    </a:cubicBezTo>
                    <a:cubicBezTo>
                      <a:pt x="1979" y="71"/>
                      <a:pt x="1986" y="52"/>
                      <a:pt x="1999" y="19"/>
                    </a:cubicBezTo>
                    <a:cubicBezTo>
                      <a:pt x="1992" y="19"/>
                      <a:pt x="1986" y="19"/>
                      <a:pt x="1979" y="19"/>
                    </a:cubicBezTo>
                    <a:cubicBezTo>
                      <a:pt x="1973" y="19"/>
                      <a:pt x="1973" y="7"/>
                      <a:pt x="1966" y="7"/>
                    </a:cubicBezTo>
                    <a:cubicBezTo>
                      <a:pt x="1953" y="0"/>
                      <a:pt x="1941" y="0"/>
                      <a:pt x="1928" y="0"/>
                    </a:cubicBezTo>
                    <a:close/>
                    <a:moveTo>
                      <a:pt x="1591" y="91"/>
                    </a:moveTo>
                    <a:lnTo>
                      <a:pt x="1591" y="91"/>
                    </a:lnTo>
                    <a:cubicBezTo>
                      <a:pt x="1591" y="97"/>
                      <a:pt x="1591" y="110"/>
                      <a:pt x="1585" y="117"/>
                    </a:cubicBezTo>
                    <a:cubicBezTo>
                      <a:pt x="1591" y="117"/>
                      <a:pt x="1591" y="117"/>
                      <a:pt x="1591" y="117"/>
                    </a:cubicBezTo>
                    <a:cubicBezTo>
                      <a:pt x="1611" y="117"/>
                      <a:pt x="1624" y="110"/>
                      <a:pt x="1649" y="117"/>
                    </a:cubicBezTo>
                    <a:cubicBezTo>
                      <a:pt x="1649" y="97"/>
                      <a:pt x="1637" y="84"/>
                      <a:pt x="1649" y="71"/>
                    </a:cubicBezTo>
                    <a:cubicBezTo>
                      <a:pt x="1624" y="78"/>
                      <a:pt x="1611" y="91"/>
                      <a:pt x="1591" y="91"/>
                    </a:cubicBezTo>
                    <a:close/>
                    <a:moveTo>
                      <a:pt x="52" y="2535"/>
                    </a:moveTo>
                    <a:lnTo>
                      <a:pt x="52" y="2535"/>
                    </a:lnTo>
                    <a:lnTo>
                      <a:pt x="52" y="2535"/>
                    </a:lnTo>
                    <a:cubicBezTo>
                      <a:pt x="84" y="2503"/>
                      <a:pt x="104" y="2483"/>
                      <a:pt x="143" y="2451"/>
                    </a:cubicBezTo>
                    <a:cubicBezTo>
                      <a:pt x="149" y="2419"/>
                      <a:pt x="149" y="2393"/>
                      <a:pt x="168" y="2361"/>
                    </a:cubicBezTo>
                    <a:cubicBezTo>
                      <a:pt x="188" y="2328"/>
                      <a:pt x="214" y="2309"/>
                      <a:pt x="214" y="2270"/>
                    </a:cubicBezTo>
                    <a:cubicBezTo>
                      <a:pt x="214" y="2250"/>
                      <a:pt x="188" y="2257"/>
                      <a:pt x="168" y="2244"/>
                    </a:cubicBezTo>
                    <a:cubicBezTo>
                      <a:pt x="156" y="2238"/>
                      <a:pt x="162" y="2225"/>
                      <a:pt x="156" y="2212"/>
                    </a:cubicBezTo>
                    <a:cubicBezTo>
                      <a:pt x="143" y="2238"/>
                      <a:pt x="143" y="2257"/>
                      <a:pt x="136" y="2283"/>
                    </a:cubicBezTo>
                    <a:cubicBezTo>
                      <a:pt x="97" y="2276"/>
                      <a:pt x="78" y="2257"/>
                      <a:pt x="52" y="2238"/>
                    </a:cubicBezTo>
                    <a:cubicBezTo>
                      <a:pt x="33" y="2225"/>
                      <a:pt x="0" y="2231"/>
                      <a:pt x="0" y="2205"/>
                    </a:cubicBezTo>
                    <a:cubicBezTo>
                      <a:pt x="0" y="2173"/>
                      <a:pt x="13" y="2160"/>
                      <a:pt x="26" y="2128"/>
                    </a:cubicBezTo>
                    <a:cubicBezTo>
                      <a:pt x="39" y="2076"/>
                      <a:pt x="52" y="2044"/>
                      <a:pt x="91" y="2005"/>
                    </a:cubicBezTo>
                    <a:cubicBezTo>
                      <a:pt x="136" y="1959"/>
                      <a:pt x="188" y="1940"/>
                      <a:pt x="207" y="1869"/>
                    </a:cubicBezTo>
                    <a:cubicBezTo>
                      <a:pt x="214" y="1869"/>
                      <a:pt x="214" y="1869"/>
                      <a:pt x="214" y="1869"/>
                    </a:cubicBezTo>
                    <a:cubicBezTo>
                      <a:pt x="214" y="1908"/>
                      <a:pt x="214" y="1908"/>
                      <a:pt x="214" y="1908"/>
                    </a:cubicBezTo>
                    <a:cubicBezTo>
                      <a:pt x="214" y="1934"/>
                      <a:pt x="240" y="1934"/>
                      <a:pt x="266" y="1940"/>
                    </a:cubicBezTo>
                    <a:cubicBezTo>
                      <a:pt x="298" y="1947"/>
                      <a:pt x="324" y="1959"/>
                      <a:pt x="363" y="1959"/>
                    </a:cubicBezTo>
                    <a:cubicBezTo>
                      <a:pt x="388" y="1959"/>
                      <a:pt x="388" y="1959"/>
                      <a:pt x="388" y="1959"/>
                    </a:cubicBezTo>
                    <a:cubicBezTo>
                      <a:pt x="414" y="1959"/>
                      <a:pt x="427" y="1947"/>
                      <a:pt x="453" y="1927"/>
                    </a:cubicBezTo>
                    <a:cubicBezTo>
                      <a:pt x="511" y="1895"/>
                      <a:pt x="537" y="1843"/>
                      <a:pt x="537" y="1778"/>
                    </a:cubicBezTo>
                    <a:cubicBezTo>
                      <a:pt x="537" y="1759"/>
                      <a:pt x="531" y="1753"/>
                      <a:pt x="531" y="1733"/>
                    </a:cubicBezTo>
                    <a:cubicBezTo>
                      <a:pt x="531" y="1720"/>
                      <a:pt x="557" y="1727"/>
                      <a:pt x="576" y="1720"/>
                    </a:cubicBezTo>
                    <a:cubicBezTo>
                      <a:pt x="595" y="1707"/>
                      <a:pt x="602" y="1694"/>
                      <a:pt x="621" y="1681"/>
                    </a:cubicBezTo>
                    <a:cubicBezTo>
                      <a:pt x="654" y="1656"/>
                      <a:pt x="673" y="1636"/>
                      <a:pt x="692" y="1597"/>
                    </a:cubicBezTo>
                    <a:cubicBezTo>
                      <a:pt x="699" y="1565"/>
                      <a:pt x="692" y="1546"/>
                      <a:pt x="705" y="1520"/>
                    </a:cubicBezTo>
                    <a:cubicBezTo>
                      <a:pt x="718" y="1474"/>
                      <a:pt x="777" y="1462"/>
                      <a:pt x="777" y="1410"/>
                    </a:cubicBezTo>
                    <a:cubicBezTo>
                      <a:pt x="777" y="1384"/>
                      <a:pt x="777" y="1384"/>
                      <a:pt x="777" y="1384"/>
                    </a:cubicBezTo>
                    <a:cubicBezTo>
                      <a:pt x="777" y="1390"/>
                      <a:pt x="777" y="1397"/>
                      <a:pt x="783" y="1403"/>
                    </a:cubicBezTo>
                    <a:cubicBezTo>
                      <a:pt x="796" y="1397"/>
                      <a:pt x="802" y="1390"/>
                      <a:pt x="802" y="1378"/>
                    </a:cubicBezTo>
                    <a:cubicBezTo>
                      <a:pt x="802" y="1371"/>
                      <a:pt x="796" y="1365"/>
                      <a:pt x="796" y="1358"/>
                    </a:cubicBezTo>
                    <a:cubicBezTo>
                      <a:pt x="815" y="1345"/>
                      <a:pt x="815" y="1313"/>
                      <a:pt x="835" y="1313"/>
                    </a:cubicBezTo>
                    <a:cubicBezTo>
                      <a:pt x="854" y="1313"/>
                      <a:pt x="854" y="1332"/>
                      <a:pt x="861" y="1345"/>
                    </a:cubicBezTo>
                    <a:cubicBezTo>
                      <a:pt x="861" y="1339"/>
                      <a:pt x="861" y="1339"/>
                      <a:pt x="861" y="1339"/>
                    </a:cubicBezTo>
                    <a:cubicBezTo>
                      <a:pt x="861" y="1319"/>
                      <a:pt x="867" y="1306"/>
                      <a:pt x="867" y="1281"/>
                    </a:cubicBezTo>
                    <a:cubicBezTo>
                      <a:pt x="861" y="1274"/>
                      <a:pt x="847" y="1267"/>
                      <a:pt x="835" y="1267"/>
                    </a:cubicBezTo>
                    <a:cubicBezTo>
                      <a:pt x="828" y="1267"/>
                      <a:pt x="822" y="1281"/>
                      <a:pt x="809" y="1281"/>
                    </a:cubicBezTo>
                    <a:cubicBezTo>
                      <a:pt x="809" y="1274"/>
                      <a:pt x="809" y="1274"/>
                      <a:pt x="809" y="1274"/>
                    </a:cubicBezTo>
                    <a:cubicBezTo>
                      <a:pt x="828" y="1255"/>
                      <a:pt x="841" y="1242"/>
                      <a:pt x="854" y="1216"/>
                    </a:cubicBezTo>
                    <a:cubicBezTo>
                      <a:pt x="861" y="1197"/>
                      <a:pt x="861" y="1183"/>
                      <a:pt x="873" y="1171"/>
                    </a:cubicBezTo>
                    <a:cubicBezTo>
                      <a:pt x="893" y="1151"/>
                      <a:pt x="906" y="1145"/>
                      <a:pt x="932" y="1145"/>
                    </a:cubicBezTo>
                    <a:cubicBezTo>
                      <a:pt x="945" y="1138"/>
                      <a:pt x="964" y="1151"/>
                      <a:pt x="970" y="1138"/>
                    </a:cubicBezTo>
                    <a:cubicBezTo>
                      <a:pt x="990" y="1119"/>
                      <a:pt x="977" y="1099"/>
                      <a:pt x="990" y="1074"/>
                    </a:cubicBezTo>
                    <a:cubicBezTo>
                      <a:pt x="1003" y="1086"/>
                      <a:pt x="1003" y="1093"/>
                      <a:pt x="1009" y="1106"/>
                    </a:cubicBezTo>
                    <a:cubicBezTo>
                      <a:pt x="1035" y="1067"/>
                      <a:pt x="1035" y="1035"/>
                      <a:pt x="1061" y="1002"/>
                    </a:cubicBezTo>
                    <a:cubicBezTo>
                      <a:pt x="1093" y="970"/>
                      <a:pt x="1139" y="970"/>
                      <a:pt x="1158" y="931"/>
                    </a:cubicBezTo>
                    <a:cubicBezTo>
                      <a:pt x="1177" y="899"/>
                      <a:pt x="1177" y="879"/>
                      <a:pt x="1190" y="854"/>
                    </a:cubicBezTo>
                    <a:cubicBezTo>
                      <a:pt x="1210" y="809"/>
                      <a:pt x="1223" y="783"/>
                      <a:pt x="1255" y="757"/>
                    </a:cubicBezTo>
                    <a:cubicBezTo>
                      <a:pt x="1268" y="744"/>
                      <a:pt x="1287" y="744"/>
                      <a:pt x="1300" y="731"/>
                    </a:cubicBezTo>
                    <a:cubicBezTo>
                      <a:pt x="1320" y="698"/>
                      <a:pt x="1320" y="673"/>
                      <a:pt x="1326" y="634"/>
                    </a:cubicBezTo>
                    <a:cubicBezTo>
                      <a:pt x="1326" y="614"/>
                      <a:pt x="1339" y="602"/>
                      <a:pt x="1339" y="582"/>
                    </a:cubicBezTo>
                    <a:cubicBezTo>
                      <a:pt x="1339" y="563"/>
                      <a:pt x="1339" y="563"/>
                      <a:pt x="1339" y="563"/>
                    </a:cubicBezTo>
                    <a:cubicBezTo>
                      <a:pt x="1326" y="563"/>
                      <a:pt x="1320" y="563"/>
                      <a:pt x="1313" y="556"/>
                    </a:cubicBezTo>
                    <a:cubicBezTo>
                      <a:pt x="1365" y="485"/>
                      <a:pt x="1410" y="446"/>
                      <a:pt x="1436" y="362"/>
                    </a:cubicBezTo>
                    <a:cubicBezTo>
                      <a:pt x="1488" y="388"/>
                      <a:pt x="1520" y="420"/>
                      <a:pt x="1520" y="479"/>
                    </a:cubicBezTo>
                    <a:cubicBezTo>
                      <a:pt x="1520" y="505"/>
                      <a:pt x="1468" y="491"/>
                      <a:pt x="1468" y="511"/>
                    </a:cubicBezTo>
                    <a:cubicBezTo>
                      <a:pt x="1468" y="530"/>
                      <a:pt x="1475" y="530"/>
                      <a:pt x="1475" y="550"/>
                    </a:cubicBezTo>
                    <a:cubicBezTo>
                      <a:pt x="1481" y="550"/>
                      <a:pt x="1481" y="550"/>
                      <a:pt x="1481" y="550"/>
                    </a:cubicBezTo>
                    <a:cubicBezTo>
                      <a:pt x="1494" y="550"/>
                      <a:pt x="1501" y="543"/>
                      <a:pt x="1514" y="537"/>
                    </a:cubicBezTo>
                    <a:cubicBezTo>
                      <a:pt x="1527" y="563"/>
                      <a:pt x="1533" y="576"/>
                      <a:pt x="1533" y="602"/>
                    </a:cubicBezTo>
                    <a:cubicBezTo>
                      <a:pt x="1533" y="647"/>
                      <a:pt x="1494" y="660"/>
                      <a:pt x="1468" y="698"/>
                    </a:cubicBezTo>
                    <a:cubicBezTo>
                      <a:pt x="1456" y="711"/>
                      <a:pt x="1462" y="724"/>
                      <a:pt x="1449" y="744"/>
                    </a:cubicBezTo>
                    <a:cubicBezTo>
                      <a:pt x="1436" y="757"/>
                      <a:pt x="1423" y="763"/>
                      <a:pt x="1423" y="783"/>
                    </a:cubicBezTo>
                    <a:cubicBezTo>
                      <a:pt x="1423" y="795"/>
                      <a:pt x="1436" y="802"/>
                      <a:pt x="1442" y="821"/>
                    </a:cubicBezTo>
                    <a:cubicBezTo>
                      <a:pt x="1449" y="841"/>
                      <a:pt x="1456" y="860"/>
                      <a:pt x="1475" y="860"/>
                    </a:cubicBezTo>
                    <a:cubicBezTo>
                      <a:pt x="1520" y="860"/>
                      <a:pt x="1533" y="821"/>
                      <a:pt x="1559" y="789"/>
                    </a:cubicBezTo>
                    <a:cubicBezTo>
                      <a:pt x="1591" y="744"/>
                      <a:pt x="1624" y="724"/>
                      <a:pt x="1656" y="679"/>
                    </a:cubicBezTo>
                    <a:cubicBezTo>
                      <a:pt x="1669" y="653"/>
                      <a:pt x="1682" y="640"/>
                      <a:pt x="1701" y="614"/>
                    </a:cubicBezTo>
                    <a:cubicBezTo>
                      <a:pt x="1727" y="589"/>
                      <a:pt x="1740" y="563"/>
                      <a:pt x="1779" y="563"/>
                    </a:cubicBezTo>
                    <a:cubicBezTo>
                      <a:pt x="1805" y="563"/>
                      <a:pt x="1779" y="550"/>
                      <a:pt x="1760" y="524"/>
                    </a:cubicBezTo>
                    <a:cubicBezTo>
                      <a:pt x="1747" y="511"/>
                      <a:pt x="1734" y="498"/>
                      <a:pt x="1734" y="479"/>
                    </a:cubicBezTo>
                    <a:cubicBezTo>
                      <a:pt x="1734" y="466"/>
                      <a:pt x="1760" y="466"/>
                      <a:pt x="1766" y="453"/>
                    </a:cubicBezTo>
                    <a:cubicBezTo>
                      <a:pt x="1779" y="433"/>
                      <a:pt x="1772" y="414"/>
                      <a:pt x="1792" y="401"/>
                    </a:cubicBezTo>
                    <a:cubicBezTo>
                      <a:pt x="1818" y="388"/>
                      <a:pt x="1837" y="395"/>
                      <a:pt x="1863" y="395"/>
                    </a:cubicBezTo>
                    <a:cubicBezTo>
                      <a:pt x="1895" y="395"/>
                      <a:pt x="1902" y="433"/>
                      <a:pt x="1915" y="459"/>
                    </a:cubicBezTo>
                    <a:cubicBezTo>
                      <a:pt x="1934" y="485"/>
                      <a:pt x="1953" y="498"/>
                      <a:pt x="1953" y="524"/>
                    </a:cubicBezTo>
                    <a:cubicBezTo>
                      <a:pt x="1953" y="550"/>
                      <a:pt x="1928" y="556"/>
                      <a:pt x="1928" y="576"/>
                    </a:cubicBezTo>
                    <a:cubicBezTo>
                      <a:pt x="1928" y="595"/>
                      <a:pt x="1947" y="595"/>
                      <a:pt x="1947" y="614"/>
                    </a:cubicBezTo>
                    <a:cubicBezTo>
                      <a:pt x="1966" y="679"/>
                      <a:pt x="1979" y="711"/>
                      <a:pt x="2005" y="776"/>
                    </a:cubicBezTo>
                    <a:cubicBezTo>
                      <a:pt x="2012" y="789"/>
                      <a:pt x="2025" y="789"/>
                      <a:pt x="2044" y="795"/>
                    </a:cubicBezTo>
                    <a:cubicBezTo>
                      <a:pt x="2063" y="809"/>
                      <a:pt x="2076" y="821"/>
                      <a:pt x="2102" y="828"/>
                    </a:cubicBezTo>
                    <a:cubicBezTo>
                      <a:pt x="2128" y="841"/>
                      <a:pt x="2141" y="847"/>
                      <a:pt x="2160" y="873"/>
                    </a:cubicBezTo>
                    <a:cubicBezTo>
                      <a:pt x="2173" y="879"/>
                      <a:pt x="2180" y="893"/>
                      <a:pt x="2193" y="893"/>
                    </a:cubicBezTo>
                    <a:cubicBezTo>
                      <a:pt x="2212" y="893"/>
                      <a:pt x="2206" y="873"/>
                      <a:pt x="2212" y="860"/>
                    </a:cubicBezTo>
                    <a:cubicBezTo>
                      <a:pt x="2219" y="834"/>
                      <a:pt x="2225" y="821"/>
                      <a:pt x="2244" y="802"/>
                    </a:cubicBezTo>
                    <a:cubicBezTo>
                      <a:pt x="2270" y="828"/>
                      <a:pt x="2283" y="847"/>
                      <a:pt x="2296" y="879"/>
                    </a:cubicBezTo>
                    <a:cubicBezTo>
                      <a:pt x="2303" y="905"/>
                      <a:pt x="2296" y="931"/>
                      <a:pt x="2316" y="931"/>
                    </a:cubicBezTo>
                    <a:cubicBezTo>
                      <a:pt x="2335" y="931"/>
                      <a:pt x="2335" y="905"/>
                      <a:pt x="2348" y="905"/>
                    </a:cubicBezTo>
                    <a:cubicBezTo>
                      <a:pt x="2374" y="905"/>
                      <a:pt x="2380" y="931"/>
                      <a:pt x="2400" y="938"/>
                    </a:cubicBezTo>
                    <a:cubicBezTo>
                      <a:pt x="2426" y="944"/>
                      <a:pt x="2451" y="944"/>
                      <a:pt x="2451" y="970"/>
                    </a:cubicBezTo>
                    <a:cubicBezTo>
                      <a:pt x="2451" y="1002"/>
                      <a:pt x="2451" y="1002"/>
                      <a:pt x="2451" y="1002"/>
                    </a:cubicBezTo>
                    <a:cubicBezTo>
                      <a:pt x="2451" y="1015"/>
                      <a:pt x="2445" y="1022"/>
                      <a:pt x="2445" y="1041"/>
                    </a:cubicBezTo>
                    <a:cubicBezTo>
                      <a:pt x="2445" y="1061"/>
                      <a:pt x="2445" y="1067"/>
                      <a:pt x="2445" y="1093"/>
                    </a:cubicBezTo>
                    <a:cubicBezTo>
                      <a:pt x="2451" y="1106"/>
                      <a:pt x="2451" y="1112"/>
                      <a:pt x="2451" y="1125"/>
                    </a:cubicBezTo>
                    <a:cubicBezTo>
                      <a:pt x="2451" y="1151"/>
                      <a:pt x="2432" y="1164"/>
                      <a:pt x="2413" y="1183"/>
                    </a:cubicBezTo>
                    <a:cubicBezTo>
                      <a:pt x="2374" y="1209"/>
                      <a:pt x="2342" y="1216"/>
                      <a:pt x="2303" y="1248"/>
                    </a:cubicBezTo>
                    <a:cubicBezTo>
                      <a:pt x="2290" y="1255"/>
                      <a:pt x="2277" y="1261"/>
                      <a:pt x="2270" y="1274"/>
                    </a:cubicBezTo>
                    <a:cubicBezTo>
                      <a:pt x="2296" y="1281"/>
                      <a:pt x="2316" y="1274"/>
                      <a:pt x="2342" y="1281"/>
                    </a:cubicBezTo>
                    <a:cubicBezTo>
                      <a:pt x="2355" y="1287"/>
                      <a:pt x="2348" y="1300"/>
                      <a:pt x="2355" y="1313"/>
                    </a:cubicBezTo>
                    <a:cubicBezTo>
                      <a:pt x="2367" y="1332"/>
                      <a:pt x="2387" y="1339"/>
                      <a:pt x="2387" y="1358"/>
                    </a:cubicBezTo>
                    <a:cubicBezTo>
                      <a:pt x="2387" y="1371"/>
                      <a:pt x="2361" y="1365"/>
                      <a:pt x="2348" y="1371"/>
                    </a:cubicBezTo>
                    <a:cubicBezTo>
                      <a:pt x="2316" y="1390"/>
                      <a:pt x="2296" y="1403"/>
                      <a:pt x="2283" y="1436"/>
                    </a:cubicBezTo>
                    <a:cubicBezTo>
                      <a:pt x="2290" y="1436"/>
                      <a:pt x="2290" y="1436"/>
                      <a:pt x="2290" y="1436"/>
                    </a:cubicBezTo>
                    <a:cubicBezTo>
                      <a:pt x="2316" y="1436"/>
                      <a:pt x="2322" y="1429"/>
                      <a:pt x="2348" y="1429"/>
                    </a:cubicBezTo>
                    <a:cubicBezTo>
                      <a:pt x="2367" y="1429"/>
                      <a:pt x="2380" y="1442"/>
                      <a:pt x="2400" y="1442"/>
                    </a:cubicBezTo>
                    <a:cubicBezTo>
                      <a:pt x="2406" y="1442"/>
                      <a:pt x="2406" y="1442"/>
                      <a:pt x="2406" y="1449"/>
                    </a:cubicBezTo>
                    <a:cubicBezTo>
                      <a:pt x="2406" y="1468"/>
                      <a:pt x="2393" y="1468"/>
                      <a:pt x="2380" y="1481"/>
                    </a:cubicBezTo>
                    <a:cubicBezTo>
                      <a:pt x="2348" y="1507"/>
                      <a:pt x="2309" y="1507"/>
                      <a:pt x="2290" y="1546"/>
                    </a:cubicBezTo>
                    <a:cubicBezTo>
                      <a:pt x="2296" y="1546"/>
                      <a:pt x="2303" y="1546"/>
                      <a:pt x="2303" y="1546"/>
                    </a:cubicBezTo>
                    <a:cubicBezTo>
                      <a:pt x="2329" y="1546"/>
                      <a:pt x="2342" y="1546"/>
                      <a:pt x="2361" y="1546"/>
                    </a:cubicBezTo>
                    <a:cubicBezTo>
                      <a:pt x="2400" y="1546"/>
                      <a:pt x="2426" y="1539"/>
                      <a:pt x="2464" y="1559"/>
                    </a:cubicBezTo>
                    <a:cubicBezTo>
                      <a:pt x="2490" y="1571"/>
                      <a:pt x="2503" y="1591"/>
                      <a:pt x="2529" y="1604"/>
                    </a:cubicBezTo>
                    <a:cubicBezTo>
                      <a:pt x="2516" y="1578"/>
                      <a:pt x="2503" y="1565"/>
                      <a:pt x="2503" y="1533"/>
                    </a:cubicBezTo>
                    <a:cubicBezTo>
                      <a:pt x="2503" y="1526"/>
                      <a:pt x="2503" y="1526"/>
                      <a:pt x="2503" y="1526"/>
                    </a:cubicBezTo>
                    <a:cubicBezTo>
                      <a:pt x="2516" y="1526"/>
                      <a:pt x="2523" y="1533"/>
                      <a:pt x="2529" y="1533"/>
                    </a:cubicBezTo>
                    <a:cubicBezTo>
                      <a:pt x="2607" y="1533"/>
                      <a:pt x="2646" y="1487"/>
                      <a:pt x="2704" y="1429"/>
                    </a:cubicBezTo>
                    <a:cubicBezTo>
                      <a:pt x="2723" y="1410"/>
                      <a:pt x="2730" y="1397"/>
                      <a:pt x="2749" y="1378"/>
                    </a:cubicBezTo>
                    <a:cubicBezTo>
                      <a:pt x="2788" y="1416"/>
                      <a:pt x="2781" y="1449"/>
                      <a:pt x="2788" y="1500"/>
                    </a:cubicBezTo>
                    <a:cubicBezTo>
                      <a:pt x="2794" y="1546"/>
                      <a:pt x="2852" y="1552"/>
                      <a:pt x="2852" y="1597"/>
                    </a:cubicBezTo>
                    <a:cubicBezTo>
                      <a:pt x="2852" y="1630"/>
                      <a:pt x="2820" y="1636"/>
                      <a:pt x="2788" y="1643"/>
                    </a:cubicBezTo>
                    <a:cubicBezTo>
                      <a:pt x="2768" y="1643"/>
                      <a:pt x="2755" y="1649"/>
                      <a:pt x="2736" y="1656"/>
                    </a:cubicBezTo>
                    <a:cubicBezTo>
                      <a:pt x="2717" y="1662"/>
                      <a:pt x="2697" y="1656"/>
                      <a:pt x="2684" y="1675"/>
                    </a:cubicBezTo>
                    <a:lnTo>
                      <a:pt x="2691" y="1675"/>
                    </a:lnTo>
                    <a:cubicBezTo>
                      <a:pt x="2717" y="1675"/>
                      <a:pt x="2730" y="1669"/>
                      <a:pt x="2755" y="1669"/>
                    </a:cubicBezTo>
                    <a:cubicBezTo>
                      <a:pt x="2794" y="1669"/>
                      <a:pt x="2820" y="1675"/>
                      <a:pt x="2852" y="1694"/>
                    </a:cubicBezTo>
                    <a:cubicBezTo>
                      <a:pt x="2872" y="1707"/>
                      <a:pt x="2878" y="1720"/>
                      <a:pt x="2898" y="1727"/>
                    </a:cubicBezTo>
                    <a:cubicBezTo>
                      <a:pt x="2904" y="1720"/>
                      <a:pt x="2904" y="1720"/>
                      <a:pt x="2904" y="1714"/>
                    </a:cubicBezTo>
                    <a:cubicBezTo>
                      <a:pt x="2904" y="1675"/>
                      <a:pt x="2904" y="1675"/>
                      <a:pt x="2904" y="1675"/>
                    </a:cubicBezTo>
                    <a:cubicBezTo>
                      <a:pt x="2904" y="1649"/>
                      <a:pt x="2904" y="1630"/>
                      <a:pt x="2904" y="1604"/>
                    </a:cubicBezTo>
                    <a:cubicBezTo>
                      <a:pt x="2911" y="1604"/>
                      <a:pt x="2911" y="1597"/>
                      <a:pt x="2911" y="1597"/>
                    </a:cubicBezTo>
                    <a:cubicBezTo>
                      <a:pt x="2924" y="1597"/>
                      <a:pt x="2930" y="1610"/>
                      <a:pt x="2943" y="1610"/>
                    </a:cubicBezTo>
                    <a:cubicBezTo>
                      <a:pt x="2975" y="1610"/>
                      <a:pt x="2975" y="1610"/>
                      <a:pt x="2975" y="1610"/>
                    </a:cubicBezTo>
                    <a:cubicBezTo>
                      <a:pt x="2995" y="1610"/>
                      <a:pt x="3001" y="1623"/>
                      <a:pt x="3014" y="1636"/>
                    </a:cubicBezTo>
                    <a:cubicBezTo>
                      <a:pt x="3040" y="1649"/>
                      <a:pt x="3066" y="1643"/>
                      <a:pt x="3079" y="1669"/>
                    </a:cubicBezTo>
                    <a:cubicBezTo>
                      <a:pt x="3098" y="1694"/>
                      <a:pt x="3098" y="1720"/>
                      <a:pt x="3105" y="1759"/>
                    </a:cubicBezTo>
                    <a:cubicBezTo>
                      <a:pt x="3118" y="1778"/>
                      <a:pt x="3137" y="1785"/>
                      <a:pt x="3137" y="1804"/>
                    </a:cubicBezTo>
                    <a:cubicBezTo>
                      <a:pt x="3137" y="1830"/>
                      <a:pt x="3111" y="1843"/>
                      <a:pt x="3111" y="1869"/>
                    </a:cubicBezTo>
                    <a:cubicBezTo>
                      <a:pt x="3111" y="1875"/>
                      <a:pt x="3111" y="1875"/>
                      <a:pt x="3111" y="1875"/>
                    </a:cubicBezTo>
                    <a:cubicBezTo>
                      <a:pt x="3118" y="1875"/>
                      <a:pt x="3118" y="1882"/>
                      <a:pt x="3124" y="1882"/>
                    </a:cubicBezTo>
                    <a:cubicBezTo>
                      <a:pt x="3137" y="1882"/>
                      <a:pt x="3137" y="1862"/>
                      <a:pt x="3143" y="1850"/>
                    </a:cubicBezTo>
                    <a:cubicBezTo>
                      <a:pt x="3150" y="1837"/>
                      <a:pt x="3156" y="1830"/>
                      <a:pt x="3169" y="1817"/>
                    </a:cubicBezTo>
                    <a:cubicBezTo>
                      <a:pt x="3176" y="1798"/>
                      <a:pt x="3182" y="1785"/>
                      <a:pt x="3202" y="1785"/>
                    </a:cubicBezTo>
                    <a:cubicBezTo>
                      <a:pt x="3227" y="1785"/>
                      <a:pt x="3227" y="1817"/>
                      <a:pt x="3247" y="1824"/>
                    </a:cubicBezTo>
                    <a:cubicBezTo>
                      <a:pt x="3260" y="1830"/>
                      <a:pt x="3266" y="1837"/>
                      <a:pt x="3279" y="1843"/>
                    </a:cubicBezTo>
                    <a:cubicBezTo>
                      <a:pt x="3286" y="1850"/>
                      <a:pt x="3299" y="1856"/>
                      <a:pt x="3299" y="1862"/>
                    </a:cubicBezTo>
                    <a:cubicBezTo>
                      <a:pt x="3299" y="1875"/>
                      <a:pt x="3286" y="1875"/>
                      <a:pt x="3279" y="1888"/>
                    </a:cubicBezTo>
                    <a:cubicBezTo>
                      <a:pt x="3292" y="1895"/>
                      <a:pt x="3312" y="1895"/>
                      <a:pt x="3318" y="1908"/>
                    </a:cubicBezTo>
                    <a:cubicBezTo>
                      <a:pt x="3331" y="1927"/>
                      <a:pt x="3318" y="1959"/>
                      <a:pt x="3338" y="1959"/>
                    </a:cubicBezTo>
                    <a:cubicBezTo>
                      <a:pt x="3350" y="1959"/>
                      <a:pt x="3350" y="1940"/>
                      <a:pt x="3357" y="1927"/>
                    </a:cubicBezTo>
                    <a:cubicBezTo>
                      <a:pt x="3363" y="1901"/>
                      <a:pt x="3370" y="1895"/>
                      <a:pt x="3383" y="1869"/>
                    </a:cubicBezTo>
                    <a:cubicBezTo>
                      <a:pt x="3389" y="1856"/>
                      <a:pt x="3389" y="1830"/>
                      <a:pt x="3409" y="1830"/>
                    </a:cubicBezTo>
                    <a:cubicBezTo>
                      <a:pt x="3422" y="1830"/>
                      <a:pt x="3428" y="1843"/>
                      <a:pt x="3441" y="1856"/>
                    </a:cubicBezTo>
                    <a:cubicBezTo>
                      <a:pt x="3473" y="1901"/>
                      <a:pt x="3499" y="1921"/>
                      <a:pt x="3545" y="1953"/>
                    </a:cubicBezTo>
                    <a:cubicBezTo>
                      <a:pt x="3577" y="1966"/>
                      <a:pt x="3609" y="1973"/>
                      <a:pt x="3609" y="2005"/>
                    </a:cubicBezTo>
                    <a:cubicBezTo>
                      <a:pt x="3609" y="2069"/>
                      <a:pt x="3609" y="2069"/>
                      <a:pt x="3609" y="2069"/>
                    </a:cubicBezTo>
                    <a:cubicBezTo>
                      <a:pt x="3622" y="2050"/>
                      <a:pt x="3629" y="2024"/>
                      <a:pt x="3654" y="2024"/>
                    </a:cubicBezTo>
                    <a:cubicBezTo>
                      <a:pt x="3661" y="2024"/>
                      <a:pt x="3661" y="2037"/>
                      <a:pt x="3667" y="2044"/>
                    </a:cubicBezTo>
                    <a:cubicBezTo>
                      <a:pt x="3680" y="2050"/>
                      <a:pt x="3700" y="2050"/>
                      <a:pt x="3700" y="2063"/>
                    </a:cubicBezTo>
                    <a:cubicBezTo>
                      <a:pt x="3706" y="2089"/>
                      <a:pt x="3693" y="2128"/>
                      <a:pt x="3719" y="2128"/>
                    </a:cubicBezTo>
                    <a:cubicBezTo>
                      <a:pt x="3738" y="2128"/>
                      <a:pt x="3745" y="2115"/>
                      <a:pt x="3764" y="2115"/>
                    </a:cubicBezTo>
                    <a:cubicBezTo>
                      <a:pt x="3790" y="2115"/>
                      <a:pt x="3790" y="2115"/>
                      <a:pt x="3790" y="2115"/>
                    </a:cubicBezTo>
                    <a:cubicBezTo>
                      <a:pt x="3810" y="2115"/>
                      <a:pt x="3816" y="2082"/>
                      <a:pt x="3842" y="2082"/>
                    </a:cubicBezTo>
                    <a:cubicBezTo>
                      <a:pt x="3855" y="2082"/>
                      <a:pt x="3868" y="2082"/>
                      <a:pt x="3881" y="2082"/>
                    </a:cubicBezTo>
                    <a:cubicBezTo>
                      <a:pt x="3920" y="2082"/>
                      <a:pt x="3945" y="2057"/>
                      <a:pt x="3984" y="2057"/>
                    </a:cubicBezTo>
                    <a:cubicBezTo>
                      <a:pt x="4010" y="2057"/>
                      <a:pt x="4010" y="2057"/>
                      <a:pt x="4010" y="2057"/>
                    </a:cubicBezTo>
                    <a:cubicBezTo>
                      <a:pt x="4029" y="2057"/>
                      <a:pt x="4036" y="2082"/>
                      <a:pt x="4042" y="2095"/>
                    </a:cubicBezTo>
                    <a:cubicBezTo>
                      <a:pt x="4062" y="2128"/>
                      <a:pt x="4081" y="2147"/>
                      <a:pt x="4081" y="2179"/>
                    </a:cubicBezTo>
                    <a:cubicBezTo>
                      <a:pt x="4081" y="2199"/>
                      <a:pt x="4062" y="2205"/>
                      <a:pt x="4062" y="2225"/>
                    </a:cubicBezTo>
                    <a:cubicBezTo>
                      <a:pt x="4062" y="2250"/>
                      <a:pt x="4088" y="2257"/>
                      <a:pt x="4088" y="2283"/>
                    </a:cubicBezTo>
                    <a:cubicBezTo>
                      <a:pt x="4088" y="2309"/>
                      <a:pt x="4075" y="2315"/>
                      <a:pt x="4055" y="2335"/>
                    </a:cubicBezTo>
                    <a:cubicBezTo>
                      <a:pt x="4036" y="2354"/>
                      <a:pt x="4023" y="2367"/>
                      <a:pt x="3997" y="2380"/>
                    </a:cubicBezTo>
                    <a:cubicBezTo>
                      <a:pt x="3939" y="2412"/>
                      <a:pt x="3900" y="2425"/>
                      <a:pt x="3829" y="2445"/>
                    </a:cubicBezTo>
                    <a:cubicBezTo>
                      <a:pt x="3777" y="2457"/>
                      <a:pt x="3751" y="2464"/>
                      <a:pt x="3700" y="2477"/>
                    </a:cubicBezTo>
                    <a:cubicBezTo>
                      <a:pt x="3641" y="2496"/>
                      <a:pt x="3622" y="2522"/>
                      <a:pt x="3570" y="2554"/>
                    </a:cubicBezTo>
                    <a:cubicBezTo>
                      <a:pt x="3557" y="2567"/>
                      <a:pt x="3545" y="2567"/>
                      <a:pt x="3525" y="2567"/>
                    </a:cubicBezTo>
                    <a:cubicBezTo>
                      <a:pt x="3493" y="2567"/>
                      <a:pt x="3486" y="2542"/>
                      <a:pt x="3454" y="2542"/>
                    </a:cubicBezTo>
                    <a:cubicBezTo>
                      <a:pt x="3434" y="2542"/>
                      <a:pt x="3428" y="2548"/>
                      <a:pt x="3415" y="2548"/>
                    </a:cubicBezTo>
                    <a:cubicBezTo>
                      <a:pt x="3396" y="2548"/>
                      <a:pt x="3383" y="2535"/>
                      <a:pt x="3363" y="2535"/>
                    </a:cubicBezTo>
                    <a:cubicBezTo>
                      <a:pt x="3325" y="2535"/>
                      <a:pt x="3305" y="2574"/>
                      <a:pt x="3266" y="2574"/>
                    </a:cubicBezTo>
                    <a:cubicBezTo>
                      <a:pt x="3253" y="2574"/>
                      <a:pt x="3241" y="2567"/>
                      <a:pt x="3241" y="2561"/>
                    </a:cubicBezTo>
                    <a:cubicBezTo>
                      <a:pt x="3241" y="2535"/>
                      <a:pt x="3241" y="2535"/>
                      <a:pt x="3241" y="2535"/>
                    </a:cubicBezTo>
                    <a:cubicBezTo>
                      <a:pt x="3234" y="2509"/>
                      <a:pt x="3202" y="2509"/>
                      <a:pt x="3176" y="2503"/>
                    </a:cubicBezTo>
                    <a:cubicBezTo>
                      <a:pt x="3156" y="2503"/>
                      <a:pt x="3143" y="2490"/>
                      <a:pt x="3124" y="2490"/>
                    </a:cubicBezTo>
                    <a:cubicBezTo>
                      <a:pt x="3105" y="2490"/>
                      <a:pt x="3092" y="2496"/>
                      <a:pt x="3085" y="2509"/>
                    </a:cubicBezTo>
                    <a:cubicBezTo>
                      <a:pt x="3092" y="2516"/>
                      <a:pt x="3098" y="2516"/>
                      <a:pt x="3105" y="2522"/>
                    </a:cubicBezTo>
                    <a:cubicBezTo>
                      <a:pt x="3092" y="2535"/>
                      <a:pt x="3085" y="2535"/>
                      <a:pt x="3072" y="2535"/>
                    </a:cubicBezTo>
                    <a:cubicBezTo>
                      <a:pt x="3053" y="2535"/>
                      <a:pt x="3046" y="2529"/>
                      <a:pt x="3027" y="2529"/>
                    </a:cubicBezTo>
                    <a:cubicBezTo>
                      <a:pt x="3001" y="2529"/>
                      <a:pt x="2995" y="2548"/>
                      <a:pt x="2975" y="2561"/>
                    </a:cubicBezTo>
                    <a:cubicBezTo>
                      <a:pt x="2943" y="2587"/>
                      <a:pt x="2917" y="2606"/>
                      <a:pt x="2917" y="2645"/>
                    </a:cubicBezTo>
                    <a:cubicBezTo>
                      <a:pt x="2917" y="2671"/>
                      <a:pt x="2943" y="2684"/>
                      <a:pt x="2950" y="2710"/>
                    </a:cubicBezTo>
                    <a:cubicBezTo>
                      <a:pt x="2969" y="2781"/>
                      <a:pt x="2975" y="2845"/>
                      <a:pt x="3040" y="2865"/>
                    </a:cubicBezTo>
                    <a:cubicBezTo>
                      <a:pt x="3085" y="2865"/>
                      <a:pt x="3105" y="2871"/>
                      <a:pt x="3150" y="2871"/>
                    </a:cubicBezTo>
                    <a:cubicBezTo>
                      <a:pt x="3182" y="2871"/>
                      <a:pt x="3189" y="2820"/>
                      <a:pt x="3227" y="2820"/>
                    </a:cubicBezTo>
                    <a:cubicBezTo>
                      <a:pt x="3247" y="2820"/>
                      <a:pt x="3247" y="2845"/>
                      <a:pt x="3266" y="2865"/>
                    </a:cubicBezTo>
                    <a:cubicBezTo>
                      <a:pt x="3292" y="2884"/>
                      <a:pt x="3318" y="2871"/>
                      <a:pt x="3350" y="2878"/>
                    </a:cubicBezTo>
                    <a:cubicBezTo>
                      <a:pt x="3350" y="2904"/>
                      <a:pt x="3350" y="2904"/>
                      <a:pt x="3350" y="2904"/>
                    </a:cubicBezTo>
                    <a:cubicBezTo>
                      <a:pt x="3344" y="2917"/>
                      <a:pt x="3331" y="2917"/>
                      <a:pt x="3312" y="2917"/>
                    </a:cubicBezTo>
                    <a:cubicBezTo>
                      <a:pt x="3299" y="2917"/>
                      <a:pt x="3292" y="2930"/>
                      <a:pt x="3273" y="2930"/>
                    </a:cubicBezTo>
                    <a:cubicBezTo>
                      <a:pt x="3247" y="2930"/>
                      <a:pt x="3247" y="2930"/>
                      <a:pt x="3247" y="2930"/>
                    </a:cubicBezTo>
                    <a:cubicBezTo>
                      <a:pt x="3227" y="2930"/>
                      <a:pt x="3227" y="2930"/>
                      <a:pt x="3227" y="2930"/>
                    </a:cubicBezTo>
                    <a:lnTo>
                      <a:pt x="3227" y="2930"/>
                    </a:lnTo>
                    <a:cubicBezTo>
                      <a:pt x="3234" y="2942"/>
                      <a:pt x="3241" y="2949"/>
                      <a:pt x="3241" y="2962"/>
                    </a:cubicBezTo>
                    <a:cubicBezTo>
                      <a:pt x="3241" y="2981"/>
                      <a:pt x="3215" y="2981"/>
                      <a:pt x="3208" y="3007"/>
                    </a:cubicBezTo>
                    <a:cubicBezTo>
                      <a:pt x="3253" y="3026"/>
                      <a:pt x="3247" y="3072"/>
                      <a:pt x="3273" y="3117"/>
                    </a:cubicBezTo>
                    <a:cubicBezTo>
                      <a:pt x="3292" y="3091"/>
                      <a:pt x="3299" y="3078"/>
                      <a:pt x="3312" y="3052"/>
                    </a:cubicBezTo>
                    <a:cubicBezTo>
                      <a:pt x="3318" y="3033"/>
                      <a:pt x="3318" y="3014"/>
                      <a:pt x="3338" y="3014"/>
                    </a:cubicBezTo>
                    <a:cubicBezTo>
                      <a:pt x="3363" y="3014"/>
                      <a:pt x="3376" y="3046"/>
                      <a:pt x="3389" y="3072"/>
                    </a:cubicBezTo>
                    <a:cubicBezTo>
                      <a:pt x="3402" y="3091"/>
                      <a:pt x="3422" y="3098"/>
                      <a:pt x="3422" y="3124"/>
                    </a:cubicBezTo>
                    <a:cubicBezTo>
                      <a:pt x="3422" y="3137"/>
                      <a:pt x="3402" y="3137"/>
                      <a:pt x="3396" y="3137"/>
                    </a:cubicBezTo>
                    <a:cubicBezTo>
                      <a:pt x="3383" y="3137"/>
                      <a:pt x="3376" y="3130"/>
                      <a:pt x="3370" y="3130"/>
                    </a:cubicBezTo>
                    <a:cubicBezTo>
                      <a:pt x="3357" y="3130"/>
                      <a:pt x="3363" y="3149"/>
                      <a:pt x="3357" y="3162"/>
                    </a:cubicBezTo>
                    <a:cubicBezTo>
                      <a:pt x="3331" y="3175"/>
                      <a:pt x="3312" y="3175"/>
                      <a:pt x="3286" y="3182"/>
                    </a:cubicBezTo>
                    <a:cubicBezTo>
                      <a:pt x="3247" y="3195"/>
                      <a:pt x="3227" y="3208"/>
                      <a:pt x="3189" y="3208"/>
                    </a:cubicBezTo>
                    <a:cubicBezTo>
                      <a:pt x="3105" y="3208"/>
                      <a:pt x="3008" y="3065"/>
                      <a:pt x="3105" y="3201"/>
                    </a:cubicBezTo>
                    <a:cubicBezTo>
                      <a:pt x="3098" y="3208"/>
                      <a:pt x="3098" y="3208"/>
                      <a:pt x="3098" y="3208"/>
                    </a:cubicBezTo>
                    <a:cubicBezTo>
                      <a:pt x="3059" y="3214"/>
                      <a:pt x="3040" y="3233"/>
                      <a:pt x="3001" y="3240"/>
                    </a:cubicBezTo>
                    <a:cubicBezTo>
                      <a:pt x="2924" y="3259"/>
                      <a:pt x="2865" y="3246"/>
                      <a:pt x="2801" y="3298"/>
                    </a:cubicBezTo>
                    <a:cubicBezTo>
                      <a:pt x="2788" y="3318"/>
                      <a:pt x="2768" y="3324"/>
                      <a:pt x="2743" y="3324"/>
                    </a:cubicBezTo>
                    <a:cubicBezTo>
                      <a:pt x="2710" y="3324"/>
                      <a:pt x="2704" y="3305"/>
                      <a:pt x="2678" y="3285"/>
                    </a:cubicBezTo>
                    <a:cubicBezTo>
                      <a:pt x="2620" y="3253"/>
                      <a:pt x="2594" y="3240"/>
                      <a:pt x="2529" y="3214"/>
                    </a:cubicBezTo>
                    <a:cubicBezTo>
                      <a:pt x="2536" y="3208"/>
                      <a:pt x="2542" y="3201"/>
                      <a:pt x="2542" y="3195"/>
                    </a:cubicBezTo>
                    <a:cubicBezTo>
                      <a:pt x="2536" y="3195"/>
                      <a:pt x="2529" y="3195"/>
                      <a:pt x="2516" y="3195"/>
                    </a:cubicBezTo>
                    <a:cubicBezTo>
                      <a:pt x="2477" y="3195"/>
                      <a:pt x="2464" y="3162"/>
                      <a:pt x="2445" y="3130"/>
                    </a:cubicBezTo>
                    <a:cubicBezTo>
                      <a:pt x="2432" y="3104"/>
                      <a:pt x="2400" y="3111"/>
                      <a:pt x="2374" y="3091"/>
                    </a:cubicBezTo>
                    <a:cubicBezTo>
                      <a:pt x="2361" y="3085"/>
                      <a:pt x="2361" y="3072"/>
                      <a:pt x="2342" y="3072"/>
                    </a:cubicBezTo>
                    <a:cubicBezTo>
                      <a:pt x="2322" y="3072"/>
                      <a:pt x="2322" y="3091"/>
                      <a:pt x="2303" y="3098"/>
                    </a:cubicBezTo>
                    <a:cubicBezTo>
                      <a:pt x="2283" y="3111"/>
                      <a:pt x="2257" y="3104"/>
                      <a:pt x="2257" y="3124"/>
                    </a:cubicBezTo>
                    <a:cubicBezTo>
                      <a:pt x="2257" y="3149"/>
                      <a:pt x="2277" y="3156"/>
                      <a:pt x="2303" y="3175"/>
                    </a:cubicBezTo>
                    <a:cubicBezTo>
                      <a:pt x="2309" y="3182"/>
                      <a:pt x="2322" y="3182"/>
                      <a:pt x="2322" y="3188"/>
                    </a:cubicBezTo>
                    <a:cubicBezTo>
                      <a:pt x="2322" y="3201"/>
                      <a:pt x="2309" y="3201"/>
                      <a:pt x="2296" y="3208"/>
                    </a:cubicBezTo>
                    <a:cubicBezTo>
                      <a:pt x="2283" y="3214"/>
                      <a:pt x="2277" y="3221"/>
                      <a:pt x="2270" y="3233"/>
                    </a:cubicBezTo>
                    <a:cubicBezTo>
                      <a:pt x="2283" y="3259"/>
                      <a:pt x="2283" y="3279"/>
                      <a:pt x="2296" y="3305"/>
                    </a:cubicBezTo>
                    <a:cubicBezTo>
                      <a:pt x="2309" y="3318"/>
                      <a:pt x="2316" y="3324"/>
                      <a:pt x="2322" y="3343"/>
                    </a:cubicBezTo>
                    <a:cubicBezTo>
                      <a:pt x="2335" y="3363"/>
                      <a:pt x="2361" y="3363"/>
                      <a:pt x="2374" y="3382"/>
                    </a:cubicBezTo>
                    <a:cubicBezTo>
                      <a:pt x="2374" y="3363"/>
                      <a:pt x="2380" y="3350"/>
                      <a:pt x="2387" y="3330"/>
                    </a:cubicBezTo>
                    <a:cubicBezTo>
                      <a:pt x="2393" y="3318"/>
                      <a:pt x="2400" y="3305"/>
                      <a:pt x="2406" y="3305"/>
                    </a:cubicBezTo>
                    <a:cubicBezTo>
                      <a:pt x="2426" y="3305"/>
                      <a:pt x="2439" y="3318"/>
                      <a:pt x="2458" y="3324"/>
                    </a:cubicBezTo>
                    <a:cubicBezTo>
                      <a:pt x="2510" y="3330"/>
                      <a:pt x="2548" y="3343"/>
                      <a:pt x="2581" y="3382"/>
                    </a:cubicBezTo>
                    <a:lnTo>
                      <a:pt x="2581" y="3382"/>
                    </a:lnTo>
                    <a:cubicBezTo>
                      <a:pt x="2536" y="3382"/>
                      <a:pt x="2510" y="3382"/>
                      <a:pt x="2464" y="3382"/>
                    </a:cubicBezTo>
                    <a:cubicBezTo>
                      <a:pt x="2400" y="3382"/>
                      <a:pt x="2367" y="3402"/>
                      <a:pt x="2303" y="3402"/>
                    </a:cubicBezTo>
                    <a:cubicBezTo>
                      <a:pt x="2232" y="3402"/>
                      <a:pt x="2206" y="3350"/>
                      <a:pt x="2148" y="3311"/>
                    </a:cubicBezTo>
                    <a:cubicBezTo>
                      <a:pt x="2083" y="3272"/>
                      <a:pt x="2012" y="3279"/>
                      <a:pt x="1986" y="3201"/>
                    </a:cubicBezTo>
                    <a:cubicBezTo>
                      <a:pt x="1973" y="3188"/>
                      <a:pt x="1960" y="3182"/>
                      <a:pt x="1941" y="3182"/>
                    </a:cubicBezTo>
                    <a:cubicBezTo>
                      <a:pt x="1921" y="3182"/>
                      <a:pt x="1921" y="3214"/>
                      <a:pt x="1902" y="3214"/>
                    </a:cubicBezTo>
                    <a:cubicBezTo>
                      <a:pt x="1882" y="3214"/>
                      <a:pt x="1869" y="3195"/>
                      <a:pt x="1850" y="3182"/>
                    </a:cubicBezTo>
                    <a:cubicBezTo>
                      <a:pt x="1837" y="3195"/>
                      <a:pt x="1831" y="3221"/>
                      <a:pt x="1811" y="3221"/>
                    </a:cubicBezTo>
                    <a:cubicBezTo>
                      <a:pt x="1779" y="3221"/>
                      <a:pt x="1766" y="3201"/>
                      <a:pt x="1740" y="3201"/>
                    </a:cubicBezTo>
                    <a:cubicBezTo>
                      <a:pt x="1721" y="3201"/>
                      <a:pt x="1714" y="3227"/>
                      <a:pt x="1688" y="3227"/>
                    </a:cubicBezTo>
                    <a:cubicBezTo>
                      <a:pt x="1675" y="3227"/>
                      <a:pt x="1675" y="3201"/>
                      <a:pt x="1656" y="3195"/>
                    </a:cubicBezTo>
                    <a:cubicBezTo>
                      <a:pt x="1624" y="3188"/>
                      <a:pt x="1604" y="3175"/>
                      <a:pt x="1572" y="3175"/>
                    </a:cubicBezTo>
                    <a:cubicBezTo>
                      <a:pt x="1546" y="3175"/>
                      <a:pt x="1553" y="3227"/>
                      <a:pt x="1527" y="3227"/>
                    </a:cubicBezTo>
                    <a:cubicBezTo>
                      <a:pt x="1501" y="3227"/>
                      <a:pt x="1501" y="3188"/>
                      <a:pt x="1481" y="3182"/>
                    </a:cubicBezTo>
                    <a:cubicBezTo>
                      <a:pt x="1456" y="3175"/>
                      <a:pt x="1430" y="3182"/>
                      <a:pt x="1417" y="3156"/>
                    </a:cubicBezTo>
                    <a:cubicBezTo>
                      <a:pt x="1391" y="3182"/>
                      <a:pt x="1372" y="3201"/>
                      <a:pt x="1346" y="3233"/>
                    </a:cubicBezTo>
                    <a:cubicBezTo>
                      <a:pt x="1294" y="3201"/>
                      <a:pt x="1294" y="3117"/>
                      <a:pt x="1229" y="3117"/>
                    </a:cubicBezTo>
                    <a:cubicBezTo>
                      <a:pt x="1223" y="3117"/>
                      <a:pt x="1216" y="3130"/>
                      <a:pt x="1216" y="3143"/>
                    </a:cubicBezTo>
                    <a:cubicBezTo>
                      <a:pt x="1216" y="3201"/>
                      <a:pt x="1216" y="3201"/>
                      <a:pt x="1216" y="3201"/>
                    </a:cubicBezTo>
                    <a:cubicBezTo>
                      <a:pt x="1216" y="3214"/>
                      <a:pt x="1229" y="3221"/>
                      <a:pt x="1236" y="3240"/>
                    </a:cubicBezTo>
                    <a:cubicBezTo>
                      <a:pt x="1197" y="3246"/>
                      <a:pt x="1177" y="3253"/>
                      <a:pt x="1145" y="3272"/>
                    </a:cubicBezTo>
                    <a:cubicBezTo>
                      <a:pt x="1113" y="3240"/>
                      <a:pt x="1100" y="3221"/>
                      <a:pt x="1067" y="3182"/>
                    </a:cubicBezTo>
                    <a:cubicBezTo>
                      <a:pt x="1054" y="3169"/>
                      <a:pt x="1048" y="3149"/>
                      <a:pt x="1029" y="3149"/>
                    </a:cubicBezTo>
                    <a:cubicBezTo>
                      <a:pt x="990" y="3149"/>
                      <a:pt x="970" y="3175"/>
                      <a:pt x="925" y="3175"/>
                    </a:cubicBezTo>
                    <a:cubicBezTo>
                      <a:pt x="893" y="3175"/>
                      <a:pt x="867" y="3182"/>
                      <a:pt x="835" y="3182"/>
                    </a:cubicBezTo>
                    <a:cubicBezTo>
                      <a:pt x="822" y="3182"/>
                      <a:pt x="815" y="3169"/>
                      <a:pt x="809" y="3169"/>
                    </a:cubicBezTo>
                    <a:cubicBezTo>
                      <a:pt x="763" y="3169"/>
                      <a:pt x="763" y="3233"/>
                      <a:pt x="744" y="3272"/>
                    </a:cubicBezTo>
                    <a:cubicBezTo>
                      <a:pt x="705" y="3253"/>
                      <a:pt x="692" y="3221"/>
                      <a:pt x="660" y="3195"/>
                    </a:cubicBezTo>
                    <a:cubicBezTo>
                      <a:pt x="621" y="3169"/>
                      <a:pt x="582" y="3175"/>
                      <a:pt x="544" y="3156"/>
                    </a:cubicBezTo>
                    <a:cubicBezTo>
                      <a:pt x="524" y="3188"/>
                      <a:pt x="492" y="3188"/>
                      <a:pt x="479" y="3214"/>
                    </a:cubicBezTo>
                    <a:cubicBezTo>
                      <a:pt x="453" y="3259"/>
                      <a:pt x="472" y="3298"/>
                      <a:pt x="434" y="3330"/>
                    </a:cubicBezTo>
                    <a:cubicBezTo>
                      <a:pt x="408" y="3363"/>
                      <a:pt x="369" y="3337"/>
                      <a:pt x="330" y="3350"/>
                    </a:cubicBezTo>
                    <a:cubicBezTo>
                      <a:pt x="298" y="3363"/>
                      <a:pt x="298" y="3402"/>
                      <a:pt x="291" y="3434"/>
                    </a:cubicBezTo>
                    <a:lnTo>
                      <a:pt x="291" y="3434"/>
                    </a:lnTo>
                    <a:cubicBezTo>
                      <a:pt x="266" y="3414"/>
                      <a:pt x="266" y="3402"/>
                      <a:pt x="246" y="3376"/>
                    </a:cubicBezTo>
                    <a:cubicBezTo>
                      <a:pt x="240" y="3369"/>
                      <a:pt x="233" y="3363"/>
                      <a:pt x="233" y="3356"/>
                    </a:cubicBezTo>
                    <a:cubicBezTo>
                      <a:pt x="233" y="3337"/>
                      <a:pt x="240" y="3324"/>
                      <a:pt x="252" y="3311"/>
                    </a:cubicBezTo>
                    <a:cubicBezTo>
                      <a:pt x="259" y="3292"/>
                      <a:pt x="266" y="3279"/>
                      <a:pt x="266" y="3259"/>
                    </a:cubicBezTo>
                    <a:cubicBezTo>
                      <a:pt x="272" y="3253"/>
                      <a:pt x="278" y="3246"/>
                      <a:pt x="278" y="3233"/>
                    </a:cubicBezTo>
                    <a:cubicBezTo>
                      <a:pt x="278" y="3214"/>
                      <a:pt x="278" y="3188"/>
                      <a:pt x="259" y="3182"/>
                    </a:cubicBezTo>
                    <a:cubicBezTo>
                      <a:pt x="233" y="3169"/>
                      <a:pt x="207" y="3162"/>
                      <a:pt x="194" y="3130"/>
                    </a:cubicBezTo>
                    <a:cubicBezTo>
                      <a:pt x="182" y="3098"/>
                      <a:pt x="194" y="3072"/>
                      <a:pt x="188" y="3040"/>
                    </a:cubicBezTo>
                    <a:cubicBezTo>
                      <a:pt x="188" y="3020"/>
                      <a:pt x="175" y="3007"/>
                      <a:pt x="175" y="2988"/>
                    </a:cubicBezTo>
                    <a:cubicBezTo>
                      <a:pt x="175" y="2930"/>
                      <a:pt x="214" y="2897"/>
                      <a:pt x="220" y="2839"/>
                    </a:cubicBezTo>
                    <a:cubicBezTo>
                      <a:pt x="220" y="2820"/>
                      <a:pt x="214" y="2800"/>
                      <a:pt x="227" y="2781"/>
                    </a:cubicBezTo>
                    <a:cubicBezTo>
                      <a:pt x="233" y="2761"/>
                      <a:pt x="246" y="2748"/>
                      <a:pt x="259" y="2723"/>
                    </a:cubicBezTo>
                    <a:cubicBezTo>
                      <a:pt x="266" y="2710"/>
                      <a:pt x="272" y="2703"/>
                      <a:pt x="272" y="2690"/>
                    </a:cubicBezTo>
                    <a:cubicBezTo>
                      <a:pt x="272" y="2651"/>
                      <a:pt x="252" y="2632"/>
                      <a:pt x="240" y="2600"/>
                    </a:cubicBezTo>
                    <a:cubicBezTo>
                      <a:pt x="227" y="2574"/>
                      <a:pt x="220" y="2561"/>
                      <a:pt x="207" y="2542"/>
                    </a:cubicBezTo>
                    <a:cubicBezTo>
                      <a:pt x="110" y="2554"/>
                      <a:pt x="110" y="2554"/>
                      <a:pt x="110" y="2554"/>
                    </a:cubicBezTo>
                    <a:cubicBezTo>
                      <a:pt x="91" y="2554"/>
                      <a:pt x="71" y="2548"/>
                      <a:pt x="52" y="2535"/>
                    </a:cubicBezTo>
                    <a:close/>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2" name="Freeform 81">
                <a:extLst>
                  <a:ext uri="{FF2B5EF4-FFF2-40B4-BE49-F238E27FC236}">
                    <a16:creationId xmlns:a16="http://schemas.microsoft.com/office/drawing/2014/main" id="{73CB1204-4F67-C64D-A302-3FB224B6ADAE}"/>
                  </a:ext>
                </a:extLst>
              </p:cNvPr>
              <p:cNvSpPr>
                <a:spLocks noChangeArrowheads="1"/>
              </p:cNvSpPr>
              <p:nvPr/>
            </p:nvSpPr>
            <p:spPr bwMode="auto">
              <a:xfrm>
                <a:off x="12446782" y="4816286"/>
                <a:ext cx="6482798" cy="4360397"/>
              </a:xfrm>
              <a:custGeom>
                <a:avLst/>
                <a:gdLst>
                  <a:gd name="T0" fmla="*/ 5936 w 6480"/>
                  <a:gd name="T1" fmla="*/ 103 h 4359"/>
                  <a:gd name="T2" fmla="*/ 6104 w 6480"/>
                  <a:gd name="T3" fmla="*/ 686 h 4359"/>
                  <a:gd name="T4" fmla="*/ 5781 w 6480"/>
                  <a:gd name="T5" fmla="*/ 142 h 4359"/>
                  <a:gd name="T6" fmla="*/ 5652 w 6480"/>
                  <a:gd name="T7" fmla="*/ 614 h 4359"/>
                  <a:gd name="T8" fmla="*/ 4798 w 6480"/>
                  <a:gd name="T9" fmla="*/ 401 h 4359"/>
                  <a:gd name="T10" fmla="*/ 4513 w 6480"/>
                  <a:gd name="T11" fmla="*/ 918 h 4359"/>
                  <a:gd name="T12" fmla="*/ 4015 w 6480"/>
                  <a:gd name="T13" fmla="*/ 1474 h 4359"/>
                  <a:gd name="T14" fmla="*/ 3653 w 6480"/>
                  <a:gd name="T15" fmla="*/ 1934 h 4359"/>
                  <a:gd name="T16" fmla="*/ 2819 w 6480"/>
                  <a:gd name="T17" fmla="*/ 2134 h 4359"/>
                  <a:gd name="T18" fmla="*/ 2327 w 6480"/>
                  <a:gd name="T19" fmla="*/ 2276 h 4359"/>
                  <a:gd name="T20" fmla="*/ 2140 w 6480"/>
                  <a:gd name="T21" fmla="*/ 2315 h 4359"/>
                  <a:gd name="T22" fmla="*/ 2062 w 6480"/>
                  <a:gd name="T23" fmla="*/ 2612 h 4359"/>
                  <a:gd name="T24" fmla="*/ 2269 w 6480"/>
                  <a:gd name="T25" fmla="*/ 2540 h 4359"/>
                  <a:gd name="T26" fmla="*/ 2379 w 6480"/>
                  <a:gd name="T27" fmla="*/ 2877 h 4359"/>
                  <a:gd name="T28" fmla="*/ 2211 w 6480"/>
                  <a:gd name="T29" fmla="*/ 2993 h 4359"/>
                  <a:gd name="T30" fmla="*/ 1881 w 6480"/>
                  <a:gd name="T31" fmla="*/ 3051 h 4359"/>
                  <a:gd name="T32" fmla="*/ 1862 w 6480"/>
                  <a:gd name="T33" fmla="*/ 3090 h 4359"/>
                  <a:gd name="T34" fmla="*/ 1706 w 6480"/>
                  <a:gd name="T35" fmla="*/ 3349 h 4359"/>
                  <a:gd name="T36" fmla="*/ 1661 w 6480"/>
                  <a:gd name="T37" fmla="*/ 3420 h 4359"/>
                  <a:gd name="T38" fmla="*/ 1829 w 6480"/>
                  <a:gd name="T39" fmla="*/ 3666 h 4359"/>
                  <a:gd name="T40" fmla="*/ 2004 w 6480"/>
                  <a:gd name="T41" fmla="*/ 3730 h 4359"/>
                  <a:gd name="T42" fmla="*/ 1739 w 6480"/>
                  <a:gd name="T43" fmla="*/ 3543 h 4359"/>
                  <a:gd name="T44" fmla="*/ 1571 w 6480"/>
                  <a:gd name="T45" fmla="*/ 3543 h 4359"/>
                  <a:gd name="T46" fmla="*/ 1745 w 6480"/>
                  <a:gd name="T47" fmla="*/ 3827 h 4359"/>
                  <a:gd name="T48" fmla="*/ 1299 w 6480"/>
                  <a:gd name="T49" fmla="*/ 3620 h 4359"/>
                  <a:gd name="T50" fmla="*/ 1234 w 6480"/>
                  <a:gd name="T51" fmla="*/ 3827 h 4359"/>
                  <a:gd name="T52" fmla="*/ 1137 w 6480"/>
                  <a:gd name="T53" fmla="*/ 3595 h 4359"/>
                  <a:gd name="T54" fmla="*/ 827 w 6480"/>
                  <a:gd name="T55" fmla="*/ 3375 h 4359"/>
                  <a:gd name="T56" fmla="*/ 672 w 6480"/>
                  <a:gd name="T57" fmla="*/ 3491 h 4359"/>
                  <a:gd name="T58" fmla="*/ 285 w 6480"/>
                  <a:gd name="T59" fmla="*/ 3362 h 4359"/>
                  <a:gd name="T60" fmla="*/ 7 w 6480"/>
                  <a:gd name="T61" fmla="*/ 3252 h 4359"/>
                  <a:gd name="T62" fmla="*/ 446 w 6480"/>
                  <a:gd name="T63" fmla="*/ 3860 h 4359"/>
                  <a:gd name="T64" fmla="*/ 1079 w 6480"/>
                  <a:gd name="T65" fmla="*/ 4358 h 4359"/>
                  <a:gd name="T66" fmla="*/ 1506 w 6480"/>
                  <a:gd name="T67" fmla="*/ 4177 h 4359"/>
                  <a:gd name="T68" fmla="*/ 2418 w 6480"/>
                  <a:gd name="T69" fmla="*/ 4203 h 4359"/>
                  <a:gd name="T70" fmla="*/ 3026 w 6480"/>
                  <a:gd name="T71" fmla="*/ 3646 h 4359"/>
                  <a:gd name="T72" fmla="*/ 3744 w 6480"/>
                  <a:gd name="T73" fmla="*/ 3588 h 4359"/>
                  <a:gd name="T74" fmla="*/ 4106 w 6480"/>
                  <a:gd name="T75" fmla="*/ 3886 h 4359"/>
                  <a:gd name="T76" fmla="*/ 4617 w 6480"/>
                  <a:gd name="T77" fmla="*/ 3789 h 4359"/>
                  <a:gd name="T78" fmla="*/ 5289 w 6480"/>
                  <a:gd name="T79" fmla="*/ 3743 h 4359"/>
                  <a:gd name="T80" fmla="*/ 5464 w 6480"/>
                  <a:gd name="T81" fmla="*/ 3310 h 4359"/>
                  <a:gd name="T82" fmla="*/ 5736 w 6480"/>
                  <a:gd name="T83" fmla="*/ 2864 h 4359"/>
                  <a:gd name="T84" fmla="*/ 5891 w 6480"/>
                  <a:gd name="T85" fmla="*/ 2709 h 4359"/>
                  <a:gd name="T86" fmla="*/ 5884 w 6480"/>
                  <a:gd name="T87" fmla="*/ 2386 h 4359"/>
                  <a:gd name="T88" fmla="*/ 6143 w 6480"/>
                  <a:gd name="T89" fmla="*/ 2115 h 4359"/>
                  <a:gd name="T90" fmla="*/ 6428 w 6480"/>
                  <a:gd name="T91" fmla="*/ 1636 h 4359"/>
                  <a:gd name="T92" fmla="*/ 6447 w 6480"/>
                  <a:gd name="T93" fmla="*/ 1015 h 4359"/>
                  <a:gd name="T94" fmla="*/ 6454 w 6480"/>
                  <a:gd name="T95" fmla="*/ 724 h 4359"/>
                  <a:gd name="T96" fmla="*/ 6415 w 6480"/>
                  <a:gd name="T97" fmla="*/ 246 h 4359"/>
                  <a:gd name="T98" fmla="*/ 1849 w 6480"/>
                  <a:gd name="T99" fmla="*/ 2354 h 4359"/>
                  <a:gd name="T100" fmla="*/ 1926 w 6480"/>
                  <a:gd name="T101" fmla="*/ 2547 h 4359"/>
                  <a:gd name="T102" fmla="*/ 1855 w 6480"/>
                  <a:gd name="T103" fmla="*/ 2469 h 4359"/>
                  <a:gd name="T104" fmla="*/ 2056 w 6480"/>
                  <a:gd name="T105" fmla="*/ 2650 h 4359"/>
                  <a:gd name="T106" fmla="*/ 2075 w 6480"/>
                  <a:gd name="T107" fmla="*/ 2767 h 4359"/>
                  <a:gd name="T108" fmla="*/ 2230 w 6480"/>
                  <a:gd name="T109" fmla="*/ 2812 h 4359"/>
                  <a:gd name="T110" fmla="*/ 2172 w 6480"/>
                  <a:gd name="T111" fmla="*/ 2825 h 4359"/>
                  <a:gd name="T112" fmla="*/ 1784 w 6480"/>
                  <a:gd name="T113" fmla="*/ 2896 h 4359"/>
                  <a:gd name="T114" fmla="*/ 2017 w 6480"/>
                  <a:gd name="T115" fmla="*/ 2793 h 4359"/>
                  <a:gd name="T116" fmla="*/ 2133 w 6480"/>
                  <a:gd name="T117" fmla="*/ 2857 h 4359"/>
                  <a:gd name="T118" fmla="*/ 2088 w 6480"/>
                  <a:gd name="T119" fmla="*/ 2896 h 4359"/>
                  <a:gd name="T120" fmla="*/ 1732 w 6480"/>
                  <a:gd name="T121" fmla="*/ 2980 h 4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480" h="4359">
                    <a:moveTo>
                      <a:pt x="6240" y="0"/>
                    </a:moveTo>
                    <a:lnTo>
                      <a:pt x="6240" y="0"/>
                    </a:lnTo>
                    <a:cubicBezTo>
                      <a:pt x="6234" y="0"/>
                      <a:pt x="6227" y="7"/>
                      <a:pt x="6227" y="13"/>
                    </a:cubicBezTo>
                    <a:cubicBezTo>
                      <a:pt x="6201" y="32"/>
                      <a:pt x="6195" y="58"/>
                      <a:pt x="6163" y="71"/>
                    </a:cubicBezTo>
                    <a:cubicBezTo>
                      <a:pt x="6130" y="84"/>
                      <a:pt x="6104" y="84"/>
                      <a:pt x="6065" y="84"/>
                    </a:cubicBezTo>
                    <a:cubicBezTo>
                      <a:pt x="6033" y="84"/>
                      <a:pt x="6020" y="58"/>
                      <a:pt x="5981" y="45"/>
                    </a:cubicBezTo>
                    <a:cubicBezTo>
                      <a:pt x="5968" y="65"/>
                      <a:pt x="5956" y="84"/>
                      <a:pt x="5936" y="103"/>
                    </a:cubicBezTo>
                    <a:lnTo>
                      <a:pt x="5936" y="103"/>
                    </a:lnTo>
                    <a:cubicBezTo>
                      <a:pt x="6001" y="194"/>
                      <a:pt x="6059" y="252"/>
                      <a:pt x="6059" y="362"/>
                    </a:cubicBezTo>
                    <a:cubicBezTo>
                      <a:pt x="6059" y="453"/>
                      <a:pt x="6059" y="453"/>
                      <a:pt x="6059" y="453"/>
                    </a:cubicBezTo>
                    <a:cubicBezTo>
                      <a:pt x="6059" y="517"/>
                      <a:pt x="6072" y="563"/>
                      <a:pt x="6111" y="621"/>
                    </a:cubicBezTo>
                    <a:cubicBezTo>
                      <a:pt x="6130" y="647"/>
                      <a:pt x="6175" y="653"/>
                      <a:pt x="6175" y="692"/>
                    </a:cubicBezTo>
                    <a:cubicBezTo>
                      <a:pt x="6175" y="698"/>
                      <a:pt x="6169" y="705"/>
                      <a:pt x="6163" y="705"/>
                    </a:cubicBezTo>
                    <a:cubicBezTo>
                      <a:pt x="6137" y="705"/>
                      <a:pt x="6130" y="686"/>
                      <a:pt x="6104" y="686"/>
                    </a:cubicBezTo>
                    <a:cubicBezTo>
                      <a:pt x="6085" y="686"/>
                      <a:pt x="6072" y="692"/>
                      <a:pt x="6059" y="692"/>
                    </a:cubicBezTo>
                    <a:cubicBezTo>
                      <a:pt x="6020" y="692"/>
                      <a:pt x="6014" y="660"/>
                      <a:pt x="5981" y="640"/>
                    </a:cubicBezTo>
                    <a:cubicBezTo>
                      <a:pt x="5949" y="621"/>
                      <a:pt x="5917" y="640"/>
                      <a:pt x="5884" y="627"/>
                    </a:cubicBezTo>
                    <a:cubicBezTo>
                      <a:pt x="5891" y="537"/>
                      <a:pt x="5813" y="491"/>
                      <a:pt x="5813" y="395"/>
                    </a:cubicBezTo>
                    <a:cubicBezTo>
                      <a:pt x="5813" y="291"/>
                      <a:pt x="5813" y="291"/>
                      <a:pt x="5813" y="291"/>
                    </a:cubicBezTo>
                    <a:cubicBezTo>
                      <a:pt x="5813" y="246"/>
                      <a:pt x="5787" y="220"/>
                      <a:pt x="5768" y="181"/>
                    </a:cubicBezTo>
                    <a:cubicBezTo>
                      <a:pt x="5768" y="175"/>
                      <a:pt x="5781" y="149"/>
                      <a:pt x="5781" y="142"/>
                    </a:cubicBezTo>
                    <a:cubicBezTo>
                      <a:pt x="5716" y="116"/>
                      <a:pt x="5716" y="116"/>
                      <a:pt x="5716" y="116"/>
                    </a:cubicBezTo>
                    <a:cubicBezTo>
                      <a:pt x="5697" y="123"/>
                      <a:pt x="5619" y="168"/>
                      <a:pt x="5606" y="181"/>
                    </a:cubicBezTo>
                    <a:cubicBezTo>
                      <a:pt x="5580" y="201"/>
                      <a:pt x="5593" y="233"/>
                      <a:pt x="5580" y="265"/>
                    </a:cubicBezTo>
                    <a:cubicBezTo>
                      <a:pt x="5574" y="278"/>
                      <a:pt x="5548" y="278"/>
                      <a:pt x="5548" y="298"/>
                    </a:cubicBezTo>
                    <a:cubicBezTo>
                      <a:pt x="5548" y="343"/>
                      <a:pt x="5580" y="362"/>
                      <a:pt x="5580" y="407"/>
                    </a:cubicBezTo>
                    <a:cubicBezTo>
                      <a:pt x="5580" y="530"/>
                      <a:pt x="5580" y="530"/>
                      <a:pt x="5580" y="530"/>
                    </a:cubicBezTo>
                    <a:cubicBezTo>
                      <a:pt x="5580" y="576"/>
                      <a:pt x="5606" y="602"/>
                      <a:pt x="5652" y="614"/>
                    </a:cubicBezTo>
                    <a:cubicBezTo>
                      <a:pt x="5632" y="692"/>
                      <a:pt x="5600" y="718"/>
                      <a:pt x="5574" y="789"/>
                    </a:cubicBezTo>
                    <a:cubicBezTo>
                      <a:pt x="5548" y="854"/>
                      <a:pt x="5548" y="899"/>
                      <a:pt x="5503" y="944"/>
                    </a:cubicBezTo>
                    <a:cubicBezTo>
                      <a:pt x="5464" y="996"/>
                      <a:pt x="5425" y="1002"/>
                      <a:pt x="5373" y="1028"/>
                    </a:cubicBezTo>
                    <a:cubicBezTo>
                      <a:pt x="5154" y="757"/>
                      <a:pt x="5154" y="757"/>
                      <a:pt x="5154" y="757"/>
                    </a:cubicBezTo>
                    <a:cubicBezTo>
                      <a:pt x="5121" y="737"/>
                      <a:pt x="5095" y="731"/>
                      <a:pt x="5063" y="724"/>
                    </a:cubicBezTo>
                    <a:cubicBezTo>
                      <a:pt x="5063" y="621"/>
                      <a:pt x="5044" y="537"/>
                      <a:pt x="4960" y="472"/>
                    </a:cubicBezTo>
                    <a:cubicBezTo>
                      <a:pt x="4908" y="427"/>
                      <a:pt x="4856" y="433"/>
                      <a:pt x="4798" y="401"/>
                    </a:cubicBezTo>
                    <a:lnTo>
                      <a:pt x="4798" y="401"/>
                    </a:lnTo>
                    <a:cubicBezTo>
                      <a:pt x="4778" y="407"/>
                      <a:pt x="4759" y="420"/>
                      <a:pt x="4733" y="420"/>
                    </a:cubicBezTo>
                    <a:cubicBezTo>
                      <a:pt x="4714" y="427"/>
                      <a:pt x="4701" y="427"/>
                      <a:pt x="4688" y="433"/>
                    </a:cubicBezTo>
                    <a:cubicBezTo>
                      <a:pt x="4701" y="472"/>
                      <a:pt x="4701" y="498"/>
                      <a:pt x="4701" y="537"/>
                    </a:cubicBezTo>
                    <a:cubicBezTo>
                      <a:pt x="4701" y="621"/>
                      <a:pt x="4675" y="666"/>
                      <a:pt x="4636" y="737"/>
                    </a:cubicBezTo>
                    <a:cubicBezTo>
                      <a:pt x="4610" y="783"/>
                      <a:pt x="4604" y="815"/>
                      <a:pt x="4571" y="860"/>
                    </a:cubicBezTo>
                    <a:cubicBezTo>
                      <a:pt x="4552" y="886"/>
                      <a:pt x="4533" y="893"/>
                      <a:pt x="4513" y="918"/>
                    </a:cubicBezTo>
                    <a:cubicBezTo>
                      <a:pt x="4500" y="944"/>
                      <a:pt x="4500" y="957"/>
                      <a:pt x="4487" y="977"/>
                    </a:cubicBezTo>
                    <a:cubicBezTo>
                      <a:pt x="4423" y="1061"/>
                      <a:pt x="4378" y="1099"/>
                      <a:pt x="4300" y="1158"/>
                    </a:cubicBezTo>
                    <a:cubicBezTo>
                      <a:pt x="4242" y="1203"/>
                      <a:pt x="4216" y="1229"/>
                      <a:pt x="4158" y="1267"/>
                    </a:cubicBezTo>
                    <a:cubicBezTo>
                      <a:pt x="4132" y="1287"/>
                      <a:pt x="4106" y="1281"/>
                      <a:pt x="4099" y="1306"/>
                    </a:cubicBezTo>
                    <a:cubicBezTo>
                      <a:pt x="4099" y="1319"/>
                      <a:pt x="4099" y="1319"/>
                      <a:pt x="4099" y="1319"/>
                    </a:cubicBezTo>
                    <a:cubicBezTo>
                      <a:pt x="4086" y="1352"/>
                      <a:pt x="4080" y="1371"/>
                      <a:pt x="4067" y="1410"/>
                    </a:cubicBezTo>
                    <a:cubicBezTo>
                      <a:pt x="4054" y="1436"/>
                      <a:pt x="4041" y="1449"/>
                      <a:pt x="4015" y="1474"/>
                    </a:cubicBezTo>
                    <a:cubicBezTo>
                      <a:pt x="3996" y="1494"/>
                      <a:pt x="3970" y="1500"/>
                      <a:pt x="3970" y="1533"/>
                    </a:cubicBezTo>
                    <a:cubicBezTo>
                      <a:pt x="3970" y="1546"/>
                      <a:pt x="3970" y="1546"/>
                      <a:pt x="3970" y="1546"/>
                    </a:cubicBezTo>
                    <a:cubicBezTo>
                      <a:pt x="3970" y="1571"/>
                      <a:pt x="3951" y="1578"/>
                      <a:pt x="3938" y="1591"/>
                    </a:cubicBezTo>
                    <a:cubicBezTo>
                      <a:pt x="3918" y="1610"/>
                      <a:pt x="3912" y="1630"/>
                      <a:pt x="3892" y="1649"/>
                    </a:cubicBezTo>
                    <a:cubicBezTo>
                      <a:pt x="3847" y="1675"/>
                      <a:pt x="3841" y="1714"/>
                      <a:pt x="3802" y="1740"/>
                    </a:cubicBezTo>
                    <a:cubicBezTo>
                      <a:pt x="3763" y="1772"/>
                      <a:pt x="3737" y="1785"/>
                      <a:pt x="3718" y="1824"/>
                    </a:cubicBezTo>
                    <a:cubicBezTo>
                      <a:pt x="3698" y="1869"/>
                      <a:pt x="3698" y="1908"/>
                      <a:pt x="3653" y="1934"/>
                    </a:cubicBezTo>
                    <a:cubicBezTo>
                      <a:pt x="3627" y="1947"/>
                      <a:pt x="3614" y="1959"/>
                      <a:pt x="3588" y="1973"/>
                    </a:cubicBezTo>
                    <a:cubicBezTo>
                      <a:pt x="3550" y="1992"/>
                      <a:pt x="3530" y="1992"/>
                      <a:pt x="3485" y="1998"/>
                    </a:cubicBezTo>
                    <a:cubicBezTo>
                      <a:pt x="3395" y="2011"/>
                      <a:pt x="3343" y="2031"/>
                      <a:pt x="3246" y="2050"/>
                    </a:cubicBezTo>
                    <a:cubicBezTo>
                      <a:pt x="3207" y="2076"/>
                      <a:pt x="3175" y="2089"/>
                      <a:pt x="3129" y="2089"/>
                    </a:cubicBezTo>
                    <a:cubicBezTo>
                      <a:pt x="3097" y="2089"/>
                      <a:pt x="3097" y="2089"/>
                      <a:pt x="3097" y="2089"/>
                    </a:cubicBezTo>
                    <a:cubicBezTo>
                      <a:pt x="3039" y="2089"/>
                      <a:pt x="3013" y="2108"/>
                      <a:pt x="2955" y="2115"/>
                    </a:cubicBezTo>
                    <a:cubicBezTo>
                      <a:pt x="2903" y="2128"/>
                      <a:pt x="2871" y="2128"/>
                      <a:pt x="2819" y="2134"/>
                    </a:cubicBezTo>
                    <a:cubicBezTo>
                      <a:pt x="2780" y="2147"/>
                      <a:pt x="2761" y="2154"/>
                      <a:pt x="2722" y="2173"/>
                    </a:cubicBezTo>
                    <a:cubicBezTo>
                      <a:pt x="2683" y="2186"/>
                      <a:pt x="2657" y="2186"/>
                      <a:pt x="2618" y="2199"/>
                    </a:cubicBezTo>
                    <a:cubicBezTo>
                      <a:pt x="2547" y="2218"/>
                      <a:pt x="2508" y="2225"/>
                      <a:pt x="2437" y="2238"/>
                    </a:cubicBezTo>
                    <a:cubicBezTo>
                      <a:pt x="2392" y="2244"/>
                      <a:pt x="2373" y="2257"/>
                      <a:pt x="2327" y="2257"/>
                    </a:cubicBezTo>
                    <a:cubicBezTo>
                      <a:pt x="2295" y="2257"/>
                      <a:pt x="2295" y="2257"/>
                      <a:pt x="2295" y="2257"/>
                    </a:cubicBezTo>
                    <a:cubicBezTo>
                      <a:pt x="2263" y="2250"/>
                      <a:pt x="2263" y="2250"/>
                      <a:pt x="2263" y="2250"/>
                    </a:cubicBezTo>
                    <a:cubicBezTo>
                      <a:pt x="2205" y="2250"/>
                      <a:pt x="2321" y="2276"/>
                      <a:pt x="2327" y="2276"/>
                    </a:cubicBezTo>
                    <a:cubicBezTo>
                      <a:pt x="2347" y="2283"/>
                      <a:pt x="2366" y="2276"/>
                      <a:pt x="2373" y="2289"/>
                    </a:cubicBezTo>
                    <a:cubicBezTo>
                      <a:pt x="2386" y="2302"/>
                      <a:pt x="2373" y="2315"/>
                      <a:pt x="2379" y="2328"/>
                    </a:cubicBezTo>
                    <a:lnTo>
                      <a:pt x="2373" y="2322"/>
                    </a:lnTo>
                    <a:cubicBezTo>
                      <a:pt x="2327" y="2322"/>
                      <a:pt x="2327" y="2322"/>
                      <a:pt x="2327" y="2322"/>
                    </a:cubicBezTo>
                    <a:cubicBezTo>
                      <a:pt x="2282" y="2322"/>
                      <a:pt x="2276" y="2276"/>
                      <a:pt x="2237" y="2276"/>
                    </a:cubicBezTo>
                    <a:cubicBezTo>
                      <a:pt x="2217" y="2276"/>
                      <a:pt x="2217" y="2296"/>
                      <a:pt x="2205" y="2302"/>
                    </a:cubicBezTo>
                    <a:cubicBezTo>
                      <a:pt x="2185" y="2309"/>
                      <a:pt x="2166" y="2302"/>
                      <a:pt x="2140" y="2315"/>
                    </a:cubicBezTo>
                    <a:cubicBezTo>
                      <a:pt x="2088" y="2347"/>
                      <a:pt x="2062" y="2373"/>
                      <a:pt x="2004" y="2399"/>
                    </a:cubicBezTo>
                    <a:cubicBezTo>
                      <a:pt x="2004" y="2438"/>
                      <a:pt x="1985" y="2457"/>
                      <a:pt x="1985" y="2489"/>
                    </a:cubicBezTo>
                    <a:cubicBezTo>
                      <a:pt x="1985" y="2534"/>
                      <a:pt x="1985" y="2534"/>
                      <a:pt x="1985" y="2534"/>
                    </a:cubicBezTo>
                    <a:cubicBezTo>
                      <a:pt x="1985" y="2553"/>
                      <a:pt x="1972" y="2566"/>
                      <a:pt x="1972" y="2586"/>
                    </a:cubicBezTo>
                    <a:cubicBezTo>
                      <a:pt x="1972" y="2592"/>
                      <a:pt x="1978" y="2586"/>
                      <a:pt x="1978" y="2592"/>
                    </a:cubicBezTo>
                    <a:cubicBezTo>
                      <a:pt x="1991" y="2612"/>
                      <a:pt x="2004" y="2625"/>
                      <a:pt x="2023" y="2625"/>
                    </a:cubicBezTo>
                    <a:cubicBezTo>
                      <a:pt x="2036" y="2625"/>
                      <a:pt x="2049" y="2612"/>
                      <a:pt x="2062" y="2612"/>
                    </a:cubicBezTo>
                    <a:cubicBezTo>
                      <a:pt x="2075" y="2637"/>
                      <a:pt x="2082" y="2657"/>
                      <a:pt x="2107" y="2657"/>
                    </a:cubicBezTo>
                    <a:cubicBezTo>
                      <a:pt x="2146" y="2657"/>
                      <a:pt x="2159" y="2644"/>
                      <a:pt x="2191" y="2625"/>
                    </a:cubicBezTo>
                    <a:cubicBezTo>
                      <a:pt x="2205" y="2612"/>
                      <a:pt x="2211" y="2599"/>
                      <a:pt x="2230" y="2592"/>
                    </a:cubicBezTo>
                    <a:cubicBezTo>
                      <a:pt x="2243" y="2592"/>
                      <a:pt x="2263" y="2592"/>
                      <a:pt x="2263" y="2579"/>
                    </a:cubicBezTo>
                    <a:cubicBezTo>
                      <a:pt x="2263" y="2560"/>
                      <a:pt x="2250" y="2553"/>
                      <a:pt x="2250" y="2534"/>
                    </a:cubicBezTo>
                    <a:cubicBezTo>
                      <a:pt x="2250" y="2502"/>
                      <a:pt x="2263" y="2476"/>
                      <a:pt x="2295" y="2457"/>
                    </a:cubicBezTo>
                    <a:cubicBezTo>
                      <a:pt x="2289" y="2495"/>
                      <a:pt x="2269" y="2508"/>
                      <a:pt x="2269" y="2540"/>
                    </a:cubicBezTo>
                    <a:cubicBezTo>
                      <a:pt x="2269" y="2560"/>
                      <a:pt x="2289" y="2560"/>
                      <a:pt x="2289" y="2579"/>
                    </a:cubicBezTo>
                    <a:cubicBezTo>
                      <a:pt x="2289" y="2592"/>
                      <a:pt x="2276" y="2592"/>
                      <a:pt x="2263" y="2599"/>
                    </a:cubicBezTo>
                    <a:cubicBezTo>
                      <a:pt x="2237" y="2612"/>
                      <a:pt x="2230" y="2625"/>
                      <a:pt x="2217" y="2650"/>
                    </a:cubicBezTo>
                    <a:cubicBezTo>
                      <a:pt x="2211" y="2663"/>
                      <a:pt x="2191" y="2670"/>
                      <a:pt x="2191" y="2689"/>
                    </a:cubicBezTo>
                    <a:cubicBezTo>
                      <a:pt x="2191" y="2722"/>
                      <a:pt x="2217" y="2735"/>
                      <a:pt x="2243" y="2760"/>
                    </a:cubicBezTo>
                    <a:cubicBezTo>
                      <a:pt x="2263" y="2780"/>
                      <a:pt x="2256" y="2812"/>
                      <a:pt x="2289" y="2838"/>
                    </a:cubicBezTo>
                    <a:cubicBezTo>
                      <a:pt x="2321" y="2857"/>
                      <a:pt x="2340" y="2870"/>
                      <a:pt x="2379" y="2877"/>
                    </a:cubicBezTo>
                    <a:cubicBezTo>
                      <a:pt x="2398" y="2877"/>
                      <a:pt x="2431" y="2870"/>
                      <a:pt x="2431" y="2890"/>
                    </a:cubicBezTo>
                    <a:cubicBezTo>
                      <a:pt x="2431" y="2903"/>
                      <a:pt x="2424" y="2909"/>
                      <a:pt x="2418" y="2909"/>
                    </a:cubicBezTo>
                    <a:cubicBezTo>
                      <a:pt x="2373" y="2909"/>
                      <a:pt x="2347" y="2877"/>
                      <a:pt x="2301" y="2877"/>
                    </a:cubicBezTo>
                    <a:cubicBezTo>
                      <a:pt x="2269" y="2877"/>
                      <a:pt x="2269" y="2877"/>
                      <a:pt x="2269" y="2877"/>
                    </a:cubicBezTo>
                    <a:cubicBezTo>
                      <a:pt x="2250" y="2877"/>
                      <a:pt x="2243" y="2896"/>
                      <a:pt x="2243" y="2916"/>
                    </a:cubicBezTo>
                    <a:cubicBezTo>
                      <a:pt x="2243" y="2961"/>
                      <a:pt x="2243" y="2961"/>
                      <a:pt x="2243" y="2961"/>
                    </a:cubicBezTo>
                    <a:cubicBezTo>
                      <a:pt x="2243" y="2980"/>
                      <a:pt x="2230" y="2993"/>
                      <a:pt x="2211" y="2993"/>
                    </a:cubicBezTo>
                    <a:cubicBezTo>
                      <a:pt x="2191" y="2993"/>
                      <a:pt x="2185" y="2987"/>
                      <a:pt x="2159" y="2987"/>
                    </a:cubicBezTo>
                    <a:cubicBezTo>
                      <a:pt x="2140" y="2987"/>
                      <a:pt x="2133" y="3006"/>
                      <a:pt x="2114" y="3006"/>
                    </a:cubicBezTo>
                    <a:cubicBezTo>
                      <a:pt x="2088" y="3019"/>
                      <a:pt x="2075" y="3013"/>
                      <a:pt x="2049" y="3013"/>
                    </a:cubicBezTo>
                    <a:cubicBezTo>
                      <a:pt x="2017" y="3019"/>
                      <a:pt x="2004" y="3038"/>
                      <a:pt x="1972" y="3038"/>
                    </a:cubicBezTo>
                    <a:cubicBezTo>
                      <a:pt x="1933" y="3038"/>
                      <a:pt x="1933" y="3038"/>
                      <a:pt x="1933" y="3038"/>
                    </a:cubicBezTo>
                    <a:cubicBezTo>
                      <a:pt x="1926" y="3038"/>
                      <a:pt x="1926" y="3038"/>
                      <a:pt x="1920" y="3038"/>
                    </a:cubicBezTo>
                    <a:cubicBezTo>
                      <a:pt x="1901" y="3038"/>
                      <a:pt x="1894" y="3051"/>
                      <a:pt x="1881" y="3051"/>
                    </a:cubicBezTo>
                    <a:cubicBezTo>
                      <a:pt x="1849" y="3051"/>
                      <a:pt x="1836" y="3019"/>
                      <a:pt x="1797" y="3019"/>
                    </a:cubicBezTo>
                    <a:lnTo>
                      <a:pt x="1791" y="3019"/>
                    </a:lnTo>
                    <a:cubicBezTo>
                      <a:pt x="1784" y="3025"/>
                      <a:pt x="1784" y="3025"/>
                      <a:pt x="1784" y="3025"/>
                    </a:cubicBezTo>
                    <a:cubicBezTo>
                      <a:pt x="1803" y="3032"/>
                      <a:pt x="1816" y="3045"/>
                      <a:pt x="1829" y="3051"/>
                    </a:cubicBezTo>
                    <a:cubicBezTo>
                      <a:pt x="1849" y="3058"/>
                      <a:pt x="1868" y="3064"/>
                      <a:pt x="1868" y="3077"/>
                    </a:cubicBezTo>
                    <a:cubicBezTo>
                      <a:pt x="1868" y="3090"/>
                      <a:pt x="1868" y="3090"/>
                      <a:pt x="1868" y="3090"/>
                    </a:cubicBezTo>
                    <a:cubicBezTo>
                      <a:pt x="1862" y="3090"/>
                      <a:pt x="1862" y="3090"/>
                      <a:pt x="1862" y="3090"/>
                    </a:cubicBezTo>
                    <a:cubicBezTo>
                      <a:pt x="1849" y="3090"/>
                      <a:pt x="1842" y="3084"/>
                      <a:pt x="1836" y="3084"/>
                    </a:cubicBezTo>
                    <a:cubicBezTo>
                      <a:pt x="1816" y="3084"/>
                      <a:pt x="1810" y="3090"/>
                      <a:pt x="1791" y="3090"/>
                    </a:cubicBezTo>
                    <a:cubicBezTo>
                      <a:pt x="1778" y="3090"/>
                      <a:pt x="1771" y="3084"/>
                      <a:pt x="1758" y="3077"/>
                    </a:cubicBezTo>
                    <a:cubicBezTo>
                      <a:pt x="1745" y="3077"/>
                      <a:pt x="1745" y="3077"/>
                      <a:pt x="1745" y="3077"/>
                    </a:cubicBezTo>
                    <a:cubicBezTo>
                      <a:pt x="1745" y="3142"/>
                      <a:pt x="1745" y="3142"/>
                      <a:pt x="1745" y="3142"/>
                    </a:cubicBezTo>
                    <a:cubicBezTo>
                      <a:pt x="1745" y="3213"/>
                      <a:pt x="1681" y="3239"/>
                      <a:pt x="1661" y="3304"/>
                    </a:cubicBezTo>
                    <a:cubicBezTo>
                      <a:pt x="1681" y="3317"/>
                      <a:pt x="1706" y="3323"/>
                      <a:pt x="1706" y="3349"/>
                    </a:cubicBezTo>
                    <a:cubicBezTo>
                      <a:pt x="1706" y="3407"/>
                      <a:pt x="1706" y="3407"/>
                      <a:pt x="1706" y="3407"/>
                    </a:cubicBezTo>
                    <a:cubicBezTo>
                      <a:pt x="1706" y="3413"/>
                      <a:pt x="1713" y="3420"/>
                      <a:pt x="1713" y="3427"/>
                    </a:cubicBezTo>
                    <a:cubicBezTo>
                      <a:pt x="1713" y="3427"/>
                      <a:pt x="1713" y="3427"/>
                      <a:pt x="1706" y="3427"/>
                    </a:cubicBezTo>
                    <a:cubicBezTo>
                      <a:pt x="1681" y="3427"/>
                      <a:pt x="1681" y="3381"/>
                      <a:pt x="1648" y="3381"/>
                    </a:cubicBezTo>
                    <a:cubicBezTo>
                      <a:pt x="1635" y="3381"/>
                      <a:pt x="1635" y="3381"/>
                      <a:pt x="1635" y="3381"/>
                    </a:cubicBezTo>
                    <a:cubicBezTo>
                      <a:pt x="1635" y="3381"/>
                      <a:pt x="1635" y="3388"/>
                      <a:pt x="1635" y="3394"/>
                    </a:cubicBezTo>
                    <a:cubicBezTo>
                      <a:pt x="1635" y="3407"/>
                      <a:pt x="1648" y="3407"/>
                      <a:pt x="1661" y="3420"/>
                    </a:cubicBezTo>
                    <a:cubicBezTo>
                      <a:pt x="1674" y="3433"/>
                      <a:pt x="1681" y="3446"/>
                      <a:pt x="1700" y="3459"/>
                    </a:cubicBezTo>
                    <a:cubicBezTo>
                      <a:pt x="1719" y="3478"/>
                      <a:pt x="1700" y="3524"/>
                      <a:pt x="1726" y="3524"/>
                    </a:cubicBezTo>
                    <a:cubicBezTo>
                      <a:pt x="1739" y="3524"/>
                      <a:pt x="1745" y="3517"/>
                      <a:pt x="1758" y="3517"/>
                    </a:cubicBezTo>
                    <a:cubicBezTo>
                      <a:pt x="1778" y="3517"/>
                      <a:pt x="1784" y="3530"/>
                      <a:pt x="1803" y="3536"/>
                    </a:cubicBezTo>
                    <a:cubicBezTo>
                      <a:pt x="1816" y="3543"/>
                      <a:pt x="1836" y="3543"/>
                      <a:pt x="1836" y="3556"/>
                    </a:cubicBezTo>
                    <a:cubicBezTo>
                      <a:pt x="1836" y="3582"/>
                      <a:pt x="1823" y="3588"/>
                      <a:pt x="1823" y="3614"/>
                    </a:cubicBezTo>
                    <a:cubicBezTo>
                      <a:pt x="1823" y="3633"/>
                      <a:pt x="1829" y="3646"/>
                      <a:pt x="1829" y="3666"/>
                    </a:cubicBezTo>
                    <a:cubicBezTo>
                      <a:pt x="1849" y="3666"/>
                      <a:pt x="1849" y="3640"/>
                      <a:pt x="1868" y="3640"/>
                    </a:cubicBezTo>
                    <a:cubicBezTo>
                      <a:pt x="1881" y="3640"/>
                      <a:pt x="1887" y="3653"/>
                      <a:pt x="1901" y="3659"/>
                    </a:cubicBezTo>
                    <a:cubicBezTo>
                      <a:pt x="1933" y="3666"/>
                      <a:pt x="1946" y="3679"/>
                      <a:pt x="1978" y="3685"/>
                    </a:cubicBezTo>
                    <a:cubicBezTo>
                      <a:pt x="2010" y="3705"/>
                      <a:pt x="2049" y="3711"/>
                      <a:pt x="2049" y="3750"/>
                    </a:cubicBezTo>
                    <a:cubicBezTo>
                      <a:pt x="2049" y="3763"/>
                      <a:pt x="2049" y="3763"/>
                      <a:pt x="2049" y="3763"/>
                    </a:cubicBezTo>
                    <a:cubicBezTo>
                      <a:pt x="2043" y="3763"/>
                      <a:pt x="2043" y="3763"/>
                      <a:pt x="2043" y="3763"/>
                    </a:cubicBezTo>
                    <a:cubicBezTo>
                      <a:pt x="2023" y="3756"/>
                      <a:pt x="2023" y="3730"/>
                      <a:pt x="2004" y="3730"/>
                    </a:cubicBezTo>
                    <a:cubicBezTo>
                      <a:pt x="1978" y="3730"/>
                      <a:pt x="1965" y="3730"/>
                      <a:pt x="1946" y="3717"/>
                    </a:cubicBezTo>
                    <a:cubicBezTo>
                      <a:pt x="1926" y="3711"/>
                      <a:pt x="1920" y="3685"/>
                      <a:pt x="1887" y="3685"/>
                    </a:cubicBezTo>
                    <a:cubicBezTo>
                      <a:pt x="1875" y="3685"/>
                      <a:pt x="1875" y="3717"/>
                      <a:pt x="1855" y="3717"/>
                    </a:cubicBezTo>
                    <a:cubicBezTo>
                      <a:pt x="1816" y="3717"/>
                      <a:pt x="1797" y="3672"/>
                      <a:pt x="1797" y="3627"/>
                    </a:cubicBezTo>
                    <a:cubicBezTo>
                      <a:pt x="1797" y="3588"/>
                      <a:pt x="1797" y="3588"/>
                      <a:pt x="1797" y="3588"/>
                    </a:cubicBezTo>
                    <a:cubicBezTo>
                      <a:pt x="1797" y="3575"/>
                      <a:pt x="1797" y="3569"/>
                      <a:pt x="1803" y="3556"/>
                    </a:cubicBezTo>
                    <a:cubicBezTo>
                      <a:pt x="1778" y="3549"/>
                      <a:pt x="1765" y="3543"/>
                      <a:pt x="1739" y="3543"/>
                    </a:cubicBezTo>
                    <a:cubicBezTo>
                      <a:pt x="1732" y="3543"/>
                      <a:pt x="1732" y="3549"/>
                      <a:pt x="1719" y="3549"/>
                    </a:cubicBezTo>
                    <a:cubicBezTo>
                      <a:pt x="1706" y="3549"/>
                      <a:pt x="1706" y="3530"/>
                      <a:pt x="1694" y="3517"/>
                    </a:cubicBezTo>
                    <a:cubicBezTo>
                      <a:pt x="1687" y="3504"/>
                      <a:pt x="1674" y="3498"/>
                      <a:pt x="1655" y="3498"/>
                    </a:cubicBezTo>
                    <a:cubicBezTo>
                      <a:pt x="1642" y="3498"/>
                      <a:pt x="1635" y="3504"/>
                      <a:pt x="1622" y="3504"/>
                    </a:cubicBezTo>
                    <a:cubicBezTo>
                      <a:pt x="1584" y="3504"/>
                      <a:pt x="1584" y="3504"/>
                      <a:pt x="1584" y="3504"/>
                    </a:cubicBezTo>
                    <a:cubicBezTo>
                      <a:pt x="1577" y="3504"/>
                      <a:pt x="1571" y="3504"/>
                      <a:pt x="1571" y="3511"/>
                    </a:cubicBezTo>
                    <a:cubicBezTo>
                      <a:pt x="1571" y="3543"/>
                      <a:pt x="1571" y="3543"/>
                      <a:pt x="1571" y="3543"/>
                    </a:cubicBezTo>
                    <a:cubicBezTo>
                      <a:pt x="1571" y="3582"/>
                      <a:pt x="1545" y="3595"/>
                      <a:pt x="1538" y="3633"/>
                    </a:cubicBezTo>
                    <a:cubicBezTo>
                      <a:pt x="1558" y="3633"/>
                      <a:pt x="1577" y="3633"/>
                      <a:pt x="1590" y="3646"/>
                    </a:cubicBezTo>
                    <a:cubicBezTo>
                      <a:pt x="1610" y="3679"/>
                      <a:pt x="1603" y="3717"/>
                      <a:pt x="1635" y="3730"/>
                    </a:cubicBezTo>
                    <a:cubicBezTo>
                      <a:pt x="1655" y="3743"/>
                      <a:pt x="1661" y="3756"/>
                      <a:pt x="1674" y="3769"/>
                    </a:cubicBezTo>
                    <a:cubicBezTo>
                      <a:pt x="1687" y="3776"/>
                      <a:pt x="1700" y="3769"/>
                      <a:pt x="1713" y="3776"/>
                    </a:cubicBezTo>
                    <a:cubicBezTo>
                      <a:pt x="1719" y="3776"/>
                      <a:pt x="1719" y="3789"/>
                      <a:pt x="1726" y="3795"/>
                    </a:cubicBezTo>
                    <a:cubicBezTo>
                      <a:pt x="1732" y="3808"/>
                      <a:pt x="1745" y="3815"/>
                      <a:pt x="1745" y="3827"/>
                    </a:cubicBezTo>
                    <a:cubicBezTo>
                      <a:pt x="1719" y="3827"/>
                      <a:pt x="1706" y="3808"/>
                      <a:pt x="1681" y="3808"/>
                    </a:cubicBezTo>
                    <a:cubicBezTo>
                      <a:pt x="1648" y="3808"/>
                      <a:pt x="1648" y="3808"/>
                      <a:pt x="1648" y="3808"/>
                    </a:cubicBezTo>
                    <a:cubicBezTo>
                      <a:pt x="1610" y="3808"/>
                      <a:pt x="1590" y="3782"/>
                      <a:pt x="1571" y="3750"/>
                    </a:cubicBezTo>
                    <a:cubicBezTo>
                      <a:pt x="1545" y="3711"/>
                      <a:pt x="1519" y="3692"/>
                      <a:pt x="1480" y="3672"/>
                    </a:cubicBezTo>
                    <a:cubicBezTo>
                      <a:pt x="1403" y="3633"/>
                      <a:pt x="1370" y="3614"/>
                      <a:pt x="1299" y="3575"/>
                    </a:cubicBezTo>
                    <a:cubicBezTo>
                      <a:pt x="1299" y="3575"/>
                      <a:pt x="1299" y="3582"/>
                      <a:pt x="1299" y="3588"/>
                    </a:cubicBezTo>
                    <a:cubicBezTo>
                      <a:pt x="1299" y="3620"/>
                      <a:pt x="1299" y="3620"/>
                      <a:pt x="1299" y="3620"/>
                    </a:cubicBezTo>
                    <a:cubicBezTo>
                      <a:pt x="1299" y="3633"/>
                      <a:pt x="1306" y="3640"/>
                      <a:pt x="1306" y="3646"/>
                    </a:cubicBezTo>
                    <a:cubicBezTo>
                      <a:pt x="1306" y="3685"/>
                      <a:pt x="1286" y="3711"/>
                      <a:pt x="1254" y="3730"/>
                    </a:cubicBezTo>
                    <a:cubicBezTo>
                      <a:pt x="1228" y="3750"/>
                      <a:pt x="1208" y="3743"/>
                      <a:pt x="1183" y="3756"/>
                    </a:cubicBezTo>
                    <a:cubicBezTo>
                      <a:pt x="1183" y="3763"/>
                      <a:pt x="1183" y="3763"/>
                      <a:pt x="1183" y="3763"/>
                    </a:cubicBezTo>
                    <a:cubicBezTo>
                      <a:pt x="1189" y="3763"/>
                      <a:pt x="1196" y="3763"/>
                      <a:pt x="1202" y="3763"/>
                    </a:cubicBezTo>
                    <a:cubicBezTo>
                      <a:pt x="1228" y="3763"/>
                      <a:pt x="1267" y="3769"/>
                      <a:pt x="1267" y="3795"/>
                    </a:cubicBezTo>
                    <a:cubicBezTo>
                      <a:pt x="1267" y="3815"/>
                      <a:pt x="1254" y="3827"/>
                      <a:pt x="1234" y="3827"/>
                    </a:cubicBezTo>
                    <a:cubicBezTo>
                      <a:pt x="1189" y="3827"/>
                      <a:pt x="1163" y="3789"/>
                      <a:pt x="1137" y="3750"/>
                    </a:cubicBezTo>
                    <a:cubicBezTo>
                      <a:pt x="1170" y="3750"/>
                      <a:pt x="1189" y="3737"/>
                      <a:pt x="1215" y="3717"/>
                    </a:cubicBezTo>
                    <a:cubicBezTo>
                      <a:pt x="1234" y="3705"/>
                      <a:pt x="1254" y="3705"/>
                      <a:pt x="1254" y="3685"/>
                    </a:cubicBezTo>
                    <a:cubicBezTo>
                      <a:pt x="1254" y="3666"/>
                      <a:pt x="1247" y="3659"/>
                      <a:pt x="1247" y="3646"/>
                    </a:cubicBezTo>
                    <a:cubicBezTo>
                      <a:pt x="1241" y="3633"/>
                      <a:pt x="1241" y="3620"/>
                      <a:pt x="1234" y="3620"/>
                    </a:cubicBezTo>
                    <a:cubicBezTo>
                      <a:pt x="1202" y="3620"/>
                      <a:pt x="1202" y="3620"/>
                      <a:pt x="1202" y="3620"/>
                    </a:cubicBezTo>
                    <a:cubicBezTo>
                      <a:pt x="1176" y="3620"/>
                      <a:pt x="1150" y="3614"/>
                      <a:pt x="1137" y="3595"/>
                    </a:cubicBezTo>
                    <a:cubicBezTo>
                      <a:pt x="1124" y="3582"/>
                      <a:pt x="1124" y="3569"/>
                      <a:pt x="1111" y="3569"/>
                    </a:cubicBezTo>
                    <a:cubicBezTo>
                      <a:pt x="1086" y="3569"/>
                      <a:pt x="1079" y="3588"/>
                      <a:pt x="1053" y="3588"/>
                    </a:cubicBezTo>
                    <a:cubicBezTo>
                      <a:pt x="1047" y="3588"/>
                      <a:pt x="1047" y="3575"/>
                      <a:pt x="1040" y="3575"/>
                    </a:cubicBezTo>
                    <a:cubicBezTo>
                      <a:pt x="1008" y="3549"/>
                      <a:pt x="1001" y="3530"/>
                      <a:pt x="989" y="3491"/>
                    </a:cubicBezTo>
                    <a:cubicBezTo>
                      <a:pt x="982" y="3472"/>
                      <a:pt x="989" y="3446"/>
                      <a:pt x="969" y="3446"/>
                    </a:cubicBezTo>
                    <a:cubicBezTo>
                      <a:pt x="937" y="3446"/>
                      <a:pt x="930" y="3485"/>
                      <a:pt x="904" y="3485"/>
                    </a:cubicBezTo>
                    <a:cubicBezTo>
                      <a:pt x="853" y="3485"/>
                      <a:pt x="853" y="3420"/>
                      <a:pt x="827" y="3375"/>
                    </a:cubicBezTo>
                    <a:cubicBezTo>
                      <a:pt x="820" y="3433"/>
                      <a:pt x="814" y="3459"/>
                      <a:pt x="801" y="3517"/>
                    </a:cubicBezTo>
                    <a:cubicBezTo>
                      <a:pt x="782" y="3498"/>
                      <a:pt x="775" y="3465"/>
                      <a:pt x="749" y="3465"/>
                    </a:cubicBezTo>
                    <a:cubicBezTo>
                      <a:pt x="730" y="3465"/>
                      <a:pt x="730" y="3465"/>
                      <a:pt x="730" y="3465"/>
                    </a:cubicBezTo>
                    <a:cubicBezTo>
                      <a:pt x="736" y="3478"/>
                      <a:pt x="743" y="3485"/>
                      <a:pt x="743" y="3504"/>
                    </a:cubicBezTo>
                    <a:cubicBezTo>
                      <a:pt x="743" y="3517"/>
                      <a:pt x="743" y="3524"/>
                      <a:pt x="736" y="3536"/>
                    </a:cubicBezTo>
                    <a:cubicBezTo>
                      <a:pt x="723" y="3530"/>
                      <a:pt x="723" y="3511"/>
                      <a:pt x="711" y="3498"/>
                    </a:cubicBezTo>
                    <a:cubicBezTo>
                      <a:pt x="697" y="3491"/>
                      <a:pt x="691" y="3491"/>
                      <a:pt x="672" y="3491"/>
                    </a:cubicBezTo>
                    <a:cubicBezTo>
                      <a:pt x="672" y="3478"/>
                      <a:pt x="672" y="3459"/>
                      <a:pt x="659" y="3459"/>
                    </a:cubicBezTo>
                    <a:cubicBezTo>
                      <a:pt x="639" y="3459"/>
                      <a:pt x="639" y="3485"/>
                      <a:pt x="613" y="3485"/>
                    </a:cubicBezTo>
                    <a:cubicBezTo>
                      <a:pt x="601" y="3485"/>
                      <a:pt x="594" y="3472"/>
                      <a:pt x="581" y="3472"/>
                    </a:cubicBezTo>
                    <a:cubicBezTo>
                      <a:pt x="549" y="3472"/>
                      <a:pt x="529" y="3485"/>
                      <a:pt x="491" y="3485"/>
                    </a:cubicBezTo>
                    <a:cubicBezTo>
                      <a:pt x="453" y="3485"/>
                      <a:pt x="421" y="3498"/>
                      <a:pt x="388" y="3472"/>
                    </a:cubicBezTo>
                    <a:cubicBezTo>
                      <a:pt x="362" y="3452"/>
                      <a:pt x="356" y="3427"/>
                      <a:pt x="330" y="3407"/>
                    </a:cubicBezTo>
                    <a:cubicBezTo>
                      <a:pt x="317" y="3388"/>
                      <a:pt x="298" y="3381"/>
                      <a:pt x="285" y="3362"/>
                    </a:cubicBezTo>
                    <a:lnTo>
                      <a:pt x="278" y="3362"/>
                    </a:lnTo>
                    <a:cubicBezTo>
                      <a:pt x="239" y="3362"/>
                      <a:pt x="226" y="3336"/>
                      <a:pt x="201" y="3310"/>
                    </a:cubicBezTo>
                    <a:cubicBezTo>
                      <a:pt x="188" y="3297"/>
                      <a:pt x="168" y="3297"/>
                      <a:pt x="155" y="3278"/>
                    </a:cubicBezTo>
                    <a:cubicBezTo>
                      <a:pt x="117" y="3252"/>
                      <a:pt x="103" y="3220"/>
                      <a:pt x="103" y="3174"/>
                    </a:cubicBezTo>
                    <a:cubicBezTo>
                      <a:pt x="91" y="3174"/>
                      <a:pt x="84" y="3168"/>
                      <a:pt x="71" y="3168"/>
                    </a:cubicBezTo>
                    <a:lnTo>
                      <a:pt x="71" y="3168"/>
                    </a:lnTo>
                    <a:cubicBezTo>
                      <a:pt x="52" y="3207"/>
                      <a:pt x="7" y="3213"/>
                      <a:pt x="7" y="3252"/>
                    </a:cubicBezTo>
                    <a:cubicBezTo>
                      <a:pt x="7" y="3278"/>
                      <a:pt x="0" y="3304"/>
                      <a:pt x="19" y="3323"/>
                    </a:cubicBezTo>
                    <a:cubicBezTo>
                      <a:pt x="58" y="3362"/>
                      <a:pt x="149" y="3323"/>
                      <a:pt x="149" y="3375"/>
                    </a:cubicBezTo>
                    <a:cubicBezTo>
                      <a:pt x="149" y="3420"/>
                      <a:pt x="129" y="3439"/>
                      <a:pt x="129" y="3485"/>
                    </a:cubicBezTo>
                    <a:cubicBezTo>
                      <a:pt x="129" y="3575"/>
                      <a:pt x="194" y="3614"/>
                      <a:pt x="272" y="3672"/>
                    </a:cubicBezTo>
                    <a:cubicBezTo>
                      <a:pt x="291" y="3685"/>
                      <a:pt x="291" y="3711"/>
                      <a:pt x="310" y="3730"/>
                    </a:cubicBezTo>
                    <a:cubicBezTo>
                      <a:pt x="336" y="3756"/>
                      <a:pt x="362" y="3750"/>
                      <a:pt x="395" y="3769"/>
                    </a:cubicBezTo>
                    <a:cubicBezTo>
                      <a:pt x="427" y="3789"/>
                      <a:pt x="427" y="3827"/>
                      <a:pt x="446" y="3860"/>
                    </a:cubicBezTo>
                    <a:cubicBezTo>
                      <a:pt x="472" y="3899"/>
                      <a:pt x="504" y="3905"/>
                      <a:pt x="542" y="3931"/>
                    </a:cubicBezTo>
                    <a:cubicBezTo>
                      <a:pt x="594" y="3957"/>
                      <a:pt x="613" y="3983"/>
                      <a:pt x="665" y="4008"/>
                    </a:cubicBezTo>
                    <a:cubicBezTo>
                      <a:pt x="717" y="4034"/>
                      <a:pt x="736" y="4080"/>
                      <a:pt x="769" y="4131"/>
                    </a:cubicBezTo>
                    <a:cubicBezTo>
                      <a:pt x="782" y="4157"/>
                      <a:pt x="788" y="4196"/>
                      <a:pt x="820" y="4196"/>
                    </a:cubicBezTo>
                    <a:cubicBezTo>
                      <a:pt x="840" y="4196"/>
                      <a:pt x="853" y="4183"/>
                      <a:pt x="872" y="4183"/>
                    </a:cubicBezTo>
                    <a:cubicBezTo>
                      <a:pt x="917" y="4183"/>
                      <a:pt x="917" y="4235"/>
                      <a:pt x="937" y="4274"/>
                    </a:cubicBezTo>
                    <a:cubicBezTo>
                      <a:pt x="969" y="4332"/>
                      <a:pt x="1015" y="4358"/>
                      <a:pt x="1079" y="4358"/>
                    </a:cubicBezTo>
                    <a:cubicBezTo>
                      <a:pt x="1111" y="4358"/>
                      <a:pt x="1124" y="4319"/>
                      <a:pt x="1157" y="4319"/>
                    </a:cubicBezTo>
                    <a:cubicBezTo>
                      <a:pt x="1176" y="4319"/>
                      <a:pt x="1183" y="4338"/>
                      <a:pt x="1202" y="4338"/>
                    </a:cubicBezTo>
                    <a:cubicBezTo>
                      <a:pt x="1234" y="4338"/>
                      <a:pt x="1241" y="4312"/>
                      <a:pt x="1273" y="4312"/>
                    </a:cubicBezTo>
                    <a:cubicBezTo>
                      <a:pt x="1318" y="4312"/>
                      <a:pt x="1318" y="4312"/>
                      <a:pt x="1318" y="4312"/>
                    </a:cubicBezTo>
                    <a:cubicBezTo>
                      <a:pt x="1344" y="4293"/>
                      <a:pt x="1338" y="4267"/>
                      <a:pt x="1357" y="4235"/>
                    </a:cubicBezTo>
                    <a:cubicBezTo>
                      <a:pt x="1383" y="4196"/>
                      <a:pt x="1415" y="4170"/>
                      <a:pt x="1461" y="4170"/>
                    </a:cubicBezTo>
                    <a:cubicBezTo>
                      <a:pt x="1480" y="4170"/>
                      <a:pt x="1487" y="4177"/>
                      <a:pt x="1506" y="4177"/>
                    </a:cubicBezTo>
                    <a:cubicBezTo>
                      <a:pt x="1590" y="4177"/>
                      <a:pt x="1635" y="4144"/>
                      <a:pt x="1719" y="4138"/>
                    </a:cubicBezTo>
                    <a:cubicBezTo>
                      <a:pt x="1752" y="4125"/>
                      <a:pt x="1765" y="4119"/>
                      <a:pt x="1791" y="4105"/>
                    </a:cubicBezTo>
                    <a:cubicBezTo>
                      <a:pt x="1836" y="4164"/>
                      <a:pt x="1887" y="4196"/>
                      <a:pt x="1965" y="4196"/>
                    </a:cubicBezTo>
                    <a:cubicBezTo>
                      <a:pt x="2004" y="4196"/>
                      <a:pt x="2017" y="4164"/>
                      <a:pt x="2056" y="4164"/>
                    </a:cubicBezTo>
                    <a:cubicBezTo>
                      <a:pt x="2101" y="4164"/>
                      <a:pt x="2107" y="4222"/>
                      <a:pt x="2153" y="4222"/>
                    </a:cubicBezTo>
                    <a:cubicBezTo>
                      <a:pt x="2205" y="4222"/>
                      <a:pt x="2211" y="4144"/>
                      <a:pt x="2263" y="4144"/>
                    </a:cubicBezTo>
                    <a:cubicBezTo>
                      <a:pt x="2327" y="4144"/>
                      <a:pt x="2353" y="4203"/>
                      <a:pt x="2418" y="4203"/>
                    </a:cubicBezTo>
                    <a:cubicBezTo>
                      <a:pt x="2463" y="4203"/>
                      <a:pt x="2463" y="4151"/>
                      <a:pt x="2496" y="4119"/>
                    </a:cubicBezTo>
                    <a:cubicBezTo>
                      <a:pt x="2554" y="4073"/>
                      <a:pt x="2599" y="4060"/>
                      <a:pt x="2670" y="4060"/>
                    </a:cubicBezTo>
                    <a:cubicBezTo>
                      <a:pt x="2741" y="4060"/>
                      <a:pt x="2761" y="3983"/>
                      <a:pt x="2786" y="3918"/>
                    </a:cubicBezTo>
                    <a:cubicBezTo>
                      <a:pt x="2800" y="3886"/>
                      <a:pt x="2838" y="3873"/>
                      <a:pt x="2838" y="3834"/>
                    </a:cubicBezTo>
                    <a:cubicBezTo>
                      <a:pt x="2838" y="3821"/>
                      <a:pt x="2838" y="3815"/>
                      <a:pt x="2838" y="3801"/>
                    </a:cubicBezTo>
                    <a:cubicBezTo>
                      <a:pt x="2838" y="3750"/>
                      <a:pt x="2858" y="3705"/>
                      <a:pt x="2903" y="3679"/>
                    </a:cubicBezTo>
                    <a:cubicBezTo>
                      <a:pt x="2942" y="3653"/>
                      <a:pt x="2981" y="3659"/>
                      <a:pt x="3026" y="3646"/>
                    </a:cubicBezTo>
                    <a:cubicBezTo>
                      <a:pt x="3065" y="3627"/>
                      <a:pt x="3084" y="3588"/>
                      <a:pt x="3123" y="3588"/>
                    </a:cubicBezTo>
                    <a:cubicBezTo>
                      <a:pt x="3226" y="3588"/>
                      <a:pt x="3284" y="3620"/>
                      <a:pt x="3381" y="3620"/>
                    </a:cubicBezTo>
                    <a:cubicBezTo>
                      <a:pt x="3407" y="3620"/>
                      <a:pt x="3414" y="3601"/>
                      <a:pt x="3440" y="3601"/>
                    </a:cubicBezTo>
                    <a:cubicBezTo>
                      <a:pt x="3466" y="3601"/>
                      <a:pt x="3479" y="3627"/>
                      <a:pt x="3511" y="3627"/>
                    </a:cubicBezTo>
                    <a:cubicBezTo>
                      <a:pt x="3543" y="3627"/>
                      <a:pt x="3550" y="3575"/>
                      <a:pt x="3588" y="3575"/>
                    </a:cubicBezTo>
                    <a:cubicBezTo>
                      <a:pt x="3608" y="3575"/>
                      <a:pt x="3614" y="3588"/>
                      <a:pt x="3634" y="3588"/>
                    </a:cubicBezTo>
                    <a:cubicBezTo>
                      <a:pt x="3679" y="3588"/>
                      <a:pt x="3698" y="3582"/>
                      <a:pt x="3744" y="3588"/>
                    </a:cubicBezTo>
                    <a:cubicBezTo>
                      <a:pt x="3744" y="3601"/>
                      <a:pt x="3744" y="3608"/>
                      <a:pt x="3744" y="3620"/>
                    </a:cubicBezTo>
                    <a:cubicBezTo>
                      <a:pt x="3744" y="3679"/>
                      <a:pt x="3724" y="3705"/>
                      <a:pt x="3711" y="3763"/>
                    </a:cubicBezTo>
                    <a:cubicBezTo>
                      <a:pt x="3731" y="3756"/>
                      <a:pt x="3744" y="3743"/>
                      <a:pt x="3763" y="3743"/>
                    </a:cubicBezTo>
                    <a:cubicBezTo>
                      <a:pt x="3802" y="3743"/>
                      <a:pt x="3795" y="3808"/>
                      <a:pt x="3834" y="3808"/>
                    </a:cubicBezTo>
                    <a:cubicBezTo>
                      <a:pt x="3860" y="3808"/>
                      <a:pt x="3873" y="3801"/>
                      <a:pt x="3899" y="3801"/>
                    </a:cubicBezTo>
                    <a:cubicBezTo>
                      <a:pt x="3957" y="3801"/>
                      <a:pt x="3990" y="3815"/>
                      <a:pt x="4035" y="3847"/>
                    </a:cubicBezTo>
                    <a:cubicBezTo>
                      <a:pt x="4061" y="3860"/>
                      <a:pt x="4074" y="3886"/>
                      <a:pt x="4106" y="3886"/>
                    </a:cubicBezTo>
                    <a:cubicBezTo>
                      <a:pt x="4138" y="3886"/>
                      <a:pt x="4158" y="3860"/>
                      <a:pt x="4190" y="3860"/>
                    </a:cubicBezTo>
                    <a:cubicBezTo>
                      <a:pt x="4222" y="3860"/>
                      <a:pt x="4235" y="3886"/>
                      <a:pt x="4255" y="3905"/>
                    </a:cubicBezTo>
                    <a:cubicBezTo>
                      <a:pt x="4293" y="3937"/>
                      <a:pt x="4306" y="3957"/>
                      <a:pt x="4332" y="3996"/>
                    </a:cubicBezTo>
                    <a:cubicBezTo>
                      <a:pt x="4358" y="3970"/>
                      <a:pt x="4358" y="3931"/>
                      <a:pt x="4390" y="3918"/>
                    </a:cubicBezTo>
                    <a:cubicBezTo>
                      <a:pt x="4436" y="3912"/>
                      <a:pt x="4474" y="3924"/>
                      <a:pt x="4513" y="3892"/>
                    </a:cubicBezTo>
                    <a:cubicBezTo>
                      <a:pt x="4533" y="3879"/>
                      <a:pt x="4520" y="3847"/>
                      <a:pt x="4533" y="3827"/>
                    </a:cubicBezTo>
                    <a:cubicBezTo>
                      <a:pt x="4552" y="3795"/>
                      <a:pt x="4585" y="3801"/>
                      <a:pt x="4617" y="3789"/>
                    </a:cubicBezTo>
                    <a:cubicBezTo>
                      <a:pt x="4636" y="3776"/>
                      <a:pt x="4636" y="3756"/>
                      <a:pt x="4656" y="3750"/>
                    </a:cubicBezTo>
                    <a:cubicBezTo>
                      <a:pt x="4740" y="3730"/>
                      <a:pt x="4785" y="3717"/>
                      <a:pt x="4869" y="3717"/>
                    </a:cubicBezTo>
                    <a:cubicBezTo>
                      <a:pt x="4901" y="3717"/>
                      <a:pt x="4908" y="3756"/>
                      <a:pt x="4927" y="3769"/>
                    </a:cubicBezTo>
                    <a:cubicBezTo>
                      <a:pt x="4940" y="3717"/>
                      <a:pt x="5011" y="3743"/>
                      <a:pt x="5063" y="3717"/>
                    </a:cubicBezTo>
                    <a:cubicBezTo>
                      <a:pt x="5089" y="3711"/>
                      <a:pt x="5095" y="3672"/>
                      <a:pt x="5128" y="3672"/>
                    </a:cubicBezTo>
                    <a:cubicBezTo>
                      <a:pt x="5180" y="3672"/>
                      <a:pt x="5212" y="3692"/>
                      <a:pt x="5257" y="3717"/>
                    </a:cubicBezTo>
                    <a:cubicBezTo>
                      <a:pt x="5270" y="3730"/>
                      <a:pt x="5270" y="3743"/>
                      <a:pt x="5289" y="3743"/>
                    </a:cubicBezTo>
                    <a:cubicBezTo>
                      <a:pt x="5309" y="3743"/>
                      <a:pt x="5315" y="3724"/>
                      <a:pt x="5335" y="3711"/>
                    </a:cubicBezTo>
                    <a:cubicBezTo>
                      <a:pt x="5348" y="3698"/>
                      <a:pt x="5373" y="3698"/>
                      <a:pt x="5373" y="3679"/>
                    </a:cubicBezTo>
                    <a:cubicBezTo>
                      <a:pt x="5373" y="3659"/>
                      <a:pt x="5361" y="3653"/>
                      <a:pt x="5361" y="3627"/>
                    </a:cubicBezTo>
                    <a:cubicBezTo>
                      <a:pt x="5361" y="3595"/>
                      <a:pt x="5406" y="3595"/>
                      <a:pt x="5425" y="3569"/>
                    </a:cubicBezTo>
                    <a:cubicBezTo>
                      <a:pt x="5445" y="3536"/>
                      <a:pt x="5451" y="3511"/>
                      <a:pt x="5451" y="3472"/>
                    </a:cubicBezTo>
                    <a:cubicBezTo>
                      <a:pt x="5451" y="3388"/>
                      <a:pt x="5451" y="3388"/>
                      <a:pt x="5451" y="3388"/>
                    </a:cubicBezTo>
                    <a:cubicBezTo>
                      <a:pt x="5451" y="3355"/>
                      <a:pt x="5445" y="3329"/>
                      <a:pt x="5464" y="3310"/>
                    </a:cubicBezTo>
                    <a:cubicBezTo>
                      <a:pt x="5496" y="3284"/>
                      <a:pt x="5529" y="3310"/>
                      <a:pt x="5561" y="3297"/>
                    </a:cubicBezTo>
                    <a:cubicBezTo>
                      <a:pt x="5613" y="3278"/>
                      <a:pt x="5639" y="3239"/>
                      <a:pt x="5639" y="3181"/>
                    </a:cubicBezTo>
                    <a:cubicBezTo>
                      <a:pt x="5639" y="3116"/>
                      <a:pt x="5535" y="3123"/>
                      <a:pt x="5535" y="3058"/>
                    </a:cubicBezTo>
                    <a:cubicBezTo>
                      <a:pt x="5535" y="3013"/>
                      <a:pt x="5542" y="2993"/>
                      <a:pt x="5548" y="2948"/>
                    </a:cubicBezTo>
                    <a:cubicBezTo>
                      <a:pt x="5548" y="2922"/>
                      <a:pt x="5542" y="2890"/>
                      <a:pt x="5561" y="2890"/>
                    </a:cubicBezTo>
                    <a:cubicBezTo>
                      <a:pt x="5574" y="2890"/>
                      <a:pt x="5580" y="2896"/>
                      <a:pt x="5593" y="2896"/>
                    </a:cubicBezTo>
                    <a:cubicBezTo>
                      <a:pt x="5652" y="2896"/>
                      <a:pt x="5677" y="2877"/>
                      <a:pt x="5736" y="2864"/>
                    </a:cubicBezTo>
                    <a:cubicBezTo>
                      <a:pt x="5710" y="2819"/>
                      <a:pt x="5697" y="2793"/>
                      <a:pt x="5697" y="2748"/>
                    </a:cubicBezTo>
                    <a:cubicBezTo>
                      <a:pt x="5736" y="2748"/>
                      <a:pt x="5755" y="2748"/>
                      <a:pt x="5787" y="2748"/>
                    </a:cubicBezTo>
                    <a:cubicBezTo>
                      <a:pt x="5800" y="2748"/>
                      <a:pt x="5807" y="2748"/>
                      <a:pt x="5820" y="2754"/>
                    </a:cubicBezTo>
                    <a:cubicBezTo>
                      <a:pt x="5826" y="2741"/>
                      <a:pt x="5826" y="2728"/>
                      <a:pt x="5826" y="2709"/>
                    </a:cubicBezTo>
                    <a:cubicBezTo>
                      <a:pt x="5833" y="2709"/>
                      <a:pt x="5839" y="2702"/>
                      <a:pt x="5845" y="2702"/>
                    </a:cubicBezTo>
                    <a:cubicBezTo>
                      <a:pt x="5865" y="2709"/>
                      <a:pt x="5865" y="2709"/>
                      <a:pt x="5865" y="2709"/>
                    </a:cubicBezTo>
                    <a:cubicBezTo>
                      <a:pt x="5891" y="2709"/>
                      <a:pt x="5891" y="2709"/>
                      <a:pt x="5891" y="2709"/>
                    </a:cubicBezTo>
                    <a:cubicBezTo>
                      <a:pt x="5891" y="2689"/>
                      <a:pt x="5878" y="2676"/>
                      <a:pt x="5891" y="2657"/>
                    </a:cubicBezTo>
                    <a:cubicBezTo>
                      <a:pt x="5904" y="2637"/>
                      <a:pt x="5923" y="2644"/>
                      <a:pt x="5949" y="2637"/>
                    </a:cubicBezTo>
                    <a:cubicBezTo>
                      <a:pt x="5994" y="2625"/>
                      <a:pt x="6040" y="2605"/>
                      <a:pt x="6040" y="2553"/>
                    </a:cubicBezTo>
                    <a:cubicBezTo>
                      <a:pt x="5994" y="2553"/>
                      <a:pt x="5988" y="2508"/>
                      <a:pt x="5943" y="2489"/>
                    </a:cubicBezTo>
                    <a:cubicBezTo>
                      <a:pt x="5917" y="2495"/>
                      <a:pt x="5917" y="2495"/>
                      <a:pt x="5917" y="2495"/>
                    </a:cubicBezTo>
                    <a:cubicBezTo>
                      <a:pt x="5897" y="2489"/>
                      <a:pt x="5871" y="2482"/>
                      <a:pt x="5871" y="2464"/>
                    </a:cubicBezTo>
                    <a:cubicBezTo>
                      <a:pt x="5871" y="2432"/>
                      <a:pt x="5865" y="2412"/>
                      <a:pt x="5884" y="2386"/>
                    </a:cubicBezTo>
                    <a:cubicBezTo>
                      <a:pt x="5897" y="2367"/>
                      <a:pt x="5930" y="2360"/>
                      <a:pt x="5930" y="2328"/>
                    </a:cubicBezTo>
                    <a:cubicBezTo>
                      <a:pt x="5930" y="2302"/>
                      <a:pt x="5884" y="2309"/>
                      <a:pt x="5884" y="2283"/>
                    </a:cubicBezTo>
                    <a:cubicBezTo>
                      <a:pt x="5884" y="2231"/>
                      <a:pt x="5930" y="2205"/>
                      <a:pt x="5930" y="2154"/>
                    </a:cubicBezTo>
                    <a:cubicBezTo>
                      <a:pt x="5943" y="2154"/>
                      <a:pt x="5956" y="2154"/>
                      <a:pt x="5968" y="2154"/>
                    </a:cubicBezTo>
                    <a:cubicBezTo>
                      <a:pt x="5988" y="2154"/>
                      <a:pt x="6007" y="2141"/>
                      <a:pt x="6027" y="2121"/>
                    </a:cubicBezTo>
                    <a:cubicBezTo>
                      <a:pt x="6065" y="2102"/>
                      <a:pt x="6072" y="2069"/>
                      <a:pt x="6091" y="2031"/>
                    </a:cubicBezTo>
                    <a:cubicBezTo>
                      <a:pt x="6104" y="2069"/>
                      <a:pt x="6104" y="2115"/>
                      <a:pt x="6143" y="2115"/>
                    </a:cubicBezTo>
                    <a:cubicBezTo>
                      <a:pt x="6188" y="2115"/>
                      <a:pt x="6195" y="2076"/>
                      <a:pt x="6227" y="2057"/>
                    </a:cubicBezTo>
                    <a:cubicBezTo>
                      <a:pt x="6292" y="2018"/>
                      <a:pt x="6318" y="1985"/>
                      <a:pt x="6370" y="1940"/>
                    </a:cubicBezTo>
                    <a:cubicBezTo>
                      <a:pt x="6337" y="1927"/>
                      <a:pt x="6324" y="1895"/>
                      <a:pt x="6324" y="1856"/>
                    </a:cubicBezTo>
                    <a:cubicBezTo>
                      <a:pt x="6324" y="1785"/>
                      <a:pt x="6382" y="1759"/>
                      <a:pt x="6382" y="1688"/>
                    </a:cubicBezTo>
                    <a:cubicBezTo>
                      <a:pt x="6382" y="1630"/>
                      <a:pt x="6382" y="1630"/>
                      <a:pt x="6382" y="1630"/>
                    </a:cubicBezTo>
                    <a:cubicBezTo>
                      <a:pt x="6408" y="1630"/>
                      <a:pt x="6408" y="1630"/>
                      <a:pt x="6408" y="1630"/>
                    </a:cubicBezTo>
                    <a:cubicBezTo>
                      <a:pt x="6428" y="1636"/>
                      <a:pt x="6428" y="1636"/>
                      <a:pt x="6428" y="1636"/>
                    </a:cubicBezTo>
                    <a:cubicBezTo>
                      <a:pt x="6440" y="1636"/>
                      <a:pt x="6440" y="1636"/>
                      <a:pt x="6440" y="1636"/>
                    </a:cubicBezTo>
                    <a:cubicBezTo>
                      <a:pt x="6440" y="1630"/>
                      <a:pt x="6447" y="1623"/>
                      <a:pt x="6447" y="1617"/>
                    </a:cubicBezTo>
                    <a:cubicBezTo>
                      <a:pt x="6447" y="1500"/>
                      <a:pt x="6389" y="1442"/>
                      <a:pt x="6389" y="1319"/>
                    </a:cubicBezTo>
                    <a:cubicBezTo>
                      <a:pt x="6389" y="1261"/>
                      <a:pt x="6402" y="1229"/>
                      <a:pt x="6421" y="1171"/>
                    </a:cubicBezTo>
                    <a:cubicBezTo>
                      <a:pt x="6395" y="1158"/>
                      <a:pt x="6370" y="1151"/>
                      <a:pt x="6370" y="1125"/>
                    </a:cubicBezTo>
                    <a:cubicBezTo>
                      <a:pt x="6370" y="1093"/>
                      <a:pt x="6447" y="1112"/>
                      <a:pt x="6447" y="1074"/>
                    </a:cubicBezTo>
                    <a:cubicBezTo>
                      <a:pt x="6447" y="1015"/>
                      <a:pt x="6447" y="1015"/>
                      <a:pt x="6447" y="1015"/>
                    </a:cubicBezTo>
                    <a:cubicBezTo>
                      <a:pt x="6447" y="977"/>
                      <a:pt x="6473" y="957"/>
                      <a:pt x="6479" y="918"/>
                    </a:cubicBezTo>
                    <a:cubicBezTo>
                      <a:pt x="6479" y="912"/>
                      <a:pt x="6479" y="905"/>
                      <a:pt x="6479" y="899"/>
                    </a:cubicBezTo>
                    <a:lnTo>
                      <a:pt x="6479" y="899"/>
                    </a:lnTo>
                    <a:cubicBezTo>
                      <a:pt x="6454" y="879"/>
                      <a:pt x="6454" y="867"/>
                      <a:pt x="6434" y="841"/>
                    </a:cubicBezTo>
                    <a:cubicBezTo>
                      <a:pt x="6428" y="834"/>
                      <a:pt x="6421" y="828"/>
                      <a:pt x="6421" y="821"/>
                    </a:cubicBezTo>
                    <a:cubicBezTo>
                      <a:pt x="6421" y="802"/>
                      <a:pt x="6428" y="789"/>
                      <a:pt x="6440" y="776"/>
                    </a:cubicBezTo>
                    <a:cubicBezTo>
                      <a:pt x="6447" y="757"/>
                      <a:pt x="6454" y="744"/>
                      <a:pt x="6454" y="724"/>
                    </a:cubicBezTo>
                    <a:cubicBezTo>
                      <a:pt x="6460" y="718"/>
                      <a:pt x="6466" y="711"/>
                      <a:pt x="6466" y="698"/>
                    </a:cubicBezTo>
                    <a:cubicBezTo>
                      <a:pt x="6466" y="679"/>
                      <a:pt x="6466" y="653"/>
                      <a:pt x="6447" y="647"/>
                    </a:cubicBezTo>
                    <a:cubicBezTo>
                      <a:pt x="6421" y="634"/>
                      <a:pt x="6395" y="627"/>
                      <a:pt x="6382" y="595"/>
                    </a:cubicBezTo>
                    <a:cubicBezTo>
                      <a:pt x="6370" y="563"/>
                      <a:pt x="6382" y="537"/>
                      <a:pt x="6376" y="505"/>
                    </a:cubicBezTo>
                    <a:cubicBezTo>
                      <a:pt x="6376" y="485"/>
                      <a:pt x="6363" y="472"/>
                      <a:pt x="6363" y="453"/>
                    </a:cubicBezTo>
                    <a:cubicBezTo>
                      <a:pt x="6363" y="395"/>
                      <a:pt x="6402" y="362"/>
                      <a:pt x="6408" y="304"/>
                    </a:cubicBezTo>
                    <a:cubicBezTo>
                      <a:pt x="6408" y="285"/>
                      <a:pt x="6402" y="265"/>
                      <a:pt x="6415" y="246"/>
                    </a:cubicBezTo>
                    <a:cubicBezTo>
                      <a:pt x="6421" y="226"/>
                      <a:pt x="6434" y="213"/>
                      <a:pt x="6447" y="188"/>
                    </a:cubicBezTo>
                    <a:cubicBezTo>
                      <a:pt x="6454" y="175"/>
                      <a:pt x="6460" y="168"/>
                      <a:pt x="6460" y="155"/>
                    </a:cubicBezTo>
                    <a:cubicBezTo>
                      <a:pt x="6460" y="116"/>
                      <a:pt x="6440" y="97"/>
                      <a:pt x="6428" y="65"/>
                    </a:cubicBezTo>
                    <a:cubicBezTo>
                      <a:pt x="6415" y="39"/>
                      <a:pt x="6408" y="26"/>
                      <a:pt x="6395" y="7"/>
                    </a:cubicBezTo>
                    <a:cubicBezTo>
                      <a:pt x="6298" y="19"/>
                      <a:pt x="6298" y="19"/>
                      <a:pt x="6298" y="19"/>
                    </a:cubicBezTo>
                    <a:cubicBezTo>
                      <a:pt x="6279" y="19"/>
                      <a:pt x="6259" y="13"/>
                      <a:pt x="6240" y="0"/>
                    </a:cubicBezTo>
                    <a:close/>
                    <a:moveTo>
                      <a:pt x="1849" y="2354"/>
                    </a:moveTo>
                    <a:lnTo>
                      <a:pt x="1849" y="2354"/>
                    </a:lnTo>
                    <a:cubicBezTo>
                      <a:pt x="1855" y="2341"/>
                      <a:pt x="1868" y="2341"/>
                      <a:pt x="1875" y="2328"/>
                    </a:cubicBezTo>
                    <a:cubicBezTo>
                      <a:pt x="1881" y="2322"/>
                      <a:pt x="1887" y="2315"/>
                      <a:pt x="1894" y="2309"/>
                    </a:cubicBezTo>
                    <a:cubicBezTo>
                      <a:pt x="1907" y="2309"/>
                      <a:pt x="1901" y="2328"/>
                      <a:pt x="1907" y="2335"/>
                    </a:cubicBezTo>
                    <a:cubicBezTo>
                      <a:pt x="1926" y="2360"/>
                      <a:pt x="1946" y="2380"/>
                      <a:pt x="1946" y="2412"/>
                    </a:cubicBezTo>
                    <a:cubicBezTo>
                      <a:pt x="1946" y="2457"/>
                      <a:pt x="1946" y="2457"/>
                      <a:pt x="1946" y="2457"/>
                    </a:cubicBezTo>
                    <a:cubicBezTo>
                      <a:pt x="1946" y="2489"/>
                      <a:pt x="1926" y="2508"/>
                      <a:pt x="1926" y="2547"/>
                    </a:cubicBezTo>
                    <a:cubicBezTo>
                      <a:pt x="1926" y="2586"/>
                      <a:pt x="1939" y="2612"/>
                      <a:pt x="1946" y="2650"/>
                    </a:cubicBezTo>
                    <a:cubicBezTo>
                      <a:pt x="1952" y="2689"/>
                      <a:pt x="1952" y="2709"/>
                      <a:pt x="1965" y="2741"/>
                    </a:cubicBezTo>
                    <a:cubicBezTo>
                      <a:pt x="1946" y="2741"/>
                      <a:pt x="1926" y="2741"/>
                      <a:pt x="1920" y="2760"/>
                    </a:cubicBezTo>
                    <a:cubicBezTo>
                      <a:pt x="1901" y="2748"/>
                      <a:pt x="1901" y="2728"/>
                      <a:pt x="1894" y="2702"/>
                    </a:cubicBezTo>
                    <a:cubicBezTo>
                      <a:pt x="1887" y="2689"/>
                      <a:pt x="1862" y="2689"/>
                      <a:pt x="1862" y="2676"/>
                    </a:cubicBezTo>
                    <a:cubicBezTo>
                      <a:pt x="1862" y="2650"/>
                      <a:pt x="1875" y="2631"/>
                      <a:pt x="1875" y="2605"/>
                    </a:cubicBezTo>
                    <a:cubicBezTo>
                      <a:pt x="1875" y="2553"/>
                      <a:pt x="1862" y="2521"/>
                      <a:pt x="1855" y="2469"/>
                    </a:cubicBezTo>
                    <a:cubicBezTo>
                      <a:pt x="1855" y="2399"/>
                      <a:pt x="1855" y="2399"/>
                      <a:pt x="1855" y="2399"/>
                    </a:cubicBezTo>
                    <a:cubicBezTo>
                      <a:pt x="1849" y="2354"/>
                      <a:pt x="1849" y="2354"/>
                      <a:pt x="1849" y="2354"/>
                    </a:cubicBezTo>
                    <a:close/>
                    <a:moveTo>
                      <a:pt x="1985" y="2676"/>
                    </a:moveTo>
                    <a:lnTo>
                      <a:pt x="1985" y="2676"/>
                    </a:lnTo>
                    <a:cubicBezTo>
                      <a:pt x="1985" y="2657"/>
                      <a:pt x="1972" y="2644"/>
                      <a:pt x="1978" y="2625"/>
                    </a:cubicBezTo>
                    <a:cubicBezTo>
                      <a:pt x="1978" y="2618"/>
                      <a:pt x="1991" y="2644"/>
                      <a:pt x="1998" y="2644"/>
                    </a:cubicBezTo>
                    <a:cubicBezTo>
                      <a:pt x="2023" y="2650"/>
                      <a:pt x="2036" y="2663"/>
                      <a:pt x="2056" y="2650"/>
                    </a:cubicBezTo>
                    <a:cubicBezTo>
                      <a:pt x="2069" y="2676"/>
                      <a:pt x="2088" y="2696"/>
                      <a:pt x="2114" y="2702"/>
                    </a:cubicBezTo>
                    <a:cubicBezTo>
                      <a:pt x="2140" y="2709"/>
                      <a:pt x="2166" y="2702"/>
                      <a:pt x="2166" y="2722"/>
                    </a:cubicBezTo>
                    <a:cubicBezTo>
                      <a:pt x="2166" y="2741"/>
                      <a:pt x="2146" y="2741"/>
                      <a:pt x="2146" y="2754"/>
                    </a:cubicBezTo>
                    <a:cubicBezTo>
                      <a:pt x="2146" y="2767"/>
                      <a:pt x="2153" y="2773"/>
                      <a:pt x="2166" y="2780"/>
                    </a:cubicBezTo>
                    <a:cubicBezTo>
                      <a:pt x="2159" y="2786"/>
                      <a:pt x="2153" y="2786"/>
                      <a:pt x="2146" y="2786"/>
                    </a:cubicBezTo>
                    <a:cubicBezTo>
                      <a:pt x="2127" y="2786"/>
                      <a:pt x="2127" y="2754"/>
                      <a:pt x="2107" y="2754"/>
                    </a:cubicBezTo>
                    <a:cubicBezTo>
                      <a:pt x="2094" y="2754"/>
                      <a:pt x="2088" y="2767"/>
                      <a:pt x="2075" y="2767"/>
                    </a:cubicBezTo>
                    <a:cubicBezTo>
                      <a:pt x="2043" y="2767"/>
                      <a:pt x="2023" y="2748"/>
                      <a:pt x="2004" y="2722"/>
                    </a:cubicBezTo>
                    <a:cubicBezTo>
                      <a:pt x="1998" y="2709"/>
                      <a:pt x="1985" y="2709"/>
                      <a:pt x="1985" y="2696"/>
                    </a:cubicBezTo>
                    <a:cubicBezTo>
                      <a:pt x="1985" y="2683"/>
                      <a:pt x="1985" y="2683"/>
                      <a:pt x="1985" y="2676"/>
                    </a:cubicBezTo>
                    <a:close/>
                    <a:moveTo>
                      <a:pt x="2191" y="2773"/>
                    </a:moveTo>
                    <a:lnTo>
                      <a:pt x="2191" y="2773"/>
                    </a:lnTo>
                    <a:cubicBezTo>
                      <a:pt x="2198" y="2773"/>
                      <a:pt x="2211" y="2767"/>
                      <a:pt x="2217" y="2773"/>
                    </a:cubicBezTo>
                    <a:cubicBezTo>
                      <a:pt x="2230" y="2786"/>
                      <a:pt x="2224" y="2799"/>
                      <a:pt x="2230" y="2812"/>
                    </a:cubicBezTo>
                    <a:cubicBezTo>
                      <a:pt x="2230" y="2825"/>
                      <a:pt x="2243" y="2832"/>
                      <a:pt x="2243" y="2844"/>
                    </a:cubicBezTo>
                    <a:cubicBezTo>
                      <a:pt x="2243" y="2864"/>
                      <a:pt x="2224" y="2870"/>
                      <a:pt x="2211" y="2890"/>
                    </a:cubicBezTo>
                    <a:cubicBezTo>
                      <a:pt x="2198" y="2877"/>
                      <a:pt x="2198" y="2864"/>
                      <a:pt x="2185" y="2864"/>
                    </a:cubicBezTo>
                    <a:cubicBezTo>
                      <a:pt x="2185" y="2864"/>
                      <a:pt x="2185" y="2870"/>
                      <a:pt x="2179" y="2870"/>
                    </a:cubicBezTo>
                    <a:cubicBezTo>
                      <a:pt x="2179" y="2870"/>
                      <a:pt x="2179" y="2864"/>
                      <a:pt x="2172" y="2864"/>
                    </a:cubicBezTo>
                    <a:cubicBezTo>
                      <a:pt x="2172" y="2857"/>
                      <a:pt x="2172" y="2851"/>
                      <a:pt x="2172" y="2844"/>
                    </a:cubicBezTo>
                    <a:cubicBezTo>
                      <a:pt x="2172" y="2838"/>
                      <a:pt x="2172" y="2832"/>
                      <a:pt x="2172" y="2825"/>
                    </a:cubicBezTo>
                    <a:cubicBezTo>
                      <a:pt x="2172" y="2812"/>
                      <a:pt x="2191" y="2812"/>
                      <a:pt x="2191" y="2793"/>
                    </a:cubicBezTo>
                    <a:cubicBezTo>
                      <a:pt x="2191" y="2786"/>
                      <a:pt x="2191" y="2780"/>
                      <a:pt x="2191" y="2773"/>
                    </a:cubicBezTo>
                    <a:close/>
                    <a:moveTo>
                      <a:pt x="1778" y="2728"/>
                    </a:moveTo>
                    <a:lnTo>
                      <a:pt x="1778" y="2728"/>
                    </a:lnTo>
                    <a:cubicBezTo>
                      <a:pt x="1784" y="2735"/>
                      <a:pt x="1791" y="2741"/>
                      <a:pt x="1791" y="2754"/>
                    </a:cubicBezTo>
                    <a:cubicBezTo>
                      <a:pt x="1791" y="2825"/>
                      <a:pt x="1810" y="2864"/>
                      <a:pt x="1829" y="2941"/>
                    </a:cubicBezTo>
                    <a:cubicBezTo>
                      <a:pt x="1810" y="2929"/>
                      <a:pt x="1803" y="2916"/>
                      <a:pt x="1784" y="2896"/>
                    </a:cubicBezTo>
                    <a:cubicBezTo>
                      <a:pt x="1771" y="2883"/>
                      <a:pt x="1745" y="2877"/>
                      <a:pt x="1745" y="2851"/>
                    </a:cubicBezTo>
                    <a:cubicBezTo>
                      <a:pt x="1745" y="2838"/>
                      <a:pt x="1752" y="2832"/>
                      <a:pt x="1752" y="2812"/>
                    </a:cubicBezTo>
                    <a:cubicBezTo>
                      <a:pt x="1752" y="2806"/>
                      <a:pt x="1745" y="2799"/>
                      <a:pt x="1745" y="2786"/>
                    </a:cubicBezTo>
                    <a:cubicBezTo>
                      <a:pt x="1745" y="2760"/>
                      <a:pt x="1765" y="2754"/>
                      <a:pt x="1778" y="2728"/>
                    </a:cubicBezTo>
                    <a:close/>
                    <a:moveTo>
                      <a:pt x="2004" y="2767"/>
                    </a:moveTo>
                    <a:lnTo>
                      <a:pt x="2004" y="2767"/>
                    </a:lnTo>
                    <a:cubicBezTo>
                      <a:pt x="2017" y="2793"/>
                      <a:pt x="2017" y="2793"/>
                      <a:pt x="2017" y="2793"/>
                    </a:cubicBezTo>
                    <a:cubicBezTo>
                      <a:pt x="2004" y="2806"/>
                      <a:pt x="1991" y="2819"/>
                      <a:pt x="1985" y="2838"/>
                    </a:cubicBezTo>
                    <a:cubicBezTo>
                      <a:pt x="1978" y="2838"/>
                      <a:pt x="1978" y="2832"/>
                      <a:pt x="1972" y="2832"/>
                    </a:cubicBezTo>
                    <a:cubicBezTo>
                      <a:pt x="1965" y="2832"/>
                      <a:pt x="1959" y="2832"/>
                      <a:pt x="1952" y="2832"/>
                    </a:cubicBezTo>
                    <a:cubicBezTo>
                      <a:pt x="1952" y="2812"/>
                      <a:pt x="1952" y="2799"/>
                      <a:pt x="1946" y="2773"/>
                    </a:cubicBezTo>
                    <a:cubicBezTo>
                      <a:pt x="1972" y="2773"/>
                      <a:pt x="1978" y="2767"/>
                      <a:pt x="2004" y="2767"/>
                    </a:cubicBezTo>
                    <a:close/>
                    <a:moveTo>
                      <a:pt x="2133" y="2857"/>
                    </a:moveTo>
                    <a:lnTo>
                      <a:pt x="2133" y="2857"/>
                    </a:lnTo>
                    <a:cubicBezTo>
                      <a:pt x="2153" y="2877"/>
                      <a:pt x="2159" y="2896"/>
                      <a:pt x="2172" y="2916"/>
                    </a:cubicBezTo>
                    <a:cubicBezTo>
                      <a:pt x="2179" y="2929"/>
                      <a:pt x="2191" y="2929"/>
                      <a:pt x="2191" y="2941"/>
                    </a:cubicBezTo>
                    <a:cubicBezTo>
                      <a:pt x="2191" y="2954"/>
                      <a:pt x="2191" y="2954"/>
                      <a:pt x="2191" y="2954"/>
                    </a:cubicBezTo>
                    <a:cubicBezTo>
                      <a:pt x="2159" y="2954"/>
                      <a:pt x="2159" y="2954"/>
                      <a:pt x="2159" y="2954"/>
                    </a:cubicBezTo>
                    <a:cubicBezTo>
                      <a:pt x="2146" y="2954"/>
                      <a:pt x="2140" y="2948"/>
                      <a:pt x="2127" y="2948"/>
                    </a:cubicBezTo>
                    <a:cubicBezTo>
                      <a:pt x="2107" y="2948"/>
                      <a:pt x="2094" y="2961"/>
                      <a:pt x="2075" y="2967"/>
                    </a:cubicBezTo>
                    <a:cubicBezTo>
                      <a:pt x="2082" y="2941"/>
                      <a:pt x="2075" y="2922"/>
                      <a:pt x="2088" y="2896"/>
                    </a:cubicBezTo>
                    <a:cubicBezTo>
                      <a:pt x="2094" y="2877"/>
                      <a:pt x="2120" y="2877"/>
                      <a:pt x="2133" y="2857"/>
                    </a:cubicBezTo>
                    <a:close/>
                    <a:moveTo>
                      <a:pt x="1791" y="2967"/>
                    </a:moveTo>
                    <a:lnTo>
                      <a:pt x="1791" y="2967"/>
                    </a:lnTo>
                    <a:cubicBezTo>
                      <a:pt x="1791" y="2974"/>
                      <a:pt x="1791" y="2974"/>
                      <a:pt x="1791" y="2980"/>
                    </a:cubicBezTo>
                    <a:cubicBezTo>
                      <a:pt x="1784" y="2980"/>
                      <a:pt x="1778" y="2980"/>
                      <a:pt x="1771" y="2980"/>
                    </a:cubicBezTo>
                    <a:cubicBezTo>
                      <a:pt x="1758" y="2980"/>
                      <a:pt x="1758" y="2980"/>
                      <a:pt x="1745" y="2980"/>
                    </a:cubicBezTo>
                    <a:cubicBezTo>
                      <a:pt x="1745" y="2980"/>
                      <a:pt x="1739" y="2980"/>
                      <a:pt x="1732" y="2980"/>
                    </a:cubicBezTo>
                    <a:cubicBezTo>
                      <a:pt x="1739" y="2954"/>
                      <a:pt x="1758" y="2948"/>
                      <a:pt x="1771" y="2929"/>
                    </a:cubicBezTo>
                    <a:cubicBezTo>
                      <a:pt x="1771" y="2948"/>
                      <a:pt x="1791" y="2948"/>
                      <a:pt x="1791" y="2967"/>
                    </a:cubicBezTo>
                    <a:close/>
                  </a:path>
                </a:pathLst>
              </a:custGeom>
              <a:solidFill>
                <a:schemeClr val="accent2"/>
              </a:solid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3" name="Freeform 94">
                <a:extLst>
                  <a:ext uri="{FF2B5EF4-FFF2-40B4-BE49-F238E27FC236}">
                    <a16:creationId xmlns:a16="http://schemas.microsoft.com/office/drawing/2014/main" id="{A198B350-55CC-B848-B9D3-5F94CE263651}"/>
                  </a:ext>
                </a:extLst>
              </p:cNvPr>
              <p:cNvSpPr>
                <a:spLocks noChangeArrowheads="1"/>
              </p:cNvSpPr>
              <p:nvPr/>
            </p:nvSpPr>
            <p:spPr bwMode="auto">
              <a:xfrm>
                <a:off x="18439732" y="4423496"/>
                <a:ext cx="92674" cy="105921"/>
              </a:xfrm>
              <a:custGeom>
                <a:avLst/>
                <a:gdLst>
                  <a:gd name="T0" fmla="*/ 90 w 91"/>
                  <a:gd name="T1" fmla="*/ 38 h 104"/>
                  <a:gd name="T2" fmla="*/ 90 w 91"/>
                  <a:gd name="T3" fmla="*/ 38 h 104"/>
                  <a:gd name="T4" fmla="*/ 45 w 91"/>
                  <a:gd name="T5" fmla="*/ 0 h 104"/>
                  <a:gd name="T6" fmla="*/ 13 w 91"/>
                  <a:gd name="T7" fmla="*/ 0 h 104"/>
                  <a:gd name="T8" fmla="*/ 0 w 91"/>
                  <a:gd name="T9" fmla="*/ 19 h 104"/>
                  <a:gd name="T10" fmla="*/ 13 w 91"/>
                  <a:gd name="T11" fmla="*/ 38 h 104"/>
                  <a:gd name="T12" fmla="*/ 19 w 91"/>
                  <a:gd name="T13" fmla="*/ 71 h 104"/>
                  <a:gd name="T14" fmla="*/ 32 w 91"/>
                  <a:gd name="T15" fmla="*/ 84 h 104"/>
                  <a:gd name="T16" fmla="*/ 52 w 91"/>
                  <a:gd name="T17" fmla="*/ 90 h 104"/>
                  <a:gd name="T18" fmla="*/ 77 w 91"/>
                  <a:gd name="T19" fmla="*/ 97 h 104"/>
                  <a:gd name="T20" fmla="*/ 90 w 91"/>
                  <a:gd name="T21" fmla="*/ 71 h 104"/>
                  <a:gd name="T22" fmla="*/ 84 w 91"/>
                  <a:gd name="T23" fmla="*/ 71 h 104"/>
                  <a:gd name="T24" fmla="*/ 90 w 91"/>
                  <a:gd name="T25" fmla="*/ 3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104">
                    <a:moveTo>
                      <a:pt x="90" y="38"/>
                    </a:moveTo>
                    <a:lnTo>
                      <a:pt x="90" y="38"/>
                    </a:lnTo>
                    <a:cubicBezTo>
                      <a:pt x="77" y="25"/>
                      <a:pt x="64" y="0"/>
                      <a:pt x="45" y="0"/>
                    </a:cubicBezTo>
                    <a:cubicBezTo>
                      <a:pt x="32" y="0"/>
                      <a:pt x="26" y="0"/>
                      <a:pt x="13" y="0"/>
                    </a:cubicBezTo>
                    <a:cubicBezTo>
                      <a:pt x="6" y="0"/>
                      <a:pt x="0" y="13"/>
                      <a:pt x="0" y="19"/>
                    </a:cubicBezTo>
                    <a:cubicBezTo>
                      <a:pt x="6" y="25"/>
                      <a:pt x="13" y="32"/>
                      <a:pt x="13" y="38"/>
                    </a:cubicBezTo>
                    <a:cubicBezTo>
                      <a:pt x="13" y="51"/>
                      <a:pt x="13" y="58"/>
                      <a:pt x="19" y="71"/>
                    </a:cubicBezTo>
                    <a:cubicBezTo>
                      <a:pt x="19" y="84"/>
                      <a:pt x="26" y="84"/>
                      <a:pt x="32" y="84"/>
                    </a:cubicBezTo>
                    <a:cubicBezTo>
                      <a:pt x="39" y="84"/>
                      <a:pt x="45" y="84"/>
                      <a:pt x="52" y="90"/>
                    </a:cubicBezTo>
                    <a:cubicBezTo>
                      <a:pt x="58" y="90"/>
                      <a:pt x="64" y="103"/>
                      <a:pt x="77" y="97"/>
                    </a:cubicBezTo>
                    <a:cubicBezTo>
                      <a:pt x="84" y="97"/>
                      <a:pt x="90" y="77"/>
                      <a:pt x="90" y="71"/>
                    </a:cubicBezTo>
                    <a:cubicBezTo>
                      <a:pt x="84" y="71"/>
                      <a:pt x="84" y="71"/>
                      <a:pt x="84" y="71"/>
                    </a:cubicBezTo>
                    <a:lnTo>
                      <a:pt x="90" y="38"/>
                    </a:ln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grpSp>
      <p:grpSp>
        <p:nvGrpSpPr>
          <p:cNvPr id="2" name="Group 1">
            <a:extLst>
              <a:ext uri="{FF2B5EF4-FFF2-40B4-BE49-F238E27FC236}">
                <a16:creationId xmlns:a16="http://schemas.microsoft.com/office/drawing/2014/main" id="{64444533-DB79-BA45-90AE-A806B4D613DE}"/>
              </a:ext>
            </a:extLst>
          </p:cNvPr>
          <p:cNvGrpSpPr/>
          <p:nvPr/>
        </p:nvGrpSpPr>
        <p:grpSpPr>
          <a:xfrm>
            <a:off x="4846062" y="1032440"/>
            <a:ext cx="14685526" cy="1514912"/>
            <a:chOff x="4846062" y="633855"/>
            <a:chExt cx="14685526" cy="1514912"/>
          </a:xfrm>
        </p:grpSpPr>
        <p:sp>
          <p:nvSpPr>
            <p:cNvPr id="9" name="TextBox 8">
              <a:extLst>
                <a:ext uri="{FF2B5EF4-FFF2-40B4-BE49-F238E27FC236}">
                  <a16:creationId xmlns:a16="http://schemas.microsoft.com/office/drawing/2014/main" id="{10BAB834-84FA-3A4B-9D99-444FCB5FA429}"/>
                </a:ext>
              </a:extLst>
            </p:cNvPr>
            <p:cNvSpPr txBox="1"/>
            <p:nvPr/>
          </p:nvSpPr>
          <p:spPr>
            <a:xfrm>
              <a:off x="4846062" y="1133104"/>
              <a:ext cx="14685526" cy="1015663"/>
            </a:xfrm>
            <a:prstGeom prst="rect">
              <a:avLst/>
            </a:prstGeom>
            <a:noFill/>
            <a:ln>
              <a:noFill/>
            </a:ln>
          </p:spPr>
          <p:txBody>
            <a:bodyPr wrap="square" rtlCol="0">
              <a:spAutoFit/>
            </a:bodyPr>
            <a:lstStyle/>
            <a:p>
              <a:pPr algn="ctr"/>
              <a:r>
                <a:rPr lang="en-US" sz="6000" dirty="0">
                  <a:solidFill>
                    <a:schemeClr val="tx2"/>
                  </a:solidFill>
                  <a:latin typeface="Montserrat" pitchFamily="2" charset="77"/>
                  <a:ea typeface="Roboto Medium" panose="02000000000000000000" pitchFamily="2" charset="0"/>
                  <a:cs typeface="Poppins Medium" pitchFamily="2" charset="77"/>
                </a:rPr>
                <a:t>Malaysia Map</a:t>
              </a:r>
            </a:p>
          </p:txBody>
        </p:sp>
        <p:sp>
          <p:nvSpPr>
            <p:cNvPr id="11" name="TextBox 10">
              <a:extLst>
                <a:ext uri="{FF2B5EF4-FFF2-40B4-BE49-F238E27FC236}">
                  <a16:creationId xmlns:a16="http://schemas.microsoft.com/office/drawing/2014/main" id="{267BC940-9566-FD44-B631-3B433F465985}"/>
                </a:ext>
              </a:extLst>
            </p:cNvPr>
            <p:cNvSpPr txBox="1"/>
            <p:nvPr/>
          </p:nvSpPr>
          <p:spPr>
            <a:xfrm>
              <a:off x="10039839" y="633855"/>
              <a:ext cx="4297971" cy="461665"/>
            </a:xfrm>
            <a:prstGeom prst="rect">
              <a:avLst/>
            </a:prstGeom>
            <a:noFill/>
          </p:spPr>
          <p:txBody>
            <a:bodyPr wrap="none" rtlCol="0">
              <a:spAutoFit/>
            </a:bodyPr>
            <a:lstStyle/>
            <a:p>
              <a:pPr algn="ctr"/>
              <a:r>
                <a:rPr lang="en-US" sz="2400" spc="300" dirty="0">
                  <a:solidFill>
                    <a:schemeClr val="tx2"/>
                  </a:solidFill>
                  <a:latin typeface="Poppins ExtraLight" pitchFamily="2" charset="77"/>
                  <a:ea typeface="Lato Medium" panose="020F0502020204030203" pitchFamily="34" charset="0"/>
                  <a:cs typeface="Poppins ExtraLight" pitchFamily="2" charset="77"/>
                </a:rPr>
                <a:t>WRITE SOMETHING HERE</a:t>
              </a:r>
            </a:p>
          </p:txBody>
        </p:sp>
      </p:grpSp>
      <p:grpSp>
        <p:nvGrpSpPr>
          <p:cNvPr id="129" name="Grupo 128">
            <a:extLst>
              <a:ext uri="{FF2B5EF4-FFF2-40B4-BE49-F238E27FC236}">
                <a16:creationId xmlns:a16="http://schemas.microsoft.com/office/drawing/2014/main" id="{75FC95E7-E8EE-204E-84FB-377AC18BE8EE}"/>
              </a:ext>
            </a:extLst>
          </p:cNvPr>
          <p:cNvGrpSpPr/>
          <p:nvPr/>
        </p:nvGrpSpPr>
        <p:grpSpPr>
          <a:xfrm>
            <a:off x="-822220" y="3598757"/>
            <a:ext cx="6398829" cy="2387726"/>
            <a:chOff x="-822220" y="3598757"/>
            <a:chExt cx="6398829" cy="2387726"/>
          </a:xfrm>
        </p:grpSpPr>
        <p:sp>
          <p:nvSpPr>
            <p:cNvPr id="130" name="TextBox 121">
              <a:extLst>
                <a:ext uri="{FF2B5EF4-FFF2-40B4-BE49-F238E27FC236}">
                  <a16:creationId xmlns:a16="http://schemas.microsoft.com/office/drawing/2014/main" id="{35992A59-65B8-EA4C-AD98-28E7154791E5}"/>
                </a:ext>
              </a:extLst>
            </p:cNvPr>
            <p:cNvSpPr txBox="1"/>
            <p:nvPr/>
          </p:nvSpPr>
          <p:spPr>
            <a:xfrm rot="5400000">
              <a:off x="1569990" y="1979864"/>
              <a:ext cx="2387726" cy="5625512"/>
            </a:xfrm>
            <a:prstGeom prst="rect">
              <a:avLst/>
            </a:prstGeom>
            <a:gradFill>
              <a:gsLst>
                <a:gs pos="100000">
                  <a:schemeClr val="accent2"/>
                </a:gs>
                <a:gs pos="0">
                  <a:schemeClr val="accent1"/>
                </a:gs>
              </a:gsLst>
              <a:lin ang="13200000" scaled="0"/>
            </a:gradFill>
            <a:ln w="28575" cmpd="sng">
              <a:noFill/>
            </a:ln>
          </p:spPr>
          <p:txBody>
            <a:bodyPr wrap="square" lIns="243840" tIns="121920" rIns="243840" bIns="121920" rtlCol="0" anchor="b" anchorCtr="0">
              <a:spAutoFit/>
            </a:bodyPr>
            <a:lstStyle/>
            <a:p>
              <a:pPr algn="ctr">
                <a:lnSpc>
                  <a:spcPts val="6080"/>
                </a:lnSpc>
              </a:pPr>
              <a:endParaRPr lang="en-US" dirty="0">
                <a:solidFill>
                  <a:srgbClr val="FFFFFF"/>
                </a:solidFill>
                <a:latin typeface="Lato" panose="020F0502020204030203" pitchFamily="34" charset="0"/>
                <a:ea typeface="Lato" panose="020F0502020204030203" pitchFamily="34" charset="0"/>
                <a:cs typeface="Lato" panose="020F0502020204030203" pitchFamily="34" charset="0"/>
              </a:endParaRPr>
            </a:p>
          </p:txBody>
        </p:sp>
        <p:grpSp>
          <p:nvGrpSpPr>
            <p:cNvPr id="131" name="Group 38">
              <a:extLst>
                <a:ext uri="{FF2B5EF4-FFF2-40B4-BE49-F238E27FC236}">
                  <a16:creationId xmlns:a16="http://schemas.microsoft.com/office/drawing/2014/main" id="{37CE3373-5F4C-F94D-8B8F-D11003CABABB}"/>
                </a:ext>
              </a:extLst>
            </p:cNvPr>
            <p:cNvGrpSpPr/>
            <p:nvPr/>
          </p:nvGrpSpPr>
          <p:grpSpPr>
            <a:xfrm>
              <a:off x="-822220" y="3851540"/>
              <a:ext cx="2055574" cy="2055571"/>
              <a:chOff x="5123329" y="2255652"/>
              <a:chExt cx="1078109" cy="1078108"/>
            </a:xfrm>
            <a:solidFill>
              <a:schemeClr val="bg1">
                <a:alpha val="40000"/>
              </a:schemeClr>
            </a:solidFill>
          </p:grpSpPr>
          <p:sp>
            <p:nvSpPr>
              <p:cNvPr id="133" name="Freeform 39">
                <a:extLst>
                  <a:ext uri="{FF2B5EF4-FFF2-40B4-BE49-F238E27FC236}">
                    <a16:creationId xmlns:a16="http://schemas.microsoft.com/office/drawing/2014/main" id="{4241DA72-66E1-4149-BEDA-0FA3685181DD}"/>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4" name="Freeform 40">
                <a:extLst>
                  <a:ext uri="{FF2B5EF4-FFF2-40B4-BE49-F238E27FC236}">
                    <a16:creationId xmlns:a16="http://schemas.microsoft.com/office/drawing/2014/main" id="{94AF431F-B1E8-FD48-9791-2212FF2FA083}"/>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5" name="Freeform 41">
                <a:extLst>
                  <a:ext uri="{FF2B5EF4-FFF2-40B4-BE49-F238E27FC236}">
                    <a16:creationId xmlns:a16="http://schemas.microsoft.com/office/drawing/2014/main" id="{AE1BEAC3-8A39-4F47-A692-321D4F736AAE}"/>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32" name="TextBox 36">
              <a:extLst>
                <a:ext uri="{FF2B5EF4-FFF2-40B4-BE49-F238E27FC236}">
                  <a16:creationId xmlns:a16="http://schemas.microsoft.com/office/drawing/2014/main" id="{B455441F-D2A7-F141-AF82-1790D99C78D0}"/>
                </a:ext>
              </a:extLst>
            </p:cNvPr>
            <p:cNvSpPr txBox="1"/>
            <p:nvPr/>
          </p:nvSpPr>
          <p:spPr>
            <a:xfrm>
              <a:off x="1567941" y="3953271"/>
              <a:ext cx="3931944" cy="1716496"/>
            </a:xfrm>
            <a:prstGeom prst="rect">
              <a:avLst/>
            </a:prstGeom>
            <a:noFill/>
          </p:spPr>
          <p:txBody>
            <a:bodyPr wrap="square" rtlCol="0">
              <a:spAutoFit/>
            </a:bodyPr>
            <a:lstStyle/>
            <a:p>
              <a:pPr>
                <a:lnSpc>
                  <a:spcPts val="4299"/>
                </a:lnSpc>
              </a:pPr>
              <a:r>
                <a:rPr lang="en-US" sz="2800" dirty="0">
                  <a:solidFill>
                    <a:schemeClr val="bg1"/>
                  </a:solidFill>
                  <a:latin typeface="Poppins ExtraLight" pitchFamily="2" charset="77"/>
                  <a:ea typeface="Lato Light" panose="020F0502020204030203" pitchFamily="34" charset="0"/>
                  <a:cs typeface="Poppins ExtraLight" pitchFamily="2" charset="77"/>
                </a:rPr>
                <a:t>That’s why we provide point and click solutions.</a:t>
              </a:r>
              <a:endParaRPr lang="en-US" sz="2800" dirty="0">
                <a:solidFill>
                  <a:schemeClr val="bg1"/>
                </a:solidFill>
                <a:latin typeface="Poppins ExtraLight" pitchFamily="2" charset="77"/>
                <a:ea typeface="Roboto Light" panose="02000000000000000000" pitchFamily="2" charset="0"/>
                <a:cs typeface="Poppins ExtraLight" pitchFamily="2" charset="77"/>
              </a:endParaRPr>
            </a:p>
          </p:txBody>
        </p:sp>
      </p:grpSp>
      <p:grpSp>
        <p:nvGrpSpPr>
          <p:cNvPr id="136" name="Grupo 135">
            <a:extLst>
              <a:ext uri="{FF2B5EF4-FFF2-40B4-BE49-F238E27FC236}">
                <a16:creationId xmlns:a16="http://schemas.microsoft.com/office/drawing/2014/main" id="{5B03D309-34E6-6742-807A-92E29DD44FC2}"/>
              </a:ext>
            </a:extLst>
          </p:cNvPr>
          <p:cNvGrpSpPr/>
          <p:nvPr/>
        </p:nvGrpSpPr>
        <p:grpSpPr>
          <a:xfrm>
            <a:off x="-725032" y="6700238"/>
            <a:ext cx="6301641" cy="2341724"/>
            <a:chOff x="-725032" y="6700238"/>
            <a:chExt cx="6301641" cy="2341724"/>
          </a:xfrm>
        </p:grpSpPr>
        <p:sp>
          <p:nvSpPr>
            <p:cNvPr id="137" name="TextBox 123">
              <a:extLst>
                <a:ext uri="{FF2B5EF4-FFF2-40B4-BE49-F238E27FC236}">
                  <a16:creationId xmlns:a16="http://schemas.microsoft.com/office/drawing/2014/main" id="{0F438A97-7CCD-EB4E-B6A5-72FDFC9607ED}"/>
                </a:ext>
              </a:extLst>
            </p:cNvPr>
            <p:cNvSpPr txBox="1"/>
            <p:nvPr/>
          </p:nvSpPr>
          <p:spPr>
            <a:xfrm rot="5400000">
              <a:off x="1592991" y="5058344"/>
              <a:ext cx="2341724" cy="5625512"/>
            </a:xfrm>
            <a:prstGeom prst="rect">
              <a:avLst/>
            </a:prstGeom>
            <a:gradFill>
              <a:gsLst>
                <a:gs pos="100000">
                  <a:schemeClr val="accent3"/>
                </a:gs>
                <a:gs pos="0">
                  <a:schemeClr val="accent2"/>
                </a:gs>
              </a:gsLst>
              <a:lin ang="13200000" scaled="0"/>
            </a:gradFill>
            <a:ln w="28575" cmpd="sng">
              <a:noFill/>
            </a:ln>
          </p:spPr>
          <p:txBody>
            <a:bodyPr wrap="square" lIns="243840" tIns="121920" rIns="243840" bIns="121920" rtlCol="0" anchor="b" anchorCtr="0">
              <a:spAutoFit/>
            </a:bodyPr>
            <a:lstStyle/>
            <a:p>
              <a:pPr algn="ctr">
                <a:lnSpc>
                  <a:spcPts val="6080"/>
                </a:lnSpc>
              </a:pPr>
              <a:endParaRPr lang="en-US" dirty="0">
                <a:solidFill>
                  <a:srgbClr val="FFFFFF"/>
                </a:solidFill>
                <a:latin typeface="Lato" panose="020F0502020204030203" pitchFamily="34" charset="0"/>
                <a:ea typeface="Lato" panose="020F0502020204030203" pitchFamily="34" charset="0"/>
                <a:cs typeface="Lato" panose="020F0502020204030203" pitchFamily="34" charset="0"/>
              </a:endParaRPr>
            </a:p>
          </p:txBody>
        </p:sp>
        <p:grpSp>
          <p:nvGrpSpPr>
            <p:cNvPr id="138" name="Group 47">
              <a:extLst>
                <a:ext uri="{FF2B5EF4-FFF2-40B4-BE49-F238E27FC236}">
                  <a16:creationId xmlns:a16="http://schemas.microsoft.com/office/drawing/2014/main" id="{352A6380-32C6-F24C-AC88-77E6CE84625D}"/>
                </a:ext>
              </a:extLst>
            </p:cNvPr>
            <p:cNvGrpSpPr>
              <a:grpSpLocks noChangeAspect="1"/>
            </p:cNvGrpSpPr>
            <p:nvPr/>
          </p:nvGrpSpPr>
          <p:grpSpPr>
            <a:xfrm>
              <a:off x="-725032" y="7075299"/>
              <a:ext cx="1861200" cy="1738406"/>
              <a:chOff x="8657130" y="2323034"/>
              <a:chExt cx="1078109" cy="1006982"/>
            </a:xfrm>
            <a:solidFill>
              <a:schemeClr val="bg1">
                <a:alpha val="40000"/>
              </a:schemeClr>
            </a:solidFill>
          </p:grpSpPr>
          <p:sp>
            <p:nvSpPr>
              <p:cNvPr id="140" name="Freeform 48">
                <a:extLst>
                  <a:ext uri="{FF2B5EF4-FFF2-40B4-BE49-F238E27FC236}">
                    <a16:creationId xmlns:a16="http://schemas.microsoft.com/office/drawing/2014/main" id="{D4A8571E-E933-9544-859C-4FFD135638EC}"/>
                  </a:ext>
                </a:extLst>
              </p:cNvPr>
              <p:cNvSpPr>
                <a:spLocks noChangeArrowheads="1"/>
              </p:cNvSpPr>
              <p:nvPr/>
            </p:nvSpPr>
            <p:spPr bwMode="auto">
              <a:xfrm>
                <a:off x="8657130" y="2323034"/>
                <a:ext cx="1078109" cy="1006982"/>
              </a:xfrm>
              <a:custGeom>
                <a:avLst/>
                <a:gdLst>
                  <a:gd name="T0" fmla="*/ 228239 w 1268"/>
                  <a:gd name="T1" fmla="*/ 347237 h 1188"/>
                  <a:gd name="T2" fmla="*/ 228239 w 1268"/>
                  <a:gd name="T3" fmla="*/ 347237 h 1188"/>
                  <a:gd name="T4" fmla="*/ 198673 w 1268"/>
                  <a:gd name="T5" fmla="*/ 345440 h 1188"/>
                  <a:gd name="T6" fmla="*/ 198673 w 1268"/>
                  <a:gd name="T7" fmla="*/ 345440 h 1188"/>
                  <a:gd name="T8" fmla="*/ 183890 w 1268"/>
                  <a:gd name="T9" fmla="*/ 350832 h 1188"/>
                  <a:gd name="T10" fmla="*/ 183890 w 1268"/>
                  <a:gd name="T11" fmla="*/ 350832 h 1188"/>
                  <a:gd name="T12" fmla="*/ 119709 w 1268"/>
                  <a:gd name="T13" fmla="*/ 389294 h 1188"/>
                  <a:gd name="T14" fmla="*/ 119709 w 1268"/>
                  <a:gd name="T15" fmla="*/ 389294 h 1188"/>
                  <a:gd name="T16" fmla="*/ 72835 w 1268"/>
                  <a:gd name="T17" fmla="*/ 398280 h 1188"/>
                  <a:gd name="T18" fmla="*/ 72835 w 1268"/>
                  <a:gd name="T19" fmla="*/ 398280 h 1188"/>
                  <a:gd name="T20" fmla="*/ 90503 w 1268"/>
                  <a:gd name="T21" fmla="*/ 380307 h 1188"/>
                  <a:gd name="T22" fmla="*/ 90503 w 1268"/>
                  <a:gd name="T23" fmla="*/ 380307 h 1188"/>
                  <a:gd name="T24" fmla="*/ 107449 w 1268"/>
                  <a:gd name="T25" fmla="*/ 333937 h 1188"/>
                  <a:gd name="T26" fmla="*/ 107449 w 1268"/>
                  <a:gd name="T27" fmla="*/ 333937 h 1188"/>
                  <a:gd name="T28" fmla="*/ 106368 w 1268"/>
                  <a:gd name="T29" fmla="*/ 322435 h 1188"/>
                  <a:gd name="T30" fmla="*/ 106368 w 1268"/>
                  <a:gd name="T31" fmla="*/ 322435 h 1188"/>
                  <a:gd name="T32" fmla="*/ 98796 w 1268"/>
                  <a:gd name="T33" fmla="*/ 309494 h 1188"/>
                  <a:gd name="T34" fmla="*/ 98796 w 1268"/>
                  <a:gd name="T35" fmla="*/ 309494 h 1188"/>
                  <a:gd name="T36" fmla="*/ 26682 w 1268"/>
                  <a:gd name="T37" fmla="*/ 186559 h 1188"/>
                  <a:gd name="T38" fmla="*/ 26682 w 1268"/>
                  <a:gd name="T39" fmla="*/ 186559 h 1188"/>
                  <a:gd name="T40" fmla="*/ 228239 w 1268"/>
                  <a:gd name="T41" fmla="*/ 26600 h 1188"/>
                  <a:gd name="T42" fmla="*/ 228239 w 1268"/>
                  <a:gd name="T43" fmla="*/ 26600 h 1188"/>
                  <a:gd name="T44" fmla="*/ 429797 w 1268"/>
                  <a:gd name="T45" fmla="*/ 186559 h 1188"/>
                  <a:gd name="T46" fmla="*/ 429797 w 1268"/>
                  <a:gd name="T47" fmla="*/ 186559 h 1188"/>
                  <a:gd name="T48" fmla="*/ 228239 w 1268"/>
                  <a:gd name="T49" fmla="*/ 347237 h 1188"/>
                  <a:gd name="T50" fmla="*/ 388692 w 1268"/>
                  <a:gd name="T51" fmla="*/ 53559 h 1188"/>
                  <a:gd name="T52" fmla="*/ 388692 w 1268"/>
                  <a:gd name="T53" fmla="*/ 53559 h 1188"/>
                  <a:gd name="T54" fmla="*/ 228239 w 1268"/>
                  <a:gd name="T55" fmla="*/ 0 h 1188"/>
                  <a:gd name="T56" fmla="*/ 228239 w 1268"/>
                  <a:gd name="T57" fmla="*/ 0 h 1188"/>
                  <a:gd name="T58" fmla="*/ 67787 w 1268"/>
                  <a:gd name="T59" fmla="*/ 53559 h 1188"/>
                  <a:gd name="T60" fmla="*/ 67787 w 1268"/>
                  <a:gd name="T61" fmla="*/ 53559 h 1188"/>
                  <a:gd name="T62" fmla="*/ 0 w 1268"/>
                  <a:gd name="T63" fmla="*/ 186559 h 1188"/>
                  <a:gd name="T64" fmla="*/ 0 w 1268"/>
                  <a:gd name="T65" fmla="*/ 186559 h 1188"/>
                  <a:gd name="T66" fmla="*/ 80046 w 1268"/>
                  <a:gd name="T67" fmla="*/ 329264 h 1188"/>
                  <a:gd name="T68" fmla="*/ 80046 w 1268"/>
                  <a:gd name="T69" fmla="*/ 329264 h 1188"/>
                  <a:gd name="T70" fmla="*/ 80407 w 1268"/>
                  <a:gd name="T71" fmla="*/ 333937 h 1188"/>
                  <a:gd name="T72" fmla="*/ 80407 w 1268"/>
                  <a:gd name="T73" fmla="*/ 333937 h 1188"/>
                  <a:gd name="T74" fmla="*/ 38941 w 1268"/>
                  <a:gd name="T75" fmla="*/ 388934 h 1188"/>
                  <a:gd name="T76" fmla="*/ 38941 w 1268"/>
                  <a:gd name="T77" fmla="*/ 388934 h 1188"/>
                  <a:gd name="T78" fmla="*/ 28485 w 1268"/>
                  <a:gd name="T79" fmla="*/ 406548 h 1188"/>
                  <a:gd name="T80" fmla="*/ 28485 w 1268"/>
                  <a:gd name="T81" fmla="*/ 406548 h 1188"/>
                  <a:gd name="T82" fmla="*/ 34615 w 1268"/>
                  <a:gd name="T83" fmla="*/ 421286 h 1188"/>
                  <a:gd name="T84" fmla="*/ 34615 w 1268"/>
                  <a:gd name="T85" fmla="*/ 421286 h 1188"/>
                  <a:gd name="T86" fmla="*/ 48677 w 1268"/>
                  <a:gd name="T87" fmla="*/ 426678 h 1188"/>
                  <a:gd name="T88" fmla="*/ 48677 w 1268"/>
                  <a:gd name="T89" fmla="*/ 426678 h 1188"/>
                  <a:gd name="T90" fmla="*/ 49758 w 1268"/>
                  <a:gd name="T91" fmla="*/ 426678 h 1188"/>
                  <a:gd name="T92" fmla="*/ 49758 w 1268"/>
                  <a:gd name="T93" fmla="*/ 426678 h 1188"/>
                  <a:gd name="T94" fmla="*/ 199755 w 1268"/>
                  <a:gd name="T95" fmla="*/ 372399 h 1188"/>
                  <a:gd name="T96" fmla="*/ 199755 w 1268"/>
                  <a:gd name="T97" fmla="*/ 372399 h 1188"/>
                  <a:gd name="T98" fmla="*/ 228239 w 1268"/>
                  <a:gd name="T99" fmla="*/ 374197 h 1188"/>
                  <a:gd name="T100" fmla="*/ 228239 w 1268"/>
                  <a:gd name="T101" fmla="*/ 374197 h 1188"/>
                  <a:gd name="T102" fmla="*/ 388692 w 1268"/>
                  <a:gd name="T103" fmla="*/ 320278 h 1188"/>
                  <a:gd name="T104" fmla="*/ 388692 w 1268"/>
                  <a:gd name="T105" fmla="*/ 320278 h 1188"/>
                  <a:gd name="T106" fmla="*/ 456839 w 1268"/>
                  <a:gd name="T107" fmla="*/ 186559 h 1188"/>
                  <a:gd name="T108" fmla="*/ 456839 w 1268"/>
                  <a:gd name="T109" fmla="*/ 186559 h 1188"/>
                  <a:gd name="T110" fmla="*/ 388692 w 1268"/>
                  <a:gd name="T111" fmla="*/ 53559 h 11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188">
                    <a:moveTo>
                      <a:pt x="633" y="966"/>
                    </a:moveTo>
                    <a:lnTo>
                      <a:pt x="633" y="966"/>
                    </a:lnTo>
                    <a:cubicBezTo>
                      <a:pt x="606" y="966"/>
                      <a:pt x="577" y="965"/>
                      <a:pt x="551" y="961"/>
                    </a:cubicBezTo>
                    <a:cubicBezTo>
                      <a:pt x="535" y="959"/>
                      <a:pt x="522" y="965"/>
                      <a:pt x="510" y="976"/>
                    </a:cubicBezTo>
                    <a:cubicBezTo>
                      <a:pt x="458" y="1026"/>
                      <a:pt x="400" y="1062"/>
                      <a:pt x="332" y="1083"/>
                    </a:cubicBezTo>
                    <a:cubicBezTo>
                      <a:pt x="293" y="1095"/>
                      <a:pt x="251" y="1104"/>
                      <a:pt x="202" y="1108"/>
                    </a:cubicBezTo>
                    <a:cubicBezTo>
                      <a:pt x="221" y="1094"/>
                      <a:pt x="237" y="1076"/>
                      <a:pt x="251" y="1058"/>
                    </a:cubicBezTo>
                    <a:cubicBezTo>
                      <a:pt x="282" y="1018"/>
                      <a:pt x="298" y="974"/>
                      <a:pt x="298" y="929"/>
                    </a:cubicBezTo>
                    <a:cubicBezTo>
                      <a:pt x="298" y="917"/>
                      <a:pt x="296" y="907"/>
                      <a:pt x="295" y="897"/>
                    </a:cubicBezTo>
                    <a:cubicBezTo>
                      <a:pt x="293" y="882"/>
                      <a:pt x="286" y="870"/>
                      <a:pt x="274" y="861"/>
                    </a:cubicBezTo>
                    <a:cubicBezTo>
                      <a:pt x="146" y="777"/>
                      <a:pt x="74" y="651"/>
                      <a:pt x="74" y="519"/>
                    </a:cubicBezTo>
                    <a:cubicBezTo>
                      <a:pt x="74" y="273"/>
                      <a:pt x="324" y="74"/>
                      <a:pt x="633" y="74"/>
                    </a:cubicBezTo>
                    <a:cubicBezTo>
                      <a:pt x="942" y="74"/>
                      <a:pt x="1192" y="273"/>
                      <a:pt x="1192" y="519"/>
                    </a:cubicBezTo>
                    <a:cubicBezTo>
                      <a:pt x="1192" y="766"/>
                      <a:pt x="942" y="966"/>
                      <a:pt x="633" y="966"/>
                    </a:cubicBezTo>
                    <a:close/>
                    <a:moveTo>
                      <a:pt x="1078" y="149"/>
                    </a:moveTo>
                    <a:lnTo>
                      <a:pt x="1078" y="149"/>
                    </a:lnTo>
                    <a:cubicBezTo>
                      <a:pt x="958" y="53"/>
                      <a:pt x="801" y="0"/>
                      <a:pt x="633" y="0"/>
                    </a:cubicBezTo>
                    <a:cubicBezTo>
                      <a:pt x="465" y="0"/>
                      <a:pt x="307" y="53"/>
                      <a:pt x="188" y="149"/>
                    </a:cubicBezTo>
                    <a:cubicBezTo>
                      <a:pt x="67" y="248"/>
                      <a:pt x="0" y="380"/>
                      <a:pt x="0" y="519"/>
                    </a:cubicBezTo>
                    <a:cubicBezTo>
                      <a:pt x="0" y="673"/>
                      <a:pt x="80" y="817"/>
                      <a:pt x="222" y="916"/>
                    </a:cubicBezTo>
                    <a:cubicBezTo>
                      <a:pt x="223" y="920"/>
                      <a:pt x="223" y="925"/>
                      <a:pt x="223" y="929"/>
                    </a:cubicBezTo>
                    <a:cubicBezTo>
                      <a:pt x="223" y="974"/>
                      <a:pt x="193" y="1038"/>
                      <a:pt x="108" y="1082"/>
                    </a:cubicBezTo>
                    <a:cubicBezTo>
                      <a:pt x="91" y="1092"/>
                      <a:pt x="79" y="1110"/>
                      <a:pt x="79" y="1131"/>
                    </a:cubicBezTo>
                    <a:cubicBezTo>
                      <a:pt x="79" y="1147"/>
                      <a:pt x="85" y="1162"/>
                      <a:pt x="96" y="1172"/>
                    </a:cubicBezTo>
                    <a:cubicBezTo>
                      <a:pt x="107" y="1183"/>
                      <a:pt x="120" y="1187"/>
                      <a:pt x="135" y="1187"/>
                    </a:cubicBezTo>
                    <a:cubicBezTo>
                      <a:pt x="137" y="1187"/>
                      <a:pt x="137" y="1187"/>
                      <a:pt x="138" y="1187"/>
                    </a:cubicBezTo>
                    <a:cubicBezTo>
                      <a:pt x="268" y="1183"/>
                      <a:pt x="419" y="1160"/>
                      <a:pt x="554" y="1036"/>
                    </a:cubicBezTo>
                    <a:cubicBezTo>
                      <a:pt x="579" y="1039"/>
                      <a:pt x="606" y="1041"/>
                      <a:pt x="633" y="1041"/>
                    </a:cubicBezTo>
                    <a:cubicBezTo>
                      <a:pt x="801" y="1041"/>
                      <a:pt x="959" y="987"/>
                      <a:pt x="1078" y="891"/>
                    </a:cubicBezTo>
                    <a:cubicBezTo>
                      <a:pt x="1199" y="792"/>
                      <a:pt x="1267" y="660"/>
                      <a:pt x="1267" y="519"/>
                    </a:cubicBezTo>
                    <a:cubicBezTo>
                      <a:pt x="1267" y="380"/>
                      <a:pt x="1199" y="248"/>
                      <a:pt x="1078" y="1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1" name="Freeform 51">
                <a:extLst>
                  <a:ext uri="{FF2B5EF4-FFF2-40B4-BE49-F238E27FC236}">
                    <a16:creationId xmlns:a16="http://schemas.microsoft.com/office/drawing/2014/main" id="{02BF3C73-4D42-9347-8BB6-745108F7852A}"/>
                  </a:ext>
                </a:extLst>
              </p:cNvPr>
              <p:cNvSpPr>
                <a:spLocks noChangeArrowheads="1"/>
              </p:cNvSpPr>
              <p:nvPr/>
            </p:nvSpPr>
            <p:spPr bwMode="auto">
              <a:xfrm>
                <a:off x="8877993" y="2629995"/>
                <a:ext cx="640126" cy="325677"/>
              </a:xfrm>
              <a:custGeom>
                <a:avLst/>
                <a:gdLst>
                  <a:gd name="T0" fmla="*/ 228144 w 752"/>
                  <a:gd name="T1" fmla="*/ 111067 h 383"/>
                  <a:gd name="T2" fmla="*/ 244388 w 752"/>
                  <a:gd name="T3" fmla="*/ 95200 h 383"/>
                  <a:gd name="T4" fmla="*/ 109740 w 752"/>
                  <a:gd name="T5" fmla="*/ 111067 h 383"/>
                  <a:gd name="T6" fmla="*/ 93857 w 752"/>
                  <a:gd name="T7" fmla="*/ 95200 h 383"/>
                  <a:gd name="T8" fmla="*/ 109740 w 752"/>
                  <a:gd name="T9" fmla="*/ 111067 h 383"/>
                  <a:gd name="T10" fmla="*/ 42596 w 752"/>
                  <a:gd name="T11" fmla="*/ 27406 h 383"/>
                  <a:gd name="T12" fmla="*/ 26352 w 752"/>
                  <a:gd name="T13" fmla="*/ 42912 h 383"/>
                  <a:gd name="T14" fmla="*/ 162083 w 752"/>
                  <a:gd name="T15" fmla="*/ 27406 h 383"/>
                  <a:gd name="T16" fmla="*/ 177244 w 752"/>
                  <a:gd name="T17" fmla="*/ 42912 h 383"/>
                  <a:gd name="T18" fmla="*/ 162083 w 752"/>
                  <a:gd name="T19" fmla="*/ 27406 h 383"/>
                  <a:gd name="T20" fmla="*/ 225617 w 752"/>
                  <a:gd name="T21" fmla="*/ 68515 h 383"/>
                  <a:gd name="T22" fmla="*/ 221285 w 752"/>
                  <a:gd name="T23" fmla="*/ 68515 h 383"/>
                  <a:gd name="T24" fmla="*/ 203597 w 752"/>
                  <a:gd name="T25" fmla="*/ 50845 h 383"/>
                  <a:gd name="T26" fmla="*/ 204679 w 752"/>
                  <a:gd name="T27" fmla="*/ 24882 h 383"/>
                  <a:gd name="T28" fmla="*/ 180132 w 752"/>
                  <a:gd name="T29" fmla="*/ 0 h 383"/>
                  <a:gd name="T30" fmla="*/ 159195 w 752"/>
                  <a:gd name="T31" fmla="*/ 0 h 383"/>
                  <a:gd name="T32" fmla="*/ 135009 w 752"/>
                  <a:gd name="T33" fmla="*/ 45436 h 383"/>
                  <a:gd name="T34" fmla="*/ 135731 w 752"/>
                  <a:gd name="T35" fmla="*/ 51206 h 383"/>
                  <a:gd name="T36" fmla="*/ 118043 w 752"/>
                  <a:gd name="T37" fmla="*/ 68876 h 383"/>
                  <a:gd name="T38" fmla="*/ 91330 w 752"/>
                  <a:gd name="T39" fmla="*/ 68515 h 383"/>
                  <a:gd name="T40" fmla="*/ 86637 w 752"/>
                  <a:gd name="T41" fmla="*/ 68876 h 383"/>
                  <a:gd name="T42" fmla="*/ 68948 w 752"/>
                  <a:gd name="T43" fmla="*/ 51206 h 383"/>
                  <a:gd name="T44" fmla="*/ 69309 w 752"/>
                  <a:gd name="T45" fmla="*/ 24882 h 383"/>
                  <a:gd name="T46" fmla="*/ 44762 w 752"/>
                  <a:gd name="T47" fmla="*/ 0 h 383"/>
                  <a:gd name="T48" fmla="*/ 23825 w 752"/>
                  <a:gd name="T49" fmla="*/ 0 h 383"/>
                  <a:gd name="T50" fmla="*/ 0 w 752"/>
                  <a:gd name="T51" fmla="*/ 45436 h 383"/>
                  <a:gd name="T52" fmla="*/ 23825 w 752"/>
                  <a:gd name="T53" fmla="*/ 69597 h 383"/>
                  <a:gd name="T54" fmla="*/ 44762 w 752"/>
                  <a:gd name="T55" fmla="*/ 69597 h 383"/>
                  <a:gd name="T56" fmla="*/ 67866 w 752"/>
                  <a:gd name="T57" fmla="*/ 87988 h 383"/>
                  <a:gd name="T58" fmla="*/ 67144 w 752"/>
                  <a:gd name="T59" fmla="*/ 92315 h 383"/>
                  <a:gd name="T60" fmla="*/ 67144 w 752"/>
                  <a:gd name="T61" fmla="*/ 113230 h 383"/>
                  <a:gd name="T62" fmla="*/ 112267 w 752"/>
                  <a:gd name="T63" fmla="*/ 137751 h 383"/>
                  <a:gd name="T64" fmla="*/ 136814 w 752"/>
                  <a:gd name="T65" fmla="*/ 113230 h 383"/>
                  <a:gd name="T66" fmla="*/ 136814 w 752"/>
                  <a:gd name="T67" fmla="*/ 92315 h 383"/>
                  <a:gd name="T68" fmla="*/ 155585 w 752"/>
                  <a:gd name="T69" fmla="*/ 69597 h 383"/>
                  <a:gd name="T70" fmla="*/ 159195 w 752"/>
                  <a:gd name="T71" fmla="*/ 69597 h 383"/>
                  <a:gd name="T72" fmla="*/ 180132 w 752"/>
                  <a:gd name="T73" fmla="*/ 69597 h 383"/>
                  <a:gd name="T74" fmla="*/ 202153 w 752"/>
                  <a:gd name="T75" fmla="*/ 87267 h 383"/>
                  <a:gd name="T76" fmla="*/ 201431 w 752"/>
                  <a:gd name="T77" fmla="*/ 92315 h 383"/>
                  <a:gd name="T78" fmla="*/ 201431 w 752"/>
                  <a:gd name="T79" fmla="*/ 113230 h 383"/>
                  <a:gd name="T80" fmla="*/ 246193 w 752"/>
                  <a:gd name="T81" fmla="*/ 137751 h 383"/>
                  <a:gd name="T82" fmla="*/ 271101 w 752"/>
                  <a:gd name="T83" fmla="*/ 113230 h 383"/>
                  <a:gd name="T84" fmla="*/ 271101 w 752"/>
                  <a:gd name="T85" fmla="*/ 92315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383">
                    <a:moveTo>
                      <a:pt x="677" y="308"/>
                    </a:moveTo>
                    <a:lnTo>
                      <a:pt x="632" y="308"/>
                    </a:lnTo>
                    <a:lnTo>
                      <a:pt x="632" y="264"/>
                    </a:lnTo>
                    <a:lnTo>
                      <a:pt x="677" y="264"/>
                    </a:lnTo>
                    <a:lnTo>
                      <a:pt x="677" y="308"/>
                    </a:lnTo>
                    <a:close/>
                    <a:moveTo>
                      <a:pt x="304" y="308"/>
                    </a:moveTo>
                    <a:lnTo>
                      <a:pt x="260" y="308"/>
                    </a:lnTo>
                    <a:lnTo>
                      <a:pt x="260" y="264"/>
                    </a:lnTo>
                    <a:lnTo>
                      <a:pt x="304" y="264"/>
                    </a:lnTo>
                    <a:lnTo>
                      <a:pt x="304" y="308"/>
                    </a:lnTo>
                    <a:close/>
                    <a:moveTo>
                      <a:pt x="73" y="76"/>
                    </a:moveTo>
                    <a:lnTo>
                      <a:pt x="118" y="76"/>
                    </a:lnTo>
                    <a:lnTo>
                      <a:pt x="118" y="119"/>
                    </a:lnTo>
                    <a:lnTo>
                      <a:pt x="73" y="119"/>
                    </a:lnTo>
                    <a:lnTo>
                      <a:pt x="73" y="76"/>
                    </a:lnTo>
                    <a:close/>
                    <a:moveTo>
                      <a:pt x="449" y="76"/>
                    </a:moveTo>
                    <a:lnTo>
                      <a:pt x="491" y="76"/>
                    </a:lnTo>
                    <a:lnTo>
                      <a:pt x="491" y="119"/>
                    </a:lnTo>
                    <a:lnTo>
                      <a:pt x="449" y="119"/>
                    </a:lnTo>
                    <a:lnTo>
                      <a:pt x="449" y="76"/>
                    </a:lnTo>
                    <a:close/>
                    <a:moveTo>
                      <a:pt x="682" y="190"/>
                    </a:moveTo>
                    <a:lnTo>
                      <a:pt x="625" y="190"/>
                    </a:lnTo>
                    <a:cubicBezTo>
                      <a:pt x="622" y="190"/>
                      <a:pt x="617" y="190"/>
                      <a:pt x="613" y="190"/>
                    </a:cubicBezTo>
                    <a:lnTo>
                      <a:pt x="564" y="141"/>
                    </a:lnTo>
                    <a:cubicBezTo>
                      <a:pt x="565" y="137"/>
                      <a:pt x="567" y="132"/>
                      <a:pt x="567" y="126"/>
                    </a:cubicBezTo>
                    <a:lnTo>
                      <a:pt x="567" y="69"/>
                    </a:lnTo>
                    <a:cubicBezTo>
                      <a:pt x="567" y="32"/>
                      <a:pt x="536" y="0"/>
                      <a:pt x="499" y="0"/>
                    </a:cubicBezTo>
                    <a:lnTo>
                      <a:pt x="441" y="0"/>
                    </a:lnTo>
                    <a:cubicBezTo>
                      <a:pt x="404" y="0"/>
                      <a:pt x="374" y="32"/>
                      <a:pt x="374" y="69"/>
                    </a:cubicBezTo>
                    <a:lnTo>
                      <a:pt x="374" y="126"/>
                    </a:lnTo>
                    <a:cubicBezTo>
                      <a:pt x="374" y="132"/>
                      <a:pt x="374" y="137"/>
                      <a:pt x="376" y="142"/>
                    </a:cubicBezTo>
                    <a:lnTo>
                      <a:pt x="327" y="191"/>
                    </a:lnTo>
                    <a:cubicBezTo>
                      <a:pt x="323" y="190"/>
                      <a:pt x="317" y="190"/>
                      <a:pt x="311" y="190"/>
                    </a:cubicBezTo>
                    <a:lnTo>
                      <a:pt x="253" y="190"/>
                    </a:lnTo>
                    <a:cubicBezTo>
                      <a:pt x="248" y="190"/>
                      <a:pt x="244" y="190"/>
                      <a:pt x="240" y="191"/>
                    </a:cubicBezTo>
                    <a:lnTo>
                      <a:pt x="191" y="142"/>
                    </a:lnTo>
                    <a:cubicBezTo>
                      <a:pt x="191" y="137"/>
                      <a:pt x="192" y="132"/>
                      <a:pt x="192" y="126"/>
                    </a:cubicBezTo>
                    <a:lnTo>
                      <a:pt x="192" y="69"/>
                    </a:lnTo>
                    <a:cubicBezTo>
                      <a:pt x="192" y="32"/>
                      <a:pt x="161" y="0"/>
                      <a:pt x="124" y="0"/>
                    </a:cubicBezTo>
                    <a:lnTo>
                      <a:pt x="66" y="0"/>
                    </a:lnTo>
                    <a:cubicBezTo>
                      <a:pt x="29" y="0"/>
                      <a:pt x="0" y="32"/>
                      <a:pt x="0" y="69"/>
                    </a:cubicBezTo>
                    <a:lnTo>
                      <a:pt x="0" y="126"/>
                    </a:lnTo>
                    <a:cubicBezTo>
                      <a:pt x="0" y="163"/>
                      <a:pt x="29" y="193"/>
                      <a:pt x="66" y="193"/>
                    </a:cubicBezTo>
                    <a:lnTo>
                      <a:pt x="124" y="193"/>
                    </a:lnTo>
                    <a:cubicBezTo>
                      <a:pt x="129" y="193"/>
                      <a:pt x="132" y="193"/>
                      <a:pt x="136" y="193"/>
                    </a:cubicBezTo>
                    <a:lnTo>
                      <a:pt x="188" y="244"/>
                    </a:lnTo>
                    <a:cubicBezTo>
                      <a:pt x="186" y="248"/>
                      <a:pt x="186" y="252"/>
                      <a:pt x="186" y="256"/>
                    </a:cubicBezTo>
                    <a:lnTo>
                      <a:pt x="186" y="314"/>
                    </a:lnTo>
                    <a:cubicBezTo>
                      <a:pt x="186" y="351"/>
                      <a:pt x="216" y="382"/>
                      <a:pt x="253" y="382"/>
                    </a:cubicBezTo>
                    <a:lnTo>
                      <a:pt x="311" y="382"/>
                    </a:lnTo>
                    <a:cubicBezTo>
                      <a:pt x="348" y="382"/>
                      <a:pt x="379" y="351"/>
                      <a:pt x="379" y="314"/>
                    </a:cubicBezTo>
                    <a:lnTo>
                      <a:pt x="379" y="256"/>
                    </a:lnTo>
                    <a:cubicBezTo>
                      <a:pt x="379" y="253"/>
                      <a:pt x="377" y="249"/>
                      <a:pt x="377" y="246"/>
                    </a:cubicBezTo>
                    <a:lnTo>
                      <a:pt x="431" y="193"/>
                    </a:lnTo>
                    <a:cubicBezTo>
                      <a:pt x="434" y="193"/>
                      <a:pt x="438" y="193"/>
                      <a:pt x="441" y="193"/>
                    </a:cubicBezTo>
                    <a:lnTo>
                      <a:pt x="499" y="193"/>
                    </a:lnTo>
                    <a:cubicBezTo>
                      <a:pt x="503" y="193"/>
                      <a:pt x="506" y="193"/>
                      <a:pt x="511" y="193"/>
                    </a:cubicBezTo>
                    <a:lnTo>
                      <a:pt x="560" y="242"/>
                    </a:lnTo>
                    <a:cubicBezTo>
                      <a:pt x="558" y="246"/>
                      <a:pt x="558" y="252"/>
                      <a:pt x="558" y="256"/>
                    </a:cubicBezTo>
                    <a:lnTo>
                      <a:pt x="558" y="314"/>
                    </a:lnTo>
                    <a:cubicBezTo>
                      <a:pt x="558" y="351"/>
                      <a:pt x="588" y="382"/>
                      <a:pt x="625" y="382"/>
                    </a:cubicBezTo>
                    <a:lnTo>
                      <a:pt x="682" y="382"/>
                    </a:lnTo>
                    <a:cubicBezTo>
                      <a:pt x="721" y="382"/>
                      <a:pt x="751" y="351"/>
                      <a:pt x="751" y="314"/>
                    </a:cubicBezTo>
                    <a:lnTo>
                      <a:pt x="751" y="256"/>
                    </a:lnTo>
                    <a:cubicBezTo>
                      <a:pt x="751" y="219"/>
                      <a:pt x="721" y="190"/>
                      <a:pt x="682" y="19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39" name="TextBox 36">
              <a:extLst>
                <a:ext uri="{FF2B5EF4-FFF2-40B4-BE49-F238E27FC236}">
                  <a16:creationId xmlns:a16="http://schemas.microsoft.com/office/drawing/2014/main" id="{3D2D0D5F-F7C1-D24E-8AC2-BE28DDE4A99D}"/>
                </a:ext>
              </a:extLst>
            </p:cNvPr>
            <p:cNvSpPr txBox="1"/>
            <p:nvPr/>
          </p:nvSpPr>
          <p:spPr>
            <a:xfrm>
              <a:off x="1567941" y="7036378"/>
              <a:ext cx="3931944" cy="1716496"/>
            </a:xfrm>
            <a:prstGeom prst="rect">
              <a:avLst/>
            </a:prstGeom>
            <a:noFill/>
          </p:spPr>
          <p:txBody>
            <a:bodyPr wrap="square" rtlCol="0">
              <a:spAutoFit/>
            </a:bodyPr>
            <a:lstStyle/>
            <a:p>
              <a:pPr>
                <a:lnSpc>
                  <a:spcPts val="4299"/>
                </a:lnSpc>
              </a:pPr>
              <a:r>
                <a:rPr lang="en-US" sz="2800" dirty="0">
                  <a:solidFill>
                    <a:schemeClr val="bg1"/>
                  </a:solidFill>
                  <a:latin typeface="Poppins ExtraLight" pitchFamily="2" charset="77"/>
                  <a:ea typeface="Lato Light" panose="020F0502020204030203" pitchFamily="34" charset="0"/>
                  <a:cs typeface="Poppins ExtraLight" pitchFamily="2" charset="77"/>
                </a:rPr>
                <a:t>That’s why we provide point and click solutions.</a:t>
              </a:r>
              <a:endParaRPr lang="en-US" sz="2800" dirty="0">
                <a:solidFill>
                  <a:schemeClr val="bg1"/>
                </a:solidFill>
                <a:latin typeface="Poppins ExtraLight" pitchFamily="2" charset="77"/>
                <a:ea typeface="Roboto Light" panose="02000000000000000000" pitchFamily="2" charset="0"/>
                <a:cs typeface="Poppins ExtraLight" pitchFamily="2" charset="77"/>
              </a:endParaRPr>
            </a:p>
          </p:txBody>
        </p:sp>
      </p:grpSp>
      <p:grpSp>
        <p:nvGrpSpPr>
          <p:cNvPr id="142" name="Grupo 141">
            <a:extLst>
              <a:ext uri="{FF2B5EF4-FFF2-40B4-BE49-F238E27FC236}">
                <a16:creationId xmlns:a16="http://schemas.microsoft.com/office/drawing/2014/main" id="{F7EBFEB1-166E-B34F-ABAC-CE52137FA1F9}"/>
              </a:ext>
            </a:extLst>
          </p:cNvPr>
          <p:cNvGrpSpPr/>
          <p:nvPr/>
        </p:nvGrpSpPr>
        <p:grpSpPr>
          <a:xfrm>
            <a:off x="-627846" y="9727218"/>
            <a:ext cx="6267517" cy="2341724"/>
            <a:chOff x="-627846" y="9727218"/>
            <a:chExt cx="6267517" cy="2341724"/>
          </a:xfrm>
        </p:grpSpPr>
        <p:sp>
          <p:nvSpPr>
            <p:cNvPr id="143" name="TextBox 123">
              <a:extLst>
                <a:ext uri="{FF2B5EF4-FFF2-40B4-BE49-F238E27FC236}">
                  <a16:creationId xmlns:a16="http://schemas.microsoft.com/office/drawing/2014/main" id="{199DAA68-0C96-F444-AC1D-8FAD286489F0}"/>
                </a:ext>
              </a:extLst>
            </p:cNvPr>
            <p:cNvSpPr txBox="1"/>
            <p:nvPr/>
          </p:nvSpPr>
          <p:spPr>
            <a:xfrm rot="5400000">
              <a:off x="1656053" y="8085324"/>
              <a:ext cx="2341724" cy="5625512"/>
            </a:xfrm>
            <a:prstGeom prst="rect">
              <a:avLst/>
            </a:prstGeom>
            <a:gradFill>
              <a:gsLst>
                <a:gs pos="100000">
                  <a:schemeClr val="accent4"/>
                </a:gs>
                <a:gs pos="0">
                  <a:schemeClr val="accent3"/>
                </a:gs>
              </a:gsLst>
              <a:lin ang="13200000" scaled="0"/>
            </a:gradFill>
            <a:ln w="28575" cmpd="sng">
              <a:noFill/>
            </a:ln>
          </p:spPr>
          <p:txBody>
            <a:bodyPr wrap="square" lIns="243840" tIns="121920" rIns="243840" bIns="121920" rtlCol="0" anchor="b" anchorCtr="0">
              <a:spAutoFit/>
            </a:bodyPr>
            <a:lstStyle/>
            <a:p>
              <a:pPr algn="ctr">
                <a:lnSpc>
                  <a:spcPts val="6080"/>
                </a:lnSpc>
              </a:pPr>
              <a:endParaRPr lang="en-US" dirty="0">
                <a:solidFill>
                  <a:srgbClr val="FFFFFF"/>
                </a:solidFill>
                <a:latin typeface="Lato" panose="020F0502020204030203" pitchFamily="34" charset="0"/>
                <a:ea typeface="Lato" panose="020F0502020204030203" pitchFamily="34" charset="0"/>
                <a:cs typeface="Lato" panose="020F0502020204030203" pitchFamily="34" charset="0"/>
              </a:endParaRPr>
            </a:p>
          </p:txBody>
        </p:sp>
        <p:sp>
          <p:nvSpPr>
            <p:cNvPr id="144" name="TextBox 36">
              <a:extLst>
                <a:ext uri="{FF2B5EF4-FFF2-40B4-BE49-F238E27FC236}">
                  <a16:creationId xmlns:a16="http://schemas.microsoft.com/office/drawing/2014/main" id="{A523CC7A-57CC-FC4D-AE04-811AABD1FE85}"/>
                </a:ext>
              </a:extLst>
            </p:cNvPr>
            <p:cNvSpPr txBox="1"/>
            <p:nvPr/>
          </p:nvSpPr>
          <p:spPr>
            <a:xfrm>
              <a:off x="1631003" y="10063358"/>
              <a:ext cx="3931944" cy="1716496"/>
            </a:xfrm>
            <a:prstGeom prst="rect">
              <a:avLst/>
            </a:prstGeom>
            <a:noFill/>
          </p:spPr>
          <p:txBody>
            <a:bodyPr wrap="square" rtlCol="0">
              <a:spAutoFit/>
            </a:bodyPr>
            <a:lstStyle/>
            <a:p>
              <a:pPr>
                <a:lnSpc>
                  <a:spcPts val="4299"/>
                </a:lnSpc>
              </a:pPr>
              <a:r>
                <a:rPr lang="en-US" sz="2800" dirty="0">
                  <a:solidFill>
                    <a:schemeClr val="bg1"/>
                  </a:solidFill>
                  <a:latin typeface="Poppins ExtraLight" pitchFamily="2" charset="77"/>
                  <a:ea typeface="Lato Light" panose="020F0502020204030203" pitchFamily="34" charset="0"/>
                  <a:cs typeface="Poppins ExtraLight" pitchFamily="2" charset="77"/>
                </a:rPr>
                <a:t>That’s why we provide point and click solutions.</a:t>
              </a:r>
              <a:endParaRPr lang="en-US" sz="2800" dirty="0">
                <a:solidFill>
                  <a:schemeClr val="bg1"/>
                </a:solidFill>
                <a:latin typeface="Poppins ExtraLight" pitchFamily="2" charset="77"/>
                <a:ea typeface="Roboto Light" panose="02000000000000000000" pitchFamily="2" charset="0"/>
                <a:cs typeface="Poppins ExtraLight" pitchFamily="2" charset="77"/>
              </a:endParaRPr>
            </a:p>
          </p:txBody>
        </p:sp>
        <p:grpSp>
          <p:nvGrpSpPr>
            <p:cNvPr id="145" name="Group 38">
              <a:extLst>
                <a:ext uri="{FF2B5EF4-FFF2-40B4-BE49-F238E27FC236}">
                  <a16:creationId xmlns:a16="http://schemas.microsoft.com/office/drawing/2014/main" id="{99A0DDF3-169D-4348-A7DA-0CB294D68935}"/>
                </a:ext>
              </a:extLst>
            </p:cNvPr>
            <p:cNvGrpSpPr>
              <a:grpSpLocks noChangeAspect="1"/>
            </p:cNvGrpSpPr>
            <p:nvPr/>
          </p:nvGrpSpPr>
          <p:grpSpPr>
            <a:xfrm>
              <a:off x="-627846" y="9938704"/>
              <a:ext cx="1861200" cy="1874127"/>
              <a:chOff x="5231890" y="4370690"/>
              <a:chExt cx="1078109" cy="1085596"/>
            </a:xfrm>
            <a:solidFill>
              <a:schemeClr val="bg1">
                <a:alpha val="40000"/>
              </a:schemeClr>
            </a:solidFill>
          </p:grpSpPr>
          <p:sp>
            <p:nvSpPr>
              <p:cNvPr id="146" name="Freeform 23">
                <a:extLst>
                  <a:ext uri="{FF2B5EF4-FFF2-40B4-BE49-F238E27FC236}">
                    <a16:creationId xmlns:a16="http://schemas.microsoft.com/office/drawing/2014/main" id="{2EFF4B71-5AED-7F43-B653-CE57AE62F6B1}"/>
                  </a:ext>
                </a:extLst>
              </p:cNvPr>
              <p:cNvSpPr>
                <a:spLocks noChangeArrowheads="1"/>
              </p:cNvSpPr>
              <p:nvPr/>
            </p:nvSpPr>
            <p:spPr bwMode="auto">
              <a:xfrm>
                <a:off x="5231890" y="4378177"/>
                <a:ext cx="1078109" cy="1078109"/>
              </a:xfrm>
              <a:custGeom>
                <a:avLst/>
                <a:gdLst>
                  <a:gd name="T0" fmla="*/ 443509 w 1269"/>
                  <a:gd name="T1" fmla="*/ 430157 h 1268"/>
                  <a:gd name="T2" fmla="*/ 46477 w 1269"/>
                  <a:gd name="T3" fmla="*/ 430157 h 1268"/>
                  <a:gd name="T4" fmla="*/ 46477 w 1269"/>
                  <a:gd name="T5" fmla="*/ 430157 h 1268"/>
                  <a:gd name="T6" fmla="*/ 26661 w 1269"/>
                  <a:gd name="T7" fmla="*/ 410326 h 1268"/>
                  <a:gd name="T8" fmla="*/ 26661 w 1269"/>
                  <a:gd name="T9" fmla="*/ 12980 h 1268"/>
                  <a:gd name="T10" fmla="*/ 26661 w 1269"/>
                  <a:gd name="T11" fmla="*/ 12980 h 1268"/>
                  <a:gd name="T12" fmla="*/ 13330 w 1269"/>
                  <a:gd name="T13" fmla="*/ 0 h 1268"/>
                  <a:gd name="T14" fmla="*/ 13330 w 1269"/>
                  <a:gd name="T15" fmla="*/ 0 h 1268"/>
                  <a:gd name="T16" fmla="*/ 0 w 1269"/>
                  <a:gd name="T17" fmla="*/ 12980 h 1268"/>
                  <a:gd name="T18" fmla="*/ 0 w 1269"/>
                  <a:gd name="T19" fmla="*/ 410326 h 1268"/>
                  <a:gd name="T20" fmla="*/ 0 w 1269"/>
                  <a:gd name="T21" fmla="*/ 410326 h 1268"/>
                  <a:gd name="T22" fmla="*/ 46477 w 1269"/>
                  <a:gd name="T23" fmla="*/ 456839 h 1268"/>
                  <a:gd name="T24" fmla="*/ 443509 w 1269"/>
                  <a:gd name="T25" fmla="*/ 456839 h 1268"/>
                  <a:gd name="T26" fmla="*/ 443509 w 1269"/>
                  <a:gd name="T27" fmla="*/ 456839 h 1268"/>
                  <a:gd name="T28" fmla="*/ 456840 w 1269"/>
                  <a:gd name="T29" fmla="*/ 443498 h 1268"/>
                  <a:gd name="T30" fmla="*/ 456840 w 1269"/>
                  <a:gd name="T31" fmla="*/ 443498 h 1268"/>
                  <a:gd name="T32" fmla="*/ 443509 w 1269"/>
                  <a:gd name="T33" fmla="*/ 430157 h 12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269" h="1268">
                    <a:moveTo>
                      <a:pt x="1231" y="1193"/>
                    </a:moveTo>
                    <a:lnTo>
                      <a:pt x="129" y="1193"/>
                    </a:lnTo>
                    <a:cubicBezTo>
                      <a:pt x="99" y="1193"/>
                      <a:pt x="74" y="1168"/>
                      <a:pt x="74" y="1138"/>
                    </a:cubicBezTo>
                    <a:lnTo>
                      <a:pt x="74" y="36"/>
                    </a:lnTo>
                    <a:cubicBezTo>
                      <a:pt x="74" y="16"/>
                      <a:pt x="58" y="0"/>
                      <a:pt x="37" y="0"/>
                    </a:cubicBezTo>
                    <a:cubicBezTo>
                      <a:pt x="16" y="0"/>
                      <a:pt x="0" y="16"/>
                      <a:pt x="0" y="36"/>
                    </a:cubicBezTo>
                    <a:lnTo>
                      <a:pt x="0" y="1138"/>
                    </a:lnTo>
                    <a:cubicBezTo>
                      <a:pt x="0" y="1209"/>
                      <a:pt x="58" y="1267"/>
                      <a:pt x="129" y="1267"/>
                    </a:cubicBezTo>
                    <a:lnTo>
                      <a:pt x="1231" y="1267"/>
                    </a:lnTo>
                    <a:cubicBezTo>
                      <a:pt x="1250" y="1267"/>
                      <a:pt x="1268" y="1251"/>
                      <a:pt x="1268" y="1230"/>
                    </a:cubicBezTo>
                    <a:cubicBezTo>
                      <a:pt x="1268" y="1209"/>
                      <a:pt x="1250" y="1193"/>
                      <a:pt x="1231" y="119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7" name="Freeform 24">
                <a:extLst>
                  <a:ext uri="{FF2B5EF4-FFF2-40B4-BE49-F238E27FC236}">
                    <a16:creationId xmlns:a16="http://schemas.microsoft.com/office/drawing/2014/main" id="{BD5F2983-24B8-EE4F-A7C8-4A6E34F95105}"/>
                  </a:ext>
                </a:extLst>
              </p:cNvPr>
              <p:cNvSpPr>
                <a:spLocks noChangeArrowheads="1"/>
              </p:cNvSpPr>
              <p:nvPr/>
            </p:nvSpPr>
            <p:spPr bwMode="auto">
              <a:xfrm>
                <a:off x="6167748" y="4748778"/>
                <a:ext cx="63637" cy="576489"/>
              </a:xfrm>
              <a:custGeom>
                <a:avLst/>
                <a:gdLst>
                  <a:gd name="T0" fmla="*/ 13314 w 75"/>
                  <a:gd name="T1" fmla="*/ 244115 h 679"/>
                  <a:gd name="T2" fmla="*/ 13314 w 75"/>
                  <a:gd name="T3" fmla="*/ 244115 h 679"/>
                  <a:gd name="T4" fmla="*/ 26627 w 75"/>
                  <a:gd name="T5" fmla="*/ 230433 h 679"/>
                  <a:gd name="T6" fmla="*/ 26627 w 75"/>
                  <a:gd name="T7" fmla="*/ 13322 h 679"/>
                  <a:gd name="T8" fmla="*/ 26627 w 75"/>
                  <a:gd name="T9" fmla="*/ 13322 h 679"/>
                  <a:gd name="T10" fmla="*/ 13314 w 75"/>
                  <a:gd name="T11" fmla="*/ 0 h 679"/>
                  <a:gd name="T12" fmla="*/ 13314 w 75"/>
                  <a:gd name="T13" fmla="*/ 0 h 679"/>
                  <a:gd name="T14" fmla="*/ 0 w 75"/>
                  <a:gd name="T15" fmla="*/ 13322 h 679"/>
                  <a:gd name="T16" fmla="*/ 0 w 75"/>
                  <a:gd name="T17" fmla="*/ 230433 h 679"/>
                  <a:gd name="T18" fmla="*/ 0 w 75"/>
                  <a:gd name="T19" fmla="*/ 230433 h 679"/>
                  <a:gd name="T20" fmla="*/ 13314 w 75"/>
                  <a:gd name="T21" fmla="*/ 244115 h 6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679">
                    <a:moveTo>
                      <a:pt x="37" y="678"/>
                    </a:moveTo>
                    <a:lnTo>
                      <a:pt x="37" y="678"/>
                    </a:lnTo>
                    <a:cubicBezTo>
                      <a:pt x="58" y="678"/>
                      <a:pt x="74" y="661"/>
                      <a:pt x="74" y="640"/>
                    </a:cubicBezTo>
                    <a:lnTo>
                      <a:pt x="74" y="37"/>
                    </a:lnTo>
                    <a:cubicBezTo>
                      <a:pt x="74" y="16"/>
                      <a:pt x="58" y="0"/>
                      <a:pt x="37" y="0"/>
                    </a:cubicBezTo>
                    <a:cubicBezTo>
                      <a:pt x="16" y="0"/>
                      <a:pt x="0" y="16"/>
                      <a:pt x="0" y="37"/>
                    </a:cubicBezTo>
                    <a:lnTo>
                      <a:pt x="0" y="640"/>
                    </a:lnTo>
                    <a:cubicBezTo>
                      <a:pt x="0" y="661"/>
                      <a:pt x="16" y="678"/>
                      <a:pt x="37" y="6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8" name="Freeform 25">
                <a:extLst>
                  <a:ext uri="{FF2B5EF4-FFF2-40B4-BE49-F238E27FC236}">
                    <a16:creationId xmlns:a16="http://schemas.microsoft.com/office/drawing/2014/main" id="{0ACBE4B7-A75C-2249-9A4F-AE7F5D8A26DF}"/>
                  </a:ext>
                </a:extLst>
              </p:cNvPr>
              <p:cNvSpPr>
                <a:spLocks noChangeArrowheads="1"/>
              </p:cNvSpPr>
              <p:nvPr/>
            </p:nvSpPr>
            <p:spPr bwMode="auto">
              <a:xfrm>
                <a:off x="6051700" y="4861081"/>
                <a:ext cx="63640" cy="464186"/>
              </a:xfrm>
              <a:custGeom>
                <a:avLst/>
                <a:gdLst>
                  <a:gd name="T0" fmla="*/ 0 w 76"/>
                  <a:gd name="T1" fmla="*/ 13340 h 546"/>
                  <a:gd name="T2" fmla="*/ 0 w 76"/>
                  <a:gd name="T3" fmla="*/ 183150 h 546"/>
                  <a:gd name="T4" fmla="*/ 0 w 76"/>
                  <a:gd name="T5" fmla="*/ 183150 h 546"/>
                  <a:gd name="T6" fmla="*/ 13494 w 76"/>
                  <a:gd name="T7" fmla="*/ 196489 h 546"/>
                  <a:gd name="T8" fmla="*/ 13494 w 76"/>
                  <a:gd name="T9" fmla="*/ 196489 h 546"/>
                  <a:gd name="T10" fmla="*/ 26633 w 76"/>
                  <a:gd name="T11" fmla="*/ 183150 h 546"/>
                  <a:gd name="T12" fmla="*/ 26633 w 76"/>
                  <a:gd name="T13" fmla="*/ 13340 h 546"/>
                  <a:gd name="T14" fmla="*/ 26633 w 76"/>
                  <a:gd name="T15" fmla="*/ 13340 h 546"/>
                  <a:gd name="T16" fmla="*/ 13494 w 76"/>
                  <a:gd name="T17" fmla="*/ 0 h 546"/>
                  <a:gd name="T18" fmla="*/ 13494 w 76"/>
                  <a:gd name="T19" fmla="*/ 0 h 546"/>
                  <a:gd name="T20" fmla="*/ 0 w 76"/>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546">
                    <a:moveTo>
                      <a:pt x="0" y="37"/>
                    </a:moveTo>
                    <a:lnTo>
                      <a:pt x="0" y="508"/>
                    </a:lnTo>
                    <a:cubicBezTo>
                      <a:pt x="0" y="528"/>
                      <a:pt x="19" y="545"/>
                      <a:pt x="38" y="545"/>
                    </a:cubicBezTo>
                    <a:cubicBezTo>
                      <a:pt x="59" y="545"/>
                      <a:pt x="75" y="528"/>
                      <a:pt x="75" y="508"/>
                    </a:cubicBezTo>
                    <a:lnTo>
                      <a:pt x="75" y="37"/>
                    </a:lnTo>
                    <a:cubicBezTo>
                      <a:pt x="75" y="17"/>
                      <a:pt x="59" y="0"/>
                      <a:pt x="38" y="0"/>
                    </a:cubicBezTo>
                    <a:cubicBezTo>
                      <a:pt x="19"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9" name="Freeform 26">
                <a:extLst>
                  <a:ext uri="{FF2B5EF4-FFF2-40B4-BE49-F238E27FC236}">
                    <a16:creationId xmlns:a16="http://schemas.microsoft.com/office/drawing/2014/main" id="{3A5C0437-F32E-4C4D-BDAA-F7CC9A0956B2}"/>
                  </a:ext>
                </a:extLst>
              </p:cNvPr>
              <p:cNvSpPr>
                <a:spLocks noChangeArrowheads="1"/>
              </p:cNvSpPr>
              <p:nvPr/>
            </p:nvSpPr>
            <p:spPr bwMode="auto">
              <a:xfrm>
                <a:off x="5939397" y="5029534"/>
                <a:ext cx="63640" cy="295732"/>
              </a:xfrm>
              <a:custGeom>
                <a:avLst/>
                <a:gdLst>
                  <a:gd name="T0" fmla="*/ 0 w 76"/>
                  <a:gd name="T1" fmla="*/ 13373 h 347"/>
                  <a:gd name="T2" fmla="*/ 0 w 76"/>
                  <a:gd name="T3" fmla="*/ 111679 h 347"/>
                  <a:gd name="T4" fmla="*/ 0 w 76"/>
                  <a:gd name="T5" fmla="*/ 111679 h 347"/>
                  <a:gd name="T6" fmla="*/ 13139 w 76"/>
                  <a:gd name="T7" fmla="*/ 125052 h 347"/>
                  <a:gd name="T8" fmla="*/ 13139 w 76"/>
                  <a:gd name="T9" fmla="*/ 125052 h 347"/>
                  <a:gd name="T10" fmla="*/ 26633 w 76"/>
                  <a:gd name="T11" fmla="*/ 111679 h 347"/>
                  <a:gd name="T12" fmla="*/ 26633 w 76"/>
                  <a:gd name="T13" fmla="*/ 13373 h 347"/>
                  <a:gd name="T14" fmla="*/ 26633 w 76"/>
                  <a:gd name="T15" fmla="*/ 13373 h 347"/>
                  <a:gd name="T16" fmla="*/ 13139 w 76"/>
                  <a:gd name="T17" fmla="*/ 0 h 347"/>
                  <a:gd name="T18" fmla="*/ 13139 w 76"/>
                  <a:gd name="T19" fmla="*/ 0 h 347"/>
                  <a:gd name="T20" fmla="*/ 0 w 76"/>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0" y="37"/>
                    </a:moveTo>
                    <a:lnTo>
                      <a:pt x="0" y="309"/>
                    </a:lnTo>
                    <a:cubicBezTo>
                      <a:pt x="0" y="329"/>
                      <a:pt x="17" y="346"/>
                      <a:pt x="37" y="346"/>
                    </a:cubicBezTo>
                    <a:cubicBezTo>
                      <a:pt x="57" y="346"/>
                      <a:pt x="75" y="329"/>
                      <a:pt x="75" y="309"/>
                    </a:cubicBezTo>
                    <a:lnTo>
                      <a:pt x="75" y="37"/>
                    </a:lnTo>
                    <a:cubicBezTo>
                      <a:pt x="75" y="16"/>
                      <a:pt x="57" y="0"/>
                      <a:pt x="37" y="0"/>
                    </a:cubicBezTo>
                    <a:cubicBezTo>
                      <a:pt x="17"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0" name="Freeform 27">
                <a:extLst>
                  <a:ext uri="{FF2B5EF4-FFF2-40B4-BE49-F238E27FC236}">
                    <a16:creationId xmlns:a16="http://schemas.microsoft.com/office/drawing/2014/main" id="{A5384DAE-4D92-2840-875E-0E5CB116F3EB}"/>
                  </a:ext>
                </a:extLst>
              </p:cNvPr>
              <p:cNvSpPr>
                <a:spLocks noChangeArrowheads="1"/>
              </p:cNvSpPr>
              <p:nvPr/>
            </p:nvSpPr>
            <p:spPr bwMode="auto">
              <a:xfrm>
                <a:off x="5823352" y="5029534"/>
                <a:ext cx="63637"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7 w 75"/>
                  <a:gd name="T11" fmla="*/ 111679 h 347"/>
                  <a:gd name="T12" fmla="*/ 26627 w 75"/>
                  <a:gd name="T13" fmla="*/ 13373 h 347"/>
                  <a:gd name="T14" fmla="*/ 26627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8" y="346"/>
                      <a:pt x="74" y="329"/>
                      <a:pt x="74" y="309"/>
                    </a:cubicBezTo>
                    <a:lnTo>
                      <a:pt x="74" y="37"/>
                    </a:lnTo>
                    <a:cubicBezTo>
                      <a:pt x="74" y="16"/>
                      <a:pt x="58"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1" name="Freeform 28">
                <a:extLst>
                  <a:ext uri="{FF2B5EF4-FFF2-40B4-BE49-F238E27FC236}">
                    <a16:creationId xmlns:a16="http://schemas.microsoft.com/office/drawing/2014/main" id="{4084FBE4-3614-B247-B1F3-FE281C63C597}"/>
                  </a:ext>
                </a:extLst>
              </p:cNvPr>
              <p:cNvSpPr>
                <a:spLocks noChangeArrowheads="1"/>
              </p:cNvSpPr>
              <p:nvPr/>
            </p:nvSpPr>
            <p:spPr bwMode="auto">
              <a:xfrm>
                <a:off x="5707305" y="4861081"/>
                <a:ext cx="63640" cy="464186"/>
              </a:xfrm>
              <a:custGeom>
                <a:avLst/>
                <a:gdLst>
                  <a:gd name="T0" fmla="*/ 0 w 75"/>
                  <a:gd name="T1" fmla="*/ 13340 h 546"/>
                  <a:gd name="T2" fmla="*/ 0 w 75"/>
                  <a:gd name="T3" fmla="*/ 183150 h 546"/>
                  <a:gd name="T4" fmla="*/ 0 w 75"/>
                  <a:gd name="T5" fmla="*/ 183150 h 546"/>
                  <a:gd name="T6" fmla="*/ 13314 w 75"/>
                  <a:gd name="T7" fmla="*/ 196489 h 546"/>
                  <a:gd name="T8" fmla="*/ 13314 w 75"/>
                  <a:gd name="T9" fmla="*/ 196489 h 546"/>
                  <a:gd name="T10" fmla="*/ 26628 w 75"/>
                  <a:gd name="T11" fmla="*/ 183150 h 546"/>
                  <a:gd name="T12" fmla="*/ 26628 w 75"/>
                  <a:gd name="T13" fmla="*/ 13340 h 546"/>
                  <a:gd name="T14" fmla="*/ 26628 w 75"/>
                  <a:gd name="T15" fmla="*/ 13340 h 546"/>
                  <a:gd name="T16" fmla="*/ 13314 w 75"/>
                  <a:gd name="T17" fmla="*/ 0 h 546"/>
                  <a:gd name="T18" fmla="*/ 13314 w 75"/>
                  <a:gd name="T19" fmla="*/ 0 h 546"/>
                  <a:gd name="T20" fmla="*/ 0 w 75"/>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546">
                    <a:moveTo>
                      <a:pt x="0" y="37"/>
                    </a:moveTo>
                    <a:lnTo>
                      <a:pt x="0" y="508"/>
                    </a:lnTo>
                    <a:cubicBezTo>
                      <a:pt x="0" y="528"/>
                      <a:pt x="17" y="545"/>
                      <a:pt x="37" y="545"/>
                    </a:cubicBezTo>
                    <a:cubicBezTo>
                      <a:pt x="58" y="545"/>
                      <a:pt x="74" y="528"/>
                      <a:pt x="74" y="508"/>
                    </a:cubicBezTo>
                    <a:lnTo>
                      <a:pt x="74" y="37"/>
                    </a:lnTo>
                    <a:cubicBezTo>
                      <a:pt x="74" y="17"/>
                      <a:pt x="58" y="0"/>
                      <a:pt x="37" y="0"/>
                    </a:cubicBezTo>
                    <a:cubicBezTo>
                      <a:pt x="17"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2" name="Freeform 29">
                <a:extLst>
                  <a:ext uri="{FF2B5EF4-FFF2-40B4-BE49-F238E27FC236}">
                    <a16:creationId xmlns:a16="http://schemas.microsoft.com/office/drawing/2014/main" id="{0AA656E0-3EB1-EC4F-9B20-7A5907E60725}"/>
                  </a:ext>
                </a:extLst>
              </p:cNvPr>
              <p:cNvSpPr>
                <a:spLocks noChangeArrowheads="1"/>
              </p:cNvSpPr>
              <p:nvPr/>
            </p:nvSpPr>
            <p:spPr bwMode="auto">
              <a:xfrm>
                <a:off x="5591259" y="4947179"/>
                <a:ext cx="63637" cy="378088"/>
              </a:xfrm>
              <a:custGeom>
                <a:avLst/>
                <a:gdLst>
                  <a:gd name="T0" fmla="*/ 0 w 75"/>
                  <a:gd name="T1" fmla="*/ 13272 h 447"/>
                  <a:gd name="T2" fmla="*/ 0 w 75"/>
                  <a:gd name="T3" fmla="*/ 146707 h 447"/>
                  <a:gd name="T4" fmla="*/ 0 w 75"/>
                  <a:gd name="T5" fmla="*/ 146707 h 447"/>
                  <a:gd name="T6" fmla="*/ 13314 w 75"/>
                  <a:gd name="T7" fmla="*/ 159979 h 447"/>
                  <a:gd name="T8" fmla="*/ 13314 w 75"/>
                  <a:gd name="T9" fmla="*/ 159979 h 447"/>
                  <a:gd name="T10" fmla="*/ 26627 w 75"/>
                  <a:gd name="T11" fmla="*/ 146707 h 447"/>
                  <a:gd name="T12" fmla="*/ 26627 w 75"/>
                  <a:gd name="T13" fmla="*/ 13272 h 447"/>
                  <a:gd name="T14" fmla="*/ 26627 w 75"/>
                  <a:gd name="T15" fmla="*/ 13272 h 447"/>
                  <a:gd name="T16" fmla="*/ 13314 w 75"/>
                  <a:gd name="T17" fmla="*/ 0 h 447"/>
                  <a:gd name="T18" fmla="*/ 13314 w 75"/>
                  <a:gd name="T19" fmla="*/ 0 h 447"/>
                  <a:gd name="T20" fmla="*/ 0 w 75"/>
                  <a:gd name="T21" fmla="*/ 13272 h 4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447">
                    <a:moveTo>
                      <a:pt x="0" y="37"/>
                    </a:moveTo>
                    <a:lnTo>
                      <a:pt x="0" y="409"/>
                    </a:lnTo>
                    <a:cubicBezTo>
                      <a:pt x="0" y="429"/>
                      <a:pt x="16" y="446"/>
                      <a:pt x="37" y="446"/>
                    </a:cubicBezTo>
                    <a:cubicBezTo>
                      <a:pt x="57" y="446"/>
                      <a:pt x="74" y="429"/>
                      <a:pt x="74" y="409"/>
                    </a:cubicBezTo>
                    <a:lnTo>
                      <a:pt x="74" y="37"/>
                    </a:lnTo>
                    <a:cubicBezTo>
                      <a:pt x="74" y="17"/>
                      <a:pt x="57" y="0"/>
                      <a:pt x="37" y="0"/>
                    </a:cubicBezTo>
                    <a:cubicBezTo>
                      <a:pt x="16"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 name="Freeform 30">
                <a:extLst>
                  <a:ext uri="{FF2B5EF4-FFF2-40B4-BE49-F238E27FC236}">
                    <a16:creationId xmlns:a16="http://schemas.microsoft.com/office/drawing/2014/main" id="{9B1E76DE-80D7-194E-BCEF-5933E4772238}"/>
                  </a:ext>
                </a:extLst>
              </p:cNvPr>
              <p:cNvSpPr>
                <a:spLocks noChangeArrowheads="1"/>
              </p:cNvSpPr>
              <p:nvPr/>
            </p:nvSpPr>
            <p:spPr bwMode="auto">
              <a:xfrm>
                <a:off x="5475212" y="5029534"/>
                <a:ext cx="63640"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8 w 75"/>
                  <a:gd name="T11" fmla="*/ 111679 h 347"/>
                  <a:gd name="T12" fmla="*/ 26628 w 75"/>
                  <a:gd name="T13" fmla="*/ 13373 h 347"/>
                  <a:gd name="T14" fmla="*/ 26628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7" y="346"/>
                      <a:pt x="74" y="329"/>
                      <a:pt x="74" y="309"/>
                    </a:cubicBezTo>
                    <a:lnTo>
                      <a:pt x="74" y="37"/>
                    </a:lnTo>
                    <a:cubicBezTo>
                      <a:pt x="74" y="16"/>
                      <a:pt x="57"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4" name="Freeform 31">
                <a:extLst>
                  <a:ext uri="{FF2B5EF4-FFF2-40B4-BE49-F238E27FC236}">
                    <a16:creationId xmlns:a16="http://schemas.microsoft.com/office/drawing/2014/main" id="{110793BF-0196-534C-83B0-F72036C4EAA5}"/>
                  </a:ext>
                </a:extLst>
              </p:cNvPr>
              <p:cNvSpPr>
                <a:spLocks noChangeArrowheads="1"/>
              </p:cNvSpPr>
              <p:nvPr/>
            </p:nvSpPr>
            <p:spPr bwMode="auto">
              <a:xfrm>
                <a:off x="5359166" y="5029534"/>
                <a:ext cx="63637" cy="295732"/>
              </a:xfrm>
              <a:custGeom>
                <a:avLst/>
                <a:gdLst>
                  <a:gd name="T0" fmla="*/ 13138 w 76"/>
                  <a:gd name="T1" fmla="*/ 125052 h 347"/>
                  <a:gd name="T2" fmla="*/ 13138 w 76"/>
                  <a:gd name="T3" fmla="*/ 125052 h 347"/>
                  <a:gd name="T4" fmla="*/ 26632 w 76"/>
                  <a:gd name="T5" fmla="*/ 111318 h 347"/>
                  <a:gd name="T6" fmla="*/ 26632 w 76"/>
                  <a:gd name="T7" fmla="*/ 13373 h 347"/>
                  <a:gd name="T8" fmla="*/ 26632 w 76"/>
                  <a:gd name="T9" fmla="*/ 13373 h 347"/>
                  <a:gd name="T10" fmla="*/ 13138 w 76"/>
                  <a:gd name="T11" fmla="*/ 0 h 347"/>
                  <a:gd name="T12" fmla="*/ 13138 w 76"/>
                  <a:gd name="T13" fmla="*/ 0 h 347"/>
                  <a:gd name="T14" fmla="*/ 0 w 76"/>
                  <a:gd name="T15" fmla="*/ 13373 h 347"/>
                  <a:gd name="T16" fmla="*/ 0 w 76"/>
                  <a:gd name="T17" fmla="*/ 111318 h 347"/>
                  <a:gd name="T18" fmla="*/ 0 w 76"/>
                  <a:gd name="T19" fmla="*/ 111318 h 347"/>
                  <a:gd name="T20" fmla="*/ 13138 w 76"/>
                  <a:gd name="T21" fmla="*/ 125052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37" y="346"/>
                    </a:moveTo>
                    <a:lnTo>
                      <a:pt x="37" y="346"/>
                    </a:lnTo>
                    <a:cubicBezTo>
                      <a:pt x="58" y="346"/>
                      <a:pt x="75" y="329"/>
                      <a:pt x="75" y="308"/>
                    </a:cubicBezTo>
                    <a:lnTo>
                      <a:pt x="75" y="37"/>
                    </a:lnTo>
                    <a:cubicBezTo>
                      <a:pt x="75" y="16"/>
                      <a:pt x="58" y="0"/>
                      <a:pt x="37" y="0"/>
                    </a:cubicBezTo>
                    <a:cubicBezTo>
                      <a:pt x="18" y="0"/>
                      <a:pt x="0" y="16"/>
                      <a:pt x="0" y="37"/>
                    </a:cubicBezTo>
                    <a:lnTo>
                      <a:pt x="0" y="308"/>
                    </a:lnTo>
                    <a:cubicBezTo>
                      <a:pt x="0" y="329"/>
                      <a:pt x="18" y="346"/>
                      <a:pt x="37" y="34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5" name="Freeform 32">
                <a:extLst>
                  <a:ext uri="{FF2B5EF4-FFF2-40B4-BE49-F238E27FC236}">
                    <a16:creationId xmlns:a16="http://schemas.microsoft.com/office/drawing/2014/main" id="{4C26BB9E-2129-DC4B-9CBA-8072070CFB08}"/>
                  </a:ext>
                </a:extLst>
              </p:cNvPr>
              <p:cNvSpPr>
                <a:spLocks noChangeArrowheads="1"/>
              </p:cNvSpPr>
              <p:nvPr/>
            </p:nvSpPr>
            <p:spPr bwMode="auto">
              <a:xfrm>
                <a:off x="5441522" y="4370690"/>
                <a:ext cx="658844" cy="479159"/>
              </a:xfrm>
              <a:custGeom>
                <a:avLst/>
                <a:gdLst>
                  <a:gd name="T0" fmla="*/ 229353 w 776"/>
                  <a:gd name="T1" fmla="*/ 117396 h 566"/>
                  <a:gd name="T2" fmla="*/ 222872 w 776"/>
                  <a:gd name="T3" fmla="*/ 120628 h 566"/>
                  <a:gd name="T4" fmla="*/ 220352 w 776"/>
                  <a:gd name="T5" fmla="*/ 118114 h 566"/>
                  <a:gd name="T6" fmla="*/ 219631 w 776"/>
                  <a:gd name="T7" fmla="*/ 114165 h 566"/>
                  <a:gd name="T8" fmla="*/ 213871 w 776"/>
                  <a:gd name="T9" fmla="*/ 91907 h 566"/>
                  <a:gd name="T10" fmla="*/ 190467 w 776"/>
                  <a:gd name="T11" fmla="*/ 89753 h 566"/>
                  <a:gd name="T12" fmla="*/ 38526 w 776"/>
                  <a:gd name="T13" fmla="*/ 175197 h 566"/>
                  <a:gd name="T14" fmla="*/ 28804 w 776"/>
                  <a:gd name="T15" fmla="*/ 172684 h 566"/>
                  <a:gd name="T16" fmla="*/ 27724 w 776"/>
                  <a:gd name="T17" fmla="*/ 167658 h 566"/>
                  <a:gd name="T18" fmla="*/ 183626 w 776"/>
                  <a:gd name="T19" fmla="*/ 77187 h 566"/>
                  <a:gd name="T20" fmla="*/ 193708 w 776"/>
                  <a:gd name="T21" fmla="*/ 56365 h 566"/>
                  <a:gd name="T22" fmla="*/ 177505 w 776"/>
                  <a:gd name="T23" fmla="*/ 39491 h 566"/>
                  <a:gd name="T24" fmla="*/ 173905 w 776"/>
                  <a:gd name="T25" fmla="*/ 36978 h 566"/>
                  <a:gd name="T26" fmla="*/ 173185 w 776"/>
                  <a:gd name="T27" fmla="*/ 33388 h 566"/>
                  <a:gd name="T28" fmla="*/ 173185 w 776"/>
                  <a:gd name="T29" fmla="*/ 33388 h 566"/>
                  <a:gd name="T30" fmla="*/ 244115 w 776"/>
                  <a:gd name="T31" fmla="*/ 44158 h 566"/>
                  <a:gd name="T32" fmla="*/ 249516 w 776"/>
                  <a:gd name="T33" fmla="*/ 47748 h 566"/>
                  <a:gd name="T34" fmla="*/ 249876 w 776"/>
                  <a:gd name="T35" fmla="*/ 54211 h 566"/>
                  <a:gd name="T36" fmla="*/ 272919 w 776"/>
                  <a:gd name="T37" fmla="*/ 35183 h 566"/>
                  <a:gd name="T38" fmla="*/ 185066 w 776"/>
                  <a:gd name="T39" fmla="*/ 3590 h 566"/>
                  <a:gd name="T40" fmla="*/ 147261 w 776"/>
                  <a:gd name="T41" fmla="*/ 27644 h 566"/>
                  <a:gd name="T42" fmla="*/ 151582 w 776"/>
                  <a:gd name="T43" fmla="*/ 51339 h 566"/>
                  <a:gd name="T44" fmla="*/ 159503 w 776"/>
                  <a:gd name="T45" fmla="*/ 59955 h 566"/>
                  <a:gd name="T46" fmla="*/ 18363 w 776"/>
                  <a:gd name="T47" fmla="*/ 140014 h 566"/>
                  <a:gd name="T48" fmla="*/ 2160 w 776"/>
                  <a:gd name="T49" fmla="*/ 160478 h 566"/>
                  <a:gd name="T50" fmla="*/ 5401 w 776"/>
                  <a:gd name="T51" fmla="*/ 185967 h 566"/>
                  <a:gd name="T52" fmla="*/ 25564 w 776"/>
                  <a:gd name="T53" fmla="*/ 201764 h 566"/>
                  <a:gd name="T54" fmla="*/ 34565 w 776"/>
                  <a:gd name="T55" fmla="*/ 202841 h 566"/>
                  <a:gd name="T56" fmla="*/ 192988 w 776"/>
                  <a:gd name="T57" fmla="*/ 118833 h 566"/>
                  <a:gd name="T58" fmla="*/ 196228 w 776"/>
                  <a:gd name="T59" fmla="*/ 130321 h 566"/>
                  <a:gd name="T60" fmla="*/ 214951 w 776"/>
                  <a:gd name="T61" fmla="*/ 146117 h 566"/>
                  <a:gd name="T62" fmla="*/ 254916 w 776"/>
                  <a:gd name="T63" fmla="*/ 126013 h 566"/>
                  <a:gd name="T64" fmla="*/ 275799 w 776"/>
                  <a:gd name="T65" fmla="*/ 62827 h 5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76" h="566">
                    <a:moveTo>
                      <a:pt x="694" y="151"/>
                    </a:moveTo>
                    <a:lnTo>
                      <a:pt x="637" y="327"/>
                    </a:lnTo>
                    <a:cubicBezTo>
                      <a:pt x="634" y="334"/>
                      <a:pt x="627" y="339"/>
                      <a:pt x="619" y="336"/>
                    </a:cubicBezTo>
                    <a:cubicBezTo>
                      <a:pt x="615" y="334"/>
                      <a:pt x="612" y="331"/>
                      <a:pt x="612" y="329"/>
                    </a:cubicBezTo>
                    <a:cubicBezTo>
                      <a:pt x="610" y="327"/>
                      <a:pt x="608" y="322"/>
                      <a:pt x="610" y="318"/>
                    </a:cubicBezTo>
                    <a:cubicBezTo>
                      <a:pt x="619" y="294"/>
                      <a:pt x="612" y="271"/>
                      <a:pt x="594" y="256"/>
                    </a:cubicBezTo>
                    <a:cubicBezTo>
                      <a:pt x="575" y="240"/>
                      <a:pt x="550" y="238"/>
                      <a:pt x="529" y="250"/>
                    </a:cubicBezTo>
                    <a:lnTo>
                      <a:pt x="107" y="488"/>
                    </a:lnTo>
                    <a:cubicBezTo>
                      <a:pt x="98" y="495"/>
                      <a:pt x="84" y="492"/>
                      <a:pt x="80" y="481"/>
                    </a:cubicBezTo>
                    <a:cubicBezTo>
                      <a:pt x="77" y="476"/>
                      <a:pt x="76" y="472"/>
                      <a:pt x="77" y="467"/>
                    </a:cubicBezTo>
                    <a:cubicBezTo>
                      <a:pt x="79" y="462"/>
                      <a:pt x="83" y="457"/>
                      <a:pt x="87" y="455"/>
                    </a:cubicBezTo>
                    <a:lnTo>
                      <a:pt x="510" y="215"/>
                    </a:lnTo>
                    <a:cubicBezTo>
                      <a:pt x="530" y="203"/>
                      <a:pt x="542" y="180"/>
                      <a:pt x="538" y="157"/>
                    </a:cubicBezTo>
                    <a:cubicBezTo>
                      <a:pt x="534" y="133"/>
                      <a:pt x="517" y="114"/>
                      <a:pt x="493" y="110"/>
                    </a:cubicBezTo>
                    <a:cubicBezTo>
                      <a:pt x="487" y="110"/>
                      <a:pt x="485" y="105"/>
                      <a:pt x="483" y="103"/>
                    </a:cubicBezTo>
                    <a:cubicBezTo>
                      <a:pt x="483" y="102"/>
                      <a:pt x="480" y="98"/>
                      <a:pt x="481" y="93"/>
                    </a:cubicBezTo>
                    <a:cubicBezTo>
                      <a:pt x="483" y="87"/>
                      <a:pt x="489" y="82"/>
                      <a:pt x="495" y="82"/>
                    </a:cubicBezTo>
                    <a:lnTo>
                      <a:pt x="678" y="123"/>
                    </a:lnTo>
                    <a:cubicBezTo>
                      <a:pt x="687" y="124"/>
                      <a:pt x="692" y="130"/>
                      <a:pt x="693" y="133"/>
                    </a:cubicBezTo>
                    <a:cubicBezTo>
                      <a:pt x="694" y="136"/>
                      <a:pt x="697" y="143"/>
                      <a:pt x="694" y="151"/>
                    </a:cubicBezTo>
                    <a:close/>
                    <a:moveTo>
                      <a:pt x="758" y="98"/>
                    </a:moveTo>
                    <a:lnTo>
                      <a:pt x="758" y="98"/>
                    </a:lnTo>
                    <a:cubicBezTo>
                      <a:pt x="745" y="73"/>
                      <a:pt x="721" y="56"/>
                      <a:pt x="694" y="50"/>
                    </a:cubicBezTo>
                    <a:lnTo>
                      <a:pt x="514" y="10"/>
                    </a:lnTo>
                    <a:cubicBezTo>
                      <a:pt x="466" y="0"/>
                      <a:pt x="421" y="29"/>
                      <a:pt x="409" y="77"/>
                    </a:cubicBezTo>
                    <a:cubicBezTo>
                      <a:pt x="404" y="99"/>
                      <a:pt x="408" y="124"/>
                      <a:pt x="421" y="143"/>
                    </a:cubicBezTo>
                    <a:cubicBezTo>
                      <a:pt x="426" y="152"/>
                      <a:pt x="434" y="161"/>
                      <a:pt x="443" y="167"/>
                    </a:cubicBezTo>
                    <a:lnTo>
                      <a:pt x="51" y="390"/>
                    </a:lnTo>
                    <a:cubicBezTo>
                      <a:pt x="28" y="403"/>
                      <a:pt x="14" y="422"/>
                      <a:pt x="6" y="447"/>
                    </a:cubicBezTo>
                    <a:cubicBezTo>
                      <a:pt x="0" y="471"/>
                      <a:pt x="3" y="496"/>
                      <a:pt x="15" y="518"/>
                    </a:cubicBezTo>
                    <a:cubicBezTo>
                      <a:pt x="27" y="541"/>
                      <a:pt x="47" y="555"/>
                      <a:pt x="71" y="562"/>
                    </a:cubicBezTo>
                    <a:cubicBezTo>
                      <a:pt x="80" y="565"/>
                      <a:pt x="89" y="565"/>
                      <a:pt x="96" y="565"/>
                    </a:cubicBezTo>
                    <a:cubicBezTo>
                      <a:pt x="112" y="565"/>
                      <a:pt x="129" y="562"/>
                      <a:pt x="144" y="554"/>
                    </a:cubicBezTo>
                    <a:lnTo>
                      <a:pt x="536" y="331"/>
                    </a:lnTo>
                    <a:cubicBezTo>
                      <a:pt x="536" y="342"/>
                      <a:pt x="539" y="352"/>
                      <a:pt x="545" y="363"/>
                    </a:cubicBezTo>
                    <a:cubicBezTo>
                      <a:pt x="555" y="383"/>
                      <a:pt x="573" y="399"/>
                      <a:pt x="597" y="407"/>
                    </a:cubicBezTo>
                    <a:cubicBezTo>
                      <a:pt x="643" y="422"/>
                      <a:pt x="692" y="397"/>
                      <a:pt x="708" y="351"/>
                    </a:cubicBezTo>
                    <a:lnTo>
                      <a:pt x="766" y="175"/>
                    </a:lnTo>
                    <a:cubicBezTo>
                      <a:pt x="775" y="150"/>
                      <a:pt x="771" y="121"/>
                      <a:pt x="758" y="9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3" name="Group 2">
            <a:extLst>
              <a:ext uri="{FF2B5EF4-FFF2-40B4-BE49-F238E27FC236}">
                <a16:creationId xmlns:a16="http://schemas.microsoft.com/office/drawing/2014/main" id="{21290283-7BE3-8449-8875-3195043B123D}"/>
              </a:ext>
            </a:extLst>
          </p:cNvPr>
          <p:cNvGrpSpPr/>
          <p:nvPr/>
        </p:nvGrpSpPr>
        <p:grpSpPr>
          <a:xfrm>
            <a:off x="9401334" y="4281914"/>
            <a:ext cx="1789896" cy="3841377"/>
            <a:chOff x="11225745" y="3851540"/>
            <a:chExt cx="1789896" cy="3841377"/>
          </a:xfrm>
        </p:grpSpPr>
        <p:sp>
          <p:nvSpPr>
            <p:cNvPr id="45" name="Oval 44">
              <a:extLst>
                <a:ext uri="{FF2B5EF4-FFF2-40B4-BE49-F238E27FC236}">
                  <a16:creationId xmlns:a16="http://schemas.microsoft.com/office/drawing/2014/main" id="{41ABAEB2-C7A9-FC41-B961-A1DA59E401D0}"/>
                </a:ext>
              </a:extLst>
            </p:cNvPr>
            <p:cNvSpPr/>
            <p:nvPr/>
          </p:nvSpPr>
          <p:spPr>
            <a:xfrm>
              <a:off x="11225745" y="3851540"/>
              <a:ext cx="1789896" cy="1789894"/>
            </a:xfrm>
            <a:prstGeom prst="ellipse">
              <a:avLst/>
            </a:prstGeom>
            <a:solidFill>
              <a:schemeClr val="tx2">
                <a:alpha val="80000"/>
              </a:schemeClr>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extBox 125">
              <a:extLst>
                <a:ext uri="{FF2B5EF4-FFF2-40B4-BE49-F238E27FC236}">
                  <a16:creationId xmlns:a16="http://schemas.microsoft.com/office/drawing/2014/main" id="{56F15797-A9FA-594A-9E1A-950E7FAFEB1B}"/>
                </a:ext>
              </a:extLst>
            </p:cNvPr>
            <p:cNvSpPr txBox="1"/>
            <p:nvPr/>
          </p:nvSpPr>
          <p:spPr>
            <a:xfrm>
              <a:off x="11561223" y="4470288"/>
              <a:ext cx="1144865" cy="646331"/>
            </a:xfrm>
            <a:prstGeom prst="rect">
              <a:avLst/>
            </a:prstGeom>
            <a:noFill/>
          </p:spPr>
          <p:txBody>
            <a:bodyPr wrap="none" rtlCol="0">
              <a:spAutoFit/>
            </a:bodyPr>
            <a:lstStyle/>
            <a:p>
              <a:pPr algn="ctr"/>
              <a:r>
                <a:rPr lang="en-US" dirty="0">
                  <a:solidFill>
                    <a:schemeClr val="bg1"/>
                  </a:solidFill>
                  <a:latin typeface="Poppins Medium" pitchFamily="2" charset="77"/>
                  <a:ea typeface="Lato" panose="020F0502020204030203" pitchFamily="34" charset="0"/>
                  <a:cs typeface="Poppins Medium" pitchFamily="2" charset="77"/>
                </a:rPr>
                <a:t>60%</a:t>
              </a:r>
              <a:endParaRPr lang="en-US" sz="5400" dirty="0">
                <a:solidFill>
                  <a:schemeClr val="bg1"/>
                </a:solidFill>
                <a:latin typeface="Poppins Medium" pitchFamily="2" charset="77"/>
                <a:ea typeface="Lato" panose="020F0502020204030203" pitchFamily="34" charset="0"/>
                <a:cs typeface="Poppins Medium" pitchFamily="2" charset="77"/>
              </a:endParaRPr>
            </a:p>
          </p:txBody>
        </p:sp>
        <p:cxnSp>
          <p:nvCxnSpPr>
            <p:cNvPr id="7" name="Conector recto 6">
              <a:extLst>
                <a:ext uri="{FF2B5EF4-FFF2-40B4-BE49-F238E27FC236}">
                  <a16:creationId xmlns:a16="http://schemas.microsoft.com/office/drawing/2014/main" id="{EB259FC0-F6B6-E345-AEAD-86CCA92DC33F}"/>
                </a:ext>
              </a:extLst>
            </p:cNvPr>
            <p:cNvCxnSpPr>
              <a:cxnSpLocks/>
              <a:stCxn id="45" idx="4"/>
            </p:cNvCxnSpPr>
            <p:nvPr/>
          </p:nvCxnSpPr>
          <p:spPr>
            <a:xfrm>
              <a:off x="12120693" y="5641434"/>
              <a:ext cx="42459" cy="2051483"/>
            </a:xfrm>
            <a:prstGeom prst="line">
              <a:avLst/>
            </a:prstGeom>
            <a:ln w="82550" cap="rnd">
              <a:solidFill>
                <a:schemeClr val="tx2"/>
              </a:solidFill>
              <a:prstDash val="sysDot"/>
            </a:ln>
          </p:spPr>
          <p:style>
            <a:lnRef idx="1">
              <a:schemeClr val="accent1"/>
            </a:lnRef>
            <a:fillRef idx="0">
              <a:schemeClr val="accent1"/>
            </a:fillRef>
            <a:effectRef idx="0">
              <a:schemeClr val="accent1"/>
            </a:effectRef>
            <a:fontRef idx="minor">
              <a:schemeClr val="tx1"/>
            </a:fontRef>
          </p:style>
        </p:cxnSp>
      </p:grpSp>
      <p:grpSp>
        <p:nvGrpSpPr>
          <p:cNvPr id="4" name="Group 3">
            <a:extLst>
              <a:ext uri="{FF2B5EF4-FFF2-40B4-BE49-F238E27FC236}">
                <a16:creationId xmlns:a16="http://schemas.microsoft.com/office/drawing/2014/main" id="{79FEC4E4-C71F-1F41-A025-10B0683EE7A8}"/>
              </a:ext>
            </a:extLst>
          </p:cNvPr>
          <p:cNvGrpSpPr/>
          <p:nvPr/>
        </p:nvGrpSpPr>
        <p:grpSpPr>
          <a:xfrm>
            <a:off x="14613858" y="3761047"/>
            <a:ext cx="1789896" cy="3141359"/>
            <a:chOff x="16034923" y="6859536"/>
            <a:chExt cx="1789896" cy="3141359"/>
          </a:xfrm>
        </p:grpSpPr>
        <p:sp>
          <p:nvSpPr>
            <p:cNvPr id="97" name="Oval 96">
              <a:extLst>
                <a:ext uri="{FF2B5EF4-FFF2-40B4-BE49-F238E27FC236}">
                  <a16:creationId xmlns:a16="http://schemas.microsoft.com/office/drawing/2014/main" id="{14EF3BFE-00E6-D946-BD02-A3E113F59C34}"/>
                </a:ext>
              </a:extLst>
            </p:cNvPr>
            <p:cNvSpPr/>
            <p:nvPr/>
          </p:nvSpPr>
          <p:spPr>
            <a:xfrm>
              <a:off x="16034923" y="6859536"/>
              <a:ext cx="1789896" cy="1789894"/>
            </a:xfrm>
            <a:prstGeom prst="ellipse">
              <a:avLst/>
            </a:prstGeom>
            <a:solidFill>
              <a:schemeClr val="tx2">
                <a:alpha val="80000"/>
              </a:schemeClr>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TextBox 126">
              <a:extLst>
                <a:ext uri="{FF2B5EF4-FFF2-40B4-BE49-F238E27FC236}">
                  <a16:creationId xmlns:a16="http://schemas.microsoft.com/office/drawing/2014/main" id="{922EA243-D1B9-2A46-AD01-98C83132D71E}"/>
                </a:ext>
              </a:extLst>
            </p:cNvPr>
            <p:cNvSpPr txBox="1"/>
            <p:nvPr/>
          </p:nvSpPr>
          <p:spPr>
            <a:xfrm>
              <a:off x="16475110" y="7481279"/>
              <a:ext cx="1008609" cy="646331"/>
            </a:xfrm>
            <a:prstGeom prst="rect">
              <a:avLst/>
            </a:prstGeom>
            <a:noFill/>
          </p:spPr>
          <p:txBody>
            <a:bodyPr wrap="none" rtlCol="0">
              <a:spAutoFit/>
            </a:bodyPr>
            <a:lstStyle/>
            <a:p>
              <a:pPr algn="ctr"/>
              <a:r>
                <a:rPr lang="en-US" dirty="0">
                  <a:solidFill>
                    <a:schemeClr val="bg1"/>
                  </a:solidFill>
                  <a:latin typeface="Poppins Medium" pitchFamily="2" charset="77"/>
                  <a:ea typeface="Lato" panose="020F0502020204030203" pitchFamily="34" charset="0"/>
                  <a:cs typeface="Poppins Medium" pitchFamily="2" charset="77"/>
                </a:rPr>
                <a:t>15%</a:t>
              </a:r>
              <a:endParaRPr lang="en-US" sz="5400" dirty="0">
                <a:solidFill>
                  <a:schemeClr val="bg1"/>
                </a:solidFill>
                <a:latin typeface="Poppins Medium" pitchFamily="2" charset="77"/>
                <a:ea typeface="Lato" panose="020F0502020204030203" pitchFamily="34" charset="0"/>
                <a:cs typeface="Poppins Medium" pitchFamily="2" charset="77"/>
              </a:endParaRPr>
            </a:p>
          </p:txBody>
        </p:sp>
        <p:cxnSp>
          <p:nvCxnSpPr>
            <p:cNvPr id="156" name="Conector recto 155">
              <a:extLst>
                <a:ext uri="{FF2B5EF4-FFF2-40B4-BE49-F238E27FC236}">
                  <a16:creationId xmlns:a16="http://schemas.microsoft.com/office/drawing/2014/main" id="{80F18897-36AB-D049-911C-104B0D5017B8}"/>
                </a:ext>
              </a:extLst>
            </p:cNvPr>
            <p:cNvCxnSpPr>
              <a:cxnSpLocks/>
            </p:cNvCxnSpPr>
            <p:nvPr/>
          </p:nvCxnSpPr>
          <p:spPr>
            <a:xfrm>
              <a:off x="16959606" y="8678460"/>
              <a:ext cx="0" cy="1322435"/>
            </a:xfrm>
            <a:prstGeom prst="line">
              <a:avLst/>
            </a:prstGeom>
            <a:ln w="82550" cap="rnd">
              <a:solidFill>
                <a:schemeClr val="tx2"/>
              </a:solidFill>
              <a:prstDash val="sysDot"/>
            </a:ln>
          </p:spPr>
          <p:style>
            <a:lnRef idx="1">
              <a:schemeClr val="accent1"/>
            </a:lnRef>
            <a:fillRef idx="0">
              <a:schemeClr val="accent1"/>
            </a:fillRef>
            <a:effectRef idx="0">
              <a:schemeClr val="accent1"/>
            </a:effectRef>
            <a:fontRef idx="minor">
              <a:schemeClr val="tx1"/>
            </a:fontRef>
          </p:style>
        </p:cxnSp>
      </p:grpSp>
      <p:grpSp>
        <p:nvGrpSpPr>
          <p:cNvPr id="5" name="Group 4">
            <a:extLst>
              <a:ext uri="{FF2B5EF4-FFF2-40B4-BE49-F238E27FC236}">
                <a16:creationId xmlns:a16="http://schemas.microsoft.com/office/drawing/2014/main" id="{C3A5BDDD-D659-1641-A7CD-4A1D4E63BCA8}"/>
              </a:ext>
            </a:extLst>
          </p:cNvPr>
          <p:cNvGrpSpPr/>
          <p:nvPr/>
        </p:nvGrpSpPr>
        <p:grpSpPr>
          <a:xfrm>
            <a:off x="12242933" y="7753556"/>
            <a:ext cx="1789896" cy="3384038"/>
            <a:chOff x="19937720" y="2285729"/>
            <a:chExt cx="1789896" cy="3384038"/>
          </a:xfrm>
        </p:grpSpPr>
        <p:sp>
          <p:nvSpPr>
            <p:cNvPr id="58" name="Oval 57">
              <a:extLst>
                <a:ext uri="{FF2B5EF4-FFF2-40B4-BE49-F238E27FC236}">
                  <a16:creationId xmlns:a16="http://schemas.microsoft.com/office/drawing/2014/main" id="{DBCDBD7C-00BD-8B4E-ADC7-1E8123129E7E}"/>
                </a:ext>
              </a:extLst>
            </p:cNvPr>
            <p:cNvSpPr/>
            <p:nvPr/>
          </p:nvSpPr>
          <p:spPr>
            <a:xfrm>
              <a:off x="19937720" y="2285729"/>
              <a:ext cx="1789896" cy="1789894"/>
            </a:xfrm>
            <a:prstGeom prst="ellipse">
              <a:avLst/>
            </a:prstGeom>
            <a:solidFill>
              <a:schemeClr val="tx2">
                <a:alpha val="80000"/>
              </a:schemeClr>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TextBox 127">
              <a:extLst>
                <a:ext uri="{FF2B5EF4-FFF2-40B4-BE49-F238E27FC236}">
                  <a16:creationId xmlns:a16="http://schemas.microsoft.com/office/drawing/2014/main" id="{A4C73FD3-5314-BB45-8A1C-AE698E0DECD6}"/>
                </a:ext>
              </a:extLst>
            </p:cNvPr>
            <p:cNvSpPr txBox="1"/>
            <p:nvPr/>
          </p:nvSpPr>
          <p:spPr>
            <a:xfrm>
              <a:off x="20307256" y="2878299"/>
              <a:ext cx="1146468" cy="646331"/>
            </a:xfrm>
            <a:prstGeom prst="rect">
              <a:avLst/>
            </a:prstGeom>
            <a:noFill/>
          </p:spPr>
          <p:txBody>
            <a:bodyPr wrap="none" rtlCol="0">
              <a:spAutoFit/>
            </a:bodyPr>
            <a:lstStyle/>
            <a:p>
              <a:pPr algn="ctr"/>
              <a:r>
                <a:rPr lang="en-US" dirty="0">
                  <a:solidFill>
                    <a:schemeClr val="bg1"/>
                  </a:solidFill>
                  <a:latin typeface="Poppins Medium" pitchFamily="2" charset="77"/>
                  <a:ea typeface="Lato" panose="020F0502020204030203" pitchFamily="34" charset="0"/>
                  <a:cs typeface="Poppins Medium" pitchFamily="2" charset="77"/>
                </a:rPr>
                <a:t>40%</a:t>
              </a:r>
              <a:endParaRPr lang="en-US" sz="5400" dirty="0">
                <a:solidFill>
                  <a:schemeClr val="bg1"/>
                </a:solidFill>
                <a:latin typeface="Poppins Medium" pitchFamily="2" charset="77"/>
                <a:ea typeface="Lato" panose="020F0502020204030203" pitchFamily="34" charset="0"/>
                <a:cs typeface="Poppins Medium" pitchFamily="2" charset="77"/>
              </a:endParaRPr>
            </a:p>
          </p:txBody>
        </p:sp>
        <p:cxnSp>
          <p:nvCxnSpPr>
            <p:cNvPr id="157" name="Conector recto 156">
              <a:extLst>
                <a:ext uri="{FF2B5EF4-FFF2-40B4-BE49-F238E27FC236}">
                  <a16:creationId xmlns:a16="http://schemas.microsoft.com/office/drawing/2014/main" id="{87679264-1C22-6C4D-8EBC-CB3FDB68DA21}"/>
                </a:ext>
              </a:extLst>
            </p:cNvPr>
            <p:cNvCxnSpPr>
              <a:cxnSpLocks/>
            </p:cNvCxnSpPr>
            <p:nvPr/>
          </p:nvCxnSpPr>
          <p:spPr>
            <a:xfrm flipH="1">
              <a:off x="20769002" y="4106460"/>
              <a:ext cx="60239" cy="1563307"/>
            </a:xfrm>
            <a:prstGeom prst="line">
              <a:avLst/>
            </a:prstGeom>
            <a:ln w="82550" cap="rnd">
              <a:solidFill>
                <a:schemeClr val="tx2"/>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841187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37"/>
          </p:nvPr>
        </p:nvSpPr>
        <p:spPr/>
      </p:sp>
      <p:grpSp>
        <p:nvGrpSpPr>
          <p:cNvPr id="130" name="Group 129">
            <a:extLst>
              <a:ext uri="{FF2B5EF4-FFF2-40B4-BE49-F238E27FC236}">
                <a16:creationId xmlns:a16="http://schemas.microsoft.com/office/drawing/2014/main" id="{BACDD9AC-4A58-8446-900C-773002FF4923}"/>
              </a:ext>
            </a:extLst>
          </p:cNvPr>
          <p:cNvGrpSpPr/>
          <p:nvPr/>
        </p:nvGrpSpPr>
        <p:grpSpPr>
          <a:xfrm>
            <a:off x="16820577" y="10306679"/>
            <a:ext cx="5331909" cy="2132509"/>
            <a:chOff x="10156984" y="13370457"/>
            <a:chExt cx="5331909" cy="2132509"/>
          </a:xfrm>
        </p:grpSpPr>
        <p:grpSp>
          <p:nvGrpSpPr>
            <p:cNvPr id="131" name="Group 130">
              <a:extLst>
                <a:ext uri="{FF2B5EF4-FFF2-40B4-BE49-F238E27FC236}">
                  <a16:creationId xmlns:a16="http://schemas.microsoft.com/office/drawing/2014/main" id="{873D9180-0017-0E4C-B9B6-767A12BC0ADB}"/>
                </a:ext>
              </a:extLst>
            </p:cNvPr>
            <p:cNvGrpSpPr/>
            <p:nvPr/>
          </p:nvGrpSpPr>
          <p:grpSpPr>
            <a:xfrm>
              <a:off x="10215978" y="15038337"/>
              <a:ext cx="5199625" cy="464629"/>
              <a:chOff x="16620014" y="11918506"/>
              <a:chExt cx="5199625" cy="464629"/>
            </a:xfrm>
            <a:solidFill>
              <a:schemeClr val="tx2"/>
            </a:solidFill>
          </p:grpSpPr>
          <p:sp>
            <p:nvSpPr>
              <p:cNvPr id="133" name="Shape 1646">
                <a:extLst>
                  <a:ext uri="{FF2B5EF4-FFF2-40B4-BE49-F238E27FC236}">
                    <a16:creationId xmlns:a16="http://schemas.microsoft.com/office/drawing/2014/main" id="{5D0E831F-7455-C24F-BEDE-1AE838E00485}"/>
                  </a:ext>
                </a:extLst>
              </p:cNvPr>
              <p:cNvSpPr/>
              <p:nvPr/>
            </p:nvSpPr>
            <p:spPr>
              <a:xfrm>
                <a:off x="19499262" y="11951364"/>
                <a:ext cx="418746" cy="418745"/>
              </a:xfrm>
              <a:custGeom>
                <a:avLst/>
                <a:gdLst/>
                <a:ahLst/>
                <a:cxnLst>
                  <a:cxn ang="0">
                    <a:pos x="wd2" y="hd2"/>
                  </a:cxn>
                  <a:cxn ang="5400000">
                    <a:pos x="wd2" y="hd2"/>
                  </a:cxn>
                  <a:cxn ang="10800000">
                    <a:pos x="wd2" y="hd2"/>
                  </a:cxn>
                  <a:cxn ang="16200000">
                    <a:pos x="wd2" y="hd2"/>
                  </a:cxn>
                </a:cxnLst>
                <a:rect l="0" t="0" r="r" b="b"/>
                <a:pathLst>
                  <a:path w="21600" h="21600" extrusionOk="0">
                    <a:moveTo>
                      <a:pt x="273" y="21600"/>
                    </a:moveTo>
                    <a:lnTo>
                      <a:pt x="4902" y="21600"/>
                    </a:lnTo>
                    <a:lnTo>
                      <a:pt x="4902" y="7024"/>
                    </a:lnTo>
                    <a:lnTo>
                      <a:pt x="273" y="7024"/>
                    </a:lnTo>
                    <a:lnTo>
                      <a:pt x="273" y="21600"/>
                    </a:lnTo>
                    <a:cubicBezTo>
                      <a:pt x="273" y="21600"/>
                      <a:pt x="273" y="21600"/>
                      <a:pt x="273" y="21600"/>
                    </a:cubicBezTo>
                    <a:close/>
                    <a:moveTo>
                      <a:pt x="2621" y="0"/>
                    </a:moveTo>
                    <a:cubicBezTo>
                      <a:pt x="1033" y="0"/>
                      <a:pt x="0" y="1086"/>
                      <a:pt x="0" y="2518"/>
                    </a:cubicBezTo>
                    <a:cubicBezTo>
                      <a:pt x="0" y="3917"/>
                      <a:pt x="1004" y="5039"/>
                      <a:pt x="2558" y="5039"/>
                    </a:cubicBezTo>
                    <a:lnTo>
                      <a:pt x="2589" y="5039"/>
                    </a:lnTo>
                    <a:cubicBezTo>
                      <a:pt x="4203" y="5039"/>
                      <a:pt x="5207" y="3917"/>
                      <a:pt x="5207" y="2518"/>
                    </a:cubicBezTo>
                    <a:cubicBezTo>
                      <a:pt x="5178" y="1086"/>
                      <a:pt x="4203" y="0"/>
                      <a:pt x="2621" y="0"/>
                    </a:cubicBezTo>
                    <a:cubicBezTo>
                      <a:pt x="2621" y="0"/>
                      <a:pt x="2621" y="0"/>
                      <a:pt x="2621" y="0"/>
                    </a:cubicBezTo>
                    <a:close/>
                    <a:moveTo>
                      <a:pt x="21600" y="13242"/>
                    </a:moveTo>
                    <a:lnTo>
                      <a:pt x="21600" y="21600"/>
                    </a:lnTo>
                    <a:lnTo>
                      <a:pt x="16970" y="21600"/>
                    </a:lnTo>
                    <a:lnTo>
                      <a:pt x="16970" y="13803"/>
                    </a:lnTo>
                    <a:cubicBezTo>
                      <a:pt x="16970" y="11844"/>
                      <a:pt x="16299" y="10507"/>
                      <a:pt x="14623" y="10507"/>
                    </a:cubicBezTo>
                    <a:cubicBezTo>
                      <a:pt x="13345" y="10507"/>
                      <a:pt x="12582" y="11408"/>
                      <a:pt x="12250" y="12280"/>
                    </a:cubicBezTo>
                    <a:cubicBezTo>
                      <a:pt x="12127" y="12592"/>
                      <a:pt x="12094" y="13025"/>
                      <a:pt x="12094" y="13462"/>
                    </a:cubicBezTo>
                    <a:lnTo>
                      <a:pt x="12094" y="21600"/>
                    </a:lnTo>
                    <a:lnTo>
                      <a:pt x="7463" y="21600"/>
                    </a:lnTo>
                    <a:cubicBezTo>
                      <a:pt x="7463" y="21600"/>
                      <a:pt x="7525" y="8394"/>
                      <a:pt x="7463" y="7024"/>
                    </a:cubicBezTo>
                    <a:lnTo>
                      <a:pt x="12094" y="7024"/>
                    </a:lnTo>
                    <a:lnTo>
                      <a:pt x="12094" y="9093"/>
                    </a:lnTo>
                    <a:cubicBezTo>
                      <a:pt x="12087" y="9106"/>
                      <a:pt x="12074" y="9123"/>
                      <a:pt x="12066" y="9139"/>
                    </a:cubicBezTo>
                    <a:lnTo>
                      <a:pt x="12094" y="9139"/>
                    </a:lnTo>
                    <a:lnTo>
                      <a:pt x="12094" y="9093"/>
                    </a:lnTo>
                    <a:cubicBezTo>
                      <a:pt x="12710" y="8101"/>
                      <a:pt x="13808" y="6683"/>
                      <a:pt x="16269" y="6683"/>
                    </a:cubicBezTo>
                    <a:cubicBezTo>
                      <a:pt x="19315" y="6683"/>
                      <a:pt x="21600" y="8767"/>
                      <a:pt x="21600" y="13242"/>
                    </a:cubicBezTo>
                    <a:cubicBezTo>
                      <a:pt x="21600" y="13242"/>
                      <a:pt x="21600" y="13242"/>
                      <a:pt x="21600" y="13242"/>
                    </a:cubicBezTo>
                    <a:close/>
                  </a:path>
                </a:pathLst>
              </a:custGeom>
              <a:grp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solidFill>
                    <a:schemeClr val="tx2"/>
                  </a:solidFill>
                  <a:latin typeface="Roboto" panose="02000000000000000000" pitchFamily="2" charset="0"/>
                  <a:ea typeface="Roboto" panose="02000000000000000000" pitchFamily="2" charset="0"/>
                </a:endParaRPr>
              </a:p>
            </p:txBody>
          </p:sp>
          <p:sp>
            <p:nvSpPr>
              <p:cNvPr id="134" name="Shape 1649">
                <a:extLst>
                  <a:ext uri="{FF2B5EF4-FFF2-40B4-BE49-F238E27FC236}">
                    <a16:creationId xmlns:a16="http://schemas.microsoft.com/office/drawing/2014/main" id="{82101FF7-C54E-1D42-94BB-13BAA57F057F}"/>
                  </a:ext>
                </a:extLst>
              </p:cNvPr>
              <p:cNvSpPr/>
              <p:nvPr/>
            </p:nvSpPr>
            <p:spPr>
              <a:xfrm>
                <a:off x="17440958" y="11971700"/>
                <a:ext cx="478641" cy="388931"/>
              </a:xfrm>
              <a:custGeom>
                <a:avLst/>
                <a:gdLst/>
                <a:ahLst/>
                <a:cxnLst>
                  <a:cxn ang="0">
                    <a:pos x="wd2" y="hd2"/>
                  </a:cxn>
                  <a:cxn ang="5400000">
                    <a:pos x="wd2" y="hd2"/>
                  </a:cxn>
                  <a:cxn ang="10800000">
                    <a:pos x="wd2" y="hd2"/>
                  </a:cxn>
                  <a:cxn ang="16200000">
                    <a:pos x="wd2" y="hd2"/>
                  </a:cxn>
                </a:cxnLst>
                <a:rect l="0" t="0" r="r" b="b"/>
                <a:pathLst>
                  <a:path w="21600" h="21600" extrusionOk="0">
                    <a:moveTo>
                      <a:pt x="21600" y="2559"/>
                    </a:moveTo>
                    <a:cubicBezTo>
                      <a:pt x="20805" y="2994"/>
                      <a:pt x="19949" y="3285"/>
                      <a:pt x="19055" y="3417"/>
                    </a:cubicBezTo>
                    <a:cubicBezTo>
                      <a:pt x="19968" y="2742"/>
                      <a:pt x="20672" y="1676"/>
                      <a:pt x="21003" y="401"/>
                    </a:cubicBezTo>
                    <a:cubicBezTo>
                      <a:pt x="20147" y="1026"/>
                      <a:pt x="19198" y="1478"/>
                      <a:pt x="18187" y="1722"/>
                    </a:cubicBezTo>
                    <a:cubicBezTo>
                      <a:pt x="17379" y="665"/>
                      <a:pt x="16228" y="0"/>
                      <a:pt x="14953" y="0"/>
                    </a:cubicBezTo>
                    <a:cubicBezTo>
                      <a:pt x="12506" y="0"/>
                      <a:pt x="10524" y="2441"/>
                      <a:pt x="10524" y="5454"/>
                    </a:cubicBezTo>
                    <a:cubicBezTo>
                      <a:pt x="10524" y="5881"/>
                      <a:pt x="10561" y="6298"/>
                      <a:pt x="10637" y="6694"/>
                    </a:cubicBezTo>
                    <a:cubicBezTo>
                      <a:pt x="6954" y="6468"/>
                      <a:pt x="3689" y="4296"/>
                      <a:pt x="1504" y="998"/>
                    </a:cubicBezTo>
                    <a:cubicBezTo>
                      <a:pt x="1122" y="1806"/>
                      <a:pt x="903" y="2742"/>
                      <a:pt x="903" y="3739"/>
                    </a:cubicBezTo>
                    <a:cubicBezTo>
                      <a:pt x="903" y="5631"/>
                      <a:pt x="1686" y="7302"/>
                      <a:pt x="2875" y="8279"/>
                    </a:cubicBezTo>
                    <a:cubicBezTo>
                      <a:pt x="2149" y="8248"/>
                      <a:pt x="1466" y="8005"/>
                      <a:pt x="868" y="7599"/>
                    </a:cubicBezTo>
                    <a:cubicBezTo>
                      <a:pt x="868" y="7618"/>
                      <a:pt x="868" y="7641"/>
                      <a:pt x="868" y="7666"/>
                    </a:cubicBezTo>
                    <a:cubicBezTo>
                      <a:pt x="868" y="10307"/>
                      <a:pt x="2395" y="12512"/>
                      <a:pt x="4423" y="13011"/>
                    </a:cubicBezTo>
                    <a:cubicBezTo>
                      <a:pt x="4051" y="13134"/>
                      <a:pt x="3658" y="13201"/>
                      <a:pt x="3255" y="13201"/>
                    </a:cubicBezTo>
                    <a:cubicBezTo>
                      <a:pt x="2970" y="13201"/>
                      <a:pt x="2691" y="13168"/>
                      <a:pt x="2420" y="13106"/>
                    </a:cubicBezTo>
                    <a:cubicBezTo>
                      <a:pt x="2983" y="15270"/>
                      <a:pt x="4621" y="16846"/>
                      <a:pt x="6561" y="16890"/>
                    </a:cubicBezTo>
                    <a:cubicBezTo>
                      <a:pt x="5042" y="18353"/>
                      <a:pt x="3134" y="19225"/>
                      <a:pt x="1056" y="19225"/>
                    </a:cubicBezTo>
                    <a:cubicBezTo>
                      <a:pt x="700" y="19225"/>
                      <a:pt x="347" y="19197"/>
                      <a:pt x="0" y="19149"/>
                    </a:cubicBezTo>
                    <a:cubicBezTo>
                      <a:pt x="1963" y="20695"/>
                      <a:pt x="4290" y="21600"/>
                      <a:pt x="6791" y="21600"/>
                    </a:cubicBezTo>
                    <a:cubicBezTo>
                      <a:pt x="14943" y="21600"/>
                      <a:pt x="19401" y="13291"/>
                      <a:pt x="19401" y="6084"/>
                    </a:cubicBezTo>
                    <a:cubicBezTo>
                      <a:pt x="19401" y="5851"/>
                      <a:pt x="19396" y="5613"/>
                      <a:pt x="19388" y="5380"/>
                    </a:cubicBezTo>
                    <a:cubicBezTo>
                      <a:pt x="20253" y="4614"/>
                      <a:pt x="21005" y="3652"/>
                      <a:pt x="21600" y="2559"/>
                    </a:cubicBezTo>
                    <a:cubicBezTo>
                      <a:pt x="21600" y="2559"/>
                      <a:pt x="21600" y="2559"/>
                      <a:pt x="21600" y="2559"/>
                    </a:cubicBezTo>
                    <a:close/>
                  </a:path>
                </a:pathLst>
              </a:custGeom>
              <a:grp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solidFill>
                    <a:schemeClr val="tx2"/>
                  </a:solidFill>
                  <a:latin typeface="Roboto" panose="02000000000000000000" pitchFamily="2" charset="0"/>
                  <a:ea typeface="Roboto" panose="02000000000000000000" pitchFamily="2" charset="0"/>
                </a:endParaRPr>
              </a:p>
            </p:txBody>
          </p:sp>
          <p:sp>
            <p:nvSpPr>
              <p:cNvPr id="135" name="Shape 1658">
                <a:extLst>
                  <a:ext uri="{FF2B5EF4-FFF2-40B4-BE49-F238E27FC236}">
                    <a16:creationId xmlns:a16="http://schemas.microsoft.com/office/drawing/2014/main" id="{CDD886FD-E563-4242-8AD2-2C6D03595B3E}"/>
                  </a:ext>
                </a:extLst>
              </p:cNvPr>
              <p:cNvSpPr/>
              <p:nvPr/>
            </p:nvSpPr>
            <p:spPr>
              <a:xfrm>
                <a:off x="18490357" y="11931685"/>
                <a:ext cx="443874" cy="443853"/>
              </a:xfrm>
              <a:custGeom>
                <a:avLst/>
                <a:gdLst/>
                <a:ahLst/>
                <a:cxnLst>
                  <a:cxn ang="0">
                    <a:pos x="wd2" y="hd2"/>
                  </a:cxn>
                  <a:cxn ang="5400000">
                    <a:pos x="wd2" y="hd2"/>
                  </a:cxn>
                  <a:cxn ang="10800000">
                    <a:pos x="wd2" y="hd2"/>
                  </a:cxn>
                  <a:cxn ang="16200000">
                    <a:pos x="wd2" y="hd2"/>
                  </a:cxn>
                </a:cxnLst>
                <a:rect l="0" t="0" r="r" b="b"/>
                <a:pathLst>
                  <a:path w="21600" h="21600" extrusionOk="0">
                    <a:moveTo>
                      <a:pt x="19495" y="17427"/>
                    </a:moveTo>
                    <a:cubicBezTo>
                      <a:pt x="19495" y="18567"/>
                      <a:pt x="18567" y="19497"/>
                      <a:pt x="17424" y="19497"/>
                    </a:cubicBezTo>
                    <a:lnTo>
                      <a:pt x="4174" y="19497"/>
                    </a:lnTo>
                    <a:cubicBezTo>
                      <a:pt x="3033" y="19497"/>
                      <a:pt x="2104" y="18567"/>
                      <a:pt x="2104" y="17427"/>
                    </a:cubicBezTo>
                    <a:lnTo>
                      <a:pt x="2104" y="8583"/>
                    </a:lnTo>
                    <a:lnTo>
                      <a:pt x="5329" y="8583"/>
                    </a:lnTo>
                    <a:cubicBezTo>
                      <a:pt x="5049" y="9269"/>
                      <a:pt x="4895" y="10017"/>
                      <a:pt x="4895" y="10800"/>
                    </a:cubicBezTo>
                    <a:cubicBezTo>
                      <a:pt x="4895" y="14057"/>
                      <a:pt x="7543" y="16709"/>
                      <a:pt x="10799" y="16709"/>
                    </a:cubicBezTo>
                    <a:cubicBezTo>
                      <a:pt x="14056" y="16709"/>
                      <a:pt x="16705" y="14057"/>
                      <a:pt x="16705" y="10800"/>
                    </a:cubicBezTo>
                    <a:cubicBezTo>
                      <a:pt x="16705" y="10017"/>
                      <a:pt x="16549" y="9269"/>
                      <a:pt x="16269" y="8583"/>
                    </a:cubicBezTo>
                    <a:lnTo>
                      <a:pt x="19495" y="8583"/>
                    </a:lnTo>
                    <a:lnTo>
                      <a:pt x="19495" y="17427"/>
                    </a:lnTo>
                    <a:cubicBezTo>
                      <a:pt x="19495" y="17427"/>
                      <a:pt x="19495" y="17427"/>
                      <a:pt x="19495" y="17427"/>
                    </a:cubicBezTo>
                    <a:close/>
                    <a:moveTo>
                      <a:pt x="7716" y="8583"/>
                    </a:moveTo>
                    <a:cubicBezTo>
                      <a:pt x="8408" y="7627"/>
                      <a:pt x="9531" y="7001"/>
                      <a:pt x="10799" y="7001"/>
                    </a:cubicBezTo>
                    <a:cubicBezTo>
                      <a:pt x="12068" y="7001"/>
                      <a:pt x="13191" y="7627"/>
                      <a:pt x="13882" y="8583"/>
                    </a:cubicBezTo>
                    <a:cubicBezTo>
                      <a:pt x="14331" y="9210"/>
                      <a:pt x="14603" y="9973"/>
                      <a:pt x="14603" y="10800"/>
                    </a:cubicBezTo>
                    <a:cubicBezTo>
                      <a:pt x="14603" y="12897"/>
                      <a:pt x="12896" y="14603"/>
                      <a:pt x="10799" y="14603"/>
                    </a:cubicBezTo>
                    <a:cubicBezTo>
                      <a:pt x="8703" y="14603"/>
                      <a:pt x="6998" y="12897"/>
                      <a:pt x="6998" y="10800"/>
                    </a:cubicBezTo>
                    <a:cubicBezTo>
                      <a:pt x="6998" y="9973"/>
                      <a:pt x="7266" y="9210"/>
                      <a:pt x="7716" y="8583"/>
                    </a:cubicBezTo>
                    <a:cubicBezTo>
                      <a:pt x="7716" y="8583"/>
                      <a:pt x="7716" y="8583"/>
                      <a:pt x="7716" y="8583"/>
                    </a:cubicBezTo>
                    <a:close/>
                    <a:moveTo>
                      <a:pt x="18622" y="2490"/>
                    </a:moveTo>
                    <a:lnTo>
                      <a:pt x="19099" y="2487"/>
                    </a:lnTo>
                    <a:lnTo>
                      <a:pt x="19099" y="2965"/>
                    </a:lnTo>
                    <a:lnTo>
                      <a:pt x="19099" y="6150"/>
                    </a:lnTo>
                    <a:lnTo>
                      <a:pt x="15450" y="6163"/>
                    </a:lnTo>
                    <a:lnTo>
                      <a:pt x="15437" y="2502"/>
                    </a:lnTo>
                    <a:lnTo>
                      <a:pt x="18622" y="2490"/>
                    </a:lnTo>
                    <a:cubicBezTo>
                      <a:pt x="18622" y="2490"/>
                      <a:pt x="18622" y="2490"/>
                      <a:pt x="18622" y="2490"/>
                    </a:cubicBezTo>
                    <a:close/>
                    <a:moveTo>
                      <a:pt x="17424" y="0"/>
                    </a:moveTo>
                    <a:lnTo>
                      <a:pt x="4174" y="0"/>
                    </a:lnTo>
                    <a:cubicBezTo>
                      <a:pt x="1873" y="0"/>
                      <a:pt x="0" y="1873"/>
                      <a:pt x="0" y="4176"/>
                    </a:cubicBezTo>
                    <a:lnTo>
                      <a:pt x="0" y="8583"/>
                    </a:lnTo>
                    <a:lnTo>
                      <a:pt x="0" y="17427"/>
                    </a:lnTo>
                    <a:cubicBezTo>
                      <a:pt x="0" y="19727"/>
                      <a:pt x="1873" y="21600"/>
                      <a:pt x="4174" y="21600"/>
                    </a:cubicBezTo>
                    <a:lnTo>
                      <a:pt x="17424" y="21600"/>
                    </a:lnTo>
                    <a:cubicBezTo>
                      <a:pt x="19727" y="21600"/>
                      <a:pt x="21600" y="19727"/>
                      <a:pt x="21600" y="17427"/>
                    </a:cubicBezTo>
                    <a:lnTo>
                      <a:pt x="21600" y="8583"/>
                    </a:lnTo>
                    <a:lnTo>
                      <a:pt x="21600" y="4176"/>
                    </a:lnTo>
                    <a:cubicBezTo>
                      <a:pt x="21600" y="1873"/>
                      <a:pt x="19727" y="0"/>
                      <a:pt x="17424" y="0"/>
                    </a:cubicBezTo>
                    <a:cubicBezTo>
                      <a:pt x="17424" y="0"/>
                      <a:pt x="17424" y="0"/>
                      <a:pt x="17424" y="0"/>
                    </a:cubicBezTo>
                    <a:close/>
                  </a:path>
                </a:pathLst>
              </a:custGeom>
              <a:grp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dirty="0">
                  <a:solidFill>
                    <a:schemeClr val="tx2"/>
                  </a:solidFill>
                  <a:latin typeface="Roboto" panose="02000000000000000000" pitchFamily="2" charset="0"/>
                  <a:ea typeface="Roboto" panose="02000000000000000000" pitchFamily="2" charset="0"/>
                </a:endParaRPr>
              </a:p>
            </p:txBody>
          </p:sp>
          <p:sp>
            <p:nvSpPr>
              <p:cNvPr id="136" name="Shape 1661">
                <a:extLst>
                  <a:ext uri="{FF2B5EF4-FFF2-40B4-BE49-F238E27FC236}">
                    <a16:creationId xmlns:a16="http://schemas.microsoft.com/office/drawing/2014/main" id="{71D29C5D-AA8B-C242-9184-DFA3DB80ABCB}"/>
                  </a:ext>
                </a:extLst>
              </p:cNvPr>
              <p:cNvSpPr/>
              <p:nvPr/>
            </p:nvSpPr>
            <p:spPr>
              <a:xfrm>
                <a:off x="20483037" y="11955994"/>
                <a:ext cx="314032" cy="417830"/>
              </a:xfrm>
              <a:custGeom>
                <a:avLst/>
                <a:gdLst/>
                <a:ahLst/>
                <a:cxnLst>
                  <a:cxn ang="0">
                    <a:pos x="wd2" y="hd2"/>
                  </a:cxn>
                  <a:cxn ang="5400000">
                    <a:pos x="wd2" y="hd2"/>
                  </a:cxn>
                  <a:cxn ang="10800000">
                    <a:pos x="wd2" y="hd2"/>
                  </a:cxn>
                  <a:cxn ang="16200000">
                    <a:pos x="wd2" y="hd2"/>
                  </a:cxn>
                </a:cxnLst>
                <a:rect l="0" t="0" r="r" b="b"/>
                <a:pathLst>
                  <a:path w="21600" h="21555" extrusionOk="0">
                    <a:moveTo>
                      <a:pt x="11451" y="0"/>
                    </a:moveTo>
                    <a:cubicBezTo>
                      <a:pt x="3838" y="0"/>
                      <a:pt x="0" y="4218"/>
                      <a:pt x="0" y="7733"/>
                    </a:cubicBezTo>
                    <a:cubicBezTo>
                      <a:pt x="0" y="9864"/>
                      <a:pt x="1041" y="11759"/>
                      <a:pt x="3280" y="12463"/>
                    </a:cubicBezTo>
                    <a:cubicBezTo>
                      <a:pt x="3646" y="12579"/>
                      <a:pt x="3975" y="12468"/>
                      <a:pt x="4084" y="12154"/>
                    </a:cubicBezTo>
                    <a:cubicBezTo>
                      <a:pt x="4156" y="11937"/>
                      <a:pt x="4332" y="11389"/>
                      <a:pt x="4412" y="11159"/>
                    </a:cubicBezTo>
                    <a:cubicBezTo>
                      <a:pt x="4518" y="10850"/>
                      <a:pt x="4478" y="10742"/>
                      <a:pt x="4180" y="10470"/>
                    </a:cubicBezTo>
                    <a:cubicBezTo>
                      <a:pt x="3533" y="9882"/>
                      <a:pt x="3122" y="9120"/>
                      <a:pt x="3122" y="8042"/>
                    </a:cubicBezTo>
                    <a:cubicBezTo>
                      <a:pt x="3122" y="4914"/>
                      <a:pt x="6154" y="2111"/>
                      <a:pt x="11012" y="2111"/>
                    </a:cubicBezTo>
                    <a:cubicBezTo>
                      <a:pt x="15316" y="2111"/>
                      <a:pt x="17682" y="4144"/>
                      <a:pt x="17682" y="6858"/>
                    </a:cubicBezTo>
                    <a:cubicBezTo>
                      <a:pt x="17682" y="10427"/>
                      <a:pt x="15637" y="13441"/>
                      <a:pt x="12601" y="13441"/>
                    </a:cubicBezTo>
                    <a:cubicBezTo>
                      <a:pt x="10924" y="13441"/>
                      <a:pt x="9670" y="12371"/>
                      <a:pt x="10071" y="11056"/>
                    </a:cubicBezTo>
                    <a:cubicBezTo>
                      <a:pt x="10551" y="9487"/>
                      <a:pt x="11485" y="7793"/>
                      <a:pt x="11485" y="6663"/>
                    </a:cubicBezTo>
                    <a:cubicBezTo>
                      <a:pt x="11485" y="5648"/>
                      <a:pt x="10780" y="4803"/>
                      <a:pt x="9324" y="4803"/>
                    </a:cubicBezTo>
                    <a:cubicBezTo>
                      <a:pt x="7610" y="4803"/>
                      <a:pt x="6234" y="6172"/>
                      <a:pt x="6234" y="8006"/>
                    </a:cubicBezTo>
                    <a:cubicBezTo>
                      <a:pt x="6234" y="9174"/>
                      <a:pt x="6744" y="9967"/>
                      <a:pt x="6744" y="9967"/>
                    </a:cubicBezTo>
                    <a:cubicBezTo>
                      <a:pt x="6744" y="9967"/>
                      <a:pt x="4991" y="15708"/>
                      <a:pt x="4683" y="16714"/>
                    </a:cubicBezTo>
                    <a:cubicBezTo>
                      <a:pt x="4068" y="18716"/>
                      <a:pt x="4588" y="21172"/>
                      <a:pt x="4638" y="21418"/>
                    </a:cubicBezTo>
                    <a:cubicBezTo>
                      <a:pt x="4662" y="21567"/>
                      <a:pt x="4905" y="21600"/>
                      <a:pt x="5016" y="21492"/>
                    </a:cubicBezTo>
                    <a:cubicBezTo>
                      <a:pt x="5175" y="21333"/>
                      <a:pt x="7216" y="19382"/>
                      <a:pt x="7911" y="17439"/>
                    </a:cubicBezTo>
                    <a:cubicBezTo>
                      <a:pt x="8106" y="16886"/>
                      <a:pt x="9038" y="14035"/>
                      <a:pt x="9038" y="14035"/>
                    </a:cubicBezTo>
                    <a:cubicBezTo>
                      <a:pt x="9595" y="14856"/>
                      <a:pt x="11221" y="15577"/>
                      <a:pt x="12952" y="15577"/>
                    </a:cubicBezTo>
                    <a:cubicBezTo>
                      <a:pt x="18105" y="15577"/>
                      <a:pt x="21600" y="11951"/>
                      <a:pt x="21600" y="7094"/>
                    </a:cubicBezTo>
                    <a:cubicBezTo>
                      <a:pt x="21600" y="3420"/>
                      <a:pt x="17575" y="0"/>
                      <a:pt x="11451" y="0"/>
                    </a:cubicBezTo>
                    <a:cubicBezTo>
                      <a:pt x="11451" y="0"/>
                      <a:pt x="11451" y="0"/>
                      <a:pt x="11451" y="0"/>
                    </a:cubicBezTo>
                    <a:close/>
                  </a:path>
                </a:pathLst>
              </a:custGeom>
              <a:grp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solidFill>
                    <a:schemeClr val="tx2"/>
                  </a:solidFill>
                  <a:latin typeface="Roboto" panose="02000000000000000000" pitchFamily="2" charset="0"/>
                  <a:ea typeface="Roboto" panose="02000000000000000000" pitchFamily="2" charset="0"/>
                </a:endParaRPr>
              </a:p>
            </p:txBody>
          </p:sp>
          <p:sp>
            <p:nvSpPr>
              <p:cNvPr id="137" name="Shape 1652">
                <a:extLst>
                  <a:ext uri="{FF2B5EF4-FFF2-40B4-BE49-F238E27FC236}">
                    <a16:creationId xmlns:a16="http://schemas.microsoft.com/office/drawing/2014/main" id="{ACDC27AA-1C33-7A45-B68D-4DC677F81AEB}"/>
                  </a:ext>
                </a:extLst>
              </p:cNvPr>
              <p:cNvSpPr/>
              <p:nvPr/>
            </p:nvSpPr>
            <p:spPr>
              <a:xfrm>
                <a:off x="21362100" y="11987010"/>
                <a:ext cx="457539" cy="343215"/>
              </a:xfrm>
              <a:custGeom>
                <a:avLst/>
                <a:gdLst/>
                <a:ahLst/>
                <a:cxnLst>
                  <a:cxn ang="0">
                    <a:pos x="wd2" y="hd2"/>
                  </a:cxn>
                  <a:cxn ang="5400000">
                    <a:pos x="wd2" y="hd2"/>
                  </a:cxn>
                  <a:cxn ang="10800000">
                    <a:pos x="wd2" y="hd2"/>
                  </a:cxn>
                  <a:cxn ang="16200000">
                    <a:pos x="wd2" y="hd2"/>
                  </a:cxn>
                </a:cxnLst>
                <a:rect l="0" t="0" r="r" b="b"/>
                <a:pathLst>
                  <a:path w="21600" h="21600" extrusionOk="0">
                    <a:moveTo>
                      <a:pt x="8640" y="16021"/>
                    </a:moveTo>
                    <a:lnTo>
                      <a:pt x="8640" y="4401"/>
                    </a:lnTo>
                    <a:lnTo>
                      <a:pt x="14811" y="10212"/>
                    </a:lnTo>
                    <a:lnTo>
                      <a:pt x="8640" y="16021"/>
                    </a:lnTo>
                    <a:cubicBezTo>
                      <a:pt x="8640" y="16021"/>
                      <a:pt x="8640" y="16021"/>
                      <a:pt x="8640" y="16021"/>
                    </a:cubicBezTo>
                    <a:close/>
                    <a:moveTo>
                      <a:pt x="21600" y="4613"/>
                    </a:moveTo>
                    <a:cubicBezTo>
                      <a:pt x="21600" y="2066"/>
                      <a:pt x="20156" y="0"/>
                      <a:pt x="18372" y="0"/>
                    </a:cubicBezTo>
                    <a:lnTo>
                      <a:pt x="3228" y="0"/>
                    </a:lnTo>
                    <a:cubicBezTo>
                      <a:pt x="1444" y="0"/>
                      <a:pt x="0" y="2066"/>
                      <a:pt x="0" y="4613"/>
                    </a:cubicBezTo>
                    <a:lnTo>
                      <a:pt x="0" y="16986"/>
                    </a:lnTo>
                    <a:cubicBezTo>
                      <a:pt x="0" y="19533"/>
                      <a:pt x="1444" y="21600"/>
                      <a:pt x="3228" y="21600"/>
                    </a:cubicBezTo>
                    <a:lnTo>
                      <a:pt x="18372" y="21600"/>
                    </a:lnTo>
                    <a:cubicBezTo>
                      <a:pt x="20156" y="21600"/>
                      <a:pt x="21600" y="19533"/>
                      <a:pt x="21600" y="16986"/>
                    </a:cubicBezTo>
                    <a:lnTo>
                      <a:pt x="21600" y="4613"/>
                    </a:lnTo>
                    <a:cubicBezTo>
                      <a:pt x="21600" y="4613"/>
                      <a:pt x="21600" y="4613"/>
                      <a:pt x="21600" y="4613"/>
                    </a:cubicBezTo>
                    <a:close/>
                  </a:path>
                </a:pathLst>
              </a:custGeom>
              <a:grp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solidFill>
                    <a:schemeClr val="tx2"/>
                  </a:solidFill>
                  <a:latin typeface="Roboto" panose="02000000000000000000" pitchFamily="2" charset="0"/>
                  <a:ea typeface="Roboto" panose="02000000000000000000" pitchFamily="2" charset="0"/>
                </a:endParaRPr>
              </a:p>
            </p:txBody>
          </p:sp>
          <p:sp>
            <p:nvSpPr>
              <p:cNvPr id="138" name="Freeform 137">
                <a:extLst>
                  <a:ext uri="{FF2B5EF4-FFF2-40B4-BE49-F238E27FC236}">
                    <a16:creationId xmlns:a16="http://schemas.microsoft.com/office/drawing/2014/main" id="{83981171-C309-0D41-9521-39779B82D211}"/>
                  </a:ext>
                </a:extLst>
              </p:cNvPr>
              <p:cNvSpPr>
                <a:spLocks noChangeArrowheads="1"/>
              </p:cNvSpPr>
              <p:nvPr/>
            </p:nvSpPr>
            <p:spPr bwMode="auto">
              <a:xfrm>
                <a:off x="16620014" y="11918506"/>
                <a:ext cx="250185" cy="464629"/>
              </a:xfrm>
              <a:custGeom>
                <a:avLst/>
                <a:gdLst>
                  <a:gd name="T0" fmla="*/ 248 w 249"/>
                  <a:gd name="T1" fmla="*/ 80 h 453"/>
                  <a:gd name="T2" fmla="*/ 248 w 249"/>
                  <a:gd name="T3" fmla="*/ 80 h 453"/>
                  <a:gd name="T4" fmla="*/ 177 w 249"/>
                  <a:gd name="T5" fmla="*/ 80 h 453"/>
                  <a:gd name="T6" fmla="*/ 160 w 249"/>
                  <a:gd name="T7" fmla="*/ 107 h 453"/>
                  <a:gd name="T8" fmla="*/ 160 w 249"/>
                  <a:gd name="T9" fmla="*/ 160 h 453"/>
                  <a:gd name="T10" fmla="*/ 248 w 249"/>
                  <a:gd name="T11" fmla="*/ 160 h 453"/>
                  <a:gd name="T12" fmla="*/ 248 w 249"/>
                  <a:gd name="T13" fmla="*/ 231 h 453"/>
                  <a:gd name="T14" fmla="*/ 160 w 249"/>
                  <a:gd name="T15" fmla="*/ 231 h 453"/>
                  <a:gd name="T16" fmla="*/ 160 w 249"/>
                  <a:gd name="T17" fmla="*/ 452 h 453"/>
                  <a:gd name="T18" fmla="*/ 79 w 249"/>
                  <a:gd name="T19" fmla="*/ 452 h 453"/>
                  <a:gd name="T20" fmla="*/ 79 w 249"/>
                  <a:gd name="T21" fmla="*/ 231 h 453"/>
                  <a:gd name="T22" fmla="*/ 0 w 249"/>
                  <a:gd name="T23" fmla="*/ 231 h 453"/>
                  <a:gd name="T24" fmla="*/ 0 w 249"/>
                  <a:gd name="T25" fmla="*/ 160 h 453"/>
                  <a:gd name="T26" fmla="*/ 79 w 249"/>
                  <a:gd name="T27" fmla="*/ 160 h 453"/>
                  <a:gd name="T28" fmla="*/ 79 w 249"/>
                  <a:gd name="T29" fmla="*/ 116 h 453"/>
                  <a:gd name="T30" fmla="*/ 177 w 249"/>
                  <a:gd name="T31" fmla="*/ 0 h 453"/>
                  <a:gd name="T32" fmla="*/ 248 w 249"/>
                  <a:gd name="T33" fmla="*/ 0 h 453"/>
                  <a:gd name="T34" fmla="*/ 248 w 249"/>
                  <a:gd name="T35" fmla="*/ 8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9" h="453">
                    <a:moveTo>
                      <a:pt x="248" y="80"/>
                    </a:moveTo>
                    <a:lnTo>
                      <a:pt x="248" y="80"/>
                    </a:lnTo>
                    <a:cubicBezTo>
                      <a:pt x="177" y="80"/>
                      <a:pt x="177" y="80"/>
                      <a:pt x="177" y="80"/>
                    </a:cubicBezTo>
                    <a:cubicBezTo>
                      <a:pt x="169" y="80"/>
                      <a:pt x="160" y="89"/>
                      <a:pt x="160" y="107"/>
                    </a:cubicBezTo>
                    <a:cubicBezTo>
                      <a:pt x="160" y="160"/>
                      <a:pt x="160" y="160"/>
                      <a:pt x="160" y="160"/>
                    </a:cubicBezTo>
                    <a:cubicBezTo>
                      <a:pt x="248" y="160"/>
                      <a:pt x="248" y="160"/>
                      <a:pt x="248" y="160"/>
                    </a:cubicBezTo>
                    <a:cubicBezTo>
                      <a:pt x="248" y="231"/>
                      <a:pt x="248" y="231"/>
                      <a:pt x="248" y="231"/>
                    </a:cubicBezTo>
                    <a:cubicBezTo>
                      <a:pt x="160" y="231"/>
                      <a:pt x="160" y="231"/>
                      <a:pt x="160" y="231"/>
                    </a:cubicBezTo>
                    <a:cubicBezTo>
                      <a:pt x="160" y="452"/>
                      <a:pt x="160" y="452"/>
                      <a:pt x="160" y="452"/>
                    </a:cubicBezTo>
                    <a:cubicBezTo>
                      <a:pt x="79" y="452"/>
                      <a:pt x="79" y="452"/>
                      <a:pt x="79" y="452"/>
                    </a:cubicBezTo>
                    <a:cubicBezTo>
                      <a:pt x="79" y="231"/>
                      <a:pt x="79" y="231"/>
                      <a:pt x="79" y="231"/>
                    </a:cubicBezTo>
                    <a:cubicBezTo>
                      <a:pt x="0" y="231"/>
                      <a:pt x="0" y="231"/>
                      <a:pt x="0" y="231"/>
                    </a:cubicBezTo>
                    <a:cubicBezTo>
                      <a:pt x="0" y="160"/>
                      <a:pt x="0" y="160"/>
                      <a:pt x="0" y="160"/>
                    </a:cubicBezTo>
                    <a:cubicBezTo>
                      <a:pt x="79" y="160"/>
                      <a:pt x="79" y="160"/>
                      <a:pt x="79" y="160"/>
                    </a:cubicBezTo>
                    <a:cubicBezTo>
                      <a:pt x="79" y="116"/>
                      <a:pt x="79" y="116"/>
                      <a:pt x="79" y="116"/>
                    </a:cubicBezTo>
                    <a:cubicBezTo>
                      <a:pt x="79" y="54"/>
                      <a:pt x="115" y="0"/>
                      <a:pt x="177" y="0"/>
                    </a:cubicBezTo>
                    <a:cubicBezTo>
                      <a:pt x="248" y="0"/>
                      <a:pt x="248" y="0"/>
                      <a:pt x="248" y="0"/>
                    </a:cubicBezTo>
                    <a:lnTo>
                      <a:pt x="248" y="8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34290" tIns="17145" rIns="34290" bIns="17145" anchor="ctr"/>
              <a:lstStyle/>
              <a:p>
                <a:pPr fontAlgn="auto">
                  <a:spcBef>
                    <a:spcPts val="0"/>
                  </a:spcBef>
                  <a:spcAft>
                    <a:spcPts val="0"/>
                  </a:spcAft>
                  <a:defRPr/>
                </a:pPr>
                <a:endParaRPr lang="en-US" kern="1200" dirty="0">
                  <a:solidFill>
                    <a:schemeClr val="tx2"/>
                  </a:solidFill>
                  <a:latin typeface="Roboto" panose="02000000000000000000" pitchFamily="2" charset="0"/>
                  <a:ea typeface="Roboto" panose="02000000000000000000" pitchFamily="2" charset="0"/>
                </a:endParaRPr>
              </a:p>
            </p:txBody>
          </p:sp>
        </p:grpSp>
        <p:sp>
          <p:nvSpPr>
            <p:cNvPr id="132" name="TextBox 131">
              <a:extLst>
                <a:ext uri="{FF2B5EF4-FFF2-40B4-BE49-F238E27FC236}">
                  <a16:creationId xmlns:a16="http://schemas.microsoft.com/office/drawing/2014/main" id="{D3C4A1EA-C712-F24D-A87E-6642278F8489}"/>
                </a:ext>
              </a:extLst>
            </p:cNvPr>
            <p:cNvSpPr txBox="1"/>
            <p:nvPr/>
          </p:nvSpPr>
          <p:spPr>
            <a:xfrm>
              <a:off x="10156984" y="13370457"/>
              <a:ext cx="5331909" cy="1384995"/>
            </a:xfrm>
            <a:prstGeom prst="rect">
              <a:avLst/>
            </a:prstGeom>
            <a:noFill/>
          </p:spPr>
          <p:txBody>
            <a:bodyPr wrap="none" rtlCol="0">
              <a:spAutoFit/>
            </a:bodyPr>
            <a:lstStyle/>
            <a:p>
              <a:r>
                <a:rPr lang="en-US" sz="2800" dirty="0">
                  <a:latin typeface="Poppins ExtraLight" pitchFamily="2" charset="77"/>
                  <a:ea typeface="Lato Light" panose="020F0502020204030203" pitchFamily="34" charset="0"/>
                  <a:cs typeface="Poppins ExtraLight" pitchFamily="2" charset="77"/>
                </a:rPr>
                <a:t>Empire State Building</a:t>
              </a:r>
            </a:p>
            <a:p>
              <a:r>
                <a:rPr lang="en-US" sz="2800" dirty="0">
                  <a:latin typeface="Poppins ExtraLight" pitchFamily="2" charset="77"/>
                  <a:ea typeface="Lato Light" panose="020F0502020204030203" pitchFamily="34" charset="0"/>
                  <a:cs typeface="Poppins ExtraLight" pitchFamily="2" charset="77"/>
                </a:rPr>
                <a:t>350 5th Ave, New York, NY 10118</a:t>
              </a:r>
            </a:p>
            <a:p>
              <a:r>
                <a:rPr lang="en-US" sz="2800" dirty="0">
                  <a:latin typeface="Poppins ExtraLight" pitchFamily="2" charset="77"/>
                  <a:ea typeface="Lato Light" panose="020F0502020204030203" pitchFamily="34" charset="0"/>
                  <a:cs typeface="Poppins ExtraLight" pitchFamily="2" charset="77"/>
                </a:rPr>
                <a:t>(212) 736-3100</a:t>
              </a:r>
            </a:p>
          </p:txBody>
        </p:sp>
      </p:grpSp>
      <p:grpSp>
        <p:nvGrpSpPr>
          <p:cNvPr id="140" name="Group 139">
            <a:extLst>
              <a:ext uri="{FF2B5EF4-FFF2-40B4-BE49-F238E27FC236}">
                <a16:creationId xmlns:a16="http://schemas.microsoft.com/office/drawing/2014/main" id="{8F30DBCA-D57D-754C-9003-E41A0FEE4A95}"/>
              </a:ext>
            </a:extLst>
          </p:cNvPr>
          <p:cNvGrpSpPr/>
          <p:nvPr/>
        </p:nvGrpSpPr>
        <p:grpSpPr>
          <a:xfrm>
            <a:off x="13036946" y="1299316"/>
            <a:ext cx="9327138" cy="1514912"/>
            <a:chOff x="4846062" y="633855"/>
            <a:chExt cx="9327138" cy="1514912"/>
          </a:xfrm>
        </p:grpSpPr>
        <p:sp>
          <p:nvSpPr>
            <p:cNvPr id="142" name="TextBox 141">
              <a:extLst>
                <a:ext uri="{FF2B5EF4-FFF2-40B4-BE49-F238E27FC236}">
                  <a16:creationId xmlns:a16="http://schemas.microsoft.com/office/drawing/2014/main" id="{B3AB8C21-CF4A-784B-80AF-D5F8639FC354}"/>
                </a:ext>
              </a:extLst>
            </p:cNvPr>
            <p:cNvSpPr txBox="1"/>
            <p:nvPr/>
          </p:nvSpPr>
          <p:spPr>
            <a:xfrm>
              <a:off x="4846062" y="1133104"/>
              <a:ext cx="9327138" cy="1015663"/>
            </a:xfrm>
            <a:prstGeom prst="rect">
              <a:avLst/>
            </a:prstGeom>
            <a:noFill/>
            <a:ln>
              <a:noFill/>
            </a:ln>
          </p:spPr>
          <p:txBody>
            <a:bodyPr wrap="square" rtlCol="0">
              <a:spAutoFit/>
            </a:bodyPr>
            <a:lstStyle/>
            <a:p>
              <a:r>
                <a:rPr lang="en-US" sz="6000" dirty="0">
                  <a:gradFill>
                    <a:gsLst>
                      <a:gs pos="100000">
                        <a:schemeClr val="accent3"/>
                      </a:gs>
                      <a:gs pos="0">
                        <a:schemeClr val="accent4"/>
                      </a:gs>
                    </a:gsLst>
                    <a:lin ang="3600000" scaled="0"/>
                  </a:gradFill>
                  <a:latin typeface="Montserrat" pitchFamily="2" charset="77"/>
                  <a:ea typeface="Roboto Medium" panose="02000000000000000000" pitchFamily="2" charset="0"/>
                  <a:cs typeface="Poppins Medium" pitchFamily="2" charset="77"/>
                </a:rPr>
                <a:t>Keep In Touch With Us</a:t>
              </a:r>
            </a:p>
          </p:txBody>
        </p:sp>
        <p:sp>
          <p:nvSpPr>
            <p:cNvPr id="143" name="TextBox 142">
              <a:extLst>
                <a:ext uri="{FF2B5EF4-FFF2-40B4-BE49-F238E27FC236}">
                  <a16:creationId xmlns:a16="http://schemas.microsoft.com/office/drawing/2014/main" id="{0A97BF26-F87E-B54C-9B68-623CB981171F}"/>
                </a:ext>
              </a:extLst>
            </p:cNvPr>
            <p:cNvSpPr txBox="1"/>
            <p:nvPr/>
          </p:nvSpPr>
          <p:spPr>
            <a:xfrm>
              <a:off x="4846062" y="633855"/>
              <a:ext cx="4297971" cy="461665"/>
            </a:xfrm>
            <a:prstGeom prst="rect">
              <a:avLst/>
            </a:prstGeom>
            <a:noFill/>
          </p:spPr>
          <p:txBody>
            <a:bodyPr wrap="none" rtlCol="0">
              <a:spAutoFit/>
            </a:bodyPr>
            <a:lstStyle/>
            <a:p>
              <a:r>
                <a:rPr lang="en-US" sz="2400" spc="300" dirty="0">
                  <a:solidFill>
                    <a:schemeClr val="tx2"/>
                  </a:solidFill>
                  <a:latin typeface="Poppins ExtraLight" pitchFamily="2" charset="77"/>
                  <a:ea typeface="Lato Medium" panose="020F0502020204030203" pitchFamily="34" charset="0"/>
                  <a:cs typeface="Poppins ExtraLight" pitchFamily="2" charset="77"/>
                </a:rPr>
                <a:t>WRITE SOMETHING HERE</a:t>
              </a:r>
            </a:p>
          </p:txBody>
        </p:sp>
      </p:grpSp>
      <p:grpSp>
        <p:nvGrpSpPr>
          <p:cNvPr id="17" name="Grupo 16">
            <a:extLst>
              <a:ext uri="{FF2B5EF4-FFF2-40B4-BE49-F238E27FC236}">
                <a16:creationId xmlns:a16="http://schemas.microsoft.com/office/drawing/2014/main" id="{5CF4C8BA-4B8D-BD49-BB1C-0876D05A3624}"/>
              </a:ext>
            </a:extLst>
          </p:cNvPr>
          <p:cNvGrpSpPr/>
          <p:nvPr/>
        </p:nvGrpSpPr>
        <p:grpSpPr>
          <a:xfrm>
            <a:off x="0" y="12798425"/>
            <a:ext cx="24459818" cy="954087"/>
            <a:chOff x="-45593" y="5018905"/>
            <a:chExt cx="24459818" cy="954087"/>
          </a:xfrm>
        </p:grpSpPr>
        <p:sp>
          <p:nvSpPr>
            <p:cNvPr id="18" name="Rectángulo 17">
              <a:extLst>
                <a:ext uri="{FF2B5EF4-FFF2-40B4-BE49-F238E27FC236}">
                  <a16:creationId xmlns:a16="http://schemas.microsoft.com/office/drawing/2014/main" id="{8FBBCB45-47F4-C044-A8CB-1A68BEC5A4A1}"/>
                </a:ext>
              </a:extLst>
            </p:cNvPr>
            <p:cNvSpPr/>
            <p:nvPr/>
          </p:nvSpPr>
          <p:spPr>
            <a:xfrm>
              <a:off x="6071616" y="5018905"/>
              <a:ext cx="6117209" cy="9540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9" name="Rectángulo 18">
              <a:extLst>
                <a:ext uri="{FF2B5EF4-FFF2-40B4-BE49-F238E27FC236}">
                  <a16:creationId xmlns:a16="http://schemas.microsoft.com/office/drawing/2014/main" id="{188E3D5D-59E8-114E-8DB1-8E3718395773}"/>
                </a:ext>
              </a:extLst>
            </p:cNvPr>
            <p:cNvSpPr/>
            <p:nvPr/>
          </p:nvSpPr>
          <p:spPr>
            <a:xfrm>
              <a:off x="-45593" y="5018905"/>
              <a:ext cx="6117209" cy="9540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0" name="Rectángulo 19">
              <a:extLst>
                <a:ext uri="{FF2B5EF4-FFF2-40B4-BE49-F238E27FC236}">
                  <a16:creationId xmlns:a16="http://schemas.microsoft.com/office/drawing/2014/main" id="{410722BC-472F-EA4E-869A-D591454137DD}"/>
                </a:ext>
              </a:extLst>
            </p:cNvPr>
            <p:cNvSpPr/>
            <p:nvPr/>
          </p:nvSpPr>
          <p:spPr>
            <a:xfrm>
              <a:off x="12188824" y="5018905"/>
              <a:ext cx="6117209" cy="95408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1" name="Rectángulo 20">
              <a:extLst>
                <a:ext uri="{FF2B5EF4-FFF2-40B4-BE49-F238E27FC236}">
                  <a16:creationId xmlns:a16="http://schemas.microsoft.com/office/drawing/2014/main" id="{04B86BC5-7809-004A-97D1-6C966570C891}"/>
                </a:ext>
              </a:extLst>
            </p:cNvPr>
            <p:cNvSpPr/>
            <p:nvPr/>
          </p:nvSpPr>
          <p:spPr>
            <a:xfrm>
              <a:off x="18297016" y="5018905"/>
              <a:ext cx="6117209" cy="9540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Tree>
    <p:extLst>
      <p:ext uri="{BB962C8B-B14F-4D97-AF65-F5344CB8AC3E}">
        <p14:creationId xmlns:p14="http://schemas.microsoft.com/office/powerpoint/2010/main" val="19772691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3" name="Marcador de imagen 2"/>
          <p:cNvSpPr>
            <a:spLocks noGrp="1"/>
          </p:cNvSpPr>
          <p:nvPr>
            <p:ph type="pic" sz="quarter" idx="15"/>
          </p:nvPr>
        </p:nvSpPr>
        <p:spPr/>
      </p:sp>
      <p:sp>
        <p:nvSpPr>
          <p:cNvPr id="11" name="Rectángulo 10">
            <a:extLst>
              <a:ext uri="{FF2B5EF4-FFF2-40B4-BE49-F238E27FC236}">
                <a16:creationId xmlns:a16="http://schemas.microsoft.com/office/drawing/2014/main" id="{FE720019-A6E4-8349-9729-478DBD553584}"/>
              </a:ext>
            </a:extLst>
          </p:cNvPr>
          <p:cNvSpPr/>
          <p:nvPr/>
        </p:nvSpPr>
        <p:spPr>
          <a:xfrm>
            <a:off x="3030583" y="2284537"/>
            <a:ext cx="18316483" cy="9117874"/>
          </a:xfrm>
          <a:prstGeom prst="rect">
            <a:avLst/>
          </a:prstGeom>
          <a:gradFill>
            <a:gsLst>
              <a:gs pos="100000">
                <a:schemeClr val="accent3">
                  <a:alpha val="90000"/>
                </a:schemeClr>
              </a:gs>
              <a:gs pos="0">
                <a:schemeClr val="accent4"/>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TextBox 19">
            <a:extLst>
              <a:ext uri="{FF2B5EF4-FFF2-40B4-BE49-F238E27FC236}">
                <a16:creationId xmlns:a16="http://schemas.microsoft.com/office/drawing/2014/main" id="{C2684406-189B-F44E-84F4-3176BC3BD783}"/>
              </a:ext>
            </a:extLst>
          </p:cNvPr>
          <p:cNvSpPr txBox="1"/>
          <p:nvPr/>
        </p:nvSpPr>
        <p:spPr>
          <a:xfrm rot="16200000">
            <a:off x="-847450" y="4494531"/>
            <a:ext cx="3345788" cy="523220"/>
          </a:xfrm>
          <a:prstGeom prst="rect">
            <a:avLst/>
          </a:prstGeom>
          <a:noFill/>
        </p:spPr>
        <p:txBody>
          <a:bodyPr wrap="none" rtlCol="0">
            <a:spAutoFit/>
          </a:bodyPr>
          <a:lstStyle/>
          <a:p>
            <a:r>
              <a:rPr lang="en-US" sz="2800" b="1" spc="300" dirty="0">
                <a:solidFill>
                  <a:schemeClr val="bg1"/>
                </a:solidFill>
                <a:latin typeface="Poppins SemiBold" pitchFamily="2" charset="77"/>
                <a:ea typeface="Lato Medium" panose="020F0502020204030203" pitchFamily="34" charset="0"/>
                <a:cs typeface="Poppins SemiBold" pitchFamily="2" charset="77"/>
              </a:rPr>
              <a:t>BEN ANDERSON</a:t>
            </a:r>
          </a:p>
        </p:txBody>
      </p:sp>
      <p:sp>
        <p:nvSpPr>
          <p:cNvPr id="16" name="Rectángulo 15">
            <a:extLst>
              <a:ext uri="{FF2B5EF4-FFF2-40B4-BE49-F238E27FC236}">
                <a16:creationId xmlns:a16="http://schemas.microsoft.com/office/drawing/2014/main" id="{FADF7061-0167-D845-9C8B-60C98FC9604E}"/>
              </a:ext>
            </a:extLst>
          </p:cNvPr>
          <p:cNvSpPr/>
          <p:nvPr/>
        </p:nvSpPr>
        <p:spPr>
          <a:xfrm>
            <a:off x="563834" y="546556"/>
            <a:ext cx="3105337" cy="523220"/>
          </a:xfrm>
          <a:prstGeom prst="rect">
            <a:avLst/>
          </a:prstGeom>
        </p:spPr>
        <p:txBody>
          <a:bodyPr wrap="none">
            <a:spAutoFit/>
          </a:bodyPr>
          <a:lstStyle/>
          <a:p>
            <a:r>
              <a:rPr lang="en-US" sz="2800" spc="300" dirty="0">
                <a:solidFill>
                  <a:schemeClr val="bg1"/>
                </a:solidFill>
                <a:latin typeface="Poppins ExtraLight" pitchFamily="2" charset="77"/>
                <a:ea typeface="Lato Medium" panose="020F0502020204030203" pitchFamily="34" charset="0"/>
                <a:cs typeface="Poppins ExtraLight" pitchFamily="2" charset="77"/>
              </a:rPr>
              <a:t>PRESENTATION</a:t>
            </a:r>
            <a:endParaRPr lang="es-MX" sz="2800" dirty="0">
              <a:latin typeface="Poppins ExtraLight" pitchFamily="2" charset="77"/>
              <a:cs typeface="Poppins ExtraLight" pitchFamily="2" charset="77"/>
            </a:endParaRPr>
          </a:p>
        </p:txBody>
      </p:sp>
      <p:grpSp>
        <p:nvGrpSpPr>
          <p:cNvPr id="18" name="Group 17">
            <a:extLst>
              <a:ext uri="{FF2B5EF4-FFF2-40B4-BE49-F238E27FC236}">
                <a16:creationId xmlns:a16="http://schemas.microsoft.com/office/drawing/2014/main" id="{0CAA1793-91F4-E14B-B2E6-3066898D8088}"/>
              </a:ext>
            </a:extLst>
          </p:cNvPr>
          <p:cNvGrpSpPr/>
          <p:nvPr/>
        </p:nvGrpSpPr>
        <p:grpSpPr>
          <a:xfrm>
            <a:off x="6578114" y="4112423"/>
            <a:ext cx="11221421" cy="5626347"/>
            <a:chOff x="2419430" y="2211551"/>
            <a:chExt cx="8581945" cy="5626347"/>
          </a:xfrm>
        </p:grpSpPr>
        <p:sp>
          <p:nvSpPr>
            <p:cNvPr id="9" name="TextBox 8">
              <a:extLst>
                <a:ext uri="{FF2B5EF4-FFF2-40B4-BE49-F238E27FC236}">
                  <a16:creationId xmlns:a16="http://schemas.microsoft.com/office/drawing/2014/main" id="{10BAB834-84FA-3A4B-9D99-444FCB5FA429}"/>
                </a:ext>
              </a:extLst>
            </p:cNvPr>
            <p:cNvSpPr txBox="1"/>
            <p:nvPr/>
          </p:nvSpPr>
          <p:spPr>
            <a:xfrm>
              <a:off x="2825599" y="2211551"/>
              <a:ext cx="7769599" cy="3170099"/>
            </a:xfrm>
            <a:prstGeom prst="rect">
              <a:avLst/>
            </a:prstGeom>
            <a:noFill/>
            <a:ln>
              <a:noFill/>
            </a:ln>
          </p:spPr>
          <p:txBody>
            <a:bodyPr wrap="square" rtlCol="0">
              <a:spAutoFit/>
            </a:bodyPr>
            <a:lstStyle/>
            <a:p>
              <a:pPr algn="ctr"/>
              <a:r>
                <a:rPr lang="en-US" sz="10000" b="1" dirty="0">
                  <a:solidFill>
                    <a:schemeClr val="bg1"/>
                  </a:solidFill>
                  <a:latin typeface="Montserrat Semi" pitchFamily="2" charset="77"/>
                  <a:ea typeface="Roboto Medium" panose="02000000000000000000" pitchFamily="2" charset="0"/>
                  <a:cs typeface="Poppins Medium" pitchFamily="2" charset="77"/>
                </a:rPr>
                <a:t>Marketing Pitch</a:t>
              </a:r>
            </a:p>
          </p:txBody>
        </p:sp>
        <p:sp>
          <p:nvSpPr>
            <p:cNvPr id="14" name="TextBox 13">
              <a:extLst>
                <a:ext uri="{FF2B5EF4-FFF2-40B4-BE49-F238E27FC236}">
                  <a16:creationId xmlns:a16="http://schemas.microsoft.com/office/drawing/2014/main" id="{C344B383-15EE-F242-BA74-0FE8DF209DB0}"/>
                </a:ext>
              </a:extLst>
            </p:cNvPr>
            <p:cNvSpPr txBox="1"/>
            <p:nvPr/>
          </p:nvSpPr>
          <p:spPr>
            <a:xfrm>
              <a:off x="2419430" y="5321825"/>
              <a:ext cx="8581945" cy="2516073"/>
            </a:xfrm>
            <a:prstGeom prst="rect">
              <a:avLst/>
            </a:prstGeom>
            <a:noFill/>
          </p:spPr>
          <p:txBody>
            <a:bodyPr wrap="square" rtlCol="0">
              <a:spAutoFit/>
            </a:bodyPr>
            <a:lstStyle/>
            <a:p>
              <a:pPr algn="ctr">
                <a:lnSpc>
                  <a:spcPct val="150000"/>
                </a:lnSpc>
              </a:pPr>
              <a:r>
                <a:rPr lang="en-US" dirty="0">
                  <a:solidFill>
                    <a:schemeClr val="bg1"/>
                  </a:solidFill>
                  <a:latin typeface="Poppins ExtraLight" pitchFamily="2" charset="77"/>
                  <a:ea typeface="Lato Light" panose="020F0502020204030203" pitchFamily="34" charset="0"/>
                  <a:cs typeface="Poppins ExtraLight" pitchFamily="2" charset="77"/>
                </a:rPr>
                <a:t>To get your company’s name out there, you need to make sure you promote.</a:t>
              </a:r>
            </a:p>
          </p:txBody>
        </p:sp>
      </p:grpSp>
    </p:spTree>
    <p:extLst>
      <p:ext uri="{BB962C8B-B14F-4D97-AF65-F5344CB8AC3E}">
        <p14:creationId xmlns:p14="http://schemas.microsoft.com/office/powerpoint/2010/main" val="446486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C1F4A587-253F-3C4B-B6FC-C6EA751EAF98}"/>
              </a:ext>
            </a:extLst>
          </p:cNvPr>
          <p:cNvSpPr/>
          <p:nvPr/>
        </p:nvSpPr>
        <p:spPr>
          <a:xfrm>
            <a:off x="9129712" y="9612312"/>
            <a:ext cx="6118225" cy="4103688"/>
          </a:xfrm>
          <a:prstGeom prst="rect">
            <a:avLst/>
          </a:prstGeom>
          <a:gradFill>
            <a:gsLst>
              <a:gs pos="100000">
                <a:schemeClr val="accent2"/>
              </a:gs>
              <a:gs pos="0">
                <a:schemeClr val="accent1">
                  <a:alpha val="9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2" name="Rectangle 31">
            <a:extLst>
              <a:ext uri="{FF2B5EF4-FFF2-40B4-BE49-F238E27FC236}">
                <a16:creationId xmlns:a16="http://schemas.microsoft.com/office/drawing/2014/main" id="{C2D2BA58-4434-1146-AF70-EDF379784E90}"/>
              </a:ext>
            </a:extLst>
          </p:cNvPr>
          <p:cNvSpPr/>
          <p:nvPr/>
        </p:nvSpPr>
        <p:spPr>
          <a:xfrm>
            <a:off x="10654457" y="10554648"/>
            <a:ext cx="3068736" cy="2400657"/>
          </a:xfrm>
          <a:prstGeom prst="rect">
            <a:avLst/>
          </a:prstGeom>
        </p:spPr>
        <p:txBody>
          <a:bodyPr wrap="square">
            <a:spAutoFit/>
          </a:bodyPr>
          <a:lstStyle/>
          <a:p>
            <a:pPr algn="ctr"/>
            <a:r>
              <a:rPr lang="en-US" sz="15000" dirty="0">
                <a:solidFill>
                  <a:schemeClr val="bg1"/>
                </a:solidFill>
                <a:latin typeface="Poppins Medium" pitchFamily="2" charset="77"/>
                <a:ea typeface="Lato" panose="020F0502020204030203" pitchFamily="34" charset="0"/>
                <a:cs typeface="Poppins Medium" pitchFamily="2" charset="77"/>
              </a:rPr>
              <a:t>S</a:t>
            </a:r>
          </a:p>
        </p:txBody>
      </p:sp>
      <p:grpSp>
        <p:nvGrpSpPr>
          <p:cNvPr id="5" name="Group 4">
            <a:extLst>
              <a:ext uri="{FF2B5EF4-FFF2-40B4-BE49-F238E27FC236}">
                <a16:creationId xmlns:a16="http://schemas.microsoft.com/office/drawing/2014/main" id="{E3CE86AB-2724-3C47-9358-FD7C00C66BB1}"/>
              </a:ext>
            </a:extLst>
          </p:cNvPr>
          <p:cNvGrpSpPr/>
          <p:nvPr/>
        </p:nvGrpSpPr>
        <p:grpSpPr>
          <a:xfrm>
            <a:off x="6746585" y="3934259"/>
            <a:ext cx="10884479" cy="3817521"/>
            <a:chOff x="2460668" y="2287063"/>
            <a:chExt cx="10884479" cy="3817521"/>
          </a:xfrm>
        </p:grpSpPr>
        <p:sp>
          <p:nvSpPr>
            <p:cNvPr id="15" name="TextBox 14">
              <a:extLst>
                <a:ext uri="{FF2B5EF4-FFF2-40B4-BE49-F238E27FC236}">
                  <a16:creationId xmlns:a16="http://schemas.microsoft.com/office/drawing/2014/main" id="{F00E4358-1FCE-4949-A56A-C8E689243B6F}"/>
                </a:ext>
              </a:extLst>
            </p:cNvPr>
            <p:cNvSpPr txBox="1"/>
            <p:nvPr/>
          </p:nvSpPr>
          <p:spPr>
            <a:xfrm>
              <a:off x="2460671" y="2287063"/>
              <a:ext cx="10884476" cy="1015663"/>
            </a:xfrm>
            <a:prstGeom prst="rect">
              <a:avLst/>
            </a:prstGeom>
            <a:noFill/>
            <a:ln>
              <a:noFill/>
            </a:ln>
          </p:spPr>
          <p:txBody>
            <a:bodyPr wrap="square" rtlCol="0">
              <a:spAutoFit/>
            </a:bodyPr>
            <a:lstStyle/>
            <a:p>
              <a:pPr algn="ctr"/>
              <a:r>
                <a:rPr lang="en-US" sz="6000" dirty="0">
                  <a:latin typeface="Montserrat" pitchFamily="2" charset="77"/>
                  <a:ea typeface="Roboto Medium" panose="02000000000000000000" pitchFamily="2" charset="0"/>
                  <a:cs typeface="Poppins Medium" pitchFamily="2" charset="77"/>
                </a:rPr>
                <a:t>Strengths</a:t>
              </a:r>
            </a:p>
          </p:txBody>
        </p:sp>
        <p:sp>
          <p:nvSpPr>
            <p:cNvPr id="17" name="TextBox 16">
              <a:extLst>
                <a:ext uri="{FF2B5EF4-FFF2-40B4-BE49-F238E27FC236}">
                  <a16:creationId xmlns:a16="http://schemas.microsoft.com/office/drawing/2014/main" id="{B6530CF4-83CB-3E41-A06B-64B076C637DD}"/>
                </a:ext>
              </a:extLst>
            </p:cNvPr>
            <p:cNvSpPr txBox="1"/>
            <p:nvPr/>
          </p:nvSpPr>
          <p:spPr>
            <a:xfrm>
              <a:off x="2460668" y="3407051"/>
              <a:ext cx="10442575" cy="2697533"/>
            </a:xfrm>
            <a:prstGeom prst="rect">
              <a:avLst/>
            </a:prstGeom>
            <a:noFill/>
          </p:spPr>
          <p:txBody>
            <a:bodyPr wrap="square" rtlCol="0">
              <a:spAutoFit/>
            </a:bodyPr>
            <a:lstStyle/>
            <a:p>
              <a:pPr algn="ctr">
                <a:lnSpc>
                  <a:spcPts val="4080"/>
                </a:lnSpc>
              </a:pPr>
              <a:r>
                <a:rPr lang="en-US" sz="2800" dirty="0">
                  <a:solidFill>
                    <a:schemeClr val="tx1">
                      <a:lumMod val="50000"/>
                      <a:lumOff val="50000"/>
                    </a:schemeClr>
                  </a:solidFill>
                  <a:latin typeface="Poppins Light" pitchFamily="2" charset="77"/>
                  <a:ea typeface="Lato Light" panose="020F0502020204030203" pitchFamily="34" charset="0"/>
                  <a:cs typeface="Poppins Light" pitchFamily="2" charset="77"/>
                </a:rPr>
                <a:t>We offer small businesses a complete array of online marketing solutions to fit any budget! Our search engine optimization strategies have proven successful at helping small businesses win more customers, increase website traffic, and boost their rankings on search engines. </a:t>
              </a:r>
            </a:p>
          </p:txBody>
        </p:sp>
      </p:grpSp>
    </p:spTree>
    <p:extLst>
      <p:ext uri="{BB962C8B-B14F-4D97-AF65-F5344CB8AC3E}">
        <p14:creationId xmlns:p14="http://schemas.microsoft.com/office/powerpoint/2010/main" val="199021696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FB22799A-B799-4A4A-A693-00BA0D4A3FE6}"/>
              </a:ext>
            </a:extLst>
          </p:cNvPr>
          <p:cNvSpPr/>
          <p:nvPr/>
        </p:nvSpPr>
        <p:spPr>
          <a:xfrm>
            <a:off x="9129712" y="0"/>
            <a:ext cx="6118225" cy="4103688"/>
          </a:xfrm>
          <a:prstGeom prst="rect">
            <a:avLst/>
          </a:prstGeom>
          <a:gradFill>
            <a:gsLst>
              <a:gs pos="100000">
                <a:schemeClr val="accent3"/>
              </a:gs>
              <a:gs pos="0">
                <a:schemeClr val="accent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2" name="Rectangle 31">
            <a:extLst>
              <a:ext uri="{FF2B5EF4-FFF2-40B4-BE49-F238E27FC236}">
                <a16:creationId xmlns:a16="http://schemas.microsoft.com/office/drawing/2014/main" id="{C2D2BA58-4434-1146-AF70-EDF379784E90}"/>
              </a:ext>
            </a:extLst>
          </p:cNvPr>
          <p:cNvSpPr/>
          <p:nvPr/>
        </p:nvSpPr>
        <p:spPr>
          <a:xfrm>
            <a:off x="10377124" y="1163928"/>
            <a:ext cx="3623402" cy="2400657"/>
          </a:xfrm>
          <a:prstGeom prst="rect">
            <a:avLst/>
          </a:prstGeom>
        </p:spPr>
        <p:txBody>
          <a:bodyPr wrap="square">
            <a:spAutoFit/>
          </a:bodyPr>
          <a:lstStyle/>
          <a:p>
            <a:pPr algn="ctr"/>
            <a:r>
              <a:rPr lang="en-US" sz="15000" dirty="0">
                <a:solidFill>
                  <a:schemeClr val="bg1"/>
                </a:solidFill>
                <a:latin typeface="Poppins Medium" pitchFamily="2" charset="77"/>
                <a:ea typeface="Lato" panose="020F0502020204030203" pitchFamily="34" charset="0"/>
                <a:cs typeface="Poppins Medium" pitchFamily="2" charset="77"/>
              </a:rPr>
              <a:t>W</a:t>
            </a:r>
          </a:p>
        </p:txBody>
      </p:sp>
      <p:grpSp>
        <p:nvGrpSpPr>
          <p:cNvPr id="5" name="Group 4">
            <a:extLst>
              <a:ext uri="{FF2B5EF4-FFF2-40B4-BE49-F238E27FC236}">
                <a16:creationId xmlns:a16="http://schemas.microsoft.com/office/drawing/2014/main" id="{E3CE86AB-2724-3C47-9358-FD7C00C66BB1}"/>
              </a:ext>
            </a:extLst>
          </p:cNvPr>
          <p:cNvGrpSpPr/>
          <p:nvPr/>
        </p:nvGrpSpPr>
        <p:grpSpPr>
          <a:xfrm>
            <a:off x="6746584" y="6858000"/>
            <a:ext cx="10884479" cy="3817521"/>
            <a:chOff x="2460668" y="2287063"/>
            <a:chExt cx="10884479" cy="3817521"/>
          </a:xfrm>
        </p:grpSpPr>
        <p:sp>
          <p:nvSpPr>
            <p:cNvPr id="15" name="TextBox 14">
              <a:extLst>
                <a:ext uri="{FF2B5EF4-FFF2-40B4-BE49-F238E27FC236}">
                  <a16:creationId xmlns:a16="http://schemas.microsoft.com/office/drawing/2014/main" id="{F00E4358-1FCE-4949-A56A-C8E689243B6F}"/>
                </a:ext>
              </a:extLst>
            </p:cNvPr>
            <p:cNvSpPr txBox="1"/>
            <p:nvPr/>
          </p:nvSpPr>
          <p:spPr>
            <a:xfrm>
              <a:off x="2460671" y="2287063"/>
              <a:ext cx="10884476" cy="1015663"/>
            </a:xfrm>
            <a:prstGeom prst="rect">
              <a:avLst/>
            </a:prstGeom>
            <a:noFill/>
            <a:ln>
              <a:noFill/>
            </a:ln>
          </p:spPr>
          <p:txBody>
            <a:bodyPr wrap="square" rtlCol="0">
              <a:spAutoFit/>
            </a:bodyPr>
            <a:lstStyle/>
            <a:p>
              <a:pPr algn="ctr"/>
              <a:r>
                <a:rPr lang="en-US" sz="6000" dirty="0">
                  <a:latin typeface="Montserrat" pitchFamily="2" charset="77"/>
                  <a:ea typeface="Roboto Medium" panose="02000000000000000000" pitchFamily="2" charset="0"/>
                  <a:cs typeface="Poppins Medium" pitchFamily="2" charset="77"/>
                </a:rPr>
                <a:t>Weakness</a:t>
              </a:r>
            </a:p>
          </p:txBody>
        </p:sp>
        <p:sp>
          <p:nvSpPr>
            <p:cNvPr id="17" name="TextBox 16">
              <a:extLst>
                <a:ext uri="{FF2B5EF4-FFF2-40B4-BE49-F238E27FC236}">
                  <a16:creationId xmlns:a16="http://schemas.microsoft.com/office/drawing/2014/main" id="{B6530CF4-83CB-3E41-A06B-64B076C637DD}"/>
                </a:ext>
              </a:extLst>
            </p:cNvPr>
            <p:cNvSpPr txBox="1"/>
            <p:nvPr/>
          </p:nvSpPr>
          <p:spPr>
            <a:xfrm>
              <a:off x="2460668" y="3407051"/>
              <a:ext cx="10442575" cy="2697533"/>
            </a:xfrm>
            <a:prstGeom prst="rect">
              <a:avLst/>
            </a:prstGeom>
            <a:noFill/>
          </p:spPr>
          <p:txBody>
            <a:bodyPr wrap="square" rtlCol="0">
              <a:spAutoFit/>
            </a:bodyPr>
            <a:lstStyle/>
            <a:p>
              <a:pPr algn="ctr">
                <a:lnSpc>
                  <a:spcPts val="4080"/>
                </a:lnSpc>
              </a:pPr>
              <a:r>
                <a:rPr lang="en-US" sz="2800" dirty="0">
                  <a:solidFill>
                    <a:schemeClr val="tx1">
                      <a:lumMod val="50000"/>
                      <a:lumOff val="50000"/>
                    </a:schemeClr>
                  </a:solidFill>
                  <a:latin typeface="Poppins Light" pitchFamily="2" charset="77"/>
                  <a:ea typeface="Lato Light" panose="020F0502020204030203" pitchFamily="34" charset="0"/>
                  <a:cs typeface="Poppins Light" pitchFamily="2" charset="77"/>
                </a:rPr>
                <a:t>We offer small businesses a complete array of online marketing solutions to fit any budget! Our search engine optimization strategies have proven successful at helping small businesses win more customers, increase website traffic, and boost their rankings on search engines. </a:t>
              </a:r>
            </a:p>
          </p:txBody>
        </p:sp>
      </p:grpSp>
    </p:spTree>
    <p:extLst>
      <p:ext uri="{BB962C8B-B14F-4D97-AF65-F5344CB8AC3E}">
        <p14:creationId xmlns:p14="http://schemas.microsoft.com/office/powerpoint/2010/main" val="418676037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BEC2D444-7F96-0640-A882-0E2A8E85C1BD}"/>
              </a:ext>
            </a:extLst>
          </p:cNvPr>
          <p:cNvSpPr/>
          <p:nvPr/>
        </p:nvSpPr>
        <p:spPr>
          <a:xfrm>
            <a:off x="9129712" y="9612312"/>
            <a:ext cx="6118225" cy="4103688"/>
          </a:xfrm>
          <a:prstGeom prst="rect">
            <a:avLst/>
          </a:prstGeom>
          <a:gradFill>
            <a:gsLst>
              <a:gs pos="100000">
                <a:schemeClr val="accent4"/>
              </a:gs>
              <a:gs pos="0">
                <a:schemeClr val="accent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2" name="Rectangle 31">
            <a:extLst>
              <a:ext uri="{FF2B5EF4-FFF2-40B4-BE49-F238E27FC236}">
                <a16:creationId xmlns:a16="http://schemas.microsoft.com/office/drawing/2014/main" id="{C2D2BA58-4434-1146-AF70-EDF379784E90}"/>
              </a:ext>
            </a:extLst>
          </p:cNvPr>
          <p:cNvSpPr/>
          <p:nvPr/>
        </p:nvSpPr>
        <p:spPr>
          <a:xfrm>
            <a:off x="10377123" y="10342350"/>
            <a:ext cx="3623402" cy="2400657"/>
          </a:xfrm>
          <a:prstGeom prst="rect">
            <a:avLst/>
          </a:prstGeom>
        </p:spPr>
        <p:txBody>
          <a:bodyPr wrap="square">
            <a:spAutoFit/>
          </a:bodyPr>
          <a:lstStyle/>
          <a:p>
            <a:pPr algn="ctr"/>
            <a:r>
              <a:rPr lang="en-US" sz="15000" dirty="0">
                <a:solidFill>
                  <a:schemeClr val="bg1"/>
                </a:solidFill>
                <a:latin typeface="Poppins Medium" pitchFamily="2" charset="77"/>
                <a:ea typeface="Lato" panose="020F0502020204030203" pitchFamily="34" charset="0"/>
                <a:cs typeface="Poppins Medium" pitchFamily="2" charset="77"/>
              </a:rPr>
              <a:t>O</a:t>
            </a:r>
          </a:p>
        </p:txBody>
      </p:sp>
      <p:grpSp>
        <p:nvGrpSpPr>
          <p:cNvPr id="5" name="Group 4">
            <a:extLst>
              <a:ext uri="{FF2B5EF4-FFF2-40B4-BE49-F238E27FC236}">
                <a16:creationId xmlns:a16="http://schemas.microsoft.com/office/drawing/2014/main" id="{E3CE86AB-2724-3C47-9358-FD7C00C66BB1}"/>
              </a:ext>
            </a:extLst>
          </p:cNvPr>
          <p:cNvGrpSpPr/>
          <p:nvPr/>
        </p:nvGrpSpPr>
        <p:grpSpPr>
          <a:xfrm>
            <a:off x="6746585" y="3828812"/>
            <a:ext cx="10884479" cy="3817521"/>
            <a:chOff x="2460668" y="2287063"/>
            <a:chExt cx="10884479" cy="3817521"/>
          </a:xfrm>
        </p:grpSpPr>
        <p:sp>
          <p:nvSpPr>
            <p:cNvPr id="15" name="TextBox 14">
              <a:extLst>
                <a:ext uri="{FF2B5EF4-FFF2-40B4-BE49-F238E27FC236}">
                  <a16:creationId xmlns:a16="http://schemas.microsoft.com/office/drawing/2014/main" id="{F00E4358-1FCE-4949-A56A-C8E689243B6F}"/>
                </a:ext>
              </a:extLst>
            </p:cNvPr>
            <p:cNvSpPr txBox="1"/>
            <p:nvPr/>
          </p:nvSpPr>
          <p:spPr>
            <a:xfrm>
              <a:off x="2460671" y="2287063"/>
              <a:ext cx="10884476" cy="1015663"/>
            </a:xfrm>
            <a:prstGeom prst="rect">
              <a:avLst/>
            </a:prstGeom>
            <a:noFill/>
            <a:ln>
              <a:noFill/>
            </a:ln>
          </p:spPr>
          <p:txBody>
            <a:bodyPr wrap="square" rtlCol="0">
              <a:spAutoFit/>
            </a:bodyPr>
            <a:lstStyle/>
            <a:p>
              <a:pPr algn="ctr"/>
              <a:r>
                <a:rPr lang="en-US" sz="6000" dirty="0">
                  <a:latin typeface="Montserrat" pitchFamily="2" charset="77"/>
                  <a:ea typeface="Roboto Medium" panose="02000000000000000000" pitchFamily="2" charset="0"/>
                  <a:cs typeface="Poppins Medium" pitchFamily="2" charset="77"/>
                </a:rPr>
                <a:t>Opportunities</a:t>
              </a:r>
            </a:p>
          </p:txBody>
        </p:sp>
        <p:sp>
          <p:nvSpPr>
            <p:cNvPr id="17" name="TextBox 16">
              <a:extLst>
                <a:ext uri="{FF2B5EF4-FFF2-40B4-BE49-F238E27FC236}">
                  <a16:creationId xmlns:a16="http://schemas.microsoft.com/office/drawing/2014/main" id="{B6530CF4-83CB-3E41-A06B-64B076C637DD}"/>
                </a:ext>
              </a:extLst>
            </p:cNvPr>
            <p:cNvSpPr txBox="1"/>
            <p:nvPr/>
          </p:nvSpPr>
          <p:spPr>
            <a:xfrm>
              <a:off x="2460668" y="3407051"/>
              <a:ext cx="10442575" cy="2697533"/>
            </a:xfrm>
            <a:prstGeom prst="rect">
              <a:avLst/>
            </a:prstGeom>
            <a:noFill/>
          </p:spPr>
          <p:txBody>
            <a:bodyPr wrap="square" rtlCol="0">
              <a:spAutoFit/>
            </a:bodyPr>
            <a:lstStyle/>
            <a:p>
              <a:pPr algn="ctr">
                <a:lnSpc>
                  <a:spcPts val="4080"/>
                </a:lnSpc>
              </a:pPr>
              <a:r>
                <a:rPr lang="en-US" sz="2800" dirty="0">
                  <a:solidFill>
                    <a:schemeClr val="tx1">
                      <a:lumMod val="50000"/>
                      <a:lumOff val="50000"/>
                    </a:schemeClr>
                  </a:solidFill>
                  <a:latin typeface="Poppins Light" pitchFamily="2" charset="77"/>
                  <a:ea typeface="Lato Light" panose="020F0502020204030203" pitchFamily="34" charset="0"/>
                  <a:cs typeface="Poppins Light" pitchFamily="2" charset="77"/>
                </a:rPr>
                <a:t>We offer small businesses a complete array of online marketing solutions to fit any budget! Our search engine optimization strategies have proven successful at helping small businesses win more customers, increase website traffic, and boost their rankings on search engines. </a:t>
              </a:r>
            </a:p>
          </p:txBody>
        </p:sp>
      </p:grpSp>
    </p:spTree>
    <p:extLst>
      <p:ext uri="{BB962C8B-B14F-4D97-AF65-F5344CB8AC3E}">
        <p14:creationId xmlns:p14="http://schemas.microsoft.com/office/powerpoint/2010/main" val="233112362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6DB9641B-DDA9-5F4C-82F6-1135175E5909}"/>
              </a:ext>
            </a:extLst>
          </p:cNvPr>
          <p:cNvSpPr/>
          <p:nvPr/>
        </p:nvSpPr>
        <p:spPr>
          <a:xfrm>
            <a:off x="9129712" y="0"/>
            <a:ext cx="6118225" cy="4103688"/>
          </a:xfrm>
          <a:prstGeom prst="rect">
            <a:avLst/>
          </a:prstGeom>
          <a:gradFill>
            <a:gsLst>
              <a:gs pos="100000">
                <a:schemeClr val="accent5"/>
              </a:gs>
              <a:gs pos="0">
                <a:schemeClr val="accent4"/>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2" name="Rectangle 31">
            <a:extLst>
              <a:ext uri="{FF2B5EF4-FFF2-40B4-BE49-F238E27FC236}">
                <a16:creationId xmlns:a16="http://schemas.microsoft.com/office/drawing/2014/main" id="{C2D2BA58-4434-1146-AF70-EDF379784E90}"/>
              </a:ext>
            </a:extLst>
          </p:cNvPr>
          <p:cNvSpPr/>
          <p:nvPr/>
        </p:nvSpPr>
        <p:spPr>
          <a:xfrm>
            <a:off x="10377123" y="1311736"/>
            <a:ext cx="3623402" cy="2400657"/>
          </a:xfrm>
          <a:prstGeom prst="rect">
            <a:avLst/>
          </a:prstGeom>
        </p:spPr>
        <p:txBody>
          <a:bodyPr wrap="square">
            <a:spAutoFit/>
          </a:bodyPr>
          <a:lstStyle/>
          <a:p>
            <a:pPr algn="ctr"/>
            <a:r>
              <a:rPr lang="en-US" sz="15000" dirty="0">
                <a:solidFill>
                  <a:schemeClr val="bg1"/>
                </a:solidFill>
                <a:latin typeface="Poppins Medium" pitchFamily="2" charset="77"/>
                <a:ea typeface="Lato" panose="020F0502020204030203" pitchFamily="34" charset="0"/>
                <a:cs typeface="Poppins Medium" pitchFamily="2" charset="77"/>
              </a:rPr>
              <a:t>T</a:t>
            </a:r>
          </a:p>
        </p:txBody>
      </p:sp>
      <p:grpSp>
        <p:nvGrpSpPr>
          <p:cNvPr id="5" name="Group 4">
            <a:extLst>
              <a:ext uri="{FF2B5EF4-FFF2-40B4-BE49-F238E27FC236}">
                <a16:creationId xmlns:a16="http://schemas.microsoft.com/office/drawing/2014/main" id="{E3CE86AB-2724-3C47-9358-FD7C00C66BB1}"/>
              </a:ext>
            </a:extLst>
          </p:cNvPr>
          <p:cNvGrpSpPr/>
          <p:nvPr/>
        </p:nvGrpSpPr>
        <p:grpSpPr>
          <a:xfrm>
            <a:off x="6746585" y="7175457"/>
            <a:ext cx="10884479" cy="3817521"/>
            <a:chOff x="2460668" y="2287063"/>
            <a:chExt cx="10884479" cy="3817521"/>
          </a:xfrm>
        </p:grpSpPr>
        <p:sp>
          <p:nvSpPr>
            <p:cNvPr id="15" name="TextBox 14">
              <a:extLst>
                <a:ext uri="{FF2B5EF4-FFF2-40B4-BE49-F238E27FC236}">
                  <a16:creationId xmlns:a16="http://schemas.microsoft.com/office/drawing/2014/main" id="{F00E4358-1FCE-4949-A56A-C8E689243B6F}"/>
                </a:ext>
              </a:extLst>
            </p:cNvPr>
            <p:cNvSpPr txBox="1"/>
            <p:nvPr/>
          </p:nvSpPr>
          <p:spPr>
            <a:xfrm>
              <a:off x="2460671" y="2287063"/>
              <a:ext cx="10884476" cy="1015663"/>
            </a:xfrm>
            <a:prstGeom prst="rect">
              <a:avLst/>
            </a:prstGeom>
            <a:noFill/>
            <a:ln>
              <a:noFill/>
            </a:ln>
          </p:spPr>
          <p:txBody>
            <a:bodyPr wrap="square" rtlCol="0">
              <a:spAutoFit/>
            </a:bodyPr>
            <a:lstStyle/>
            <a:p>
              <a:pPr algn="ctr"/>
              <a:r>
                <a:rPr lang="en-US" sz="6000" dirty="0">
                  <a:latin typeface="Montserrat" pitchFamily="2" charset="77"/>
                  <a:ea typeface="Roboto Medium" panose="02000000000000000000" pitchFamily="2" charset="0"/>
                  <a:cs typeface="Poppins Medium" pitchFamily="2" charset="77"/>
                </a:rPr>
                <a:t>Threats</a:t>
              </a:r>
            </a:p>
          </p:txBody>
        </p:sp>
        <p:sp>
          <p:nvSpPr>
            <p:cNvPr id="17" name="TextBox 16">
              <a:extLst>
                <a:ext uri="{FF2B5EF4-FFF2-40B4-BE49-F238E27FC236}">
                  <a16:creationId xmlns:a16="http://schemas.microsoft.com/office/drawing/2014/main" id="{B6530CF4-83CB-3E41-A06B-64B076C637DD}"/>
                </a:ext>
              </a:extLst>
            </p:cNvPr>
            <p:cNvSpPr txBox="1"/>
            <p:nvPr/>
          </p:nvSpPr>
          <p:spPr>
            <a:xfrm>
              <a:off x="2460668" y="3407051"/>
              <a:ext cx="10442575" cy="2697533"/>
            </a:xfrm>
            <a:prstGeom prst="rect">
              <a:avLst/>
            </a:prstGeom>
            <a:noFill/>
          </p:spPr>
          <p:txBody>
            <a:bodyPr wrap="square" rtlCol="0">
              <a:spAutoFit/>
            </a:bodyPr>
            <a:lstStyle/>
            <a:p>
              <a:pPr algn="ctr">
                <a:lnSpc>
                  <a:spcPts val="4080"/>
                </a:lnSpc>
              </a:pPr>
              <a:r>
                <a:rPr lang="en-US" sz="2800" dirty="0">
                  <a:solidFill>
                    <a:schemeClr val="tx1">
                      <a:lumMod val="50000"/>
                      <a:lumOff val="50000"/>
                    </a:schemeClr>
                  </a:solidFill>
                  <a:latin typeface="Poppins Light" pitchFamily="2" charset="77"/>
                  <a:ea typeface="Lato Light" panose="020F0502020204030203" pitchFamily="34" charset="0"/>
                  <a:cs typeface="Poppins Light" pitchFamily="2" charset="77"/>
                </a:rPr>
                <a:t>We offer small businesses a complete array of online marketing solutions to fit any budget! Our search engine optimization strategies have proven successful at helping small businesses win more customers, increase website traffic, and boost their rankings on search engines. </a:t>
              </a:r>
            </a:p>
          </p:txBody>
        </p:sp>
      </p:grpSp>
    </p:spTree>
    <p:extLst>
      <p:ext uri="{BB962C8B-B14F-4D97-AF65-F5344CB8AC3E}">
        <p14:creationId xmlns:p14="http://schemas.microsoft.com/office/powerpoint/2010/main" val="162521088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ángulo 35">
            <a:extLst>
              <a:ext uri="{FF2B5EF4-FFF2-40B4-BE49-F238E27FC236}">
                <a16:creationId xmlns:a16="http://schemas.microsoft.com/office/drawing/2014/main" id="{78ACFAC9-198B-3D44-A0AD-75BF3D3CA25E}"/>
              </a:ext>
            </a:extLst>
          </p:cNvPr>
          <p:cNvSpPr/>
          <p:nvPr/>
        </p:nvSpPr>
        <p:spPr>
          <a:xfrm>
            <a:off x="12188825" y="2182341"/>
            <a:ext cx="12188825" cy="32172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7" name="Rectángulo 36">
            <a:extLst>
              <a:ext uri="{FF2B5EF4-FFF2-40B4-BE49-F238E27FC236}">
                <a16:creationId xmlns:a16="http://schemas.microsoft.com/office/drawing/2014/main" id="{95D0A780-09A0-324A-B04A-AE68B10D455C}"/>
              </a:ext>
            </a:extLst>
          </p:cNvPr>
          <p:cNvSpPr/>
          <p:nvPr/>
        </p:nvSpPr>
        <p:spPr>
          <a:xfrm>
            <a:off x="12188825" y="5399568"/>
            <a:ext cx="12188825" cy="32172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8" name="Rectángulo 37">
            <a:extLst>
              <a:ext uri="{FF2B5EF4-FFF2-40B4-BE49-F238E27FC236}">
                <a16:creationId xmlns:a16="http://schemas.microsoft.com/office/drawing/2014/main" id="{A0C8C2E6-FE1F-794A-8604-C8498DE35221}"/>
              </a:ext>
            </a:extLst>
          </p:cNvPr>
          <p:cNvSpPr/>
          <p:nvPr/>
        </p:nvSpPr>
        <p:spPr>
          <a:xfrm>
            <a:off x="12188824" y="8618972"/>
            <a:ext cx="12188825" cy="321722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5" name="Rectángulo 34">
            <a:extLst>
              <a:ext uri="{FF2B5EF4-FFF2-40B4-BE49-F238E27FC236}">
                <a16:creationId xmlns:a16="http://schemas.microsoft.com/office/drawing/2014/main" id="{9C50701C-55E2-EB48-874C-B96ACF02FBC5}"/>
              </a:ext>
            </a:extLst>
          </p:cNvPr>
          <p:cNvSpPr/>
          <p:nvPr/>
        </p:nvSpPr>
        <p:spPr>
          <a:xfrm rot="16200000">
            <a:off x="-2347242" y="2344539"/>
            <a:ext cx="13715999" cy="911787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97" name="Group 96">
            <a:extLst>
              <a:ext uri="{FF2B5EF4-FFF2-40B4-BE49-F238E27FC236}">
                <a16:creationId xmlns:a16="http://schemas.microsoft.com/office/drawing/2014/main" id="{D9E758E4-A8DA-744A-A756-BDEEAD052918}"/>
              </a:ext>
            </a:extLst>
          </p:cNvPr>
          <p:cNvGrpSpPr/>
          <p:nvPr/>
        </p:nvGrpSpPr>
        <p:grpSpPr>
          <a:xfrm>
            <a:off x="13138099" y="3255512"/>
            <a:ext cx="787535" cy="787534"/>
            <a:chOff x="5123329" y="2255652"/>
            <a:chExt cx="1078109" cy="1078108"/>
          </a:xfrm>
          <a:solidFill>
            <a:schemeClr val="bg1"/>
          </a:solidFill>
        </p:grpSpPr>
        <p:sp>
          <p:nvSpPr>
            <p:cNvPr id="98" name="Freeform 97">
              <a:extLst>
                <a:ext uri="{FF2B5EF4-FFF2-40B4-BE49-F238E27FC236}">
                  <a16:creationId xmlns:a16="http://schemas.microsoft.com/office/drawing/2014/main" id="{CCE4157B-4395-7746-B9D6-710C93A15BDE}"/>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chemeClr val="bg1"/>
                </a:solidFill>
              </a:endParaRPr>
            </a:p>
          </p:txBody>
        </p:sp>
        <p:sp>
          <p:nvSpPr>
            <p:cNvPr id="99" name="Freeform 98">
              <a:extLst>
                <a:ext uri="{FF2B5EF4-FFF2-40B4-BE49-F238E27FC236}">
                  <a16:creationId xmlns:a16="http://schemas.microsoft.com/office/drawing/2014/main" id="{A4C14B90-A258-BA42-9E0E-347C20C6F655}"/>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chemeClr val="bg1"/>
                </a:solidFill>
              </a:endParaRPr>
            </a:p>
          </p:txBody>
        </p:sp>
        <p:sp>
          <p:nvSpPr>
            <p:cNvPr id="100" name="Freeform 99">
              <a:extLst>
                <a:ext uri="{FF2B5EF4-FFF2-40B4-BE49-F238E27FC236}">
                  <a16:creationId xmlns:a16="http://schemas.microsoft.com/office/drawing/2014/main" id="{AC1247C0-75B9-5A43-BD5C-AFE561F31BE3}"/>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chemeClr val="bg1"/>
                </a:solidFill>
              </a:endParaRPr>
            </a:p>
          </p:txBody>
        </p:sp>
      </p:grpSp>
      <p:sp>
        <p:nvSpPr>
          <p:cNvPr id="101" name="TextBox 100">
            <a:extLst>
              <a:ext uri="{FF2B5EF4-FFF2-40B4-BE49-F238E27FC236}">
                <a16:creationId xmlns:a16="http://schemas.microsoft.com/office/drawing/2014/main" id="{188C369C-0DD6-854F-8C7E-97785520F8EC}"/>
              </a:ext>
            </a:extLst>
          </p:cNvPr>
          <p:cNvSpPr txBox="1"/>
          <p:nvPr/>
        </p:nvSpPr>
        <p:spPr>
          <a:xfrm>
            <a:off x="14589676" y="3074815"/>
            <a:ext cx="4206880" cy="1143455"/>
          </a:xfrm>
          <a:prstGeom prst="rect">
            <a:avLst/>
          </a:prstGeom>
          <a:noFill/>
        </p:spPr>
        <p:txBody>
          <a:bodyPr wrap="square" rtlCol="0">
            <a:spAutoFit/>
          </a:bodyPr>
          <a:lstStyle/>
          <a:p>
            <a:pPr>
              <a:lnSpc>
                <a:spcPts val="4299"/>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dirty="0">
              <a:solidFill>
                <a:schemeClr val="bg1"/>
              </a:solidFill>
              <a:latin typeface="Roboto Light" panose="02000000000000000000" pitchFamily="2" charset="0"/>
              <a:ea typeface="Roboto Light" panose="02000000000000000000" pitchFamily="2" charset="0"/>
              <a:cs typeface="Lato Light" panose="020F0502020204030203" pitchFamily="34" charset="0"/>
            </a:endParaRPr>
          </a:p>
        </p:txBody>
      </p:sp>
      <p:grpSp>
        <p:nvGrpSpPr>
          <p:cNvPr id="90" name="Group 89">
            <a:extLst>
              <a:ext uri="{FF2B5EF4-FFF2-40B4-BE49-F238E27FC236}">
                <a16:creationId xmlns:a16="http://schemas.microsoft.com/office/drawing/2014/main" id="{B11938A3-4057-A145-BACE-23F0914CE08E}"/>
              </a:ext>
            </a:extLst>
          </p:cNvPr>
          <p:cNvGrpSpPr/>
          <p:nvPr/>
        </p:nvGrpSpPr>
        <p:grpSpPr>
          <a:xfrm>
            <a:off x="13138099" y="9990013"/>
            <a:ext cx="787535" cy="735577"/>
            <a:chOff x="8657130" y="2323034"/>
            <a:chExt cx="1078109" cy="1006982"/>
          </a:xfrm>
          <a:solidFill>
            <a:schemeClr val="bg1"/>
          </a:solidFill>
        </p:grpSpPr>
        <p:sp>
          <p:nvSpPr>
            <p:cNvPr id="91" name="Freeform 90">
              <a:extLst>
                <a:ext uri="{FF2B5EF4-FFF2-40B4-BE49-F238E27FC236}">
                  <a16:creationId xmlns:a16="http://schemas.microsoft.com/office/drawing/2014/main" id="{4DDB6EB2-4F51-184B-8D52-EB8A0013F64C}"/>
                </a:ext>
              </a:extLst>
            </p:cNvPr>
            <p:cNvSpPr>
              <a:spLocks noChangeArrowheads="1"/>
            </p:cNvSpPr>
            <p:nvPr/>
          </p:nvSpPr>
          <p:spPr bwMode="auto">
            <a:xfrm>
              <a:off x="8657130" y="2323034"/>
              <a:ext cx="1078109" cy="1006982"/>
            </a:xfrm>
            <a:custGeom>
              <a:avLst/>
              <a:gdLst>
                <a:gd name="T0" fmla="*/ 228239 w 1268"/>
                <a:gd name="T1" fmla="*/ 347237 h 1188"/>
                <a:gd name="T2" fmla="*/ 228239 w 1268"/>
                <a:gd name="T3" fmla="*/ 347237 h 1188"/>
                <a:gd name="T4" fmla="*/ 198673 w 1268"/>
                <a:gd name="T5" fmla="*/ 345440 h 1188"/>
                <a:gd name="T6" fmla="*/ 198673 w 1268"/>
                <a:gd name="T7" fmla="*/ 345440 h 1188"/>
                <a:gd name="T8" fmla="*/ 183890 w 1268"/>
                <a:gd name="T9" fmla="*/ 350832 h 1188"/>
                <a:gd name="T10" fmla="*/ 183890 w 1268"/>
                <a:gd name="T11" fmla="*/ 350832 h 1188"/>
                <a:gd name="T12" fmla="*/ 119709 w 1268"/>
                <a:gd name="T13" fmla="*/ 389294 h 1188"/>
                <a:gd name="T14" fmla="*/ 119709 w 1268"/>
                <a:gd name="T15" fmla="*/ 389294 h 1188"/>
                <a:gd name="T16" fmla="*/ 72835 w 1268"/>
                <a:gd name="T17" fmla="*/ 398280 h 1188"/>
                <a:gd name="T18" fmla="*/ 72835 w 1268"/>
                <a:gd name="T19" fmla="*/ 398280 h 1188"/>
                <a:gd name="T20" fmla="*/ 90503 w 1268"/>
                <a:gd name="T21" fmla="*/ 380307 h 1188"/>
                <a:gd name="T22" fmla="*/ 90503 w 1268"/>
                <a:gd name="T23" fmla="*/ 380307 h 1188"/>
                <a:gd name="T24" fmla="*/ 107449 w 1268"/>
                <a:gd name="T25" fmla="*/ 333937 h 1188"/>
                <a:gd name="T26" fmla="*/ 107449 w 1268"/>
                <a:gd name="T27" fmla="*/ 333937 h 1188"/>
                <a:gd name="T28" fmla="*/ 106368 w 1268"/>
                <a:gd name="T29" fmla="*/ 322435 h 1188"/>
                <a:gd name="T30" fmla="*/ 106368 w 1268"/>
                <a:gd name="T31" fmla="*/ 322435 h 1188"/>
                <a:gd name="T32" fmla="*/ 98796 w 1268"/>
                <a:gd name="T33" fmla="*/ 309494 h 1188"/>
                <a:gd name="T34" fmla="*/ 98796 w 1268"/>
                <a:gd name="T35" fmla="*/ 309494 h 1188"/>
                <a:gd name="T36" fmla="*/ 26682 w 1268"/>
                <a:gd name="T37" fmla="*/ 186559 h 1188"/>
                <a:gd name="T38" fmla="*/ 26682 w 1268"/>
                <a:gd name="T39" fmla="*/ 186559 h 1188"/>
                <a:gd name="T40" fmla="*/ 228239 w 1268"/>
                <a:gd name="T41" fmla="*/ 26600 h 1188"/>
                <a:gd name="T42" fmla="*/ 228239 w 1268"/>
                <a:gd name="T43" fmla="*/ 26600 h 1188"/>
                <a:gd name="T44" fmla="*/ 429797 w 1268"/>
                <a:gd name="T45" fmla="*/ 186559 h 1188"/>
                <a:gd name="T46" fmla="*/ 429797 w 1268"/>
                <a:gd name="T47" fmla="*/ 186559 h 1188"/>
                <a:gd name="T48" fmla="*/ 228239 w 1268"/>
                <a:gd name="T49" fmla="*/ 347237 h 1188"/>
                <a:gd name="T50" fmla="*/ 388692 w 1268"/>
                <a:gd name="T51" fmla="*/ 53559 h 1188"/>
                <a:gd name="T52" fmla="*/ 388692 w 1268"/>
                <a:gd name="T53" fmla="*/ 53559 h 1188"/>
                <a:gd name="T54" fmla="*/ 228239 w 1268"/>
                <a:gd name="T55" fmla="*/ 0 h 1188"/>
                <a:gd name="T56" fmla="*/ 228239 w 1268"/>
                <a:gd name="T57" fmla="*/ 0 h 1188"/>
                <a:gd name="T58" fmla="*/ 67787 w 1268"/>
                <a:gd name="T59" fmla="*/ 53559 h 1188"/>
                <a:gd name="T60" fmla="*/ 67787 w 1268"/>
                <a:gd name="T61" fmla="*/ 53559 h 1188"/>
                <a:gd name="T62" fmla="*/ 0 w 1268"/>
                <a:gd name="T63" fmla="*/ 186559 h 1188"/>
                <a:gd name="T64" fmla="*/ 0 w 1268"/>
                <a:gd name="T65" fmla="*/ 186559 h 1188"/>
                <a:gd name="T66" fmla="*/ 80046 w 1268"/>
                <a:gd name="T67" fmla="*/ 329264 h 1188"/>
                <a:gd name="T68" fmla="*/ 80046 w 1268"/>
                <a:gd name="T69" fmla="*/ 329264 h 1188"/>
                <a:gd name="T70" fmla="*/ 80407 w 1268"/>
                <a:gd name="T71" fmla="*/ 333937 h 1188"/>
                <a:gd name="T72" fmla="*/ 80407 w 1268"/>
                <a:gd name="T73" fmla="*/ 333937 h 1188"/>
                <a:gd name="T74" fmla="*/ 38941 w 1268"/>
                <a:gd name="T75" fmla="*/ 388934 h 1188"/>
                <a:gd name="T76" fmla="*/ 38941 w 1268"/>
                <a:gd name="T77" fmla="*/ 388934 h 1188"/>
                <a:gd name="T78" fmla="*/ 28485 w 1268"/>
                <a:gd name="T79" fmla="*/ 406548 h 1188"/>
                <a:gd name="T80" fmla="*/ 28485 w 1268"/>
                <a:gd name="T81" fmla="*/ 406548 h 1188"/>
                <a:gd name="T82" fmla="*/ 34615 w 1268"/>
                <a:gd name="T83" fmla="*/ 421286 h 1188"/>
                <a:gd name="T84" fmla="*/ 34615 w 1268"/>
                <a:gd name="T85" fmla="*/ 421286 h 1188"/>
                <a:gd name="T86" fmla="*/ 48677 w 1268"/>
                <a:gd name="T87" fmla="*/ 426678 h 1188"/>
                <a:gd name="T88" fmla="*/ 48677 w 1268"/>
                <a:gd name="T89" fmla="*/ 426678 h 1188"/>
                <a:gd name="T90" fmla="*/ 49758 w 1268"/>
                <a:gd name="T91" fmla="*/ 426678 h 1188"/>
                <a:gd name="T92" fmla="*/ 49758 w 1268"/>
                <a:gd name="T93" fmla="*/ 426678 h 1188"/>
                <a:gd name="T94" fmla="*/ 199755 w 1268"/>
                <a:gd name="T95" fmla="*/ 372399 h 1188"/>
                <a:gd name="T96" fmla="*/ 199755 w 1268"/>
                <a:gd name="T97" fmla="*/ 372399 h 1188"/>
                <a:gd name="T98" fmla="*/ 228239 w 1268"/>
                <a:gd name="T99" fmla="*/ 374197 h 1188"/>
                <a:gd name="T100" fmla="*/ 228239 w 1268"/>
                <a:gd name="T101" fmla="*/ 374197 h 1188"/>
                <a:gd name="T102" fmla="*/ 388692 w 1268"/>
                <a:gd name="T103" fmla="*/ 320278 h 1188"/>
                <a:gd name="T104" fmla="*/ 388692 w 1268"/>
                <a:gd name="T105" fmla="*/ 320278 h 1188"/>
                <a:gd name="T106" fmla="*/ 456839 w 1268"/>
                <a:gd name="T107" fmla="*/ 186559 h 1188"/>
                <a:gd name="T108" fmla="*/ 456839 w 1268"/>
                <a:gd name="T109" fmla="*/ 186559 h 1188"/>
                <a:gd name="T110" fmla="*/ 388692 w 1268"/>
                <a:gd name="T111" fmla="*/ 53559 h 11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188">
                  <a:moveTo>
                    <a:pt x="633" y="966"/>
                  </a:moveTo>
                  <a:lnTo>
                    <a:pt x="633" y="966"/>
                  </a:lnTo>
                  <a:cubicBezTo>
                    <a:pt x="606" y="966"/>
                    <a:pt x="577" y="965"/>
                    <a:pt x="551" y="961"/>
                  </a:cubicBezTo>
                  <a:cubicBezTo>
                    <a:pt x="535" y="959"/>
                    <a:pt x="522" y="965"/>
                    <a:pt x="510" y="976"/>
                  </a:cubicBezTo>
                  <a:cubicBezTo>
                    <a:pt x="458" y="1026"/>
                    <a:pt x="400" y="1062"/>
                    <a:pt x="332" y="1083"/>
                  </a:cubicBezTo>
                  <a:cubicBezTo>
                    <a:pt x="293" y="1095"/>
                    <a:pt x="251" y="1104"/>
                    <a:pt x="202" y="1108"/>
                  </a:cubicBezTo>
                  <a:cubicBezTo>
                    <a:pt x="221" y="1094"/>
                    <a:pt x="237" y="1076"/>
                    <a:pt x="251" y="1058"/>
                  </a:cubicBezTo>
                  <a:cubicBezTo>
                    <a:pt x="282" y="1018"/>
                    <a:pt x="298" y="974"/>
                    <a:pt x="298" y="929"/>
                  </a:cubicBezTo>
                  <a:cubicBezTo>
                    <a:pt x="298" y="917"/>
                    <a:pt x="296" y="907"/>
                    <a:pt x="295" y="897"/>
                  </a:cubicBezTo>
                  <a:cubicBezTo>
                    <a:pt x="293" y="882"/>
                    <a:pt x="286" y="870"/>
                    <a:pt x="274" y="861"/>
                  </a:cubicBezTo>
                  <a:cubicBezTo>
                    <a:pt x="146" y="777"/>
                    <a:pt x="74" y="651"/>
                    <a:pt x="74" y="519"/>
                  </a:cubicBezTo>
                  <a:cubicBezTo>
                    <a:pt x="74" y="273"/>
                    <a:pt x="324" y="74"/>
                    <a:pt x="633" y="74"/>
                  </a:cubicBezTo>
                  <a:cubicBezTo>
                    <a:pt x="942" y="74"/>
                    <a:pt x="1192" y="273"/>
                    <a:pt x="1192" y="519"/>
                  </a:cubicBezTo>
                  <a:cubicBezTo>
                    <a:pt x="1192" y="766"/>
                    <a:pt x="942" y="966"/>
                    <a:pt x="633" y="966"/>
                  </a:cubicBezTo>
                  <a:close/>
                  <a:moveTo>
                    <a:pt x="1078" y="149"/>
                  </a:moveTo>
                  <a:lnTo>
                    <a:pt x="1078" y="149"/>
                  </a:lnTo>
                  <a:cubicBezTo>
                    <a:pt x="958" y="53"/>
                    <a:pt x="801" y="0"/>
                    <a:pt x="633" y="0"/>
                  </a:cubicBezTo>
                  <a:cubicBezTo>
                    <a:pt x="465" y="0"/>
                    <a:pt x="307" y="53"/>
                    <a:pt x="188" y="149"/>
                  </a:cubicBezTo>
                  <a:cubicBezTo>
                    <a:pt x="67" y="248"/>
                    <a:pt x="0" y="380"/>
                    <a:pt x="0" y="519"/>
                  </a:cubicBezTo>
                  <a:cubicBezTo>
                    <a:pt x="0" y="673"/>
                    <a:pt x="80" y="817"/>
                    <a:pt x="222" y="916"/>
                  </a:cubicBezTo>
                  <a:cubicBezTo>
                    <a:pt x="223" y="920"/>
                    <a:pt x="223" y="925"/>
                    <a:pt x="223" y="929"/>
                  </a:cubicBezTo>
                  <a:cubicBezTo>
                    <a:pt x="223" y="974"/>
                    <a:pt x="193" y="1038"/>
                    <a:pt x="108" y="1082"/>
                  </a:cubicBezTo>
                  <a:cubicBezTo>
                    <a:pt x="91" y="1092"/>
                    <a:pt x="79" y="1110"/>
                    <a:pt x="79" y="1131"/>
                  </a:cubicBezTo>
                  <a:cubicBezTo>
                    <a:pt x="79" y="1147"/>
                    <a:pt x="85" y="1162"/>
                    <a:pt x="96" y="1172"/>
                  </a:cubicBezTo>
                  <a:cubicBezTo>
                    <a:pt x="107" y="1183"/>
                    <a:pt x="120" y="1187"/>
                    <a:pt x="135" y="1187"/>
                  </a:cubicBezTo>
                  <a:cubicBezTo>
                    <a:pt x="137" y="1187"/>
                    <a:pt x="137" y="1187"/>
                    <a:pt x="138" y="1187"/>
                  </a:cubicBezTo>
                  <a:cubicBezTo>
                    <a:pt x="268" y="1183"/>
                    <a:pt x="419" y="1160"/>
                    <a:pt x="554" y="1036"/>
                  </a:cubicBezTo>
                  <a:cubicBezTo>
                    <a:pt x="579" y="1039"/>
                    <a:pt x="606" y="1041"/>
                    <a:pt x="633" y="1041"/>
                  </a:cubicBezTo>
                  <a:cubicBezTo>
                    <a:pt x="801" y="1041"/>
                    <a:pt x="959" y="987"/>
                    <a:pt x="1078" y="891"/>
                  </a:cubicBezTo>
                  <a:cubicBezTo>
                    <a:pt x="1199" y="792"/>
                    <a:pt x="1267" y="660"/>
                    <a:pt x="1267" y="519"/>
                  </a:cubicBezTo>
                  <a:cubicBezTo>
                    <a:pt x="1267" y="380"/>
                    <a:pt x="1199" y="248"/>
                    <a:pt x="1078" y="1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chemeClr val="bg1"/>
                </a:solidFill>
              </a:endParaRPr>
            </a:p>
          </p:txBody>
        </p:sp>
        <p:sp>
          <p:nvSpPr>
            <p:cNvPr id="94" name="Freeform 93">
              <a:extLst>
                <a:ext uri="{FF2B5EF4-FFF2-40B4-BE49-F238E27FC236}">
                  <a16:creationId xmlns:a16="http://schemas.microsoft.com/office/drawing/2014/main" id="{714A8899-78C6-B949-A79E-DC804E2FCA97}"/>
                </a:ext>
              </a:extLst>
            </p:cNvPr>
            <p:cNvSpPr>
              <a:spLocks noChangeArrowheads="1"/>
            </p:cNvSpPr>
            <p:nvPr/>
          </p:nvSpPr>
          <p:spPr bwMode="auto">
            <a:xfrm>
              <a:off x="8877993" y="2629995"/>
              <a:ext cx="640126" cy="325677"/>
            </a:xfrm>
            <a:custGeom>
              <a:avLst/>
              <a:gdLst>
                <a:gd name="T0" fmla="*/ 228144 w 752"/>
                <a:gd name="T1" fmla="*/ 111067 h 383"/>
                <a:gd name="T2" fmla="*/ 244388 w 752"/>
                <a:gd name="T3" fmla="*/ 95200 h 383"/>
                <a:gd name="T4" fmla="*/ 109740 w 752"/>
                <a:gd name="T5" fmla="*/ 111067 h 383"/>
                <a:gd name="T6" fmla="*/ 93857 w 752"/>
                <a:gd name="T7" fmla="*/ 95200 h 383"/>
                <a:gd name="T8" fmla="*/ 109740 w 752"/>
                <a:gd name="T9" fmla="*/ 111067 h 383"/>
                <a:gd name="T10" fmla="*/ 42596 w 752"/>
                <a:gd name="T11" fmla="*/ 27406 h 383"/>
                <a:gd name="T12" fmla="*/ 26352 w 752"/>
                <a:gd name="T13" fmla="*/ 42912 h 383"/>
                <a:gd name="T14" fmla="*/ 162083 w 752"/>
                <a:gd name="T15" fmla="*/ 27406 h 383"/>
                <a:gd name="T16" fmla="*/ 177244 w 752"/>
                <a:gd name="T17" fmla="*/ 42912 h 383"/>
                <a:gd name="T18" fmla="*/ 162083 w 752"/>
                <a:gd name="T19" fmla="*/ 27406 h 383"/>
                <a:gd name="T20" fmla="*/ 225617 w 752"/>
                <a:gd name="T21" fmla="*/ 68515 h 383"/>
                <a:gd name="T22" fmla="*/ 221285 w 752"/>
                <a:gd name="T23" fmla="*/ 68515 h 383"/>
                <a:gd name="T24" fmla="*/ 203597 w 752"/>
                <a:gd name="T25" fmla="*/ 50845 h 383"/>
                <a:gd name="T26" fmla="*/ 204679 w 752"/>
                <a:gd name="T27" fmla="*/ 24882 h 383"/>
                <a:gd name="T28" fmla="*/ 180132 w 752"/>
                <a:gd name="T29" fmla="*/ 0 h 383"/>
                <a:gd name="T30" fmla="*/ 159195 w 752"/>
                <a:gd name="T31" fmla="*/ 0 h 383"/>
                <a:gd name="T32" fmla="*/ 135009 w 752"/>
                <a:gd name="T33" fmla="*/ 45436 h 383"/>
                <a:gd name="T34" fmla="*/ 135731 w 752"/>
                <a:gd name="T35" fmla="*/ 51206 h 383"/>
                <a:gd name="T36" fmla="*/ 118043 w 752"/>
                <a:gd name="T37" fmla="*/ 68876 h 383"/>
                <a:gd name="T38" fmla="*/ 91330 w 752"/>
                <a:gd name="T39" fmla="*/ 68515 h 383"/>
                <a:gd name="T40" fmla="*/ 86637 w 752"/>
                <a:gd name="T41" fmla="*/ 68876 h 383"/>
                <a:gd name="T42" fmla="*/ 68948 w 752"/>
                <a:gd name="T43" fmla="*/ 51206 h 383"/>
                <a:gd name="T44" fmla="*/ 69309 w 752"/>
                <a:gd name="T45" fmla="*/ 24882 h 383"/>
                <a:gd name="T46" fmla="*/ 44762 w 752"/>
                <a:gd name="T47" fmla="*/ 0 h 383"/>
                <a:gd name="T48" fmla="*/ 23825 w 752"/>
                <a:gd name="T49" fmla="*/ 0 h 383"/>
                <a:gd name="T50" fmla="*/ 0 w 752"/>
                <a:gd name="T51" fmla="*/ 45436 h 383"/>
                <a:gd name="T52" fmla="*/ 23825 w 752"/>
                <a:gd name="T53" fmla="*/ 69597 h 383"/>
                <a:gd name="T54" fmla="*/ 44762 w 752"/>
                <a:gd name="T55" fmla="*/ 69597 h 383"/>
                <a:gd name="T56" fmla="*/ 67866 w 752"/>
                <a:gd name="T57" fmla="*/ 87988 h 383"/>
                <a:gd name="T58" fmla="*/ 67144 w 752"/>
                <a:gd name="T59" fmla="*/ 92315 h 383"/>
                <a:gd name="T60" fmla="*/ 67144 w 752"/>
                <a:gd name="T61" fmla="*/ 113230 h 383"/>
                <a:gd name="T62" fmla="*/ 112267 w 752"/>
                <a:gd name="T63" fmla="*/ 137751 h 383"/>
                <a:gd name="T64" fmla="*/ 136814 w 752"/>
                <a:gd name="T65" fmla="*/ 113230 h 383"/>
                <a:gd name="T66" fmla="*/ 136814 w 752"/>
                <a:gd name="T67" fmla="*/ 92315 h 383"/>
                <a:gd name="T68" fmla="*/ 155585 w 752"/>
                <a:gd name="T69" fmla="*/ 69597 h 383"/>
                <a:gd name="T70" fmla="*/ 159195 w 752"/>
                <a:gd name="T71" fmla="*/ 69597 h 383"/>
                <a:gd name="T72" fmla="*/ 180132 w 752"/>
                <a:gd name="T73" fmla="*/ 69597 h 383"/>
                <a:gd name="T74" fmla="*/ 202153 w 752"/>
                <a:gd name="T75" fmla="*/ 87267 h 383"/>
                <a:gd name="T76" fmla="*/ 201431 w 752"/>
                <a:gd name="T77" fmla="*/ 92315 h 383"/>
                <a:gd name="T78" fmla="*/ 201431 w 752"/>
                <a:gd name="T79" fmla="*/ 113230 h 383"/>
                <a:gd name="T80" fmla="*/ 246193 w 752"/>
                <a:gd name="T81" fmla="*/ 137751 h 383"/>
                <a:gd name="T82" fmla="*/ 271101 w 752"/>
                <a:gd name="T83" fmla="*/ 113230 h 383"/>
                <a:gd name="T84" fmla="*/ 271101 w 752"/>
                <a:gd name="T85" fmla="*/ 92315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383">
                  <a:moveTo>
                    <a:pt x="677" y="308"/>
                  </a:moveTo>
                  <a:lnTo>
                    <a:pt x="632" y="308"/>
                  </a:lnTo>
                  <a:lnTo>
                    <a:pt x="632" y="264"/>
                  </a:lnTo>
                  <a:lnTo>
                    <a:pt x="677" y="264"/>
                  </a:lnTo>
                  <a:lnTo>
                    <a:pt x="677" y="308"/>
                  </a:lnTo>
                  <a:close/>
                  <a:moveTo>
                    <a:pt x="304" y="308"/>
                  </a:moveTo>
                  <a:lnTo>
                    <a:pt x="260" y="308"/>
                  </a:lnTo>
                  <a:lnTo>
                    <a:pt x="260" y="264"/>
                  </a:lnTo>
                  <a:lnTo>
                    <a:pt x="304" y="264"/>
                  </a:lnTo>
                  <a:lnTo>
                    <a:pt x="304" y="308"/>
                  </a:lnTo>
                  <a:close/>
                  <a:moveTo>
                    <a:pt x="73" y="76"/>
                  </a:moveTo>
                  <a:lnTo>
                    <a:pt x="118" y="76"/>
                  </a:lnTo>
                  <a:lnTo>
                    <a:pt x="118" y="119"/>
                  </a:lnTo>
                  <a:lnTo>
                    <a:pt x="73" y="119"/>
                  </a:lnTo>
                  <a:lnTo>
                    <a:pt x="73" y="76"/>
                  </a:lnTo>
                  <a:close/>
                  <a:moveTo>
                    <a:pt x="449" y="76"/>
                  </a:moveTo>
                  <a:lnTo>
                    <a:pt x="491" y="76"/>
                  </a:lnTo>
                  <a:lnTo>
                    <a:pt x="491" y="119"/>
                  </a:lnTo>
                  <a:lnTo>
                    <a:pt x="449" y="119"/>
                  </a:lnTo>
                  <a:lnTo>
                    <a:pt x="449" y="76"/>
                  </a:lnTo>
                  <a:close/>
                  <a:moveTo>
                    <a:pt x="682" y="190"/>
                  </a:moveTo>
                  <a:lnTo>
                    <a:pt x="625" y="190"/>
                  </a:lnTo>
                  <a:cubicBezTo>
                    <a:pt x="622" y="190"/>
                    <a:pt x="617" y="190"/>
                    <a:pt x="613" y="190"/>
                  </a:cubicBezTo>
                  <a:lnTo>
                    <a:pt x="564" y="141"/>
                  </a:lnTo>
                  <a:cubicBezTo>
                    <a:pt x="565" y="137"/>
                    <a:pt x="567" y="132"/>
                    <a:pt x="567" y="126"/>
                  </a:cubicBezTo>
                  <a:lnTo>
                    <a:pt x="567" y="69"/>
                  </a:lnTo>
                  <a:cubicBezTo>
                    <a:pt x="567" y="32"/>
                    <a:pt x="536" y="0"/>
                    <a:pt x="499" y="0"/>
                  </a:cubicBezTo>
                  <a:lnTo>
                    <a:pt x="441" y="0"/>
                  </a:lnTo>
                  <a:cubicBezTo>
                    <a:pt x="404" y="0"/>
                    <a:pt x="374" y="32"/>
                    <a:pt x="374" y="69"/>
                  </a:cubicBezTo>
                  <a:lnTo>
                    <a:pt x="374" y="126"/>
                  </a:lnTo>
                  <a:cubicBezTo>
                    <a:pt x="374" y="132"/>
                    <a:pt x="374" y="137"/>
                    <a:pt x="376" y="142"/>
                  </a:cubicBezTo>
                  <a:lnTo>
                    <a:pt x="327" y="191"/>
                  </a:lnTo>
                  <a:cubicBezTo>
                    <a:pt x="323" y="190"/>
                    <a:pt x="317" y="190"/>
                    <a:pt x="311" y="190"/>
                  </a:cubicBezTo>
                  <a:lnTo>
                    <a:pt x="253" y="190"/>
                  </a:lnTo>
                  <a:cubicBezTo>
                    <a:pt x="248" y="190"/>
                    <a:pt x="244" y="190"/>
                    <a:pt x="240" y="191"/>
                  </a:cubicBezTo>
                  <a:lnTo>
                    <a:pt x="191" y="142"/>
                  </a:lnTo>
                  <a:cubicBezTo>
                    <a:pt x="191" y="137"/>
                    <a:pt x="192" y="132"/>
                    <a:pt x="192" y="126"/>
                  </a:cubicBezTo>
                  <a:lnTo>
                    <a:pt x="192" y="69"/>
                  </a:lnTo>
                  <a:cubicBezTo>
                    <a:pt x="192" y="32"/>
                    <a:pt x="161" y="0"/>
                    <a:pt x="124" y="0"/>
                  </a:cubicBezTo>
                  <a:lnTo>
                    <a:pt x="66" y="0"/>
                  </a:lnTo>
                  <a:cubicBezTo>
                    <a:pt x="29" y="0"/>
                    <a:pt x="0" y="32"/>
                    <a:pt x="0" y="69"/>
                  </a:cubicBezTo>
                  <a:lnTo>
                    <a:pt x="0" y="126"/>
                  </a:lnTo>
                  <a:cubicBezTo>
                    <a:pt x="0" y="163"/>
                    <a:pt x="29" y="193"/>
                    <a:pt x="66" y="193"/>
                  </a:cubicBezTo>
                  <a:lnTo>
                    <a:pt x="124" y="193"/>
                  </a:lnTo>
                  <a:cubicBezTo>
                    <a:pt x="129" y="193"/>
                    <a:pt x="132" y="193"/>
                    <a:pt x="136" y="193"/>
                  </a:cubicBezTo>
                  <a:lnTo>
                    <a:pt x="188" y="244"/>
                  </a:lnTo>
                  <a:cubicBezTo>
                    <a:pt x="186" y="248"/>
                    <a:pt x="186" y="252"/>
                    <a:pt x="186" y="256"/>
                  </a:cubicBezTo>
                  <a:lnTo>
                    <a:pt x="186" y="314"/>
                  </a:lnTo>
                  <a:cubicBezTo>
                    <a:pt x="186" y="351"/>
                    <a:pt x="216" y="382"/>
                    <a:pt x="253" y="382"/>
                  </a:cubicBezTo>
                  <a:lnTo>
                    <a:pt x="311" y="382"/>
                  </a:lnTo>
                  <a:cubicBezTo>
                    <a:pt x="348" y="382"/>
                    <a:pt x="379" y="351"/>
                    <a:pt x="379" y="314"/>
                  </a:cubicBezTo>
                  <a:lnTo>
                    <a:pt x="379" y="256"/>
                  </a:lnTo>
                  <a:cubicBezTo>
                    <a:pt x="379" y="253"/>
                    <a:pt x="377" y="249"/>
                    <a:pt x="377" y="246"/>
                  </a:cubicBezTo>
                  <a:lnTo>
                    <a:pt x="431" y="193"/>
                  </a:lnTo>
                  <a:cubicBezTo>
                    <a:pt x="434" y="193"/>
                    <a:pt x="438" y="193"/>
                    <a:pt x="441" y="193"/>
                  </a:cubicBezTo>
                  <a:lnTo>
                    <a:pt x="499" y="193"/>
                  </a:lnTo>
                  <a:cubicBezTo>
                    <a:pt x="503" y="193"/>
                    <a:pt x="506" y="193"/>
                    <a:pt x="511" y="193"/>
                  </a:cubicBezTo>
                  <a:lnTo>
                    <a:pt x="560" y="242"/>
                  </a:lnTo>
                  <a:cubicBezTo>
                    <a:pt x="558" y="246"/>
                    <a:pt x="558" y="252"/>
                    <a:pt x="558" y="256"/>
                  </a:cubicBezTo>
                  <a:lnTo>
                    <a:pt x="558" y="314"/>
                  </a:lnTo>
                  <a:cubicBezTo>
                    <a:pt x="558" y="351"/>
                    <a:pt x="588" y="382"/>
                    <a:pt x="625" y="382"/>
                  </a:cubicBezTo>
                  <a:lnTo>
                    <a:pt x="682" y="382"/>
                  </a:lnTo>
                  <a:cubicBezTo>
                    <a:pt x="721" y="382"/>
                    <a:pt x="751" y="351"/>
                    <a:pt x="751" y="314"/>
                  </a:cubicBezTo>
                  <a:lnTo>
                    <a:pt x="751" y="256"/>
                  </a:lnTo>
                  <a:cubicBezTo>
                    <a:pt x="751" y="219"/>
                    <a:pt x="721" y="190"/>
                    <a:pt x="682" y="19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chemeClr val="bg1"/>
                </a:solidFill>
              </a:endParaRPr>
            </a:p>
          </p:txBody>
        </p:sp>
      </p:grpSp>
      <p:sp>
        <p:nvSpPr>
          <p:cNvPr id="102" name="TextBox 101">
            <a:extLst>
              <a:ext uri="{FF2B5EF4-FFF2-40B4-BE49-F238E27FC236}">
                <a16:creationId xmlns:a16="http://schemas.microsoft.com/office/drawing/2014/main" id="{FA4BA5BE-7A01-004E-BA5A-25EB08478895}"/>
              </a:ext>
            </a:extLst>
          </p:cNvPr>
          <p:cNvSpPr txBox="1"/>
          <p:nvPr/>
        </p:nvSpPr>
        <p:spPr>
          <a:xfrm>
            <a:off x="14595270" y="9778939"/>
            <a:ext cx="4206880" cy="1143455"/>
          </a:xfrm>
          <a:prstGeom prst="rect">
            <a:avLst/>
          </a:prstGeom>
          <a:noFill/>
        </p:spPr>
        <p:txBody>
          <a:bodyPr wrap="square" rtlCol="0">
            <a:spAutoFit/>
          </a:bodyPr>
          <a:lstStyle/>
          <a:p>
            <a:pPr>
              <a:lnSpc>
                <a:spcPts val="4299"/>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dirty="0">
              <a:solidFill>
                <a:schemeClr val="bg1"/>
              </a:solidFill>
              <a:latin typeface="Roboto Light" panose="02000000000000000000" pitchFamily="2" charset="0"/>
              <a:ea typeface="Roboto Light" panose="02000000000000000000" pitchFamily="2" charset="0"/>
              <a:cs typeface="Lato Light" panose="020F0502020204030203" pitchFamily="34" charset="0"/>
            </a:endParaRPr>
          </a:p>
        </p:txBody>
      </p:sp>
      <p:grpSp>
        <p:nvGrpSpPr>
          <p:cNvPr id="77" name="Group 76">
            <a:extLst>
              <a:ext uri="{FF2B5EF4-FFF2-40B4-BE49-F238E27FC236}">
                <a16:creationId xmlns:a16="http://schemas.microsoft.com/office/drawing/2014/main" id="{AB0868C7-5FF8-334C-BD0C-1AEB9B2E7EAE}"/>
              </a:ext>
            </a:extLst>
          </p:cNvPr>
          <p:cNvGrpSpPr/>
          <p:nvPr/>
        </p:nvGrpSpPr>
        <p:grpSpPr>
          <a:xfrm>
            <a:off x="13189171" y="6718189"/>
            <a:ext cx="696579" cy="701417"/>
            <a:chOff x="5231890" y="4370690"/>
            <a:chExt cx="1078109" cy="1085596"/>
          </a:xfrm>
          <a:solidFill>
            <a:schemeClr val="bg1"/>
          </a:solidFill>
        </p:grpSpPr>
        <p:sp>
          <p:nvSpPr>
            <p:cNvPr id="78" name="Freeform 23">
              <a:extLst>
                <a:ext uri="{FF2B5EF4-FFF2-40B4-BE49-F238E27FC236}">
                  <a16:creationId xmlns:a16="http://schemas.microsoft.com/office/drawing/2014/main" id="{A58A4861-7FA5-5E4A-843E-44D63F0EEDEB}"/>
                </a:ext>
              </a:extLst>
            </p:cNvPr>
            <p:cNvSpPr>
              <a:spLocks noChangeArrowheads="1"/>
            </p:cNvSpPr>
            <p:nvPr/>
          </p:nvSpPr>
          <p:spPr bwMode="auto">
            <a:xfrm>
              <a:off x="5231890" y="4378177"/>
              <a:ext cx="1078109" cy="1078109"/>
            </a:xfrm>
            <a:custGeom>
              <a:avLst/>
              <a:gdLst>
                <a:gd name="T0" fmla="*/ 443509 w 1269"/>
                <a:gd name="T1" fmla="*/ 430157 h 1268"/>
                <a:gd name="T2" fmla="*/ 46477 w 1269"/>
                <a:gd name="T3" fmla="*/ 430157 h 1268"/>
                <a:gd name="T4" fmla="*/ 46477 w 1269"/>
                <a:gd name="T5" fmla="*/ 430157 h 1268"/>
                <a:gd name="T6" fmla="*/ 26661 w 1269"/>
                <a:gd name="T7" fmla="*/ 410326 h 1268"/>
                <a:gd name="T8" fmla="*/ 26661 w 1269"/>
                <a:gd name="T9" fmla="*/ 12980 h 1268"/>
                <a:gd name="T10" fmla="*/ 26661 w 1269"/>
                <a:gd name="T11" fmla="*/ 12980 h 1268"/>
                <a:gd name="T12" fmla="*/ 13330 w 1269"/>
                <a:gd name="T13" fmla="*/ 0 h 1268"/>
                <a:gd name="T14" fmla="*/ 13330 w 1269"/>
                <a:gd name="T15" fmla="*/ 0 h 1268"/>
                <a:gd name="T16" fmla="*/ 0 w 1269"/>
                <a:gd name="T17" fmla="*/ 12980 h 1268"/>
                <a:gd name="T18" fmla="*/ 0 w 1269"/>
                <a:gd name="T19" fmla="*/ 410326 h 1268"/>
                <a:gd name="T20" fmla="*/ 0 w 1269"/>
                <a:gd name="T21" fmla="*/ 410326 h 1268"/>
                <a:gd name="T22" fmla="*/ 46477 w 1269"/>
                <a:gd name="T23" fmla="*/ 456839 h 1268"/>
                <a:gd name="T24" fmla="*/ 443509 w 1269"/>
                <a:gd name="T25" fmla="*/ 456839 h 1268"/>
                <a:gd name="T26" fmla="*/ 443509 w 1269"/>
                <a:gd name="T27" fmla="*/ 456839 h 1268"/>
                <a:gd name="T28" fmla="*/ 456840 w 1269"/>
                <a:gd name="T29" fmla="*/ 443498 h 1268"/>
                <a:gd name="T30" fmla="*/ 456840 w 1269"/>
                <a:gd name="T31" fmla="*/ 443498 h 1268"/>
                <a:gd name="T32" fmla="*/ 443509 w 1269"/>
                <a:gd name="T33" fmla="*/ 430157 h 12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269" h="1268">
                  <a:moveTo>
                    <a:pt x="1231" y="1193"/>
                  </a:moveTo>
                  <a:lnTo>
                    <a:pt x="129" y="1193"/>
                  </a:lnTo>
                  <a:cubicBezTo>
                    <a:pt x="99" y="1193"/>
                    <a:pt x="74" y="1168"/>
                    <a:pt x="74" y="1138"/>
                  </a:cubicBezTo>
                  <a:lnTo>
                    <a:pt x="74" y="36"/>
                  </a:lnTo>
                  <a:cubicBezTo>
                    <a:pt x="74" y="16"/>
                    <a:pt x="58" y="0"/>
                    <a:pt x="37" y="0"/>
                  </a:cubicBezTo>
                  <a:cubicBezTo>
                    <a:pt x="16" y="0"/>
                    <a:pt x="0" y="16"/>
                    <a:pt x="0" y="36"/>
                  </a:cubicBezTo>
                  <a:lnTo>
                    <a:pt x="0" y="1138"/>
                  </a:lnTo>
                  <a:cubicBezTo>
                    <a:pt x="0" y="1209"/>
                    <a:pt x="58" y="1267"/>
                    <a:pt x="129" y="1267"/>
                  </a:cubicBezTo>
                  <a:lnTo>
                    <a:pt x="1231" y="1267"/>
                  </a:lnTo>
                  <a:cubicBezTo>
                    <a:pt x="1250" y="1267"/>
                    <a:pt x="1268" y="1251"/>
                    <a:pt x="1268" y="1230"/>
                  </a:cubicBezTo>
                  <a:cubicBezTo>
                    <a:pt x="1268" y="1209"/>
                    <a:pt x="1250" y="1193"/>
                    <a:pt x="1231" y="119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chemeClr val="bg1"/>
                </a:solidFill>
              </a:endParaRPr>
            </a:p>
          </p:txBody>
        </p:sp>
        <p:sp>
          <p:nvSpPr>
            <p:cNvPr id="79" name="Freeform 24">
              <a:extLst>
                <a:ext uri="{FF2B5EF4-FFF2-40B4-BE49-F238E27FC236}">
                  <a16:creationId xmlns:a16="http://schemas.microsoft.com/office/drawing/2014/main" id="{15570279-F6D1-2E4F-9BAE-F4D01ADAB63B}"/>
                </a:ext>
              </a:extLst>
            </p:cNvPr>
            <p:cNvSpPr>
              <a:spLocks noChangeArrowheads="1"/>
            </p:cNvSpPr>
            <p:nvPr/>
          </p:nvSpPr>
          <p:spPr bwMode="auto">
            <a:xfrm>
              <a:off x="6167748" y="4748778"/>
              <a:ext cx="63637" cy="576489"/>
            </a:xfrm>
            <a:custGeom>
              <a:avLst/>
              <a:gdLst>
                <a:gd name="T0" fmla="*/ 13314 w 75"/>
                <a:gd name="T1" fmla="*/ 244115 h 679"/>
                <a:gd name="T2" fmla="*/ 13314 w 75"/>
                <a:gd name="T3" fmla="*/ 244115 h 679"/>
                <a:gd name="T4" fmla="*/ 26627 w 75"/>
                <a:gd name="T5" fmla="*/ 230433 h 679"/>
                <a:gd name="T6" fmla="*/ 26627 w 75"/>
                <a:gd name="T7" fmla="*/ 13322 h 679"/>
                <a:gd name="T8" fmla="*/ 26627 w 75"/>
                <a:gd name="T9" fmla="*/ 13322 h 679"/>
                <a:gd name="T10" fmla="*/ 13314 w 75"/>
                <a:gd name="T11" fmla="*/ 0 h 679"/>
                <a:gd name="T12" fmla="*/ 13314 w 75"/>
                <a:gd name="T13" fmla="*/ 0 h 679"/>
                <a:gd name="T14" fmla="*/ 0 w 75"/>
                <a:gd name="T15" fmla="*/ 13322 h 679"/>
                <a:gd name="T16" fmla="*/ 0 w 75"/>
                <a:gd name="T17" fmla="*/ 230433 h 679"/>
                <a:gd name="T18" fmla="*/ 0 w 75"/>
                <a:gd name="T19" fmla="*/ 230433 h 679"/>
                <a:gd name="T20" fmla="*/ 13314 w 75"/>
                <a:gd name="T21" fmla="*/ 244115 h 6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679">
                  <a:moveTo>
                    <a:pt x="37" y="678"/>
                  </a:moveTo>
                  <a:lnTo>
                    <a:pt x="37" y="678"/>
                  </a:lnTo>
                  <a:cubicBezTo>
                    <a:pt x="58" y="678"/>
                    <a:pt x="74" y="661"/>
                    <a:pt x="74" y="640"/>
                  </a:cubicBezTo>
                  <a:lnTo>
                    <a:pt x="74" y="37"/>
                  </a:lnTo>
                  <a:cubicBezTo>
                    <a:pt x="74" y="16"/>
                    <a:pt x="58" y="0"/>
                    <a:pt x="37" y="0"/>
                  </a:cubicBezTo>
                  <a:cubicBezTo>
                    <a:pt x="16" y="0"/>
                    <a:pt x="0" y="16"/>
                    <a:pt x="0" y="37"/>
                  </a:cubicBezTo>
                  <a:lnTo>
                    <a:pt x="0" y="640"/>
                  </a:lnTo>
                  <a:cubicBezTo>
                    <a:pt x="0" y="661"/>
                    <a:pt x="16" y="678"/>
                    <a:pt x="37" y="6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chemeClr val="bg1"/>
                </a:solidFill>
              </a:endParaRPr>
            </a:p>
          </p:txBody>
        </p:sp>
        <p:sp>
          <p:nvSpPr>
            <p:cNvPr id="80" name="Freeform 25">
              <a:extLst>
                <a:ext uri="{FF2B5EF4-FFF2-40B4-BE49-F238E27FC236}">
                  <a16:creationId xmlns:a16="http://schemas.microsoft.com/office/drawing/2014/main" id="{2F177E59-0546-9D43-9817-7C7A7FFAAA9F}"/>
                </a:ext>
              </a:extLst>
            </p:cNvPr>
            <p:cNvSpPr>
              <a:spLocks noChangeArrowheads="1"/>
            </p:cNvSpPr>
            <p:nvPr/>
          </p:nvSpPr>
          <p:spPr bwMode="auto">
            <a:xfrm>
              <a:off x="6051700" y="4861081"/>
              <a:ext cx="63640" cy="464186"/>
            </a:xfrm>
            <a:custGeom>
              <a:avLst/>
              <a:gdLst>
                <a:gd name="T0" fmla="*/ 0 w 76"/>
                <a:gd name="T1" fmla="*/ 13340 h 546"/>
                <a:gd name="T2" fmla="*/ 0 w 76"/>
                <a:gd name="T3" fmla="*/ 183150 h 546"/>
                <a:gd name="T4" fmla="*/ 0 w 76"/>
                <a:gd name="T5" fmla="*/ 183150 h 546"/>
                <a:gd name="T6" fmla="*/ 13494 w 76"/>
                <a:gd name="T7" fmla="*/ 196489 h 546"/>
                <a:gd name="T8" fmla="*/ 13494 w 76"/>
                <a:gd name="T9" fmla="*/ 196489 h 546"/>
                <a:gd name="T10" fmla="*/ 26633 w 76"/>
                <a:gd name="T11" fmla="*/ 183150 h 546"/>
                <a:gd name="T12" fmla="*/ 26633 w 76"/>
                <a:gd name="T13" fmla="*/ 13340 h 546"/>
                <a:gd name="T14" fmla="*/ 26633 w 76"/>
                <a:gd name="T15" fmla="*/ 13340 h 546"/>
                <a:gd name="T16" fmla="*/ 13494 w 76"/>
                <a:gd name="T17" fmla="*/ 0 h 546"/>
                <a:gd name="T18" fmla="*/ 13494 w 76"/>
                <a:gd name="T19" fmla="*/ 0 h 546"/>
                <a:gd name="T20" fmla="*/ 0 w 76"/>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546">
                  <a:moveTo>
                    <a:pt x="0" y="37"/>
                  </a:moveTo>
                  <a:lnTo>
                    <a:pt x="0" y="508"/>
                  </a:lnTo>
                  <a:cubicBezTo>
                    <a:pt x="0" y="528"/>
                    <a:pt x="19" y="545"/>
                    <a:pt x="38" y="545"/>
                  </a:cubicBezTo>
                  <a:cubicBezTo>
                    <a:pt x="59" y="545"/>
                    <a:pt x="75" y="528"/>
                    <a:pt x="75" y="508"/>
                  </a:cubicBezTo>
                  <a:lnTo>
                    <a:pt x="75" y="37"/>
                  </a:lnTo>
                  <a:cubicBezTo>
                    <a:pt x="75" y="17"/>
                    <a:pt x="59" y="0"/>
                    <a:pt x="38" y="0"/>
                  </a:cubicBezTo>
                  <a:cubicBezTo>
                    <a:pt x="19"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chemeClr val="bg1"/>
                </a:solidFill>
              </a:endParaRPr>
            </a:p>
          </p:txBody>
        </p:sp>
        <p:sp>
          <p:nvSpPr>
            <p:cNvPr id="81" name="Freeform 26">
              <a:extLst>
                <a:ext uri="{FF2B5EF4-FFF2-40B4-BE49-F238E27FC236}">
                  <a16:creationId xmlns:a16="http://schemas.microsoft.com/office/drawing/2014/main" id="{7FB4C950-EA50-DF49-BE86-D6E53CDFC8A7}"/>
                </a:ext>
              </a:extLst>
            </p:cNvPr>
            <p:cNvSpPr>
              <a:spLocks noChangeArrowheads="1"/>
            </p:cNvSpPr>
            <p:nvPr/>
          </p:nvSpPr>
          <p:spPr bwMode="auto">
            <a:xfrm>
              <a:off x="5939397" y="5029534"/>
              <a:ext cx="63640" cy="295732"/>
            </a:xfrm>
            <a:custGeom>
              <a:avLst/>
              <a:gdLst>
                <a:gd name="T0" fmla="*/ 0 w 76"/>
                <a:gd name="T1" fmla="*/ 13373 h 347"/>
                <a:gd name="T2" fmla="*/ 0 w 76"/>
                <a:gd name="T3" fmla="*/ 111679 h 347"/>
                <a:gd name="T4" fmla="*/ 0 w 76"/>
                <a:gd name="T5" fmla="*/ 111679 h 347"/>
                <a:gd name="T6" fmla="*/ 13139 w 76"/>
                <a:gd name="T7" fmla="*/ 125052 h 347"/>
                <a:gd name="T8" fmla="*/ 13139 w 76"/>
                <a:gd name="T9" fmla="*/ 125052 h 347"/>
                <a:gd name="T10" fmla="*/ 26633 w 76"/>
                <a:gd name="T11" fmla="*/ 111679 h 347"/>
                <a:gd name="T12" fmla="*/ 26633 w 76"/>
                <a:gd name="T13" fmla="*/ 13373 h 347"/>
                <a:gd name="T14" fmla="*/ 26633 w 76"/>
                <a:gd name="T15" fmla="*/ 13373 h 347"/>
                <a:gd name="T16" fmla="*/ 13139 w 76"/>
                <a:gd name="T17" fmla="*/ 0 h 347"/>
                <a:gd name="T18" fmla="*/ 13139 w 76"/>
                <a:gd name="T19" fmla="*/ 0 h 347"/>
                <a:gd name="T20" fmla="*/ 0 w 76"/>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0" y="37"/>
                  </a:moveTo>
                  <a:lnTo>
                    <a:pt x="0" y="309"/>
                  </a:lnTo>
                  <a:cubicBezTo>
                    <a:pt x="0" y="329"/>
                    <a:pt x="17" y="346"/>
                    <a:pt x="37" y="346"/>
                  </a:cubicBezTo>
                  <a:cubicBezTo>
                    <a:pt x="57" y="346"/>
                    <a:pt x="75" y="329"/>
                    <a:pt x="75" y="309"/>
                  </a:cubicBezTo>
                  <a:lnTo>
                    <a:pt x="75" y="37"/>
                  </a:lnTo>
                  <a:cubicBezTo>
                    <a:pt x="75" y="16"/>
                    <a:pt x="57" y="0"/>
                    <a:pt x="37" y="0"/>
                  </a:cubicBezTo>
                  <a:cubicBezTo>
                    <a:pt x="17"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chemeClr val="bg1"/>
                </a:solidFill>
              </a:endParaRPr>
            </a:p>
          </p:txBody>
        </p:sp>
        <p:sp>
          <p:nvSpPr>
            <p:cNvPr id="82" name="Freeform 27">
              <a:extLst>
                <a:ext uri="{FF2B5EF4-FFF2-40B4-BE49-F238E27FC236}">
                  <a16:creationId xmlns:a16="http://schemas.microsoft.com/office/drawing/2014/main" id="{88ADC312-60F7-2D42-9D1B-C6C303F5DE92}"/>
                </a:ext>
              </a:extLst>
            </p:cNvPr>
            <p:cNvSpPr>
              <a:spLocks noChangeArrowheads="1"/>
            </p:cNvSpPr>
            <p:nvPr/>
          </p:nvSpPr>
          <p:spPr bwMode="auto">
            <a:xfrm>
              <a:off x="5823352" y="5029534"/>
              <a:ext cx="63637"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7 w 75"/>
                <a:gd name="T11" fmla="*/ 111679 h 347"/>
                <a:gd name="T12" fmla="*/ 26627 w 75"/>
                <a:gd name="T13" fmla="*/ 13373 h 347"/>
                <a:gd name="T14" fmla="*/ 26627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8" y="346"/>
                    <a:pt x="74" y="329"/>
                    <a:pt x="74" y="309"/>
                  </a:cubicBezTo>
                  <a:lnTo>
                    <a:pt x="74" y="37"/>
                  </a:lnTo>
                  <a:cubicBezTo>
                    <a:pt x="74" y="16"/>
                    <a:pt x="58"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chemeClr val="bg1"/>
                </a:solidFill>
              </a:endParaRPr>
            </a:p>
          </p:txBody>
        </p:sp>
        <p:sp>
          <p:nvSpPr>
            <p:cNvPr id="83" name="Freeform 28">
              <a:extLst>
                <a:ext uri="{FF2B5EF4-FFF2-40B4-BE49-F238E27FC236}">
                  <a16:creationId xmlns:a16="http://schemas.microsoft.com/office/drawing/2014/main" id="{5278EF83-6BF5-D34C-8B52-FEF72034C750}"/>
                </a:ext>
              </a:extLst>
            </p:cNvPr>
            <p:cNvSpPr>
              <a:spLocks noChangeArrowheads="1"/>
            </p:cNvSpPr>
            <p:nvPr/>
          </p:nvSpPr>
          <p:spPr bwMode="auto">
            <a:xfrm>
              <a:off x="5707305" y="4861081"/>
              <a:ext cx="63640" cy="464186"/>
            </a:xfrm>
            <a:custGeom>
              <a:avLst/>
              <a:gdLst>
                <a:gd name="T0" fmla="*/ 0 w 75"/>
                <a:gd name="T1" fmla="*/ 13340 h 546"/>
                <a:gd name="T2" fmla="*/ 0 w 75"/>
                <a:gd name="T3" fmla="*/ 183150 h 546"/>
                <a:gd name="T4" fmla="*/ 0 w 75"/>
                <a:gd name="T5" fmla="*/ 183150 h 546"/>
                <a:gd name="T6" fmla="*/ 13314 w 75"/>
                <a:gd name="T7" fmla="*/ 196489 h 546"/>
                <a:gd name="T8" fmla="*/ 13314 w 75"/>
                <a:gd name="T9" fmla="*/ 196489 h 546"/>
                <a:gd name="T10" fmla="*/ 26628 w 75"/>
                <a:gd name="T11" fmla="*/ 183150 h 546"/>
                <a:gd name="T12" fmla="*/ 26628 w 75"/>
                <a:gd name="T13" fmla="*/ 13340 h 546"/>
                <a:gd name="T14" fmla="*/ 26628 w 75"/>
                <a:gd name="T15" fmla="*/ 13340 h 546"/>
                <a:gd name="T16" fmla="*/ 13314 w 75"/>
                <a:gd name="T17" fmla="*/ 0 h 546"/>
                <a:gd name="T18" fmla="*/ 13314 w 75"/>
                <a:gd name="T19" fmla="*/ 0 h 546"/>
                <a:gd name="T20" fmla="*/ 0 w 75"/>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546">
                  <a:moveTo>
                    <a:pt x="0" y="37"/>
                  </a:moveTo>
                  <a:lnTo>
                    <a:pt x="0" y="508"/>
                  </a:lnTo>
                  <a:cubicBezTo>
                    <a:pt x="0" y="528"/>
                    <a:pt x="17" y="545"/>
                    <a:pt x="37" y="545"/>
                  </a:cubicBezTo>
                  <a:cubicBezTo>
                    <a:pt x="58" y="545"/>
                    <a:pt x="74" y="528"/>
                    <a:pt x="74" y="508"/>
                  </a:cubicBezTo>
                  <a:lnTo>
                    <a:pt x="74" y="37"/>
                  </a:lnTo>
                  <a:cubicBezTo>
                    <a:pt x="74" y="17"/>
                    <a:pt x="58" y="0"/>
                    <a:pt x="37" y="0"/>
                  </a:cubicBezTo>
                  <a:cubicBezTo>
                    <a:pt x="17"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chemeClr val="bg1"/>
                </a:solidFill>
              </a:endParaRPr>
            </a:p>
          </p:txBody>
        </p:sp>
        <p:sp>
          <p:nvSpPr>
            <p:cNvPr id="84" name="Freeform 29">
              <a:extLst>
                <a:ext uri="{FF2B5EF4-FFF2-40B4-BE49-F238E27FC236}">
                  <a16:creationId xmlns:a16="http://schemas.microsoft.com/office/drawing/2014/main" id="{188398F8-92BD-3047-8D2A-13D84A30CBEC}"/>
                </a:ext>
              </a:extLst>
            </p:cNvPr>
            <p:cNvSpPr>
              <a:spLocks noChangeArrowheads="1"/>
            </p:cNvSpPr>
            <p:nvPr/>
          </p:nvSpPr>
          <p:spPr bwMode="auto">
            <a:xfrm>
              <a:off x="5591259" y="4947179"/>
              <a:ext cx="63637" cy="378088"/>
            </a:xfrm>
            <a:custGeom>
              <a:avLst/>
              <a:gdLst>
                <a:gd name="T0" fmla="*/ 0 w 75"/>
                <a:gd name="T1" fmla="*/ 13272 h 447"/>
                <a:gd name="T2" fmla="*/ 0 w 75"/>
                <a:gd name="T3" fmla="*/ 146707 h 447"/>
                <a:gd name="T4" fmla="*/ 0 w 75"/>
                <a:gd name="T5" fmla="*/ 146707 h 447"/>
                <a:gd name="T6" fmla="*/ 13314 w 75"/>
                <a:gd name="T7" fmla="*/ 159979 h 447"/>
                <a:gd name="T8" fmla="*/ 13314 w 75"/>
                <a:gd name="T9" fmla="*/ 159979 h 447"/>
                <a:gd name="T10" fmla="*/ 26627 w 75"/>
                <a:gd name="T11" fmla="*/ 146707 h 447"/>
                <a:gd name="T12" fmla="*/ 26627 w 75"/>
                <a:gd name="T13" fmla="*/ 13272 h 447"/>
                <a:gd name="T14" fmla="*/ 26627 w 75"/>
                <a:gd name="T15" fmla="*/ 13272 h 447"/>
                <a:gd name="T16" fmla="*/ 13314 w 75"/>
                <a:gd name="T17" fmla="*/ 0 h 447"/>
                <a:gd name="T18" fmla="*/ 13314 w 75"/>
                <a:gd name="T19" fmla="*/ 0 h 447"/>
                <a:gd name="T20" fmla="*/ 0 w 75"/>
                <a:gd name="T21" fmla="*/ 13272 h 4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447">
                  <a:moveTo>
                    <a:pt x="0" y="37"/>
                  </a:moveTo>
                  <a:lnTo>
                    <a:pt x="0" y="409"/>
                  </a:lnTo>
                  <a:cubicBezTo>
                    <a:pt x="0" y="429"/>
                    <a:pt x="16" y="446"/>
                    <a:pt x="37" y="446"/>
                  </a:cubicBezTo>
                  <a:cubicBezTo>
                    <a:pt x="57" y="446"/>
                    <a:pt x="74" y="429"/>
                    <a:pt x="74" y="409"/>
                  </a:cubicBezTo>
                  <a:lnTo>
                    <a:pt x="74" y="37"/>
                  </a:lnTo>
                  <a:cubicBezTo>
                    <a:pt x="74" y="17"/>
                    <a:pt x="57" y="0"/>
                    <a:pt x="37" y="0"/>
                  </a:cubicBezTo>
                  <a:cubicBezTo>
                    <a:pt x="16"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chemeClr val="bg1"/>
                </a:solidFill>
              </a:endParaRPr>
            </a:p>
          </p:txBody>
        </p:sp>
        <p:sp>
          <p:nvSpPr>
            <p:cNvPr id="85" name="Freeform 30">
              <a:extLst>
                <a:ext uri="{FF2B5EF4-FFF2-40B4-BE49-F238E27FC236}">
                  <a16:creationId xmlns:a16="http://schemas.microsoft.com/office/drawing/2014/main" id="{F79F219D-EB44-EE4D-B435-8D0FC1415458}"/>
                </a:ext>
              </a:extLst>
            </p:cNvPr>
            <p:cNvSpPr>
              <a:spLocks noChangeArrowheads="1"/>
            </p:cNvSpPr>
            <p:nvPr/>
          </p:nvSpPr>
          <p:spPr bwMode="auto">
            <a:xfrm>
              <a:off x="5475212" y="5029534"/>
              <a:ext cx="63640"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8 w 75"/>
                <a:gd name="T11" fmla="*/ 111679 h 347"/>
                <a:gd name="T12" fmla="*/ 26628 w 75"/>
                <a:gd name="T13" fmla="*/ 13373 h 347"/>
                <a:gd name="T14" fmla="*/ 26628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7" y="346"/>
                    <a:pt x="74" y="329"/>
                    <a:pt x="74" y="309"/>
                  </a:cubicBezTo>
                  <a:lnTo>
                    <a:pt x="74" y="37"/>
                  </a:lnTo>
                  <a:cubicBezTo>
                    <a:pt x="74" y="16"/>
                    <a:pt x="57"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chemeClr val="bg1"/>
                </a:solidFill>
              </a:endParaRPr>
            </a:p>
          </p:txBody>
        </p:sp>
        <p:sp>
          <p:nvSpPr>
            <p:cNvPr id="86" name="Freeform 31">
              <a:extLst>
                <a:ext uri="{FF2B5EF4-FFF2-40B4-BE49-F238E27FC236}">
                  <a16:creationId xmlns:a16="http://schemas.microsoft.com/office/drawing/2014/main" id="{CDA0DFD6-3286-6345-9CC3-E128C040E4F0}"/>
                </a:ext>
              </a:extLst>
            </p:cNvPr>
            <p:cNvSpPr>
              <a:spLocks noChangeArrowheads="1"/>
            </p:cNvSpPr>
            <p:nvPr/>
          </p:nvSpPr>
          <p:spPr bwMode="auto">
            <a:xfrm>
              <a:off x="5359166" y="5029534"/>
              <a:ext cx="63637" cy="295732"/>
            </a:xfrm>
            <a:custGeom>
              <a:avLst/>
              <a:gdLst>
                <a:gd name="T0" fmla="*/ 13138 w 76"/>
                <a:gd name="T1" fmla="*/ 125052 h 347"/>
                <a:gd name="T2" fmla="*/ 13138 w 76"/>
                <a:gd name="T3" fmla="*/ 125052 h 347"/>
                <a:gd name="T4" fmla="*/ 26632 w 76"/>
                <a:gd name="T5" fmla="*/ 111318 h 347"/>
                <a:gd name="T6" fmla="*/ 26632 w 76"/>
                <a:gd name="T7" fmla="*/ 13373 h 347"/>
                <a:gd name="T8" fmla="*/ 26632 w 76"/>
                <a:gd name="T9" fmla="*/ 13373 h 347"/>
                <a:gd name="T10" fmla="*/ 13138 w 76"/>
                <a:gd name="T11" fmla="*/ 0 h 347"/>
                <a:gd name="T12" fmla="*/ 13138 w 76"/>
                <a:gd name="T13" fmla="*/ 0 h 347"/>
                <a:gd name="T14" fmla="*/ 0 w 76"/>
                <a:gd name="T15" fmla="*/ 13373 h 347"/>
                <a:gd name="T16" fmla="*/ 0 w 76"/>
                <a:gd name="T17" fmla="*/ 111318 h 347"/>
                <a:gd name="T18" fmla="*/ 0 w 76"/>
                <a:gd name="T19" fmla="*/ 111318 h 347"/>
                <a:gd name="T20" fmla="*/ 13138 w 76"/>
                <a:gd name="T21" fmla="*/ 125052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37" y="346"/>
                  </a:moveTo>
                  <a:lnTo>
                    <a:pt x="37" y="346"/>
                  </a:lnTo>
                  <a:cubicBezTo>
                    <a:pt x="58" y="346"/>
                    <a:pt x="75" y="329"/>
                    <a:pt x="75" y="308"/>
                  </a:cubicBezTo>
                  <a:lnTo>
                    <a:pt x="75" y="37"/>
                  </a:lnTo>
                  <a:cubicBezTo>
                    <a:pt x="75" y="16"/>
                    <a:pt x="58" y="0"/>
                    <a:pt x="37" y="0"/>
                  </a:cubicBezTo>
                  <a:cubicBezTo>
                    <a:pt x="18" y="0"/>
                    <a:pt x="0" y="16"/>
                    <a:pt x="0" y="37"/>
                  </a:cubicBezTo>
                  <a:lnTo>
                    <a:pt x="0" y="308"/>
                  </a:lnTo>
                  <a:cubicBezTo>
                    <a:pt x="0" y="329"/>
                    <a:pt x="18" y="346"/>
                    <a:pt x="37" y="34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chemeClr val="bg1"/>
                </a:solidFill>
              </a:endParaRPr>
            </a:p>
          </p:txBody>
        </p:sp>
        <p:sp>
          <p:nvSpPr>
            <p:cNvPr id="87" name="Freeform 32">
              <a:extLst>
                <a:ext uri="{FF2B5EF4-FFF2-40B4-BE49-F238E27FC236}">
                  <a16:creationId xmlns:a16="http://schemas.microsoft.com/office/drawing/2014/main" id="{CE484EA5-6002-1048-A83E-2E81E8667C0C}"/>
                </a:ext>
              </a:extLst>
            </p:cNvPr>
            <p:cNvSpPr>
              <a:spLocks noChangeArrowheads="1"/>
            </p:cNvSpPr>
            <p:nvPr/>
          </p:nvSpPr>
          <p:spPr bwMode="auto">
            <a:xfrm>
              <a:off x="5441522" y="4370690"/>
              <a:ext cx="658844" cy="479159"/>
            </a:xfrm>
            <a:custGeom>
              <a:avLst/>
              <a:gdLst>
                <a:gd name="T0" fmla="*/ 229353 w 776"/>
                <a:gd name="T1" fmla="*/ 117396 h 566"/>
                <a:gd name="T2" fmla="*/ 222872 w 776"/>
                <a:gd name="T3" fmla="*/ 120628 h 566"/>
                <a:gd name="T4" fmla="*/ 220352 w 776"/>
                <a:gd name="T5" fmla="*/ 118114 h 566"/>
                <a:gd name="T6" fmla="*/ 219631 w 776"/>
                <a:gd name="T7" fmla="*/ 114165 h 566"/>
                <a:gd name="T8" fmla="*/ 213871 w 776"/>
                <a:gd name="T9" fmla="*/ 91907 h 566"/>
                <a:gd name="T10" fmla="*/ 190467 w 776"/>
                <a:gd name="T11" fmla="*/ 89753 h 566"/>
                <a:gd name="T12" fmla="*/ 38526 w 776"/>
                <a:gd name="T13" fmla="*/ 175197 h 566"/>
                <a:gd name="T14" fmla="*/ 28804 w 776"/>
                <a:gd name="T15" fmla="*/ 172684 h 566"/>
                <a:gd name="T16" fmla="*/ 27724 w 776"/>
                <a:gd name="T17" fmla="*/ 167658 h 566"/>
                <a:gd name="T18" fmla="*/ 183626 w 776"/>
                <a:gd name="T19" fmla="*/ 77187 h 566"/>
                <a:gd name="T20" fmla="*/ 193708 w 776"/>
                <a:gd name="T21" fmla="*/ 56365 h 566"/>
                <a:gd name="T22" fmla="*/ 177505 w 776"/>
                <a:gd name="T23" fmla="*/ 39491 h 566"/>
                <a:gd name="T24" fmla="*/ 173905 w 776"/>
                <a:gd name="T25" fmla="*/ 36978 h 566"/>
                <a:gd name="T26" fmla="*/ 173185 w 776"/>
                <a:gd name="T27" fmla="*/ 33388 h 566"/>
                <a:gd name="T28" fmla="*/ 173185 w 776"/>
                <a:gd name="T29" fmla="*/ 33388 h 566"/>
                <a:gd name="T30" fmla="*/ 244115 w 776"/>
                <a:gd name="T31" fmla="*/ 44158 h 566"/>
                <a:gd name="T32" fmla="*/ 249516 w 776"/>
                <a:gd name="T33" fmla="*/ 47748 h 566"/>
                <a:gd name="T34" fmla="*/ 249876 w 776"/>
                <a:gd name="T35" fmla="*/ 54211 h 566"/>
                <a:gd name="T36" fmla="*/ 272919 w 776"/>
                <a:gd name="T37" fmla="*/ 35183 h 566"/>
                <a:gd name="T38" fmla="*/ 185066 w 776"/>
                <a:gd name="T39" fmla="*/ 3590 h 566"/>
                <a:gd name="T40" fmla="*/ 147261 w 776"/>
                <a:gd name="T41" fmla="*/ 27644 h 566"/>
                <a:gd name="T42" fmla="*/ 151582 w 776"/>
                <a:gd name="T43" fmla="*/ 51339 h 566"/>
                <a:gd name="T44" fmla="*/ 159503 w 776"/>
                <a:gd name="T45" fmla="*/ 59955 h 566"/>
                <a:gd name="T46" fmla="*/ 18363 w 776"/>
                <a:gd name="T47" fmla="*/ 140014 h 566"/>
                <a:gd name="T48" fmla="*/ 2160 w 776"/>
                <a:gd name="T49" fmla="*/ 160478 h 566"/>
                <a:gd name="T50" fmla="*/ 5401 w 776"/>
                <a:gd name="T51" fmla="*/ 185967 h 566"/>
                <a:gd name="T52" fmla="*/ 25564 w 776"/>
                <a:gd name="T53" fmla="*/ 201764 h 566"/>
                <a:gd name="T54" fmla="*/ 34565 w 776"/>
                <a:gd name="T55" fmla="*/ 202841 h 566"/>
                <a:gd name="T56" fmla="*/ 192988 w 776"/>
                <a:gd name="T57" fmla="*/ 118833 h 566"/>
                <a:gd name="T58" fmla="*/ 196228 w 776"/>
                <a:gd name="T59" fmla="*/ 130321 h 566"/>
                <a:gd name="T60" fmla="*/ 214951 w 776"/>
                <a:gd name="T61" fmla="*/ 146117 h 566"/>
                <a:gd name="T62" fmla="*/ 254916 w 776"/>
                <a:gd name="T63" fmla="*/ 126013 h 566"/>
                <a:gd name="T64" fmla="*/ 275799 w 776"/>
                <a:gd name="T65" fmla="*/ 62827 h 5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76" h="566">
                  <a:moveTo>
                    <a:pt x="694" y="151"/>
                  </a:moveTo>
                  <a:lnTo>
                    <a:pt x="637" y="327"/>
                  </a:lnTo>
                  <a:cubicBezTo>
                    <a:pt x="634" y="334"/>
                    <a:pt x="627" y="339"/>
                    <a:pt x="619" y="336"/>
                  </a:cubicBezTo>
                  <a:cubicBezTo>
                    <a:pt x="615" y="334"/>
                    <a:pt x="612" y="331"/>
                    <a:pt x="612" y="329"/>
                  </a:cubicBezTo>
                  <a:cubicBezTo>
                    <a:pt x="610" y="327"/>
                    <a:pt x="608" y="322"/>
                    <a:pt x="610" y="318"/>
                  </a:cubicBezTo>
                  <a:cubicBezTo>
                    <a:pt x="619" y="294"/>
                    <a:pt x="612" y="271"/>
                    <a:pt x="594" y="256"/>
                  </a:cubicBezTo>
                  <a:cubicBezTo>
                    <a:pt x="575" y="240"/>
                    <a:pt x="550" y="238"/>
                    <a:pt x="529" y="250"/>
                  </a:cubicBezTo>
                  <a:lnTo>
                    <a:pt x="107" y="488"/>
                  </a:lnTo>
                  <a:cubicBezTo>
                    <a:pt x="98" y="495"/>
                    <a:pt x="84" y="492"/>
                    <a:pt x="80" y="481"/>
                  </a:cubicBezTo>
                  <a:cubicBezTo>
                    <a:pt x="77" y="476"/>
                    <a:pt x="76" y="472"/>
                    <a:pt x="77" y="467"/>
                  </a:cubicBezTo>
                  <a:cubicBezTo>
                    <a:pt x="79" y="462"/>
                    <a:pt x="83" y="457"/>
                    <a:pt x="87" y="455"/>
                  </a:cubicBezTo>
                  <a:lnTo>
                    <a:pt x="510" y="215"/>
                  </a:lnTo>
                  <a:cubicBezTo>
                    <a:pt x="530" y="203"/>
                    <a:pt x="542" y="180"/>
                    <a:pt x="538" y="157"/>
                  </a:cubicBezTo>
                  <a:cubicBezTo>
                    <a:pt x="534" y="133"/>
                    <a:pt x="517" y="114"/>
                    <a:pt x="493" y="110"/>
                  </a:cubicBezTo>
                  <a:cubicBezTo>
                    <a:pt x="487" y="110"/>
                    <a:pt x="485" y="105"/>
                    <a:pt x="483" y="103"/>
                  </a:cubicBezTo>
                  <a:cubicBezTo>
                    <a:pt x="483" y="102"/>
                    <a:pt x="480" y="98"/>
                    <a:pt x="481" y="93"/>
                  </a:cubicBezTo>
                  <a:cubicBezTo>
                    <a:pt x="483" y="87"/>
                    <a:pt x="489" y="82"/>
                    <a:pt x="495" y="82"/>
                  </a:cubicBezTo>
                  <a:lnTo>
                    <a:pt x="678" y="123"/>
                  </a:lnTo>
                  <a:cubicBezTo>
                    <a:pt x="687" y="124"/>
                    <a:pt x="692" y="130"/>
                    <a:pt x="693" y="133"/>
                  </a:cubicBezTo>
                  <a:cubicBezTo>
                    <a:pt x="694" y="136"/>
                    <a:pt x="697" y="143"/>
                    <a:pt x="694" y="151"/>
                  </a:cubicBezTo>
                  <a:close/>
                  <a:moveTo>
                    <a:pt x="758" y="98"/>
                  </a:moveTo>
                  <a:lnTo>
                    <a:pt x="758" y="98"/>
                  </a:lnTo>
                  <a:cubicBezTo>
                    <a:pt x="745" y="73"/>
                    <a:pt x="721" y="56"/>
                    <a:pt x="694" y="50"/>
                  </a:cubicBezTo>
                  <a:lnTo>
                    <a:pt x="514" y="10"/>
                  </a:lnTo>
                  <a:cubicBezTo>
                    <a:pt x="466" y="0"/>
                    <a:pt x="421" y="29"/>
                    <a:pt x="409" y="77"/>
                  </a:cubicBezTo>
                  <a:cubicBezTo>
                    <a:pt x="404" y="99"/>
                    <a:pt x="408" y="124"/>
                    <a:pt x="421" y="143"/>
                  </a:cubicBezTo>
                  <a:cubicBezTo>
                    <a:pt x="426" y="152"/>
                    <a:pt x="434" y="161"/>
                    <a:pt x="443" y="167"/>
                  </a:cubicBezTo>
                  <a:lnTo>
                    <a:pt x="51" y="390"/>
                  </a:lnTo>
                  <a:cubicBezTo>
                    <a:pt x="28" y="403"/>
                    <a:pt x="14" y="422"/>
                    <a:pt x="6" y="447"/>
                  </a:cubicBezTo>
                  <a:cubicBezTo>
                    <a:pt x="0" y="471"/>
                    <a:pt x="3" y="496"/>
                    <a:pt x="15" y="518"/>
                  </a:cubicBezTo>
                  <a:cubicBezTo>
                    <a:pt x="27" y="541"/>
                    <a:pt x="47" y="555"/>
                    <a:pt x="71" y="562"/>
                  </a:cubicBezTo>
                  <a:cubicBezTo>
                    <a:pt x="80" y="565"/>
                    <a:pt x="89" y="565"/>
                    <a:pt x="96" y="565"/>
                  </a:cubicBezTo>
                  <a:cubicBezTo>
                    <a:pt x="112" y="565"/>
                    <a:pt x="129" y="562"/>
                    <a:pt x="144" y="554"/>
                  </a:cubicBezTo>
                  <a:lnTo>
                    <a:pt x="536" y="331"/>
                  </a:lnTo>
                  <a:cubicBezTo>
                    <a:pt x="536" y="342"/>
                    <a:pt x="539" y="352"/>
                    <a:pt x="545" y="363"/>
                  </a:cubicBezTo>
                  <a:cubicBezTo>
                    <a:pt x="555" y="383"/>
                    <a:pt x="573" y="399"/>
                    <a:pt x="597" y="407"/>
                  </a:cubicBezTo>
                  <a:cubicBezTo>
                    <a:pt x="643" y="422"/>
                    <a:pt x="692" y="397"/>
                    <a:pt x="708" y="351"/>
                  </a:cubicBezTo>
                  <a:lnTo>
                    <a:pt x="766" y="175"/>
                  </a:lnTo>
                  <a:cubicBezTo>
                    <a:pt x="775" y="150"/>
                    <a:pt x="771" y="121"/>
                    <a:pt x="758" y="9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chemeClr val="bg1"/>
                </a:solidFill>
              </a:endParaRPr>
            </a:p>
          </p:txBody>
        </p:sp>
      </p:grpSp>
      <p:sp>
        <p:nvSpPr>
          <p:cNvPr id="103" name="TextBox 102">
            <a:extLst>
              <a:ext uri="{FF2B5EF4-FFF2-40B4-BE49-F238E27FC236}">
                <a16:creationId xmlns:a16="http://schemas.microsoft.com/office/drawing/2014/main" id="{74A5D7E8-01C4-0945-8E13-F334B374B68F}"/>
              </a:ext>
            </a:extLst>
          </p:cNvPr>
          <p:cNvSpPr txBox="1"/>
          <p:nvPr/>
        </p:nvSpPr>
        <p:spPr>
          <a:xfrm>
            <a:off x="14595270" y="6402239"/>
            <a:ext cx="4206880" cy="1143455"/>
          </a:xfrm>
          <a:prstGeom prst="rect">
            <a:avLst/>
          </a:prstGeom>
          <a:noFill/>
        </p:spPr>
        <p:txBody>
          <a:bodyPr wrap="square" rtlCol="0">
            <a:spAutoFit/>
          </a:bodyPr>
          <a:lstStyle/>
          <a:p>
            <a:pPr>
              <a:lnSpc>
                <a:spcPts val="4299"/>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dirty="0">
              <a:solidFill>
                <a:schemeClr val="bg1"/>
              </a:solidFill>
              <a:latin typeface="Roboto Light" panose="02000000000000000000" pitchFamily="2" charset="0"/>
              <a:ea typeface="Roboto Light" panose="02000000000000000000" pitchFamily="2" charset="0"/>
              <a:cs typeface="Lato Light" panose="020F0502020204030203" pitchFamily="34" charset="0"/>
            </a:endParaRPr>
          </a:p>
        </p:txBody>
      </p:sp>
      <p:grpSp>
        <p:nvGrpSpPr>
          <p:cNvPr id="10" name="Group 9">
            <a:extLst>
              <a:ext uri="{FF2B5EF4-FFF2-40B4-BE49-F238E27FC236}">
                <a16:creationId xmlns:a16="http://schemas.microsoft.com/office/drawing/2014/main" id="{CECD4CE7-69A1-E744-B1FD-FB70609BD335}"/>
              </a:ext>
            </a:extLst>
          </p:cNvPr>
          <p:cNvGrpSpPr/>
          <p:nvPr/>
        </p:nvGrpSpPr>
        <p:grpSpPr>
          <a:xfrm>
            <a:off x="1928559" y="2410857"/>
            <a:ext cx="6152863" cy="8588572"/>
            <a:chOff x="14430985" y="3400097"/>
            <a:chExt cx="6152863" cy="8588572"/>
          </a:xfrm>
        </p:grpSpPr>
        <p:grpSp>
          <p:nvGrpSpPr>
            <p:cNvPr id="2" name="Group 1">
              <a:extLst>
                <a:ext uri="{FF2B5EF4-FFF2-40B4-BE49-F238E27FC236}">
                  <a16:creationId xmlns:a16="http://schemas.microsoft.com/office/drawing/2014/main" id="{64444533-DB79-BA45-90AE-A806B4D613DE}"/>
                </a:ext>
              </a:extLst>
            </p:cNvPr>
            <p:cNvGrpSpPr/>
            <p:nvPr/>
          </p:nvGrpSpPr>
          <p:grpSpPr>
            <a:xfrm>
              <a:off x="14430985" y="3400097"/>
              <a:ext cx="6152863" cy="2438241"/>
              <a:chOff x="4846062" y="633855"/>
              <a:chExt cx="6152863" cy="2438241"/>
            </a:xfrm>
          </p:grpSpPr>
          <p:sp>
            <p:nvSpPr>
              <p:cNvPr id="9" name="TextBox 8">
                <a:extLst>
                  <a:ext uri="{FF2B5EF4-FFF2-40B4-BE49-F238E27FC236}">
                    <a16:creationId xmlns:a16="http://schemas.microsoft.com/office/drawing/2014/main" id="{10BAB834-84FA-3A4B-9D99-444FCB5FA429}"/>
                  </a:ext>
                </a:extLst>
              </p:cNvPr>
              <p:cNvSpPr txBox="1"/>
              <p:nvPr/>
            </p:nvSpPr>
            <p:spPr>
              <a:xfrm>
                <a:off x="4846062" y="1133104"/>
                <a:ext cx="6152863" cy="1938992"/>
              </a:xfrm>
              <a:prstGeom prst="rect">
                <a:avLst/>
              </a:prstGeom>
              <a:noFill/>
              <a:ln>
                <a:noFill/>
              </a:ln>
            </p:spPr>
            <p:txBody>
              <a:bodyPr wrap="square" rtlCol="0">
                <a:spAutoFit/>
              </a:bodyPr>
              <a:lstStyle/>
              <a:p>
                <a:r>
                  <a:rPr lang="en-US" sz="6000" dirty="0">
                    <a:solidFill>
                      <a:schemeClr val="tx2"/>
                    </a:solidFill>
                    <a:latin typeface="Montserrat" pitchFamily="2" charset="77"/>
                    <a:ea typeface="Roboto Medium" panose="02000000000000000000" pitchFamily="2" charset="0"/>
                    <a:cs typeface="Poppins Medium" pitchFamily="2" charset="77"/>
                  </a:rPr>
                  <a:t>Our Objectives As Company</a:t>
                </a:r>
              </a:p>
            </p:txBody>
          </p:sp>
          <p:sp>
            <p:nvSpPr>
              <p:cNvPr id="11" name="TextBox 10">
                <a:extLst>
                  <a:ext uri="{FF2B5EF4-FFF2-40B4-BE49-F238E27FC236}">
                    <a16:creationId xmlns:a16="http://schemas.microsoft.com/office/drawing/2014/main" id="{267BC940-9566-FD44-B631-3B433F465985}"/>
                  </a:ext>
                </a:extLst>
              </p:cNvPr>
              <p:cNvSpPr txBox="1"/>
              <p:nvPr/>
            </p:nvSpPr>
            <p:spPr>
              <a:xfrm>
                <a:off x="4846062" y="633855"/>
                <a:ext cx="4362092" cy="461665"/>
              </a:xfrm>
              <a:prstGeom prst="rect">
                <a:avLst/>
              </a:prstGeom>
              <a:noFill/>
            </p:spPr>
            <p:txBody>
              <a:bodyPr wrap="none" rtlCol="0">
                <a:spAutoFit/>
              </a:bodyPr>
              <a:lstStyle/>
              <a:p>
                <a:r>
                  <a:rPr lang="en-US" sz="2400" spc="300" dirty="0">
                    <a:solidFill>
                      <a:schemeClr val="tx2"/>
                    </a:solidFill>
                    <a:latin typeface="Poppins Light" pitchFamily="2" charset="77"/>
                    <a:ea typeface="Lato Medium" panose="020F0502020204030203" pitchFamily="34" charset="0"/>
                    <a:cs typeface="Poppins Light" pitchFamily="2" charset="77"/>
                  </a:rPr>
                  <a:t>WRITE SOMETHING HERE</a:t>
                </a:r>
              </a:p>
            </p:txBody>
          </p:sp>
        </p:grpSp>
        <p:sp>
          <p:nvSpPr>
            <p:cNvPr id="104" name="TextBox 103">
              <a:extLst>
                <a:ext uri="{FF2B5EF4-FFF2-40B4-BE49-F238E27FC236}">
                  <a16:creationId xmlns:a16="http://schemas.microsoft.com/office/drawing/2014/main" id="{1D34B1D8-8E5F-4648-8D7D-7F229262E939}"/>
                </a:ext>
              </a:extLst>
            </p:cNvPr>
            <p:cNvSpPr txBox="1"/>
            <p:nvPr/>
          </p:nvSpPr>
          <p:spPr>
            <a:xfrm>
              <a:off x="14507000" y="6662211"/>
              <a:ext cx="6024596" cy="5326458"/>
            </a:xfrm>
            <a:prstGeom prst="rect">
              <a:avLst/>
            </a:prstGeom>
            <a:noFill/>
          </p:spPr>
          <p:txBody>
            <a:bodyPr wrap="square" rtlCol="0">
              <a:spAutoFit/>
            </a:bodyPr>
            <a:lstStyle/>
            <a:p>
              <a:pPr>
                <a:lnSpc>
                  <a:spcPts val="4080"/>
                </a:lnSpc>
              </a:pPr>
              <a:r>
                <a:rPr lang="en-US" sz="2800" dirty="0">
                  <a:solidFill>
                    <a:schemeClr val="tx2"/>
                  </a:solidFill>
                  <a:latin typeface="Poppins Light" pitchFamily="2" charset="77"/>
                  <a:ea typeface="Lato Light" panose="020F0502020204030203" pitchFamily="34" charset="0"/>
                  <a:cs typeface="Poppins Light" pitchFamily="2" charset="77"/>
                </a:rPr>
                <a:t>We offer small businesses a complete array of online marketing solutions to fit any budget! Our search engine optimization strategies have proven successful at helping small businesses win more customers, increase website traffic, and boost their rankings on search engines. </a:t>
              </a:r>
            </a:p>
          </p:txBody>
        </p:sp>
      </p:grpSp>
    </p:spTree>
    <p:extLst>
      <p:ext uri="{BB962C8B-B14F-4D97-AF65-F5344CB8AC3E}">
        <p14:creationId xmlns:p14="http://schemas.microsoft.com/office/powerpoint/2010/main" val="1799540050"/>
      </p:ext>
    </p:extLst>
  </p:cSld>
  <p:clrMapOvr>
    <a:masterClrMapping/>
  </p:clrMapOvr>
</p:sld>
</file>

<file path=ppt/theme/theme1.xml><?xml version="1.0" encoding="utf-8"?>
<a:theme xmlns:a="http://schemas.openxmlformats.org/drawingml/2006/main" name="Office Theme">
  <a:themeElements>
    <a:clrScheme name="Marketing Pitch Dark">
      <a:dk1>
        <a:srgbClr val="FFFFFF"/>
      </a:dk1>
      <a:lt1>
        <a:srgbClr val="FFFFFF"/>
      </a:lt1>
      <a:dk2>
        <a:srgbClr val="FFFFFF"/>
      </a:dk2>
      <a:lt2>
        <a:srgbClr val="363D48"/>
      </a:lt2>
      <a:accent1>
        <a:srgbClr val="F44234"/>
      </a:accent1>
      <a:accent2>
        <a:srgbClr val="E71D62"/>
      </a:accent2>
      <a:accent3>
        <a:srgbClr val="9B26AE"/>
      </a:accent3>
      <a:accent4>
        <a:srgbClr val="3E50B3"/>
      </a:accent4>
      <a:accent5>
        <a:srgbClr val="445469"/>
      </a:accent5>
      <a:accent6>
        <a:srgbClr val="6D7FE6"/>
      </a:accent6>
      <a:hlink>
        <a:srgbClr val="8F76FD"/>
      </a:hlink>
      <a:folHlink>
        <a:srgbClr val="FFB70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86793</TotalTime>
  <Words>2068</Words>
  <Application>Microsoft Macintosh PowerPoint</Application>
  <PresentationFormat>Custom</PresentationFormat>
  <Paragraphs>303</Paragraphs>
  <Slides>45</Slides>
  <Notes>11</Notes>
  <HiddenSlides>0</HiddenSlides>
  <MMClips>0</MMClips>
  <ScaleCrop>false</ScaleCrop>
  <HeadingPairs>
    <vt:vector size="6" baseType="variant">
      <vt:variant>
        <vt:lpstr>Fonts Used</vt:lpstr>
      </vt:variant>
      <vt:variant>
        <vt:i4>22</vt:i4>
      </vt:variant>
      <vt:variant>
        <vt:lpstr>Theme</vt:lpstr>
      </vt:variant>
      <vt:variant>
        <vt:i4>1</vt:i4>
      </vt:variant>
      <vt:variant>
        <vt:lpstr>Slide Titles</vt:lpstr>
      </vt:variant>
      <vt:variant>
        <vt:i4>45</vt:i4>
      </vt:variant>
    </vt:vector>
  </HeadingPairs>
  <TitlesOfParts>
    <vt:vector size="68" baseType="lpstr">
      <vt:lpstr>Arial</vt:lpstr>
      <vt:lpstr>Calibri</vt:lpstr>
      <vt:lpstr>Calibri Light</vt:lpstr>
      <vt:lpstr>Gill Sans</vt:lpstr>
      <vt:lpstr>Lato</vt:lpstr>
      <vt:lpstr>Lato Light</vt:lpstr>
      <vt:lpstr>Lato Medium</vt:lpstr>
      <vt:lpstr>Lato Regular</vt:lpstr>
      <vt:lpstr>Montserrat</vt:lpstr>
      <vt:lpstr>Montserrat Black</vt:lpstr>
      <vt:lpstr>Montserrat Extra Bold</vt:lpstr>
      <vt:lpstr>Montserrat Hairline</vt:lpstr>
      <vt:lpstr>Montserrat Light</vt:lpstr>
      <vt:lpstr>Montserrat Semi</vt:lpstr>
      <vt:lpstr>Montserrat Ultra Light</vt:lpstr>
      <vt:lpstr>Poppins</vt:lpstr>
      <vt:lpstr>Poppins ExtraLight</vt:lpstr>
      <vt:lpstr>Poppins Light</vt:lpstr>
      <vt:lpstr>Poppins Medium</vt:lpstr>
      <vt:lpstr>Poppins SemiBold</vt:lpstr>
      <vt:lpstr>Roboto</vt:lpstr>
      <vt:lpstr>Roboto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Lopez Luis Enrique</cp:lastModifiedBy>
  <cp:revision>15435</cp:revision>
  <dcterms:created xsi:type="dcterms:W3CDTF">2014-11-12T21:47:38Z</dcterms:created>
  <dcterms:modified xsi:type="dcterms:W3CDTF">2019-07-24T04:58:56Z</dcterms:modified>
  <cp:category/>
</cp:coreProperties>
</file>