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2" r:id="rId3"/>
    <p:sldId id="4086" r:id="rId4"/>
    <p:sldId id="4043" r:id="rId5"/>
    <p:sldId id="4058" r:id="rId6"/>
    <p:sldId id="4059" r:id="rId7"/>
    <p:sldId id="4060" r:id="rId8"/>
    <p:sldId id="4061" r:id="rId9"/>
    <p:sldId id="4053" r:id="rId10"/>
    <p:sldId id="4047" r:id="rId11"/>
    <p:sldId id="4048" r:id="rId12"/>
    <p:sldId id="4050" r:id="rId13"/>
    <p:sldId id="4052" r:id="rId14"/>
    <p:sldId id="4054" r:id="rId15"/>
    <p:sldId id="4055" r:id="rId16"/>
    <p:sldId id="4057" r:id="rId17"/>
    <p:sldId id="4056" r:id="rId18"/>
    <p:sldId id="4062" r:id="rId19"/>
    <p:sldId id="4063" r:id="rId20"/>
    <p:sldId id="4064" r:id="rId21"/>
    <p:sldId id="4065" r:id="rId22"/>
    <p:sldId id="4066" r:id="rId23"/>
    <p:sldId id="4067" r:id="rId24"/>
    <p:sldId id="4068" r:id="rId25"/>
    <p:sldId id="4069" r:id="rId26"/>
    <p:sldId id="4070" r:id="rId27"/>
    <p:sldId id="4071" r:id="rId28"/>
    <p:sldId id="4072" r:id="rId29"/>
    <p:sldId id="4073" r:id="rId30"/>
    <p:sldId id="4075" r:id="rId31"/>
    <p:sldId id="4076" r:id="rId32"/>
    <p:sldId id="4077" r:id="rId33"/>
    <p:sldId id="4078" r:id="rId34"/>
    <p:sldId id="4079" r:id="rId35"/>
    <p:sldId id="4087" r:id="rId36"/>
    <p:sldId id="4081" r:id="rId37"/>
    <p:sldId id="4082" r:id="rId38"/>
    <p:sldId id="4083" r:id="rId39"/>
    <p:sldId id="4088" r:id="rId40"/>
    <p:sldId id="4089" r:id="rId41"/>
    <p:sldId id="4090" r:id="rId42"/>
    <p:sldId id="4091" r:id="rId43"/>
    <p:sldId id="4092" r:id="rId44"/>
    <p:sldId id="4084" r:id="rId45"/>
    <p:sldId id="4085"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59" userDrawn="1">
          <p15:clr>
            <a:srgbClr val="A4A3A4"/>
          </p15:clr>
        </p15:guide>
        <p15:guide id="52" pos="7678" userDrawn="1">
          <p15:clr>
            <a:srgbClr val="A4A3A4"/>
          </p15:clr>
        </p15:guide>
        <p15:guide id="53" orient="horz" pos="4320" userDrawn="1">
          <p15:clr>
            <a:srgbClr val="A4A3A4"/>
          </p15:clr>
        </p15:guide>
        <p15:guide id="55" pos="421" userDrawn="1">
          <p15:clr>
            <a:srgbClr val="A4A3A4"/>
          </p15:clr>
        </p15:guide>
        <p15:guide id="56" orient="horz" pos="6905" userDrawn="1">
          <p15:clr>
            <a:srgbClr val="A4A3A4"/>
          </p15:clr>
        </p15:guide>
        <p15:guide id="57" orient="horz" pos="328" userDrawn="1">
          <p15:clr>
            <a:srgbClr val="A4A3A4"/>
          </p15:clr>
        </p15:guide>
        <p15:guide id="58" orient="horz" pos="80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50000" autoAdjust="0"/>
  </p:normalViewPr>
  <p:slideViewPr>
    <p:cSldViewPr snapToGrid="0" snapToObjects="1">
      <p:cViewPr varScale="1">
        <p:scale>
          <a:sx n="56" d="100"/>
          <a:sy n="56" d="100"/>
        </p:scale>
        <p:origin x="672" y="200"/>
      </p:cViewPr>
      <p:guideLst>
        <p:guide pos="14459"/>
        <p:guide pos="7678"/>
        <p:guide orient="horz" pos="4320"/>
        <p:guide pos="421"/>
        <p:guide orient="horz" pos="6905"/>
        <p:guide orient="horz" pos="328"/>
        <p:guide orient="horz" pos="8062"/>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373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1345242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182523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0051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01297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287589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398715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158023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281373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41300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7732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8214848" y="-141604"/>
            <a:ext cx="6248146" cy="926160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192009" y="-141604"/>
            <a:ext cx="6022839" cy="9261608"/>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92006" y="9120004"/>
            <a:ext cx="12270987" cy="48093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937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411048"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411048"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1"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7899795"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2"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7899795"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3"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899795"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3388542"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5"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388542"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6"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13388542"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7"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8877289"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8" name="Picture Placeholder 8">
            <a:extLst>
              <a:ext uri="{FF2B5EF4-FFF2-40B4-BE49-F238E27FC236}">
                <a16:creationId xmlns:a16="http://schemas.microsoft.com/office/drawing/2014/main" id="{3AF8D21A-6CCE-CD43-8AE8-35782B027FA3}"/>
              </a:ext>
            </a:extLst>
          </p:cNvPr>
          <p:cNvSpPr>
            <a:spLocks noGrp="1"/>
          </p:cNvSpPr>
          <p:nvPr>
            <p:ph type="pic" sz="quarter" idx="25"/>
          </p:nvPr>
        </p:nvSpPr>
        <p:spPr>
          <a:xfrm>
            <a:off x="18877289"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9" name="Picture Placeholder 8">
            <a:extLst>
              <a:ext uri="{FF2B5EF4-FFF2-40B4-BE49-F238E27FC236}">
                <a16:creationId xmlns:a16="http://schemas.microsoft.com/office/drawing/2014/main" id="{3AF8D21A-6CCE-CD43-8AE8-35782B027FA3}"/>
              </a:ext>
            </a:extLst>
          </p:cNvPr>
          <p:cNvSpPr>
            <a:spLocks noGrp="1"/>
          </p:cNvSpPr>
          <p:nvPr>
            <p:ph type="pic" sz="quarter" idx="26"/>
          </p:nvPr>
        </p:nvSpPr>
        <p:spPr>
          <a:xfrm>
            <a:off x="18877289"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2411048"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4496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8" name="Picture Placeholder 8">
            <a:extLst>
              <a:ext uri="{FF2B5EF4-FFF2-40B4-BE49-F238E27FC236}">
                <a16:creationId xmlns:a16="http://schemas.microsoft.com/office/drawing/2014/main" id="{3AF8D21A-6CCE-CD43-8AE8-35782B027FA3}"/>
              </a:ext>
            </a:extLst>
          </p:cNvPr>
          <p:cNvSpPr>
            <a:spLocks noGrp="1"/>
          </p:cNvSpPr>
          <p:nvPr>
            <p:ph type="pic" sz="quarter" idx="25"/>
          </p:nvPr>
        </p:nvSpPr>
        <p:spPr>
          <a:xfrm>
            <a:off x="12540801" y="10704594"/>
            <a:ext cx="11836849" cy="2996881"/>
          </a:xfrm>
          <a:prstGeom prst="rect">
            <a:avLst/>
          </a:prstGeom>
          <a:solidFill>
            <a:schemeClr val="bg1">
              <a:lumMod val="95000"/>
            </a:schemeClr>
          </a:solidFill>
        </p:spPr>
        <p:txBody>
          <a:bodyPr>
            <a:normAutofit/>
          </a:bodyPr>
          <a:lstStyle>
            <a:lvl1pPr>
              <a:defRPr sz="2101"/>
            </a:lvl1pPr>
          </a:lstStyle>
          <a:p>
            <a:endParaRPr lang="en-US"/>
          </a:p>
        </p:txBody>
      </p:sp>
      <p:sp>
        <p:nvSpPr>
          <p:cNvPr id="30" name="Picture Placeholder 8">
            <a:extLst>
              <a:ext uri="{FF2B5EF4-FFF2-40B4-BE49-F238E27FC236}">
                <a16:creationId xmlns:a16="http://schemas.microsoft.com/office/drawing/2014/main" id="{3AF8D21A-6CCE-CD43-8AE8-35782B027FA3}"/>
              </a:ext>
            </a:extLst>
          </p:cNvPr>
          <p:cNvSpPr>
            <a:spLocks noGrp="1"/>
          </p:cNvSpPr>
          <p:nvPr>
            <p:ph type="pic" sz="quarter" idx="26"/>
          </p:nvPr>
        </p:nvSpPr>
        <p:spPr>
          <a:xfrm>
            <a:off x="12540800" y="7511616"/>
            <a:ext cx="5742437" cy="2996882"/>
          </a:xfrm>
          <a:prstGeom prst="rect">
            <a:avLst/>
          </a:prstGeom>
          <a:solidFill>
            <a:schemeClr val="bg1">
              <a:lumMod val="95000"/>
            </a:schemeClr>
          </a:solidFill>
        </p:spPr>
        <p:txBody>
          <a:bodyPr>
            <a:normAutofit/>
          </a:bodyPr>
          <a:lstStyle>
            <a:lvl1pPr>
              <a:defRPr sz="2101"/>
            </a:lvl1pPr>
          </a:lstStyle>
          <a:p>
            <a:endParaRPr lang="en-US"/>
          </a:p>
        </p:txBody>
      </p:sp>
      <p:sp>
        <p:nvSpPr>
          <p:cNvPr id="31" name="Picture Placeholder 8">
            <a:extLst>
              <a:ext uri="{FF2B5EF4-FFF2-40B4-BE49-F238E27FC236}">
                <a16:creationId xmlns:a16="http://schemas.microsoft.com/office/drawing/2014/main" id="{3AF8D21A-6CCE-CD43-8AE8-35782B027FA3}"/>
              </a:ext>
            </a:extLst>
          </p:cNvPr>
          <p:cNvSpPr>
            <a:spLocks noGrp="1"/>
          </p:cNvSpPr>
          <p:nvPr>
            <p:ph type="pic" sz="quarter" idx="27"/>
          </p:nvPr>
        </p:nvSpPr>
        <p:spPr>
          <a:xfrm>
            <a:off x="21634011" y="7511615"/>
            <a:ext cx="2998800" cy="2996882"/>
          </a:xfrm>
          <a:prstGeom prst="rect">
            <a:avLst/>
          </a:prstGeom>
          <a:solidFill>
            <a:schemeClr val="bg1">
              <a:lumMod val="95000"/>
            </a:schemeClr>
          </a:solidFill>
        </p:spPr>
        <p:txBody>
          <a:bodyPr>
            <a:normAutofit/>
          </a:bodyPr>
          <a:lstStyle>
            <a:lvl1pPr>
              <a:defRPr sz="2101"/>
            </a:lvl1pPr>
          </a:lstStyle>
          <a:p>
            <a:endParaRPr lang="en-US"/>
          </a:p>
        </p:txBody>
      </p:sp>
      <p:sp>
        <p:nvSpPr>
          <p:cNvPr id="27"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2540800" y="14525"/>
            <a:ext cx="11836849" cy="73009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8730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4" name="Picture Placeholder 8">
            <a:extLst>
              <a:ext uri="{FF2B5EF4-FFF2-40B4-BE49-F238E27FC236}">
                <a16:creationId xmlns:a16="http://schemas.microsoft.com/office/drawing/2014/main" id="{3AF8D21A-6CCE-CD43-8AE8-35782B027FA3}"/>
              </a:ext>
            </a:extLst>
          </p:cNvPr>
          <p:cNvSpPr>
            <a:spLocks noGrp="1"/>
          </p:cNvSpPr>
          <p:nvPr>
            <p:ph type="pic" sz="quarter" idx="31"/>
          </p:nvPr>
        </p:nvSpPr>
        <p:spPr>
          <a:xfrm>
            <a:off x="16564378" y="10987052"/>
            <a:ext cx="8312361" cy="2728948"/>
          </a:xfrm>
          <a:prstGeom prst="rect">
            <a:avLst/>
          </a:prstGeom>
          <a:solidFill>
            <a:schemeClr val="bg1">
              <a:lumMod val="95000"/>
            </a:schemeClr>
          </a:solidFill>
        </p:spPr>
        <p:txBody>
          <a:bodyPr>
            <a:normAutofit/>
          </a:bodyPr>
          <a:lstStyle>
            <a:lvl1pPr>
              <a:defRPr sz="2101"/>
            </a:lvl1pPr>
          </a:lstStyle>
          <a:p>
            <a:endParaRPr lang="en-US"/>
          </a:p>
        </p:txBody>
      </p:sp>
      <p:sp>
        <p:nvSpPr>
          <p:cNvPr id="23" name="Picture Placeholder 8">
            <a:extLst>
              <a:ext uri="{FF2B5EF4-FFF2-40B4-BE49-F238E27FC236}">
                <a16:creationId xmlns:a16="http://schemas.microsoft.com/office/drawing/2014/main" id="{3AF8D21A-6CCE-CD43-8AE8-35782B027FA3}"/>
              </a:ext>
            </a:extLst>
          </p:cNvPr>
          <p:cNvSpPr>
            <a:spLocks noGrp="1"/>
          </p:cNvSpPr>
          <p:nvPr>
            <p:ph type="pic" sz="quarter" idx="30"/>
          </p:nvPr>
        </p:nvSpPr>
        <p:spPr>
          <a:xfrm>
            <a:off x="20218583" y="6938252"/>
            <a:ext cx="4159067" cy="4048800"/>
          </a:xfrm>
          <a:prstGeom prst="rect">
            <a:avLst/>
          </a:prstGeom>
          <a:solidFill>
            <a:schemeClr val="bg1">
              <a:lumMod val="95000"/>
            </a:schemeClr>
          </a:solidFill>
        </p:spPr>
        <p:txBody>
          <a:bodyPr>
            <a:normAutofit/>
          </a:bodyPr>
          <a:lstStyle>
            <a:lvl1pPr>
              <a:defRPr sz="2101"/>
            </a:lvl1pPr>
          </a:lstStyle>
          <a:p>
            <a:endParaRPr lang="en-US"/>
          </a:p>
        </p:txBody>
      </p:sp>
      <p:sp>
        <p:nvSpPr>
          <p:cNvPr id="22" name="Picture Placeholder 8">
            <a:extLst>
              <a:ext uri="{FF2B5EF4-FFF2-40B4-BE49-F238E27FC236}">
                <a16:creationId xmlns:a16="http://schemas.microsoft.com/office/drawing/2014/main" id="{3AF8D21A-6CCE-CD43-8AE8-35782B027FA3}"/>
              </a:ext>
            </a:extLst>
          </p:cNvPr>
          <p:cNvSpPr>
            <a:spLocks noGrp="1"/>
          </p:cNvSpPr>
          <p:nvPr>
            <p:ph type="pic" sz="quarter" idx="29"/>
          </p:nvPr>
        </p:nvSpPr>
        <p:spPr>
          <a:xfrm>
            <a:off x="16239176" y="6938252"/>
            <a:ext cx="3979407" cy="4048800"/>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3AF8D21A-6CCE-CD43-8AE8-35782B027FA3}"/>
              </a:ext>
            </a:extLst>
          </p:cNvPr>
          <p:cNvSpPr>
            <a:spLocks noGrp="1"/>
          </p:cNvSpPr>
          <p:nvPr>
            <p:ph type="pic" sz="quarter" idx="28"/>
          </p:nvPr>
        </p:nvSpPr>
        <p:spPr>
          <a:xfrm>
            <a:off x="12232620" y="6938252"/>
            <a:ext cx="4001413" cy="4048800"/>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3AF8D21A-6CCE-CD43-8AE8-35782B027FA3}"/>
              </a:ext>
            </a:extLst>
          </p:cNvPr>
          <p:cNvSpPr>
            <a:spLocks noGrp="1"/>
          </p:cNvSpPr>
          <p:nvPr>
            <p:ph type="pic" sz="quarter" idx="27"/>
          </p:nvPr>
        </p:nvSpPr>
        <p:spPr>
          <a:xfrm>
            <a:off x="8265916" y="6938252"/>
            <a:ext cx="3978310" cy="4048800"/>
          </a:xfrm>
          <a:prstGeom prst="rect">
            <a:avLst/>
          </a:prstGeom>
          <a:solidFill>
            <a:schemeClr val="bg1">
              <a:lumMod val="95000"/>
            </a:schemeClr>
          </a:solidFill>
        </p:spPr>
        <p:txBody>
          <a:bodyPr>
            <a:normAutofit/>
          </a:bodyPr>
          <a:lstStyle>
            <a:lvl1pPr>
              <a:defRPr sz="2101"/>
            </a:lvl1pPr>
          </a:lstStyle>
          <a:p>
            <a:endParaRPr lang="en-US"/>
          </a:p>
        </p:txBody>
      </p:sp>
      <p:sp>
        <p:nvSpPr>
          <p:cNvPr id="30" name="Picture Placeholder 8">
            <a:extLst>
              <a:ext uri="{FF2B5EF4-FFF2-40B4-BE49-F238E27FC236}">
                <a16:creationId xmlns:a16="http://schemas.microsoft.com/office/drawing/2014/main" id="{3AF8D21A-6CCE-CD43-8AE8-35782B027FA3}"/>
              </a:ext>
            </a:extLst>
          </p:cNvPr>
          <p:cNvSpPr>
            <a:spLocks noGrp="1"/>
          </p:cNvSpPr>
          <p:nvPr>
            <p:ph type="pic" sz="quarter" idx="26"/>
          </p:nvPr>
        </p:nvSpPr>
        <p:spPr>
          <a:xfrm>
            <a:off x="8262304" y="-1"/>
            <a:ext cx="16115346" cy="693825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7298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34"/>
          </p:nvPr>
        </p:nvSpPr>
        <p:spPr>
          <a:xfrm>
            <a:off x="0" y="5565106"/>
            <a:ext cx="24377648" cy="8150894"/>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3AF8D21A-6CCE-CD43-8AE8-35782B027FA3}"/>
              </a:ext>
            </a:extLst>
          </p:cNvPr>
          <p:cNvSpPr>
            <a:spLocks noGrp="1"/>
          </p:cNvSpPr>
          <p:nvPr>
            <p:ph type="pic" sz="quarter" idx="31"/>
          </p:nvPr>
        </p:nvSpPr>
        <p:spPr>
          <a:xfrm>
            <a:off x="12234417" y="0"/>
            <a:ext cx="4054113" cy="461102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88427058-351E-1A4D-A997-648B17F25B4F}"/>
              </a:ext>
            </a:extLst>
          </p:cNvPr>
          <p:cNvSpPr>
            <a:spLocks noGrp="1"/>
          </p:cNvSpPr>
          <p:nvPr>
            <p:ph type="pic" sz="quarter" idx="35"/>
          </p:nvPr>
        </p:nvSpPr>
        <p:spPr>
          <a:xfrm>
            <a:off x="16315386" y="0"/>
            <a:ext cx="4054113" cy="461102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328A191-A4DC-AE42-B57D-567B79FB787A}"/>
              </a:ext>
            </a:extLst>
          </p:cNvPr>
          <p:cNvSpPr>
            <a:spLocks noGrp="1"/>
          </p:cNvSpPr>
          <p:nvPr>
            <p:ph type="pic" sz="quarter" idx="36"/>
          </p:nvPr>
        </p:nvSpPr>
        <p:spPr>
          <a:xfrm>
            <a:off x="20323535" y="0"/>
            <a:ext cx="4054113" cy="46110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669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37"/>
          </p:nvPr>
        </p:nvSpPr>
        <p:spPr>
          <a:xfrm>
            <a:off x="16795731" y="1"/>
            <a:ext cx="7581919" cy="378847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6795732" y="3953272"/>
            <a:ext cx="7581919" cy="976272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35"/>
          </p:nvPr>
        </p:nvSpPr>
        <p:spPr>
          <a:xfrm>
            <a:off x="9067799" y="8167455"/>
            <a:ext cx="7581919" cy="5548545"/>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34"/>
          </p:nvPr>
        </p:nvSpPr>
        <p:spPr>
          <a:xfrm>
            <a:off x="9067800" y="0"/>
            <a:ext cx="7581919" cy="79760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8590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6639310" y="4336473"/>
            <a:ext cx="4017818" cy="50430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2743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4451340" y="2824177"/>
            <a:ext cx="5659756" cy="118725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14905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4671327" y="1534484"/>
            <a:ext cx="7872422" cy="105429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56549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37"/>
          </p:nvPr>
        </p:nvSpPr>
        <p:spPr>
          <a:xfrm>
            <a:off x="2188818" y="4481043"/>
            <a:ext cx="8400588" cy="5263303"/>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3901176" y="4481042"/>
            <a:ext cx="8400588" cy="52633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2076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447" y="-261256"/>
            <a:ext cx="9394320" cy="14238512"/>
          </a:xfrm>
          <a:prstGeom prst="rect">
            <a:avLst/>
          </a:prstGeom>
          <a:solidFill>
            <a:schemeClr val="bg1">
              <a:lumMod val="95000"/>
            </a:schemeClr>
          </a:solidFill>
        </p:spPr>
        <p:txBody>
          <a:bodyPr>
            <a:normAutofit/>
          </a:bodyPr>
          <a:lstStyle>
            <a:lvl1pPr>
              <a:defRPr sz="2101"/>
            </a:lvl1pPr>
          </a:lstStyle>
          <a:p>
            <a:endParaRPr lang="en-US"/>
          </a:p>
        </p:txBody>
      </p:sp>
      <p:sp>
        <p:nvSpPr>
          <p:cNvPr id="3" name="Rectángulo 7">
            <a:extLst>
              <a:ext uri="{FF2B5EF4-FFF2-40B4-BE49-F238E27FC236}">
                <a16:creationId xmlns:a16="http://schemas.microsoft.com/office/drawing/2014/main" id="{7830F14E-301A-D24F-BA94-7625068792F4}"/>
              </a:ext>
            </a:extLst>
          </p:cNvPr>
          <p:cNvSpPr/>
          <p:nvPr userDrawn="1"/>
        </p:nvSpPr>
        <p:spPr>
          <a:xfrm rot="16200000">
            <a:off x="-2299064" y="2299063"/>
            <a:ext cx="13715999" cy="91178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bg1">
                  <a:lumMod val="75000"/>
                </a:schemeClr>
              </a:solidFill>
            </a:endParaRPr>
          </a:p>
        </p:txBody>
      </p:sp>
    </p:spTree>
    <p:extLst>
      <p:ext uri="{BB962C8B-B14F-4D97-AF65-F5344CB8AC3E}">
        <p14:creationId xmlns:p14="http://schemas.microsoft.com/office/powerpoint/2010/main" val="2110898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37"/>
          </p:nvPr>
        </p:nvSpPr>
        <p:spPr>
          <a:xfrm>
            <a:off x="-1" y="0"/>
            <a:ext cx="12234417" cy="127984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69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0"/>
            <a:ext cx="24377646" cy="13701475"/>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030582" y="2284538"/>
            <a:ext cx="18316483" cy="91178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3585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2">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0"/>
            <a:ext cx="24377646" cy="137014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108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8558203" y="2969989"/>
            <a:ext cx="5105400" cy="46228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3049158" y="3036605"/>
            <a:ext cx="5105400" cy="4622800"/>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7538695" y="3036605"/>
            <a:ext cx="5105400" cy="4622800"/>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028197" y="3036605"/>
            <a:ext cx="5105400" cy="46228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779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6915008"/>
            <a:ext cx="24377650" cy="68009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323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88824" y="0"/>
            <a:ext cx="12188821" cy="137014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6663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147146" y="0"/>
            <a:ext cx="8061550" cy="137160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1808" y="0"/>
            <a:ext cx="8169765" cy="137160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208696" y="0"/>
            <a:ext cx="816895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388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705262" y="4579900"/>
            <a:ext cx="6674829" cy="6381787"/>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74575" y="4579900"/>
            <a:ext cx="6643968" cy="6381787"/>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735951" y="4568855"/>
            <a:ext cx="6674830" cy="63817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076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6/5/19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2" r:id="rId4"/>
    <p:sldLayoutId id="2147483980" r:id="rId5"/>
    <p:sldLayoutId id="2147483981"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8" name="Rectángulo 7">
            <a:extLst>
              <a:ext uri="{FF2B5EF4-FFF2-40B4-BE49-F238E27FC236}">
                <a16:creationId xmlns:a16="http://schemas.microsoft.com/office/drawing/2014/main" id="{F72D4170-B51D-0C42-BFC0-4A5DCC0D8E12}"/>
              </a:ext>
            </a:extLst>
          </p:cNvPr>
          <p:cNvSpPr/>
          <p:nvPr/>
        </p:nvSpPr>
        <p:spPr>
          <a:xfrm rot="16200000">
            <a:off x="-2299064" y="2299063"/>
            <a:ext cx="13715999" cy="9117874"/>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bg1">
                  <a:lumMod val="75000"/>
                </a:schemeClr>
              </a:solidFill>
            </a:endParaRPr>
          </a:p>
        </p:txBody>
      </p:sp>
      <p:sp>
        <p:nvSpPr>
          <p:cNvPr id="9" name="TextBox 8">
            <a:extLst>
              <a:ext uri="{FF2B5EF4-FFF2-40B4-BE49-F238E27FC236}">
                <a16:creationId xmlns:a16="http://schemas.microsoft.com/office/drawing/2014/main" id="{10BAB834-84FA-3A4B-9D99-444FCB5FA429}"/>
              </a:ext>
            </a:extLst>
          </p:cNvPr>
          <p:cNvSpPr txBox="1"/>
          <p:nvPr/>
        </p:nvSpPr>
        <p:spPr>
          <a:xfrm>
            <a:off x="12133480" y="4756141"/>
            <a:ext cx="11680336" cy="5016758"/>
          </a:xfrm>
          <a:prstGeom prst="rect">
            <a:avLst/>
          </a:prstGeom>
          <a:noFill/>
          <a:ln>
            <a:noFill/>
          </a:ln>
        </p:spPr>
        <p:txBody>
          <a:bodyPr wrap="square" rtlCol="0">
            <a:spAutoFit/>
          </a:bodyPr>
          <a:lstStyle/>
          <a:p>
            <a:r>
              <a:rPr lang="en-US" sz="16000" b="1" dirty="0">
                <a:gradFill>
                  <a:gsLst>
                    <a:gs pos="100000">
                      <a:schemeClr val="accent4"/>
                    </a:gs>
                    <a:gs pos="0">
                      <a:schemeClr val="accent1">
                        <a:alpha val="80000"/>
                      </a:schemeClr>
                    </a:gs>
                  </a:gsLst>
                  <a:lin ang="13200000" scaled="0"/>
                </a:gradFill>
                <a:latin typeface="Montserrat Semi" pitchFamily="2" charset="77"/>
                <a:ea typeface="Roboto Medium" panose="02000000000000000000" pitchFamily="2" charset="0"/>
                <a:cs typeface="Lato Black" panose="020F0502020204030203" pitchFamily="34" charset="0"/>
              </a:rPr>
              <a:t>Marketing </a:t>
            </a:r>
          </a:p>
          <a:p>
            <a:r>
              <a:rPr lang="en-US" sz="16000" b="1" dirty="0">
                <a:gradFill>
                  <a:gsLst>
                    <a:gs pos="100000">
                      <a:schemeClr val="accent4"/>
                    </a:gs>
                    <a:gs pos="0">
                      <a:schemeClr val="accent1">
                        <a:alpha val="80000"/>
                      </a:schemeClr>
                    </a:gs>
                  </a:gsLst>
                  <a:lin ang="13200000" scaled="0"/>
                </a:gradFill>
                <a:latin typeface="Montserrat Semi" pitchFamily="2" charset="77"/>
                <a:ea typeface="Roboto Medium" panose="02000000000000000000" pitchFamily="2" charset="0"/>
                <a:cs typeface="Lato Black" panose="020F0502020204030203" pitchFamily="34" charset="0"/>
              </a:rPr>
              <a:t>Pitch</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88825" y="10193673"/>
            <a:ext cx="4531587" cy="2604752"/>
          </a:xfrm>
          <a:prstGeom prst="rect">
            <a:avLst/>
          </a:prstGeom>
          <a:noFill/>
        </p:spPr>
        <p:txBody>
          <a:bodyPr wrap="square" rtlCol="0">
            <a:spAutoFit/>
          </a:bodyPr>
          <a:lstStyle/>
          <a:p>
            <a:pPr>
              <a:lnSpc>
                <a:spcPct val="150000"/>
              </a:lnSpc>
            </a:pPr>
            <a:r>
              <a:rPr lang="en-US" sz="2800" dirty="0">
                <a:solidFill>
                  <a:schemeClr val="tx2"/>
                </a:solidFill>
                <a:latin typeface="Poppins ExtraLight" pitchFamily="2" charset="77"/>
                <a:ea typeface="Lato Light" panose="020F0502020204030203" pitchFamily="34" charset="0"/>
                <a:cs typeface="Poppins ExtraLight" pitchFamily="2" charset="77"/>
              </a:rPr>
              <a:t>To get your company’s name out there, you need to make sure you promote.</a:t>
            </a:r>
          </a:p>
        </p:txBody>
      </p:sp>
      <p:sp>
        <p:nvSpPr>
          <p:cNvPr id="20" name="TextBox 19">
            <a:extLst>
              <a:ext uri="{FF2B5EF4-FFF2-40B4-BE49-F238E27FC236}">
                <a16:creationId xmlns:a16="http://schemas.microsoft.com/office/drawing/2014/main" id="{681E0CF7-5CDC-2144-A03A-AAC2D1E4CDA0}"/>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1" name="Rectángulo 10">
            <a:extLst>
              <a:ext uri="{FF2B5EF4-FFF2-40B4-BE49-F238E27FC236}">
                <a16:creationId xmlns:a16="http://schemas.microsoft.com/office/drawing/2014/main" id="{C207CA50-5FE6-9247-B1DA-9B8022F77D56}"/>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solidFill>
                <a:schemeClr val="bg1"/>
              </a:solidFill>
              <a:latin typeface="Poppins ExtraLight" pitchFamily="2" charset="77"/>
              <a:cs typeface="Poppins ExtraLight" pitchFamily="2" charset="77"/>
            </a:endParaRPr>
          </a:p>
        </p:txBody>
      </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605276" y="597422"/>
            <a:ext cx="14685526" cy="1477328"/>
            <a:chOff x="4846062" y="671439"/>
            <a:chExt cx="1468552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71439"/>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135" name="TextBox 134">
            <a:extLst>
              <a:ext uri="{FF2B5EF4-FFF2-40B4-BE49-F238E27FC236}">
                <a16:creationId xmlns:a16="http://schemas.microsoft.com/office/drawing/2014/main" id="{D52AD5D6-61DC-044B-B99B-68FC825756D5}"/>
              </a:ext>
            </a:extLst>
          </p:cNvPr>
          <p:cNvSpPr txBox="1"/>
          <p:nvPr/>
        </p:nvSpPr>
        <p:spPr>
          <a:xfrm>
            <a:off x="17985136" y="690753"/>
            <a:ext cx="6163113" cy="2697533"/>
          </a:xfrm>
          <a:prstGeom prst="rect">
            <a:avLst/>
          </a:prstGeom>
          <a:noFill/>
        </p:spPr>
        <p:txBody>
          <a:bodyPr wrap="square" rtlCol="0">
            <a:spAutoFit/>
          </a:bodyPr>
          <a:lstStyle/>
          <a:p>
            <a:pPr>
              <a:lnSpc>
                <a:spcPts val="4080"/>
              </a:lnSpc>
            </a:pPr>
            <a:r>
              <a:rPr lang="en-US" sz="2800" dirty="0">
                <a:solidFill>
                  <a:schemeClr val="tx2"/>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a:t>
            </a:r>
          </a:p>
        </p:txBody>
      </p:sp>
      <p:grpSp>
        <p:nvGrpSpPr>
          <p:cNvPr id="12" name="Grupo 11">
            <a:extLst>
              <a:ext uri="{FF2B5EF4-FFF2-40B4-BE49-F238E27FC236}">
                <a16:creationId xmlns:a16="http://schemas.microsoft.com/office/drawing/2014/main" id="{2327C916-097B-8B4D-8ADC-B809A5873894}"/>
              </a:ext>
            </a:extLst>
          </p:cNvPr>
          <p:cNvGrpSpPr/>
          <p:nvPr/>
        </p:nvGrpSpPr>
        <p:grpSpPr>
          <a:xfrm>
            <a:off x="975984" y="4521110"/>
            <a:ext cx="22425682" cy="12249784"/>
            <a:chOff x="716813" y="4867275"/>
            <a:chExt cx="22425682" cy="12249784"/>
          </a:xfrm>
        </p:grpSpPr>
        <p:grpSp>
          <p:nvGrpSpPr>
            <p:cNvPr id="10" name="Grupo 9">
              <a:extLst>
                <a:ext uri="{FF2B5EF4-FFF2-40B4-BE49-F238E27FC236}">
                  <a16:creationId xmlns:a16="http://schemas.microsoft.com/office/drawing/2014/main" id="{EC5BA014-5C41-A243-930B-CA52D9771A1C}"/>
                </a:ext>
              </a:extLst>
            </p:cNvPr>
            <p:cNvGrpSpPr/>
            <p:nvPr/>
          </p:nvGrpSpPr>
          <p:grpSpPr>
            <a:xfrm>
              <a:off x="716813" y="4867275"/>
              <a:ext cx="3217227" cy="12188825"/>
              <a:chOff x="716813" y="4867275"/>
              <a:chExt cx="3217227" cy="12188825"/>
            </a:xfrm>
          </p:grpSpPr>
          <p:sp>
            <p:nvSpPr>
              <p:cNvPr id="48" name="Rectángulo 47">
                <a:extLst>
                  <a:ext uri="{FF2B5EF4-FFF2-40B4-BE49-F238E27FC236}">
                    <a16:creationId xmlns:a16="http://schemas.microsoft.com/office/drawing/2014/main" id="{8BA739A2-62DC-C945-ABED-D7268D936BDF}"/>
                  </a:ext>
                </a:extLst>
              </p:cNvPr>
              <p:cNvSpPr/>
              <p:nvPr/>
            </p:nvSpPr>
            <p:spPr>
              <a:xfrm rot="5400000">
                <a:off x="-3768986" y="9353074"/>
                <a:ext cx="12188825" cy="3217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4" name="Group 73">
                <a:extLst>
                  <a:ext uri="{FF2B5EF4-FFF2-40B4-BE49-F238E27FC236}">
                    <a16:creationId xmlns:a16="http://schemas.microsoft.com/office/drawing/2014/main" id="{6D0FB35B-4CC9-9547-8F4C-93B88634A209}"/>
                  </a:ext>
                </a:extLst>
              </p:cNvPr>
              <p:cNvGrpSpPr/>
              <p:nvPr/>
            </p:nvGrpSpPr>
            <p:grpSpPr>
              <a:xfrm>
                <a:off x="1830114" y="5658231"/>
                <a:ext cx="787535" cy="787534"/>
                <a:chOff x="5123329" y="2255652"/>
                <a:chExt cx="1078109" cy="1078108"/>
              </a:xfrm>
              <a:solidFill>
                <a:schemeClr val="bg1"/>
              </a:solidFill>
            </p:grpSpPr>
            <p:sp>
              <p:nvSpPr>
                <p:cNvPr id="75" name="Freeform 74">
                  <a:extLst>
                    <a:ext uri="{FF2B5EF4-FFF2-40B4-BE49-F238E27FC236}">
                      <a16:creationId xmlns:a16="http://schemas.microsoft.com/office/drawing/2014/main" id="{7AF4A5FA-258E-0E46-8937-EC089E4038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13E192BA-BF5D-B147-AC76-F7C2EB9ECFD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B04792-A8D9-564A-84E4-E891972F032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4" name="TextBox 133">
                <a:extLst>
                  <a:ext uri="{FF2B5EF4-FFF2-40B4-BE49-F238E27FC236}">
                    <a16:creationId xmlns:a16="http://schemas.microsoft.com/office/drawing/2014/main" id="{502DE8E7-B99B-A040-8C98-072148C8B1E1}"/>
                  </a:ext>
                </a:extLst>
              </p:cNvPr>
              <p:cNvSpPr txBox="1"/>
              <p:nvPr/>
            </p:nvSpPr>
            <p:spPr>
              <a:xfrm>
                <a:off x="1138480"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 name="Grupo 7">
              <a:extLst>
                <a:ext uri="{FF2B5EF4-FFF2-40B4-BE49-F238E27FC236}">
                  <a16:creationId xmlns:a16="http://schemas.microsoft.com/office/drawing/2014/main" id="{F55B6F6C-104A-D34D-A53B-D26538BE1CED}"/>
                </a:ext>
              </a:extLst>
            </p:cNvPr>
            <p:cNvGrpSpPr/>
            <p:nvPr/>
          </p:nvGrpSpPr>
          <p:grpSpPr>
            <a:xfrm>
              <a:off x="7119631" y="4928234"/>
              <a:ext cx="3217227" cy="12188825"/>
              <a:chOff x="7005562" y="4928235"/>
              <a:chExt cx="3217227" cy="12188825"/>
            </a:xfrm>
          </p:grpSpPr>
          <p:sp>
            <p:nvSpPr>
              <p:cNvPr id="49" name="Rectángulo 48">
                <a:extLst>
                  <a:ext uri="{FF2B5EF4-FFF2-40B4-BE49-F238E27FC236}">
                    <a16:creationId xmlns:a16="http://schemas.microsoft.com/office/drawing/2014/main" id="{D259F3CC-D347-074A-A0C0-268D2F19AD68}"/>
                  </a:ext>
                </a:extLst>
              </p:cNvPr>
              <p:cNvSpPr/>
              <p:nvPr/>
            </p:nvSpPr>
            <p:spPr>
              <a:xfrm rot="5400000">
                <a:off x="2519763" y="9414034"/>
                <a:ext cx="12188825" cy="32172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0" name="Group 59">
                <a:extLst>
                  <a:ext uri="{FF2B5EF4-FFF2-40B4-BE49-F238E27FC236}">
                    <a16:creationId xmlns:a16="http://schemas.microsoft.com/office/drawing/2014/main" id="{E3B2C009-179C-334F-B193-B74F08475E51}"/>
                  </a:ext>
                </a:extLst>
              </p:cNvPr>
              <p:cNvGrpSpPr/>
              <p:nvPr/>
            </p:nvGrpSpPr>
            <p:grpSpPr>
              <a:xfrm>
                <a:off x="8265885" y="5892069"/>
                <a:ext cx="696579" cy="701417"/>
                <a:chOff x="5231890" y="4370690"/>
                <a:chExt cx="1078109" cy="1085596"/>
              </a:xfrm>
              <a:solidFill>
                <a:schemeClr val="bg1"/>
              </a:solidFill>
            </p:grpSpPr>
            <p:sp>
              <p:nvSpPr>
                <p:cNvPr id="61" name="Freeform 23">
                  <a:extLst>
                    <a:ext uri="{FF2B5EF4-FFF2-40B4-BE49-F238E27FC236}">
                      <a16:creationId xmlns:a16="http://schemas.microsoft.com/office/drawing/2014/main" id="{3BC262E9-BAD0-8D4E-9913-5D8B2D46D34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4">
                  <a:extLst>
                    <a:ext uri="{FF2B5EF4-FFF2-40B4-BE49-F238E27FC236}">
                      <a16:creationId xmlns:a16="http://schemas.microsoft.com/office/drawing/2014/main" id="{759FCAC8-536E-7141-B394-5F5C94E12D9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5">
                  <a:extLst>
                    <a:ext uri="{FF2B5EF4-FFF2-40B4-BE49-F238E27FC236}">
                      <a16:creationId xmlns:a16="http://schemas.microsoft.com/office/drawing/2014/main" id="{8F087D30-8CA3-4D42-9929-316052A79C7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6">
                  <a:extLst>
                    <a:ext uri="{FF2B5EF4-FFF2-40B4-BE49-F238E27FC236}">
                      <a16:creationId xmlns:a16="http://schemas.microsoft.com/office/drawing/2014/main" id="{ADF380D7-393F-7D49-8D95-38394A5A7CB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7">
                  <a:extLst>
                    <a:ext uri="{FF2B5EF4-FFF2-40B4-BE49-F238E27FC236}">
                      <a16:creationId xmlns:a16="http://schemas.microsoft.com/office/drawing/2014/main" id="{34BA4EC4-564D-6D42-8571-D7F3AF87C72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8">
                  <a:extLst>
                    <a:ext uri="{FF2B5EF4-FFF2-40B4-BE49-F238E27FC236}">
                      <a16:creationId xmlns:a16="http://schemas.microsoft.com/office/drawing/2014/main" id="{9BF7B57C-4668-7D41-9023-24DC0D20EB0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9">
                  <a:extLst>
                    <a:ext uri="{FF2B5EF4-FFF2-40B4-BE49-F238E27FC236}">
                      <a16:creationId xmlns:a16="http://schemas.microsoft.com/office/drawing/2014/main" id="{9A20C33B-B388-644B-9B2D-AF9951E5E1F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0">
                  <a:extLst>
                    <a:ext uri="{FF2B5EF4-FFF2-40B4-BE49-F238E27FC236}">
                      <a16:creationId xmlns:a16="http://schemas.microsoft.com/office/drawing/2014/main" id="{64FBB528-9DC0-F846-88E3-77B384F43B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31">
                  <a:extLst>
                    <a:ext uri="{FF2B5EF4-FFF2-40B4-BE49-F238E27FC236}">
                      <a16:creationId xmlns:a16="http://schemas.microsoft.com/office/drawing/2014/main" id="{CA182EBE-3972-B845-8D49-4B2AD450F41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32">
                  <a:extLst>
                    <a:ext uri="{FF2B5EF4-FFF2-40B4-BE49-F238E27FC236}">
                      <a16:creationId xmlns:a16="http://schemas.microsoft.com/office/drawing/2014/main" id="{1AFD335F-A0EB-3A4E-B423-C1011ACCFE2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6" name="TextBox 133">
                <a:extLst>
                  <a:ext uri="{FF2B5EF4-FFF2-40B4-BE49-F238E27FC236}">
                    <a16:creationId xmlns:a16="http://schemas.microsoft.com/office/drawing/2014/main" id="{2066CCA7-F404-CD46-A49E-6440FE56F9DB}"/>
                  </a:ext>
                </a:extLst>
              </p:cNvPr>
              <p:cNvSpPr txBox="1"/>
              <p:nvPr/>
            </p:nvSpPr>
            <p:spPr>
              <a:xfrm>
                <a:off x="7386110"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5" name="Grupo 4">
              <a:extLst>
                <a:ext uri="{FF2B5EF4-FFF2-40B4-BE49-F238E27FC236}">
                  <a16:creationId xmlns:a16="http://schemas.microsoft.com/office/drawing/2014/main" id="{D55539F3-DBC8-B24A-B907-AEE83147180F}"/>
                </a:ext>
              </a:extLst>
            </p:cNvPr>
            <p:cNvGrpSpPr/>
            <p:nvPr/>
          </p:nvGrpSpPr>
          <p:grpSpPr>
            <a:xfrm>
              <a:off x="13522449" y="4928234"/>
              <a:ext cx="3217227" cy="12188825"/>
              <a:chOff x="13408380" y="4928234"/>
              <a:chExt cx="3217227" cy="12188825"/>
            </a:xfrm>
          </p:grpSpPr>
          <p:sp>
            <p:nvSpPr>
              <p:cNvPr id="50" name="Rectángulo 49">
                <a:extLst>
                  <a:ext uri="{FF2B5EF4-FFF2-40B4-BE49-F238E27FC236}">
                    <a16:creationId xmlns:a16="http://schemas.microsoft.com/office/drawing/2014/main" id="{625A4730-7689-AC46-A054-A2C600742EFA}"/>
                  </a:ext>
                </a:extLst>
              </p:cNvPr>
              <p:cNvSpPr/>
              <p:nvPr/>
            </p:nvSpPr>
            <p:spPr>
              <a:xfrm rot="5400000">
                <a:off x="8922581" y="9414033"/>
                <a:ext cx="12188825" cy="3217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1" name="Group 70">
                <a:extLst>
                  <a:ext uri="{FF2B5EF4-FFF2-40B4-BE49-F238E27FC236}">
                    <a16:creationId xmlns:a16="http://schemas.microsoft.com/office/drawing/2014/main" id="{EBEF6893-2DC5-5144-9DF2-139B535275A5}"/>
                  </a:ext>
                </a:extLst>
              </p:cNvPr>
              <p:cNvGrpSpPr/>
              <p:nvPr/>
            </p:nvGrpSpPr>
            <p:grpSpPr>
              <a:xfrm>
                <a:off x="14619837" y="5683366"/>
                <a:ext cx="787535" cy="735577"/>
                <a:chOff x="8657130" y="2323034"/>
                <a:chExt cx="1078109" cy="1006982"/>
              </a:xfrm>
              <a:solidFill>
                <a:schemeClr val="bg1"/>
              </a:solidFill>
            </p:grpSpPr>
            <p:sp>
              <p:nvSpPr>
                <p:cNvPr id="72" name="Freeform 71">
                  <a:extLst>
                    <a:ext uri="{FF2B5EF4-FFF2-40B4-BE49-F238E27FC236}">
                      <a16:creationId xmlns:a16="http://schemas.microsoft.com/office/drawing/2014/main" id="{457A814F-B68D-1346-B1DF-99AA294A383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1B99830-4D94-7047-95C2-CFA68900433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7" name="TextBox 133">
                <a:extLst>
                  <a:ext uri="{FF2B5EF4-FFF2-40B4-BE49-F238E27FC236}">
                    <a16:creationId xmlns:a16="http://schemas.microsoft.com/office/drawing/2014/main" id="{2D221C04-BCAC-3E4D-A8C8-9F4163FD9B37}"/>
                  </a:ext>
                </a:extLst>
              </p:cNvPr>
              <p:cNvSpPr txBox="1"/>
              <p:nvPr/>
            </p:nvSpPr>
            <p:spPr>
              <a:xfrm>
                <a:off x="13830048"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7" name="Grupo 6">
              <a:extLst>
                <a:ext uri="{FF2B5EF4-FFF2-40B4-BE49-F238E27FC236}">
                  <a16:creationId xmlns:a16="http://schemas.microsoft.com/office/drawing/2014/main" id="{25C42260-9027-994E-A2BE-E307ABCB5D0A}"/>
                </a:ext>
              </a:extLst>
            </p:cNvPr>
            <p:cNvGrpSpPr/>
            <p:nvPr/>
          </p:nvGrpSpPr>
          <p:grpSpPr>
            <a:xfrm>
              <a:off x="19925268" y="4928234"/>
              <a:ext cx="3217227" cy="12188825"/>
              <a:chOff x="19697130" y="4928235"/>
              <a:chExt cx="3217227" cy="12188825"/>
            </a:xfrm>
          </p:grpSpPr>
          <p:sp>
            <p:nvSpPr>
              <p:cNvPr id="51" name="Rectángulo 50">
                <a:extLst>
                  <a:ext uri="{FF2B5EF4-FFF2-40B4-BE49-F238E27FC236}">
                    <a16:creationId xmlns:a16="http://schemas.microsoft.com/office/drawing/2014/main" id="{CD3E5A27-C5A6-C248-9365-F756202637DA}"/>
                  </a:ext>
                </a:extLst>
              </p:cNvPr>
              <p:cNvSpPr/>
              <p:nvPr/>
            </p:nvSpPr>
            <p:spPr>
              <a:xfrm rot="5400000">
                <a:off x="15211331" y="9414034"/>
                <a:ext cx="12188825" cy="3217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2" name="Group 51">
                <a:extLst>
                  <a:ext uri="{FF2B5EF4-FFF2-40B4-BE49-F238E27FC236}">
                    <a16:creationId xmlns:a16="http://schemas.microsoft.com/office/drawing/2014/main" id="{24F9F6FC-37E4-4F42-90D4-9388AD4E6D49}"/>
                  </a:ext>
                </a:extLst>
              </p:cNvPr>
              <p:cNvGrpSpPr/>
              <p:nvPr/>
            </p:nvGrpSpPr>
            <p:grpSpPr>
              <a:xfrm>
                <a:off x="20910608" y="5741859"/>
                <a:ext cx="790268" cy="601587"/>
                <a:chOff x="17083598" y="2386671"/>
                <a:chExt cx="1081851" cy="823555"/>
              </a:xfrm>
              <a:solidFill>
                <a:schemeClr val="bg1"/>
              </a:solidFill>
            </p:grpSpPr>
            <p:sp>
              <p:nvSpPr>
                <p:cNvPr id="53" name="Freeform 16">
                  <a:extLst>
                    <a:ext uri="{FF2B5EF4-FFF2-40B4-BE49-F238E27FC236}">
                      <a16:creationId xmlns:a16="http://schemas.microsoft.com/office/drawing/2014/main" id="{59E6A0A0-6691-6641-9B81-2222CEA6A5D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7">
                  <a:extLst>
                    <a:ext uri="{FF2B5EF4-FFF2-40B4-BE49-F238E27FC236}">
                      <a16:creationId xmlns:a16="http://schemas.microsoft.com/office/drawing/2014/main" id="{4CF53D33-F5E8-064B-B7F5-0597FD5DAF2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8">
                  <a:extLst>
                    <a:ext uri="{FF2B5EF4-FFF2-40B4-BE49-F238E27FC236}">
                      <a16:creationId xmlns:a16="http://schemas.microsoft.com/office/drawing/2014/main" id="{A32A47EF-FF2B-6848-983E-ABE62EF472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9">
                  <a:extLst>
                    <a:ext uri="{FF2B5EF4-FFF2-40B4-BE49-F238E27FC236}">
                      <a16:creationId xmlns:a16="http://schemas.microsoft.com/office/drawing/2014/main" id="{F6EA9B4B-A23D-2443-B216-6C1BBBA8DF9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0">
                  <a:extLst>
                    <a:ext uri="{FF2B5EF4-FFF2-40B4-BE49-F238E27FC236}">
                      <a16:creationId xmlns:a16="http://schemas.microsoft.com/office/drawing/2014/main" id="{D53FBF4E-3B9C-BE41-ABF9-E8DF8A0F1C1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1">
                  <a:extLst>
                    <a:ext uri="{FF2B5EF4-FFF2-40B4-BE49-F238E27FC236}">
                      <a16:creationId xmlns:a16="http://schemas.microsoft.com/office/drawing/2014/main" id="{B0976E11-4F47-E64C-A011-792A9B26EDD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2">
                  <a:extLst>
                    <a:ext uri="{FF2B5EF4-FFF2-40B4-BE49-F238E27FC236}">
                      <a16:creationId xmlns:a16="http://schemas.microsoft.com/office/drawing/2014/main" id="{DD745725-1BEC-D541-B4FD-00F97F8F063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 name="TextBox 133">
                <a:extLst>
                  <a:ext uri="{FF2B5EF4-FFF2-40B4-BE49-F238E27FC236}">
                    <a16:creationId xmlns:a16="http://schemas.microsoft.com/office/drawing/2014/main" id="{C86D7F0D-CF5E-8144-8E9D-B12234677E8E}"/>
                  </a:ext>
                </a:extLst>
              </p:cNvPr>
              <p:cNvSpPr txBox="1"/>
              <p:nvPr/>
            </p:nvSpPr>
            <p:spPr>
              <a:xfrm>
                <a:off x="20080731"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spTree>
    <p:extLst>
      <p:ext uri="{BB962C8B-B14F-4D97-AF65-F5344CB8AC3E}">
        <p14:creationId xmlns:p14="http://schemas.microsoft.com/office/powerpoint/2010/main" val="200537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EAC0CF85-48E7-584B-8E1D-92A87861F6D5}"/>
              </a:ext>
            </a:extLst>
          </p:cNvPr>
          <p:cNvSpPr/>
          <p:nvPr/>
        </p:nvSpPr>
        <p:spPr>
          <a:xfrm>
            <a:off x="18348941" y="4947839"/>
            <a:ext cx="3300760" cy="3300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CAB17DEF-8477-FF45-850C-C72EB73DE696}"/>
              </a:ext>
            </a:extLst>
          </p:cNvPr>
          <p:cNvSpPr/>
          <p:nvPr/>
        </p:nvSpPr>
        <p:spPr>
          <a:xfrm>
            <a:off x="13138379" y="4947839"/>
            <a:ext cx="3300760" cy="3300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50">
            <a:extLst>
              <a:ext uri="{FF2B5EF4-FFF2-40B4-BE49-F238E27FC236}">
                <a16:creationId xmlns:a16="http://schemas.microsoft.com/office/drawing/2014/main" id="{2CFCAFD1-AAD9-DB42-8582-0A3163E126C1}"/>
              </a:ext>
            </a:extLst>
          </p:cNvPr>
          <p:cNvSpPr/>
          <p:nvPr/>
        </p:nvSpPr>
        <p:spPr>
          <a:xfrm>
            <a:off x="7927817" y="4947839"/>
            <a:ext cx="3300760" cy="3300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D5A2274E-27AA-1446-BBCA-16B0E7E430D2}"/>
              </a:ext>
            </a:extLst>
          </p:cNvPr>
          <p:cNvSpPr/>
          <p:nvPr/>
        </p:nvSpPr>
        <p:spPr>
          <a:xfrm>
            <a:off x="2706561" y="4988446"/>
            <a:ext cx="3300760" cy="3300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1">
                      <a:lumMod val="85000"/>
                      <a:lumOff val="15000"/>
                    </a:schemeClr>
                  </a:solidFill>
                  <a:latin typeface="Montserrat"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1">
                      <a:lumMod val="85000"/>
                      <a:lumOff val="15000"/>
                    </a:schemeClr>
                  </a:solidFill>
                  <a:latin typeface="Poppins ExtraLight" pitchFamily="2" charset="77"/>
                  <a:ea typeface="Lato Medium" panose="020F0502020204030203" pitchFamily="34" charset="0"/>
                  <a:cs typeface="Poppins ExtraLight" pitchFamily="2" charset="77"/>
                </a:rPr>
                <a:t>WRITE SOMETHING HERE</a:t>
              </a:r>
            </a:p>
          </p:txBody>
        </p:sp>
      </p:grpSp>
      <p:grpSp>
        <p:nvGrpSpPr>
          <p:cNvPr id="8" name="Group 7">
            <a:extLst>
              <a:ext uri="{FF2B5EF4-FFF2-40B4-BE49-F238E27FC236}">
                <a16:creationId xmlns:a16="http://schemas.microsoft.com/office/drawing/2014/main" id="{CB16D4AA-51F7-2F42-A5E1-7379988DC569}"/>
              </a:ext>
            </a:extLst>
          </p:cNvPr>
          <p:cNvGrpSpPr/>
          <p:nvPr/>
        </p:nvGrpSpPr>
        <p:grpSpPr>
          <a:xfrm>
            <a:off x="2290778" y="8851401"/>
            <a:ext cx="4132324" cy="2852704"/>
            <a:chOff x="16425443" y="5078314"/>
            <a:chExt cx="4132324" cy="2852704"/>
          </a:xfrm>
        </p:grpSpPr>
        <p:sp>
          <p:nvSpPr>
            <p:cNvPr id="35" name="TextBox 34">
              <a:extLst>
                <a:ext uri="{FF2B5EF4-FFF2-40B4-BE49-F238E27FC236}">
                  <a16:creationId xmlns:a16="http://schemas.microsoft.com/office/drawing/2014/main" id="{8B8B2077-7AA8-8544-BA97-5419F33B962F}"/>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37" name="TextBox 36">
              <a:extLst>
                <a:ext uri="{FF2B5EF4-FFF2-40B4-BE49-F238E27FC236}">
                  <a16:creationId xmlns:a16="http://schemas.microsoft.com/office/drawing/2014/main" id="{FEB48922-28A9-5847-8EFA-FDEC53469F77}"/>
                </a:ext>
              </a:extLst>
            </p:cNvPr>
            <p:cNvSpPr txBox="1"/>
            <p:nvPr/>
          </p:nvSpPr>
          <p:spPr>
            <a:xfrm>
              <a:off x="17367741" y="5078314"/>
              <a:ext cx="2247731"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One</a:t>
              </a:r>
            </a:p>
          </p:txBody>
        </p:sp>
      </p:grpSp>
      <p:grpSp>
        <p:nvGrpSpPr>
          <p:cNvPr id="38" name="Group 37">
            <a:extLst>
              <a:ext uri="{FF2B5EF4-FFF2-40B4-BE49-F238E27FC236}">
                <a16:creationId xmlns:a16="http://schemas.microsoft.com/office/drawing/2014/main" id="{741DD3DA-E020-EB44-896A-D8A8A78AE45D}"/>
              </a:ext>
            </a:extLst>
          </p:cNvPr>
          <p:cNvGrpSpPr/>
          <p:nvPr/>
        </p:nvGrpSpPr>
        <p:grpSpPr>
          <a:xfrm>
            <a:off x="7512034" y="8851401"/>
            <a:ext cx="4132324" cy="2852704"/>
            <a:chOff x="16425443" y="5078314"/>
            <a:chExt cx="4132324" cy="2852704"/>
          </a:xfrm>
        </p:grpSpPr>
        <p:sp>
          <p:nvSpPr>
            <p:cNvPr id="40" name="TextBox 39">
              <a:extLst>
                <a:ext uri="{FF2B5EF4-FFF2-40B4-BE49-F238E27FC236}">
                  <a16:creationId xmlns:a16="http://schemas.microsoft.com/office/drawing/2014/main" id="{0B4301EF-2466-6340-8F68-73E26BBBBD71}"/>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41" name="TextBox 40">
              <a:extLst>
                <a:ext uri="{FF2B5EF4-FFF2-40B4-BE49-F238E27FC236}">
                  <a16:creationId xmlns:a16="http://schemas.microsoft.com/office/drawing/2014/main" id="{7157355F-451A-6C46-840B-677840AB4BFC}"/>
                </a:ext>
              </a:extLst>
            </p:cNvPr>
            <p:cNvSpPr txBox="1"/>
            <p:nvPr/>
          </p:nvSpPr>
          <p:spPr>
            <a:xfrm>
              <a:off x="17358924" y="5078314"/>
              <a:ext cx="2265365"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Two</a:t>
              </a:r>
            </a:p>
          </p:txBody>
        </p:sp>
      </p:grpSp>
      <p:grpSp>
        <p:nvGrpSpPr>
          <p:cNvPr id="42" name="Group 41">
            <a:extLst>
              <a:ext uri="{FF2B5EF4-FFF2-40B4-BE49-F238E27FC236}">
                <a16:creationId xmlns:a16="http://schemas.microsoft.com/office/drawing/2014/main" id="{97874F2E-3C08-FE43-87A2-FC6474A63658}"/>
              </a:ext>
            </a:extLst>
          </p:cNvPr>
          <p:cNvGrpSpPr/>
          <p:nvPr/>
        </p:nvGrpSpPr>
        <p:grpSpPr>
          <a:xfrm>
            <a:off x="12733290" y="8851401"/>
            <a:ext cx="4132324" cy="2852704"/>
            <a:chOff x="16425443" y="5078314"/>
            <a:chExt cx="4132324" cy="2852704"/>
          </a:xfrm>
        </p:grpSpPr>
        <p:sp>
          <p:nvSpPr>
            <p:cNvPr id="43" name="TextBox 42">
              <a:extLst>
                <a:ext uri="{FF2B5EF4-FFF2-40B4-BE49-F238E27FC236}">
                  <a16:creationId xmlns:a16="http://schemas.microsoft.com/office/drawing/2014/main" id="{9253B592-B1D4-C945-9D57-96C11FDBDB7D}"/>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44" name="TextBox 43">
              <a:extLst>
                <a:ext uri="{FF2B5EF4-FFF2-40B4-BE49-F238E27FC236}">
                  <a16:creationId xmlns:a16="http://schemas.microsoft.com/office/drawing/2014/main" id="{9D5399DE-4795-864B-975D-94871A91D9D4}"/>
                </a:ext>
              </a:extLst>
            </p:cNvPr>
            <p:cNvSpPr txBox="1"/>
            <p:nvPr/>
          </p:nvSpPr>
          <p:spPr>
            <a:xfrm>
              <a:off x="17193014" y="5078314"/>
              <a:ext cx="2597186"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Three</a:t>
              </a:r>
            </a:p>
          </p:txBody>
        </p:sp>
      </p:grpSp>
      <p:grpSp>
        <p:nvGrpSpPr>
          <p:cNvPr id="45" name="Group 44">
            <a:extLst>
              <a:ext uri="{FF2B5EF4-FFF2-40B4-BE49-F238E27FC236}">
                <a16:creationId xmlns:a16="http://schemas.microsoft.com/office/drawing/2014/main" id="{2A72737F-C424-A143-B2FA-DF00366B2344}"/>
              </a:ext>
            </a:extLst>
          </p:cNvPr>
          <p:cNvGrpSpPr/>
          <p:nvPr/>
        </p:nvGrpSpPr>
        <p:grpSpPr>
          <a:xfrm>
            <a:off x="17954546" y="8851401"/>
            <a:ext cx="4132324" cy="2852704"/>
            <a:chOff x="16425443" y="5078314"/>
            <a:chExt cx="4132324" cy="2852704"/>
          </a:xfrm>
        </p:grpSpPr>
        <p:sp>
          <p:nvSpPr>
            <p:cNvPr id="48" name="TextBox 47">
              <a:extLst>
                <a:ext uri="{FF2B5EF4-FFF2-40B4-BE49-F238E27FC236}">
                  <a16:creationId xmlns:a16="http://schemas.microsoft.com/office/drawing/2014/main" id="{8F6CE9FA-3952-9B42-A74B-FEAC02F9CE1B}"/>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49" name="TextBox 48">
              <a:extLst>
                <a:ext uri="{FF2B5EF4-FFF2-40B4-BE49-F238E27FC236}">
                  <a16:creationId xmlns:a16="http://schemas.microsoft.com/office/drawing/2014/main" id="{431611B0-5895-7B4C-8DCC-894F32A9F20C}"/>
                </a:ext>
              </a:extLst>
            </p:cNvPr>
            <p:cNvSpPr txBox="1"/>
            <p:nvPr/>
          </p:nvSpPr>
          <p:spPr>
            <a:xfrm>
              <a:off x="17324460" y="5078314"/>
              <a:ext cx="2334293"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Four</a:t>
              </a:r>
            </a:p>
          </p:txBody>
        </p:sp>
      </p:grpSp>
      <p:grpSp>
        <p:nvGrpSpPr>
          <p:cNvPr id="52" name="Group 51">
            <a:extLst>
              <a:ext uri="{FF2B5EF4-FFF2-40B4-BE49-F238E27FC236}">
                <a16:creationId xmlns:a16="http://schemas.microsoft.com/office/drawing/2014/main" id="{24F9F6FC-37E4-4F42-90D4-9388AD4E6D49}"/>
              </a:ext>
            </a:extLst>
          </p:cNvPr>
          <p:cNvGrpSpPr/>
          <p:nvPr/>
        </p:nvGrpSpPr>
        <p:grpSpPr>
          <a:xfrm>
            <a:off x="19403068" y="6092069"/>
            <a:ext cx="1235280" cy="940350"/>
            <a:chOff x="17083598" y="2386671"/>
            <a:chExt cx="1081851" cy="823555"/>
          </a:xfrm>
          <a:solidFill>
            <a:schemeClr val="bg1"/>
          </a:solidFill>
        </p:grpSpPr>
        <p:sp>
          <p:nvSpPr>
            <p:cNvPr id="53" name="Freeform 16">
              <a:extLst>
                <a:ext uri="{FF2B5EF4-FFF2-40B4-BE49-F238E27FC236}">
                  <a16:creationId xmlns:a16="http://schemas.microsoft.com/office/drawing/2014/main" id="{59E6A0A0-6691-6641-9B81-2222CEA6A5D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7">
              <a:extLst>
                <a:ext uri="{FF2B5EF4-FFF2-40B4-BE49-F238E27FC236}">
                  <a16:creationId xmlns:a16="http://schemas.microsoft.com/office/drawing/2014/main" id="{4CF53D33-F5E8-064B-B7F5-0597FD5DAF2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8">
              <a:extLst>
                <a:ext uri="{FF2B5EF4-FFF2-40B4-BE49-F238E27FC236}">
                  <a16:creationId xmlns:a16="http://schemas.microsoft.com/office/drawing/2014/main" id="{A32A47EF-FF2B-6848-983E-ABE62EF472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9">
              <a:extLst>
                <a:ext uri="{FF2B5EF4-FFF2-40B4-BE49-F238E27FC236}">
                  <a16:creationId xmlns:a16="http://schemas.microsoft.com/office/drawing/2014/main" id="{F6EA9B4B-A23D-2443-B216-6C1BBBA8DF9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0">
              <a:extLst>
                <a:ext uri="{FF2B5EF4-FFF2-40B4-BE49-F238E27FC236}">
                  <a16:creationId xmlns:a16="http://schemas.microsoft.com/office/drawing/2014/main" id="{D53FBF4E-3B9C-BE41-ABF9-E8DF8A0F1C1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1">
              <a:extLst>
                <a:ext uri="{FF2B5EF4-FFF2-40B4-BE49-F238E27FC236}">
                  <a16:creationId xmlns:a16="http://schemas.microsoft.com/office/drawing/2014/main" id="{B0976E11-4F47-E64C-A011-792A9B26EDD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2">
              <a:extLst>
                <a:ext uri="{FF2B5EF4-FFF2-40B4-BE49-F238E27FC236}">
                  <a16:creationId xmlns:a16="http://schemas.microsoft.com/office/drawing/2014/main" id="{DD745725-1BEC-D541-B4FD-00F97F8F063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0" name="Group 59">
            <a:extLst>
              <a:ext uri="{FF2B5EF4-FFF2-40B4-BE49-F238E27FC236}">
                <a16:creationId xmlns:a16="http://schemas.microsoft.com/office/drawing/2014/main" id="{E3B2C009-179C-334F-B193-B74F08475E51}"/>
              </a:ext>
            </a:extLst>
          </p:cNvPr>
          <p:cNvGrpSpPr/>
          <p:nvPr/>
        </p:nvGrpSpPr>
        <p:grpSpPr>
          <a:xfrm>
            <a:off x="14255035" y="6157933"/>
            <a:ext cx="1088834" cy="1096396"/>
            <a:chOff x="5231890" y="4370690"/>
            <a:chExt cx="1078109" cy="1085596"/>
          </a:xfrm>
          <a:solidFill>
            <a:schemeClr val="bg1"/>
          </a:solidFill>
        </p:grpSpPr>
        <p:sp>
          <p:nvSpPr>
            <p:cNvPr id="61" name="Freeform 23">
              <a:extLst>
                <a:ext uri="{FF2B5EF4-FFF2-40B4-BE49-F238E27FC236}">
                  <a16:creationId xmlns:a16="http://schemas.microsoft.com/office/drawing/2014/main" id="{3BC262E9-BAD0-8D4E-9913-5D8B2D46D34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4">
              <a:extLst>
                <a:ext uri="{FF2B5EF4-FFF2-40B4-BE49-F238E27FC236}">
                  <a16:creationId xmlns:a16="http://schemas.microsoft.com/office/drawing/2014/main" id="{759FCAC8-536E-7141-B394-5F5C94E12D9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5">
              <a:extLst>
                <a:ext uri="{FF2B5EF4-FFF2-40B4-BE49-F238E27FC236}">
                  <a16:creationId xmlns:a16="http://schemas.microsoft.com/office/drawing/2014/main" id="{8F087D30-8CA3-4D42-9929-316052A79C7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6">
              <a:extLst>
                <a:ext uri="{FF2B5EF4-FFF2-40B4-BE49-F238E27FC236}">
                  <a16:creationId xmlns:a16="http://schemas.microsoft.com/office/drawing/2014/main" id="{ADF380D7-393F-7D49-8D95-38394A5A7CB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7">
              <a:extLst>
                <a:ext uri="{FF2B5EF4-FFF2-40B4-BE49-F238E27FC236}">
                  <a16:creationId xmlns:a16="http://schemas.microsoft.com/office/drawing/2014/main" id="{34BA4EC4-564D-6D42-8571-D7F3AF87C72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8">
              <a:extLst>
                <a:ext uri="{FF2B5EF4-FFF2-40B4-BE49-F238E27FC236}">
                  <a16:creationId xmlns:a16="http://schemas.microsoft.com/office/drawing/2014/main" id="{9BF7B57C-4668-7D41-9023-24DC0D20EB0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9">
              <a:extLst>
                <a:ext uri="{FF2B5EF4-FFF2-40B4-BE49-F238E27FC236}">
                  <a16:creationId xmlns:a16="http://schemas.microsoft.com/office/drawing/2014/main" id="{9A20C33B-B388-644B-9B2D-AF9951E5E1F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0">
              <a:extLst>
                <a:ext uri="{FF2B5EF4-FFF2-40B4-BE49-F238E27FC236}">
                  <a16:creationId xmlns:a16="http://schemas.microsoft.com/office/drawing/2014/main" id="{64FBB528-9DC0-F846-88E3-77B384F43B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31">
              <a:extLst>
                <a:ext uri="{FF2B5EF4-FFF2-40B4-BE49-F238E27FC236}">
                  <a16:creationId xmlns:a16="http://schemas.microsoft.com/office/drawing/2014/main" id="{CA182EBE-3972-B845-8D49-4B2AD450F41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32">
              <a:extLst>
                <a:ext uri="{FF2B5EF4-FFF2-40B4-BE49-F238E27FC236}">
                  <a16:creationId xmlns:a16="http://schemas.microsoft.com/office/drawing/2014/main" id="{1AFD335F-A0EB-3A4E-B423-C1011ACCFE2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1" name="Group 70">
            <a:extLst>
              <a:ext uri="{FF2B5EF4-FFF2-40B4-BE49-F238E27FC236}">
                <a16:creationId xmlns:a16="http://schemas.microsoft.com/office/drawing/2014/main" id="{EBEF6893-2DC5-5144-9DF2-139B535275A5}"/>
              </a:ext>
            </a:extLst>
          </p:cNvPr>
          <p:cNvGrpSpPr/>
          <p:nvPr/>
        </p:nvGrpSpPr>
        <p:grpSpPr>
          <a:xfrm>
            <a:off x="8962692" y="6075082"/>
            <a:ext cx="1231008" cy="1149792"/>
            <a:chOff x="8657130" y="2323034"/>
            <a:chExt cx="1078109" cy="1006982"/>
          </a:xfrm>
          <a:solidFill>
            <a:schemeClr val="bg1"/>
          </a:solidFill>
        </p:grpSpPr>
        <p:sp>
          <p:nvSpPr>
            <p:cNvPr id="72" name="Freeform 71">
              <a:extLst>
                <a:ext uri="{FF2B5EF4-FFF2-40B4-BE49-F238E27FC236}">
                  <a16:creationId xmlns:a16="http://schemas.microsoft.com/office/drawing/2014/main" id="{457A814F-B68D-1346-B1DF-99AA294A383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1B99830-4D94-7047-95C2-CFA68900433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4" name="Group 73">
            <a:extLst>
              <a:ext uri="{FF2B5EF4-FFF2-40B4-BE49-F238E27FC236}">
                <a16:creationId xmlns:a16="http://schemas.microsoft.com/office/drawing/2014/main" id="{6D0FB35B-4CC9-9547-8F4C-93B88634A209}"/>
              </a:ext>
            </a:extLst>
          </p:cNvPr>
          <p:cNvGrpSpPr/>
          <p:nvPr/>
        </p:nvGrpSpPr>
        <p:grpSpPr>
          <a:xfrm>
            <a:off x="3741436" y="6023323"/>
            <a:ext cx="1231008" cy="1231006"/>
            <a:chOff x="5123329" y="2255652"/>
            <a:chExt cx="1078109" cy="1078108"/>
          </a:xfrm>
          <a:solidFill>
            <a:schemeClr val="bg1"/>
          </a:solidFill>
        </p:grpSpPr>
        <p:sp>
          <p:nvSpPr>
            <p:cNvPr id="75" name="Freeform 74">
              <a:extLst>
                <a:ext uri="{FF2B5EF4-FFF2-40B4-BE49-F238E27FC236}">
                  <a16:creationId xmlns:a16="http://schemas.microsoft.com/office/drawing/2014/main" id="{7AF4A5FA-258E-0E46-8937-EC089E4038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13E192BA-BF5D-B147-AC76-F7C2EB9ECFD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B04792-A8D9-564A-84E4-E891972F032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 name="CuadroTexto 9">
            <a:extLst>
              <a:ext uri="{FF2B5EF4-FFF2-40B4-BE49-F238E27FC236}">
                <a16:creationId xmlns:a16="http://schemas.microsoft.com/office/drawing/2014/main" id="{35921208-10F1-9242-B78B-97034BBF6AB3}"/>
              </a:ext>
            </a:extLst>
          </p:cNvPr>
          <p:cNvSpPr txBox="1"/>
          <p:nvPr/>
        </p:nvSpPr>
        <p:spPr>
          <a:xfrm>
            <a:off x="1626335" y="4111642"/>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1</a:t>
            </a:r>
          </a:p>
        </p:txBody>
      </p:sp>
      <p:sp>
        <p:nvSpPr>
          <p:cNvPr id="78" name="CuadroTexto 77">
            <a:extLst>
              <a:ext uri="{FF2B5EF4-FFF2-40B4-BE49-F238E27FC236}">
                <a16:creationId xmlns:a16="http://schemas.microsoft.com/office/drawing/2014/main" id="{1216D88C-50BF-F247-BE6F-B618C3706C76}"/>
              </a:ext>
            </a:extLst>
          </p:cNvPr>
          <p:cNvSpPr txBox="1"/>
          <p:nvPr/>
        </p:nvSpPr>
        <p:spPr>
          <a:xfrm>
            <a:off x="6417347" y="4111642"/>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2</a:t>
            </a:r>
          </a:p>
        </p:txBody>
      </p:sp>
      <p:sp>
        <p:nvSpPr>
          <p:cNvPr id="79" name="CuadroTexto 78">
            <a:extLst>
              <a:ext uri="{FF2B5EF4-FFF2-40B4-BE49-F238E27FC236}">
                <a16:creationId xmlns:a16="http://schemas.microsoft.com/office/drawing/2014/main" id="{9D348E11-9FB2-1146-BD5E-52F07D555319}"/>
              </a:ext>
            </a:extLst>
          </p:cNvPr>
          <p:cNvSpPr txBox="1"/>
          <p:nvPr/>
        </p:nvSpPr>
        <p:spPr>
          <a:xfrm>
            <a:off x="11714561" y="4080111"/>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3</a:t>
            </a:r>
          </a:p>
        </p:txBody>
      </p:sp>
      <p:sp>
        <p:nvSpPr>
          <p:cNvPr id="80" name="CuadroTexto 79">
            <a:extLst>
              <a:ext uri="{FF2B5EF4-FFF2-40B4-BE49-F238E27FC236}">
                <a16:creationId xmlns:a16="http://schemas.microsoft.com/office/drawing/2014/main" id="{7977B0C0-744D-444B-95C3-A4A6896ACD5F}"/>
              </a:ext>
            </a:extLst>
          </p:cNvPr>
          <p:cNvSpPr txBox="1"/>
          <p:nvPr/>
        </p:nvSpPr>
        <p:spPr>
          <a:xfrm>
            <a:off x="16727450" y="4047112"/>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4</a:t>
            </a:r>
          </a:p>
        </p:txBody>
      </p:sp>
    </p:spTree>
    <p:extLst>
      <p:ext uri="{BB962C8B-B14F-4D97-AF65-F5344CB8AC3E}">
        <p14:creationId xmlns:p14="http://schemas.microsoft.com/office/powerpoint/2010/main" val="173426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22" name="TextBox 121">
            <a:extLst>
              <a:ext uri="{FF2B5EF4-FFF2-40B4-BE49-F238E27FC236}">
                <a16:creationId xmlns:a16="http://schemas.microsoft.com/office/drawing/2014/main" id="{A3396872-7D2E-FE4B-BEB1-7BA444CCB026}"/>
              </a:ext>
            </a:extLst>
          </p:cNvPr>
          <p:cNvSpPr txBox="1"/>
          <p:nvPr/>
        </p:nvSpPr>
        <p:spPr>
          <a:xfrm>
            <a:off x="1684670" y="5336176"/>
            <a:ext cx="4789959" cy="5625512"/>
          </a:xfrm>
          <a:prstGeom prst="rect">
            <a:avLst/>
          </a:prstGeom>
          <a:gradFill>
            <a:gsLst>
              <a:gs pos="100000">
                <a:schemeClr val="accent2"/>
              </a:gs>
              <a:gs pos="0">
                <a:schemeClr val="accent1">
                  <a:alpha val="80000"/>
                </a:schemeClr>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4" name="TextBox 123">
            <a:extLst>
              <a:ext uri="{FF2B5EF4-FFF2-40B4-BE49-F238E27FC236}">
                <a16:creationId xmlns:a16="http://schemas.microsoft.com/office/drawing/2014/main" id="{3FE37FDA-17F3-9942-A13B-FB60A5EB3FCB}"/>
              </a:ext>
            </a:extLst>
          </p:cNvPr>
          <p:cNvSpPr txBox="1"/>
          <p:nvPr/>
        </p:nvSpPr>
        <p:spPr>
          <a:xfrm>
            <a:off x="7170523" y="5336176"/>
            <a:ext cx="469767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6" name="TextBox 125">
            <a:extLst>
              <a:ext uri="{FF2B5EF4-FFF2-40B4-BE49-F238E27FC236}">
                <a16:creationId xmlns:a16="http://schemas.microsoft.com/office/drawing/2014/main" id="{791E06B2-4660-AD4F-ABF7-ED3274C668F7}"/>
              </a:ext>
            </a:extLst>
          </p:cNvPr>
          <p:cNvSpPr txBox="1"/>
          <p:nvPr/>
        </p:nvSpPr>
        <p:spPr>
          <a:xfrm>
            <a:off x="12656376" y="5336176"/>
            <a:ext cx="469767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8" name="TextBox 127">
            <a:extLst>
              <a:ext uri="{FF2B5EF4-FFF2-40B4-BE49-F238E27FC236}">
                <a16:creationId xmlns:a16="http://schemas.microsoft.com/office/drawing/2014/main" id="{804CD52D-E01B-CB4D-8D62-E7E9239F3110}"/>
              </a:ext>
            </a:extLst>
          </p:cNvPr>
          <p:cNvSpPr txBox="1"/>
          <p:nvPr/>
        </p:nvSpPr>
        <p:spPr>
          <a:xfrm>
            <a:off x="18142230" y="5336176"/>
            <a:ext cx="4550750" cy="5625512"/>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31" name="TextBox 130">
            <a:extLst>
              <a:ext uri="{FF2B5EF4-FFF2-40B4-BE49-F238E27FC236}">
                <a16:creationId xmlns:a16="http://schemas.microsoft.com/office/drawing/2014/main" id="{499FBC98-2E34-4A4A-80EB-2C81DE8B7A96}"/>
              </a:ext>
            </a:extLst>
          </p:cNvPr>
          <p:cNvSpPr txBox="1"/>
          <p:nvPr/>
        </p:nvSpPr>
        <p:spPr>
          <a:xfrm>
            <a:off x="2472850" y="5802427"/>
            <a:ext cx="3213600"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JANUARY</a:t>
            </a:r>
          </a:p>
        </p:txBody>
      </p:sp>
      <p:sp>
        <p:nvSpPr>
          <p:cNvPr id="135" name="TextBox 134">
            <a:extLst>
              <a:ext uri="{FF2B5EF4-FFF2-40B4-BE49-F238E27FC236}">
                <a16:creationId xmlns:a16="http://schemas.microsoft.com/office/drawing/2014/main" id="{E065614A-FBC1-004D-8E52-9DEEA6E9017D}"/>
              </a:ext>
            </a:extLst>
          </p:cNvPr>
          <p:cNvSpPr txBox="1"/>
          <p:nvPr/>
        </p:nvSpPr>
        <p:spPr>
          <a:xfrm>
            <a:off x="7588091" y="5802427"/>
            <a:ext cx="3954823"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FEBRUARY</a:t>
            </a:r>
          </a:p>
        </p:txBody>
      </p:sp>
      <p:sp>
        <p:nvSpPr>
          <p:cNvPr id="136" name="TextBox 135">
            <a:extLst>
              <a:ext uri="{FF2B5EF4-FFF2-40B4-BE49-F238E27FC236}">
                <a16:creationId xmlns:a16="http://schemas.microsoft.com/office/drawing/2014/main" id="{57ACA410-BE4C-0E4C-BDDA-1CA099B36E1B}"/>
              </a:ext>
            </a:extLst>
          </p:cNvPr>
          <p:cNvSpPr txBox="1"/>
          <p:nvPr/>
        </p:nvSpPr>
        <p:spPr>
          <a:xfrm>
            <a:off x="13073945" y="5802427"/>
            <a:ext cx="3954823"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MARCH</a:t>
            </a:r>
          </a:p>
        </p:txBody>
      </p:sp>
      <p:sp>
        <p:nvSpPr>
          <p:cNvPr id="137" name="TextBox 136">
            <a:extLst>
              <a:ext uri="{FF2B5EF4-FFF2-40B4-BE49-F238E27FC236}">
                <a16:creationId xmlns:a16="http://schemas.microsoft.com/office/drawing/2014/main" id="{CE4987DA-B813-474F-BAEF-B5A4E3714C5A}"/>
              </a:ext>
            </a:extLst>
          </p:cNvPr>
          <p:cNvSpPr txBox="1"/>
          <p:nvPr/>
        </p:nvSpPr>
        <p:spPr>
          <a:xfrm>
            <a:off x="18559798" y="5802427"/>
            <a:ext cx="3954823"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APRIL</a:t>
            </a:r>
          </a:p>
        </p:txBody>
      </p:sp>
      <p:sp>
        <p:nvSpPr>
          <p:cNvPr id="34" name="TextBox 33">
            <a:extLst>
              <a:ext uri="{FF2B5EF4-FFF2-40B4-BE49-F238E27FC236}">
                <a16:creationId xmlns:a16="http://schemas.microsoft.com/office/drawing/2014/main" id="{9CB8ABB1-F8DF-6948-A2F5-58146D62A903}"/>
              </a:ext>
            </a:extLst>
          </p:cNvPr>
          <p:cNvSpPr txBox="1"/>
          <p:nvPr/>
        </p:nvSpPr>
        <p:spPr>
          <a:xfrm>
            <a:off x="2228763"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
        <p:nvSpPr>
          <p:cNvPr id="35" name="TextBox 34">
            <a:extLst>
              <a:ext uri="{FF2B5EF4-FFF2-40B4-BE49-F238E27FC236}">
                <a16:creationId xmlns:a16="http://schemas.microsoft.com/office/drawing/2014/main" id="{1381941A-1947-894E-A1C8-1DF05F937BA2}"/>
              </a:ext>
            </a:extLst>
          </p:cNvPr>
          <p:cNvSpPr txBox="1"/>
          <p:nvPr/>
        </p:nvSpPr>
        <p:spPr>
          <a:xfrm>
            <a:off x="7714615"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
        <p:nvSpPr>
          <p:cNvPr id="36" name="TextBox 35">
            <a:extLst>
              <a:ext uri="{FF2B5EF4-FFF2-40B4-BE49-F238E27FC236}">
                <a16:creationId xmlns:a16="http://schemas.microsoft.com/office/drawing/2014/main" id="{9BEED645-CBB9-704A-A13B-C34179B2696A}"/>
              </a:ext>
            </a:extLst>
          </p:cNvPr>
          <p:cNvSpPr txBox="1"/>
          <p:nvPr/>
        </p:nvSpPr>
        <p:spPr>
          <a:xfrm>
            <a:off x="13200469"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
        <p:nvSpPr>
          <p:cNvPr id="37" name="TextBox 36">
            <a:extLst>
              <a:ext uri="{FF2B5EF4-FFF2-40B4-BE49-F238E27FC236}">
                <a16:creationId xmlns:a16="http://schemas.microsoft.com/office/drawing/2014/main" id="{51D06F40-47DD-0F44-A024-D34C11D1CFA8}"/>
              </a:ext>
            </a:extLst>
          </p:cNvPr>
          <p:cNvSpPr txBox="1"/>
          <p:nvPr/>
        </p:nvSpPr>
        <p:spPr>
          <a:xfrm>
            <a:off x="18686323"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Tree>
    <p:extLst>
      <p:ext uri="{BB962C8B-B14F-4D97-AF65-F5344CB8AC3E}">
        <p14:creationId xmlns:p14="http://schemas.microsoft.com/office/powerpoint/2010/main" val="298845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2" name="Rectangle 11">
            <a:extLst>
              <a:ext uri="{FF2B5EF4-FFF2-40B4-BE49-F238E27FC236}">
                <a16:creationId xmlns:a16="http://schemas.microsoft.com/office/drawing/2014/main" id="{E637067D-10F8-4C48-8304-6A1A2E42760D}"/>
              </a:ext>
            </a:extLst>
          </p:cNvPr>
          <p:cNvSpPr/>
          <p:nvPr/>
        </p:nvSpPr>
        <p:spPr>
          <a:xfrm rot="10800000" flipV="1">
            <a:off x="-2" y="-14525"/>
            <a:ext cx="24377649" cy="13715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1">
            <a:extLst>
              <a:ext uri="{FF2B5EF4-FFF2-40B4-BE49-F238E27FC236}">
                <a16:creationId xmlns:a16="http://schemas.microsoft.com/office/drawing/2014/main" id="{9CAC9703-3081-D94D-AC3B-59611587504C}"/>
              </a:ext>
            </a:extLst>
          </p:cNvPr>
          <p:cNvSpPr/>
          <p:nvPr/>
        </p:nvSpPr>
        <p:spPr>
          <a:xfrm rot="10800000" flipV="1">
            <a:off x="-220722" y="-252248"/>
            <a:ext cx="24877990" cy="14188965"/>
          </a:xfrm>
          <a:prstGeom prst="rect">
            <a:avLst/>
          </a:prstGeom>
          <a:gradFill>
            <a:gsLst>
              <a:gs pos="100000">
                <a:schemeClr val="accent2">
                  <a:alpha val="90000"/>
                </a:schemeClr>
              </a:gs>
              <a:gs pos="50000">
                <a:schemeClr val="accent3">
                  <a:alpha val="80000"/>
                </a:schemeClr>
              </a:gs>
              <a:gs pos="0">
                <a:schemeClr val="accent4">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090082-FB71-B348-8BD7-3085CBB82302}"/>
              </a:ext>
            </a:extLst>
          </p:cNvPr>
          <p:cNvSpPr/>
          <p:nvPr/>
        </p:nvSpPr>
        <p:spPr>
          <a:xfrm>
            <a:off x="6377029" y="5565338"/>
            <a:ext cx="11623588" cy="2585323"/>
          </a:xfrm>
          <a:prstGeom prst="rect">
            <a:avLst/>
          </a:prstGeom>
        </p:spPr>
        <p:txBody>
          <a:bodyPr wrap="square">
            <a:spAutoFit/>
          </a:bodyPr>
          <a:lstStyle/>
          <a:p>
            <a:pPr algn="ctr"/>
            <a:r>
              <a:rPr lang="en-US" sz="5400" dirty="0">
                <a:solidFill>
                  <a:schemeClr val="bg1"/>
                </a:solidFill>
                <a:latin typeface="Poppins ExtraLight" pitchFamily="2" charset="77"/>
                <a:ea typeface="Roboto" panose="02000000000000000000" pitchFamily="2" charset="0"/>
                <a:cs typeface="Poppins ExtraLight" pitchFamily="2" charset="77"/>
              </a:rPr>
              <a:t>“If people like you, they’ll listen to you, but if they trust you, they’ll do business with you.”</a:t>
            </a:r>
          </a:p>
        </p:txBody>
      </p:sp>
      <p:sp>
        <p:nvSpPr>
          <p:cNvPr id="5" name="Rectángulo 4">
            <a:extLst>
              <a:ext uri="{FF2B5EF4-FFF2-40B4-BE49-F238E27FC236}">
                <a16:creationId xmlns:a16="http://schemas.microsoft.com/office/drawing/2014/main" id="{51185FE1-125F-F540-AE6C-CFFA9DEB31F7}"/>
              </a:ext>
            </a:extLst>
          </p:cNvPr>
          <p:cNvSpPr/>
          <p:nvPr/>
        </p:nvSpPr>
        <p:spPr>
          <a:xfrm>
            <a:off x="-279623" y="6754019"/>
            <a:ext cx="4946216" cy="350838"/>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2741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121">
            <a:extLst>
              <a:ext uri="{FF2B5EF4-FFF2-40B4-BE49-F238E27FC236}">
                <a16:creationId xmlns:a16="http://schemas.microsoft.com/office/drawing/2014/main" id="{3784A36F-0D8D-7048-B6B4-28FB5D1D96CA}"/>
              </a:ext>
            </a:extLst>
          </p:cNvPr>
          <p:cNvSpPr txBox="1"/>
          <p:nvPr/>
        </p:nvSpPr>
        <p:spPr>
          <a:xfrm rot="5400000">
            <a:off x="1560849" y="723139"/>
            <a:ext cx="2387726" cy="5625512"/>
          </a:xfrm>
          <a:prstGeom prst="rect">
            <a:avLst/>
          </a:prstGeom>
          <a:gradFill>
            <a:gsLst>
              <a:gs pos="100000">
                <a:schemeClr val="accent2"/>
              </a:gs>
              <a:gs pos="0">
                <a:schemeClr val="accent1">
                  <a:alpha val="80000"/>
                </a:schemeClr>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66" name="TextBox 123">
            <a:extLst>
              <a:ext uri="{FF2B5EF4-FFF2-40B4-BE49-F238E27FC236}">
                <a16:creationId xmlns:a16="http://schemas.microsoft.com/office/drawing/2014/main" id="{C27B743E-A39A-D949-A5E8-3F31FE644C27}"/>
              </a:ext>
            </a:extLst>
          </p:cNvPr>
          <p:cNvSpPr txBox="1"/>
          <p:nvPr/>
        </p:nvSpPr>
        <p:spPr>
          <a:xfrm rot="5400000">
            <a:off x="1583850" y="3801619"/>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69" name="TextBox 125">
            <a:extLst>
              <a:ext uri="{FF2B5EF4-FFF2-40B4-BE49-F238E27FC236}">
                <a16:creationId xmlns:a16="http://schemas.microsoft.com/office/drawing/2014/main" id="{90AA0E85-04B4-A444-8A5A-C9A37CA82A24}"/>
              </a:ext>
            </a:extLst>
          </p:cNvPr>
          <p:cNvSpPr txBox="1"/>
          <p:nvPr/>
        </p:nvSpPr>
        <p:spPr>
          <a:xfrm rot="5400000">
            <a:off x="1583850" y="6839891"/>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70" name="TextBox 127">
            <a:extLst>
              <a:ext uri="{FF2B5EF4-FFF2-40B4-BE49-F238E27FC236}">
                <a16:creationId xmlns:a16="http://schemas.microsoft.com/office/drawing/2014/main" id="{384294EF-6482-F244-AE99-101002A5556E}"/>
              </a:ext>
            </a:extLst>
          </p:cNvPr>
          <p:cNvSpPr txBox="1"/>
          <p:nvPr/>
        </p:nvSpPr>
        <p:spPr>
          <a:xfrm rot="5400000">
            <a:off x="1620470" y="9852588"/>
            <a:ext cx="2268484" cy="5625512"/>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22" name="Rectangle 21">
            <a:extLst>
              <a:ext uri="{FF2B5EF4-FFF2-40B4-BE49-F238E27FC236}">
                <a16:creationId xmlns:a16="http://schemas.microsoft.com/office/drawing/2014/main" id="{871F18C7-E8B9-E84F-9CE2-DA501CCFF9D7}"/>
              </a:ext>
            </a:extLst>
          </p:cNvPr>
          <p:cNvSpPr/>
          <p:nvPr/>
        </p:nvSpPr>
        <p:spPr>
          <a:xfrm>
            <a:off x="18255343" y="-141604"/>
            <a:ext cx="6207651" cy="92616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2417FBE-B39B-014E-A4A8-E9615307C1DF}"/>
              </a:ext>
            </a:extLst>
          </p:cNvPr>
          <p:cNvGrpSpPr/>
          <p:nvPr/>
        </p:nvGrpSpPr>
        <p:grpSpPr>
          <a:xfrm>
            <a:off x="3804101" y="12289537"/>
            <a:ext cx="790268" cy="601587"/>
            <a:chOff x="17083598" y="2386671"/>
            <a:chExt cx="1081851" cy="823555"/>
          </a:xfrm>
          <a:solidFill>
            <a:schemeClr val="bg1"/>
          </a:solidFill>
        </p:grpSpPr>
        <p:sp>
          <p:nvSpPr>
            <p:cNvPr id="26" name="Freeform 16">
              <a:extLst>
                <a:ext uri="{FF2B5EF4-FFF2-40B4-BE49-F238E27FC236}">
                  <a16:creationId xmlns:a16="http://schemas.microsoft.com/office/drawing/2014/main" id="{53C451DC-90C9-4E49-82F5-81E353C56A3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7">
              <a:extLst>
                <a:ext uri="{FF2B5EF4-FFF2-40B4-BE49-F238E27FC236}">
                  <a16:creationId xmlns:a16="http://schemas.microsoft.com/office/drawing/2014/main" id="{91F92F7C-5CC2-384B-9F6A-CB14C30AE1CB}"/>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8">
              <a:extLst>
                <a:ext uri="{FF2B5EF4-FFF2-40B4-BE49-F238E27FC236}">
                  <a16:creationId xmlns:a16="http://schemas.microsoft.com/office/drawing/2014/main" id="{AD45D58D-2327-7A45-9619-8B81A12E824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9">
              <a:extLst>
                <a:ext uri="{FF2B5EF4-FFF2-40B4-BE49-F238E27FC236}">
                  <a16:creationId xmlns:a16="http://schemas.microsoft.com/office/drawing/2014/main" id="{F06E00E4-6301-DD46-B81A-55B5D8A9F250}"/>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0">
              <a:extLst>
                <a:ext uri="{FF2B5EF4-FFF2-40B4-BE49-F238E27FC236}">
                  <a16:creationId xmlns:a16="http://schemas.microsoft.com/office/drawing/2014/main" id="{47CD569F-B5F7-3F49-BB31-04086FB3AD9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1">
              <a:extLst>
                <a:ext uri="{FF2B5EF4-FFF2-40B4-BE49-F238E27FC236}">
                  <a16:creationId xmlns:a16="http://schemas.microsoft.com/office/drawing/2014/main" id="{C6B31720-74C3-5146-AB1D-CA0E8A621D1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2">
              <a:extLst>
                <a:ext uri="{FF2B5EF4-FFF2-40B4-BE49-F238E27FC236}">
                  <a16:creationId xmlns:a16="http://schemas.microsoft.com/office/drawing/2014/main" id="{2EE0C6EF-B62B-DA47-9A25-9586F0D9807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9" name="Group 38">
            <a:extLst>
              <a:ext uri="{FF2B5EF4-FFF2-40B4-BE49-F238E27FC236}">
                <a16:creationId xmlns:a16="http://schemas.microsoft.com/office/drawing/2014/main" id="{DE523F5A-2BA5-2549-B14A-E9BCADD6BB28}"/>
              </a:ext>
            </a:extLst>
          </p:cNvPr>
          <p:cNvGrpSpPr/>
          <p:nvPr/>
        </p:nvGrpSpPr>
        <p:grpSpPr>
          <a:xfrm>
            <a:off x="3833171" y="9417970"/>
            <a:ext cx="696579" cy="701417"/>
            <a:chOff x="5231890" y="4370690"/>
            <a:chExt cx="1078109" cy="1085596"/>
          </a:xfrm>
          <a:solidFill>
            <a:schemeClr val="bg1"/>
          </a:solidFill>
        </p:grpSpPr>
        <p:sp>
          <p:nvSpPr>
            <p:cNvPr id="40" name="Freeform 23">
              <a:extLst>
                <a:ext uri="{FF2B5EF4-FFF2-40B4-BE49-F238E27FC236}">
                  <a16:creationId xmlns:a16="http://schemas.microsoft.com/office/drawing/2014/main" id="{D81EF5D1-D3F5-6944-801D-E7D5E1524C9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4">
              <a:extLst>
                <a:ext uri="{FF2B5EF4-FFF2-40B4-BE49-F238E27FC236}">
                  <a16:creationId xmlns:a16="http://schemas.microsoft.com/office/drawing/2014/main" id="{D456B46C-757F-6449-978A-8A37204013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5">
              <a:extLst>
                <a:ext uri="{FF2B5EF4-FFF2-40B4-BE49-F238E27FC236}">
                  <a16:creationId xmlns:a16="http://schemas.microsoft.com/office/drawing/2014/main" id="{5BB7367D-F33C-6E4F-9F8C-E499D779089B}"/>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6">
              <a:extLst>
                <a:ext uri="{FF2B5EF4-FFF2-40B4-BE49-F238E27FC236}">
                  <a16:creationId xmlns:a16="http://schemas.microsoft.com/office/drawing/2014/main" id="{0321F730-947F-F54D-92C0-65A458EF884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7">
              <a:extLst>
                <a:ext uri="{FF2B5EF4-FFF2-40B4-BE49-F238E27FC236}">
                  <a16:creationId xmlns:a16="http://schemas.microsoft.com/office/drawing/2014/main" id="{9B14BA82-BA3A-2A40-8DBC-C3F92C1004F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8">
              <a:extLst>
                <a:ext uri="{FF2B5EF4-FFF2-40B4-BE49-F238E27FC236}">
                  <a16:creationId xmlns:a16="http://schemas.microsoft.com/office/drawing/2014/main" id="{B8C24DF1-77AC-2C4A-AD91-26F1E784AF8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29">
              <a:extLst>
                <a:ext uri="{FF2B5EF4-FFF2-40B4-BE49-F238E27FC236}">
                  <a16:creationId xmlns:a16="http://schemas.microsoft.com/office/drawing/2014/main" id="{0091ABFC-E5D8-7B4F-A36C-7D5943E4014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0">
              <a:extLst>
                <a:ext uri="{FF2B5EF4-FFF2-40B4-BE49-F238E27FC236}">
                  <a16:creationId xmlns:a16="http://schemas.microsoft.com/office/drawing/2014/main" id="{B756183F-8D7D-BA4D-A0B5-9B6A398CCB7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1">
              <a:extLst>
                <a:ext uri="{FF2B5EF4-FFF2-40B4-BE49-F238E27FC236}">
                  <a16:creationId xmlns:a16="http://schemas.microsoft.com/office/drawing/2014/main" id="{517D4FBF-E66E-094E-8E7A-01B1C0C781F3}"/>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32">
              <a:extLst>
                <a:ext uri="{FF2B5EF4-FFF2-40B4-BE49-F238E27FC236}">
                  <a16:creationId xmlns:a16="http://schemas.microsoft.com/office/drawing/2014/main" id="{CCE77D95-14E7-6C4B-9A05-119F5A809D7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2" name="Group 51">
            <a:extLst>
              <a:ext uri="{FF2B5EF4-FFF2-40B4-BE49-F238E27FC236}">
                <a16:creationId xmlns:a16="http://schemas.microsoft.com/office/drawing/2014/main" id="{E917923C-8726-4F41-BD77-377A1627896E}"/>
              </a:ext>
            </a:extLst>
          </p:cNvPr>
          <p:cNvGrpSpPr/>
          <p:nvPr/>
        </p:nvGrpSpPr>
        <p:grpSpPr>
          <a:xfrm>
            <a:off x="3915197" y="6253720"/>
            <a:ext cx="787535" cy="735577"/>
            <a:chOff x="8657130" y="2323034"/>
            <a:chExt cx="1078109" cy="1006982"/>
          </a:xfrm>
          <a:solidFill>
            <a:schemeClr val="bg1"/>
          </a:solidFill>
        </p:grpSpPr>
        <p:sp>
          <p:nvSpPr>
            <p:cNvPr id="53" name="Freeform 52">
              <a:extLst>
                <a:ext uri="{FF2B5EF4-FFF2-40B4-BE49-F238E27FC236}">
                  <a16:creationId xmlns:a16="http://schemas.microsoft.com/office/drawing/2014/main" id="{B0005753-E73E-FE43-82DB-5EB831B534F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53">
              <a:extLst>
                <a:ext uri="{FF2B5EF4-FFF2-40B4-BE49-F238E27FC236}">
                  <a16:creationId xmlns:a16="http://schemas.microsoft.com/office/drawing/2014/main" id="{320D255A-0494-8245-8614-8CEB6280788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 name="Group 56">
            <a:extLst>
              <a:ext uri="{FF2B5EF4-FFF2-40B4-BE49-F238E27FC236}">
                <a16:creationId xmlns:a16="http://schemas.microsoft.com/office/drawing/2014/main" id="{E850F49E-7AC1-1344-A557-FB365E976978}"/>
              </a:ext>
            </a:extLst>
          </p:cNvPr>
          <p:cNvGrpSpPr/>
          <p:nvPr/>
        </p:nvGrpSpPr>
        <p:grpSpPr>
          <a:xfrm>
            <a:off x="3917582" y="3178390"/>
            <a:ext cx="787535" cy="787534"/>
            <a:chOff x="5123329" y="2255652"/>
            <a:chExt cx="1078109" cy="1078108"/>
          </a:xfrm>
          <a:solidFill>
            <a:schemeClr val="bg1"/>
          </a:solidFill>
        </p:grpSpPr>
        <p:sp>
          <p:nvSpPr>
            <p:cNvPr id="58" name="Freeform 57">
              <a:extLst>
                <a:ext uri="{FF2B5EF4-FFF2-40B4-BE49-F238E27FC236}">
                  <a16:creationId xmlns:a16="http://schemas.microsoft.com/office/drawing/2014/main" id="{95DAD1A7-6E61-7242-AAED-145B8F5B2CB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77213BE3-5F1B-664C-AF88-58241DC5E6E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59">
              <a:extLst>
                <a:ext uri="{FF2B5EF4-FFF2-40B4-BE49-F238E27FC236}">
                  <a16:creationId xmlns:a16="http://schemas.microsoft.com/office/drawing/2014/main" id="{8DD8C2EF-CC0E-BD49-8895-C627EF5FFF7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1" name="TextBox 60">
            <a:extLst>
              <a:ext uri="{FF2B5EF4-FFF2-40B4-BE49-F238E27FC236}">
                <a16:creationId xmlns:a16="http://schemas.microsoft.com/office/drawing/2014/main" id="{E7374886-2D35-694A-9DF5-C9195EFBB13E}"/>
              </a:ext>
            </a:extLst>
          </p:cNvPr>
          <p:cNvSpPr txBox="1"/>
          <p:nvPr/>
        </p:nvSpPr>
        <p:spPr>
          <a:xfrm>
            <a:off x="6377821" y="2677647"/>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2" name="TextBox 61">
            <a:extLst>
              <a:ext uri="{FF2B5EF4-FFF2-40B4-BE49-F238E27FC236}">
                <a16:creationId xmlns:a16="http://schemas.microsoft.com/office/drawing/2014/main" id="{CEFCD89D-3B61-9E49-8A7C-E9262E88B9E0}"/>
              </a:ext>
            </a:extLst>
          </p:cNvPr>
          <p:cNvSpPr txBox="1"/>
          <p:nvPr/>
        </p:nvSpPr>
        <p:spPr>
          <a:xfrm>
            <a:off x="6377821" y="5999752"/>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3" name="TextBox 62">
            <a:extLst>
              <a:ext uri="{FF2B5EF4-FFF2-40B4-BE49-F238E27FC236}">
                <a16:creationId xmlns:a16="http://schemas.microsoft.com/office/drawing/2014/main" id="{3CE4214F-3242-934E-BFEC-C3F00A0F2499}"/>
              </a:ext>
            </a:extLst>
          </p:cNvPr>
          <p:cNvSpPr txBox="1"/>
          <p:nvPr/>
        </p:nvSpPr>
        <p:spPr>
          <a:xfrm>
            <a:off x="6377821" y="11907091"/>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4" name="TextBox 63">
            <a:extLst>
              <a:ext uri="{FF2B5EF4-FFF2-40B4-BE49-F238E27FC236}">
                <a16:creationId xmlns:a16="http://schemas.microsoft.com/office/drawing/2014/main" id="{21DBB296-75E4-554D-B075-01EBAB7A2D16}"/>
              </a:ext>
            </a:extLst>
          </p:cNvPr>
          <p:cNvSpPr txBox="1"/>
          <p:nvPr/>
        </p:nvSpPr>
        <p:spPr>
          <a:xfrm>
            <a:off x="6452971" y="8876570"/>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8" name="TextBox 67">
            <a:extLst>
              <a:ext uri="{FF2B5EF4-FFF2-40B4-BE49-F238E27FC236}">
                <a16:creationId xmlns:a16="http://schemas.microsoft.com/office/drawing/2014/main" id="{CB721375-DD18-2C47-8D58-60FDBFAAA922}"/>
              </a:ext>
            </a:extLst>
          </p:cNvPr>
          <p:cNvSpPr txBox="1"/>
          <p:nvPr/>
        </p:nvSpPr>
        <p:spPr>
          <a:xfrm>
            <a:off x="18767618" y="1655758"/>
            <a:ext cx="5183100" cy="5852243"/>
          </a:xfrm>
          <a:prstGeom prst="rect">
            <a:avLst/>
          </a:prstGeom>
          <a:noFill/>
        </p:spPr>
        <p:txBody>
          <a:bodyPr wrap="square" rtlCol="0">
            <a:spAutoFit/>
          </a:bodyPr>
          <a:lstStyle/>
          <a:p>
            <a:pPr algn="ct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9" name="TextBox 8">
            <a:extLst>
              <a:ext uri="{FF2B5EF4-FFF2-40B4-BE49-F238E27FC236}">
                <a16:creationId xmlns:a16="http://schemas.microsoft.com/office/drawing/2014/main" id="{10BAB834-84FA-3A4B-9D99-444FCB5FA429}"/>
              </a:ext>
            </a:extLst>
          </p:cNvPr>
          <p:cNvSpPr txBox="1"/>
          <p:nvPr/>
        </p:nvSpPr>
        <p:spPr>
          <a:xfrm>
            <a:off x="18157372" y="10256260"/>
            <a:ext cx="5550364" cy="286232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574255" y="596744"/>
            <a:ext cx="4297971" cy="461665"/>
          </a:xfrm>
          <a:prstGeom prst="rect">
            <a:avLst/>
          </a:prstGeom>
          <a:noFill/>
        </p:spPr>
        <p:txBody>
          <a:bodyPr wrap="none" rtlCol="0">
            <a:spAutoFit/>
          </a:bodyPr>
          <a:lstStyle/>
          <a:p>
            <a:pPr algn="ctr"/>
            <a:r>
              <a:rPr lang="en-US" sz="2400" spc="300" dirty="0">
                <a:latin typeface="Poppins ExtraLight" pitchFamily="2" charset="77"/>
                <a:ea typeface="Lato Medium" panose="020F0502020204030203" pitchFamily="34" charset="0"/>
                <a:cs typeface="Poppins ExtraLight" pitchFamily="2" charset="77"/>
              </a:rPr>
              <a:t>WRITE SOMETHING HERE</a:t>
            </a:r>
          </a:p>
        </p:txBody>
      </p:sp>
    </p:spTree>
    <p:extLst>
      <p:ext uri="{BB962C8B-B14F-4D97-AF65-F5344CB8AC3E}">
        <p14:creationId xmlns:p14="http://schemas.microsoft.com/office/powerpoint/2010/main" val="268441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E69A5E3E-3152-1C46-A896-7F06B26F99B6}"/>
              </a:ext>
            </a:extLst>
          </p:cNvPr>
          <p:cNvGrpSpPr/>
          <p:nvPr/>
        </p:nvGrpSpPr>
        <p:grpSpPr>
          <a:xfrm>
            <a:off x="-7135051" y="981888"/>
            <a:ext cx="18944779" cy="18944772"/>
            <a:chOff x="-7135051" y="981888"/>
            <a:chExt cx="18944779" cy="18944772"/>
          </a:xfrm>
        </p:grpSpPr>
        <p:sp>
          <p:nvSpPr>
            <p:cNvPr id="89" name="Oval 88">
              <a:extLst>
                <a:ext uri="{FF2B5EF4-FFF2-40B4-BE49-F238E27FC236}">
                  <a16:creationId xmlns:a16="http://schemas.microsoft.com/office/drawing/2014/main" id="{9509E38F-92CF-1046-A949-366F1F8D2870}"/>
                </a:ext>
              </a:extLst>
            </p:cNvPr>
            <p:cNvSpPr/>
            <p:nvPr/>
          </p:nvSpPr>
          <p:spPr>
            <a:xfrm>
              <a:off x="-7135051" y="981888"/>
              <a:ext cx="18944779" cy="1894477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446F9E97-AAF9-2D4F-B6EA-A736A7CEB55A}"/>
                </a:ext>
              </a:extLst>
            </p:cNvPr>
            <p:cNvGrpSpPr/>
            <p:nvPr/>
          </p:nvGrpSpPr>
          <p:grpSpPr>
            <a:xfrm>
              <a:off x="-6214423" y="1012604"/>
              <a:ext cx="17831482" cy="17009442"/>
              <a:chOff x="10280257" y="6279398"/>
              <a:chExt cx="4067104" cy="3879610"/>
            </a:xfrm>
            <a:solidFill>
              <a:schemeClr val="tx1">
                <a:alpha val="24000"/>
              </a:schemeClr>
            </a:solidFill>
          </p:grpSpPr>
          <p:sp>
            <p:nvSpPr>
              <p:cNvPr id="91" name="Freeform 90">
                <a:extLst>
                  <a:ext uri="{FF2B5EF4-FFF2-40B4-BE49-F238E27FC236}">
                    <a16:creationId xmlns:a16="http://schemas.microsoft.com/office/drawing/2014/main" id="{348535B0-3BDE-544C-9257-5560EF1C2828}"/>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2DFE9ADB-CDAA-A540-B00E-5484D0953846}"/>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92">
                <a:extLst>
                  <a:ext uri="{FF2B5EF4-FFF2-40B4-BE49-F238E27FC236}">
                    <a16:creationId xmlns:a16="http://schemas.microsoft.com/office/drawing/2014/main" id="{F5A5F760-D641-CF4C-B643-6EC22149C107}"/>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93">
                <a:extLst>
                  <a:ext uri="{FF2B5EF4-FFF2-40B4-BE49-F238E27FC236}">
                    <a16:creationId xmlns:a16="http://schemas.microsoft.com/office/drawing/2014/main" id="{F44CC05A-2A81-8947-BEED-AAF5AFD73AF4}"/>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94">
                <a:extLst>
                  <a:ext uri="{FF2B5EF4-FFF2-40B4-BE49-F238E27FC236}">
                    <a16:creationId xmlns:a16="http://schemas.microsoft.com/office/drawing/2014/main" id="{D43B656A-E130-4E4B-93F0-D36BDFA8746B}"/>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95">
                <a:extLst>
                  <a:ext uri="{FF2B5EF4-FFF2-40B4-BE49-F238E27FC236}">
                    <a16:creationId xmlns:a16="http://schemas.microsoft.com/office/drawing/2014/main" id="{B5066580-17CE-6544-B6B7-6793B2C1334A}"/>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96">
                <a:extLst>
                  <a:ext uri="{FF2B5EF4-FFF2-40B4-BE49-F238E27FC236}">
                    <a16:creationId xmlns:a16="http://schemas.microsoft.com/office/drawing/2014/main" id="{821D700A-B972-FB40-96AA-7884477695C5}"/>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17" name="Grupo 16">
            <a:extLst>
              <a:ext uri="{FF2B5EF4-FFF2-40B4-BE49-F238E27FC236}">
                <a16:creationId xmlns:a16="http://schemas.microsoft.com/office/drawing/2014/main" id="{E9F0BD94-39B4-4346-B675-DA475FEC14B2}"/>
              </a:ext>
            </a:extLst>
          </p:cNvPr>
          <p:cNvGrpSpPr/>
          <p:nvPr/>
        </p:nvGrpSpPr>
        <p:grpSpPr>
          <a:xfrm>
            <a:off x="544548" y="1512852"/>
            <a:ext cx="7395527" cy="11397308"/>
            <a:chOff x="544548" y="1512852"/>
            <a:chExt cx="7395527" cy="11397308"/>
          </a:xfrm>
        </p:grpSpPr>
        <p:sp>
          <p:nvSpPr>
            <p:cNvPr id="9" name="TextBox 8">
              <a:extLst>
                <a:ext uri="{FF2B5EF4-FFF2-40B4-BE49-F238E27FC236}">
                  <a16:creationId xmlns:a16="http://schemas.microsoft.com/office/drawing/2014/main" id="{10BAB834-84FA-3A4B-9D99-444FCB5FA429}"/>
                </a:ext>
              </a:extLst>
            </p:cNvPr>
            <p:cNvSpPr txBox="1"/>
            <p:nvPr/>
          </p:nvSpPr>
          <p:spPr>
            <a:xfrm>
              <a:off x="974436" y="1512852"/>
              <a:ext cx="6965639" cy="2862322"/>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544548" y="12448495"/>
              <a:ext cx="4701928"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grpSp>
        <p:nvGrpSpPr>
          <p:cNvPr id="15" name="Grupo 14">
            <a:extLst>
              <a:ext uri="{FF2B5EF4-FFF2-40B4-BE49-F238E27FC236}">
                <a16:creationId xmlns:a16="http://schemas.microsoft.com/office/drawing/2014/main" id="{DC2648CD-389B-6142-B252-C0FC38FBD7CF}"/>
              </a:ext>
            </a:extLst>
          </p:cNvPr>
          <p:cNvGrpSpPr/>
          <p:nvPr/>
        </p:nvGrpSpPr>
        <p:grpSpPr>
          <a:xfrm>
            <a:off x="12761248" y="10630046"/>
            <a:ext cx="2791612" cy="2791612"/>
            <a:chOff x="8124015" y="8690650"/>
            <a:chExt cx="2791612" cy="2791612"/>
          </a:xfrm>
        </p:grpSpPr>
        <p:sp>
          <p:nvSpPr>
            <p:cNvPr id="75" name="Freeform 74">
              <a:extLst>
                <a:ext uri="{FF2B5EF4-FFF2-40B4-BE49-F238E27FC236}">
                  <a16:creationId xmlns:a16="http://schemas.microsoft.com/office/drawing/2014/main" id="{E22854C2-5EA4-D643-9312-06FEDB6E39CE}"/>
                </a:ext>
              </a:extLst>
            </p:cNvPr>
            <p:cNvSpPr/>
            <p:nvPr/>
          </p:nvSpPr>
          <p:spPr>
            <a:xfrm>
              <a:off x="8124015"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5"/>
                </a:gs>
                <a:gs pos="0">
                  <a:schemeClr val="accent4"/>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98" name="Freeform 3">
              <a:extLst>
                <a:ext uri="{FF2B5EF4-FFF2-40B4-BE49-F238E27FC236}">
                  <a16:creationId xmlns:a16="http://schemas.microsoft.com/office/drawing/2014/main" id="{E7D1E16F-74CC-6447-B56D-A292B74A3155}"/>
                </a:ext>
              </a:extLst>
            </p:cNvPr>
            <p:cNvSpPr>
              <a:spLocks noChangeArrowheads="1"/>
            </p:cNvSpPr>
            <p:nvPr/>
          </p:nvSpPr>
          <p:spPr bwMode="auto">
            <a:xfrm>
              <a:off x="8809544" y="9454522"/>
              <a:ext cx="1359728" cy="135500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p:spPr>
          <p:txBody>
            <a:bodyPr wrap="none" anchor="ctr"/>
            <a:lstStyle/>
            <a:p>
              <a:endParaRPr lang="en-US"/>
            </a:p>
          </p:txBody>
        </p:sp>
      </p:grpSp>
      <p:grpSp>
        <p:nvGrpSpPr>
          <p:cNvPr id="7" name="Grupo 6">
            <a:extLst>
              <a:ext uri="{FF2B5EF4-FFF2-40B4-BE49-F238E27FC236}">
                <a16:creationId xmlns:a16="http://schemas.microsoft.com/office/drawing/2014/main" id="{BFEDBFCC-CD2A-034F-AF72-C5C6B0531FC6}"/>
              </a:ext>
            </a:extLst>
          </p:cNvPr>
          <p:cNvGrpSpPr/>
          <p:nvPr/>
        </p:nvGrpSpPr>
        <p:grpSpPr>
          <a:xfrm>
            <a:off x="9720582" y="489180"/>
            <a:ext cx="2791612" cy="2791612"/>
            <a:chOff x="8124015" y="4908456"/>
            <a:chExt cx="2791612" cy="2791612"/>
          </a:xfrm>
        </p:grpSpPr>
        <p:sp>
          <p:nvSpPr>
            <p:cNvPr id="73" name="Freeform 72">
              <a:extLst>
                <a:ext uri="{FF2B5EF4-FFF2-40B4-BE49-F238E27FC236}">
                  <a16:creationId xmlns:a16="http://schemas.microsoft.com/office/drawing/2014/main" id="{C25525F5-93D4-E64B-A481-E6A7CFF53FA8}"/>
                </a:ext>
              </a:extLst>
            </p:cNvPr>
            <p:cNvSpPr/>
            <p:nvPr/>
          </p:nvSpPr>
          <p:spPr>
            <a:xfrm>
              <a:off x="8124015"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2"/>
                </a:gs>
                <a:gs pos="0">
                  <a:schemeClr val="accent1"/>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99" name="Group 98">
              <a:extLst>
                <a:ext uri="{FF2B5EF4-FFF2-40B4-BE49-F238E27FC236}">
                  <a16:creationId xmlns:a16="http://schemas.microsoft.com/office/drawing/2014/main" id="{2AF02561-54F7-104A-AB56-C8E01451882A}"/>
                </a:ext>
              </a:extLst>
            </p:cNvPr>
            <p:cNvGrpSpPr/>
            <p:nvPr/>
          </p:nvGrpSpPr>
          <p:grpSpPr>
            <a:xfrm>
              <a:off x="8801732" y="5614550"/>
              <a:ext cx="1227533" cy="1203926"/>
              <a:chOff x="5220658" y="6646697"/>
              <a:chExt cx="973293" cy="954577"/>
            </a:xfrm>
            <a:solidFill>
              <a:schemeClr val="bg1"/>
            </a:solidFill>
          </p:grpSpPr>
          <p:sp>
            <p:nvSpPr>
              <p:cNvPr id="100" name="Freeform 99">
                <a:extLst>
                  <a:ext uri="{FF2B5EF4-FFF2-40B4-BE49-F238E27FC236}">
                    <a16:creationId xmlns:a16="http://schemas.microsoft.com/office/drawing/2014/main" id="{63439A6E-AF17-AF48-A939-17480DAD2E47}"/>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100">
                <a:extLst>
                  <a:ext uri="{FF2B5EF4-FFF2-40B4-BE49-F238E27FC236}">
                    <a16:creationId xmlns:a16="http://schemas.microsoft.com/office/drawing/2014/main" id="{BFA26EC2-3849-9C4B-AB6B-3F0F67B4581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101">
                <a:extLst>
                  <a:ext uri="{FF2B5EF4-FFF2-40B4-BE49-F238E27FC236}">
                    <a16:creationId xmlns:a16="http://schemas.microsoft.com/office/drawing/2014/main" id="{FD48EB40-99AA-DB45-B25B-13138E4DC1B4}"/>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102">
                <a:extLst>
                  <a:ext uri="{FF2B5EF4-FFF2-40B4-BE49-F238E27FC236}">
                    <a16:creationId xmlns:a16="http://schemas.microsoft.com/office/drawing/2014/main" id="{645C07DA-5CDD-7C46-9982-83E0A98184C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8" name="Grupo 17">
            <a:extLst>
              <a:ext uri="{FF2B5EF4-FFF2-40B4-BE49-F238E27FC236}">
                <a16:creationId xmlns:a16="http://schemas.microsoft.com/office/drawing/2014/main" id="{D8B9924E-B48F-E34B-B0B8-2D06EF7A3EB6}"/>
              </a:ext>
            </a:extLst>
          </p:cNvPr>
          <p:cNvGrpSpPr/>
          <p:nvPr/>
        </p:nvGrpSpPr>
        <p:grpSpPr>
          <a:xfrm>
            <a:off x="13274936" y="6898033"/>
            <a:ext cx="2791612" cy="2791612"/>
            <a:chOff x="13462023" y="8690650"/>
            <a:chExt cx="2791612" cy="2791612"/>
          </a:xfrm>
        </p:grpSpPr>
        <p:sp>
          <p:nvSpPr>
            <p:cNvPr id="76" name="Freeform 75">
              <a:extLst>
                <a:ext uri="{FF2B5EF4-FFF2-40B4-BE49-F238E27FC236}">
                  <a16:creationId xmlns:a16="http://schemas.microsoft.com/office/drawing/2014/main" id="{0F5F105C-6A27-DD48-9AAC-6EFA583B6CE4}"/>
                </a:ext>
              </a:extLst>
            </p:cNvPr>
            <p:cNvSpPr/>
            <p:nvPr/>
          </p:nvSpPr>
          <p:spPr>
            <a:xfrm>
              <a:off x="13462023"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4"/>
                </a:gs>
                <a:gs pos="0">
                  <a:schemeClr val="accent3"/>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104" name="Group 103">
              <a:extLst>
                <a:ext uri="{FF2B5EF4-FFF2-40B4-BE49-F238E27FC236}">
                  <a16:creationId xmlns:a16="http://schemas.microsoft.com/office/drawing/2014/main" id="{74646EDE-A10D-7D4F-8520-5D358EB42A7B}"/>
                </a:ext>
              </a:extLst>
            </p:cNvPr>
            <p:cNvGrpSpPr/>
            <p:nvPr/>
          </p:nvGrpSpPr>
          <p:grpSpPr>
            <a:xfrm>
              <a:off x="14193374" y="9631051"/>
              <a:ext cx="1236973" cy="1085893"/>
              <a:chOff x="10405314" y="8829120"/>
              <a:chExt cx="980779" cy="860990"/>
            </a:xfrm>
            <a:solidFill>
              <a:schemeClr val="bg1"/>
            </a:solidFill>
          </p:grpSpPr>
          <p:sp>
            <p:nvSpPr>
              <p:cNvPr id="105" name="Freeform 104">
                <a:extLst>
                  <a:ext uri="{FF2B5EF4-FFF2-40B4-BE49-F238E27FC236}">
                    <a16:creationId xmlns:a16="http://schemas.microsoft.com/office/drawing/2014/main" id="{D163E777-5D85-754B-97D9-60DEC983B8CD}"/>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Freeform 105">
                <a:extLst>
                  <a:ext uri="{FF2B5EF4-FFF2-40B4-BE49-F238E27FC236}">
                    <a16:creationId xmlns:a16="http://schemas.microsoft.com/office/drawing/2014/main" id="{93971AC7-3D6F-5C49-9DDB-1820EFD4203A}"/>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 name="Freeform 106">
                <a:extLst>
                  <a:ext uri="{FF2B5EF4-FFF2-40B4-BE49-F238E27FC236}">
                    <a16:creationId xmlns:a16="http://schemas.microsoft.com/office/drawing/2014/main" id="{6F1A9C81-6AD9-904A-87FF-AE4495654EEC}"/>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 name="Grupo 7">
            <a:extLst>
              <a:ext uri="{FF2B5EF4-FFF2-40B4-BE49-F238E27FC236}">
                <a16:creationId xmlns:a16="http://schemas.microsoft.com/office/drawing/2014/main" id="{B80B4C13-3A0D-FD4C-89AC-F54FF1C3C6C9}"/>
              </a:ext>
            </a:extLst>
          </p:cNvPr>
          <p:cNvGrpSpPr/>
          <p:nvPr/>
        </p:nvGrpSpPr>
        <p:grpSpPr>
          <a:xfrm>
            <a:off x="12194429" y="3180816"/>
            <a:ext cx="2791612" cy="2791612"/>
            <a:chOff x="13462023" y="4908456"/>
            <a:chExt cx="2791612" cy="2791612"/>
          </a:xfrm>
        </p:grpSpPr>
        <p:sp>
          <p:nvSpPr>
            <p:cNvPr id="74" name="Freeform 73">
              <a:extLst>
                <a:ext uri="{FF2B5EF4-FFF2-40B4-BE49-F238E27FC236}">
                  <a16:creationId xmlns:a16="http://schemas.microsoft.com/office/drawing/2014/main" id="{E0E20076-8936-6640-B82A-2A26B2430706}"/>
                </a:ext>
              </a:extLst>
            </p:cNvPr>
            <p:cNvSpPr/>
            <p:nvPr/>
          </p:nvSpPr>
          <p:spPr>
            <a:xfrm>
              <a:off x="13462023"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3"/>
                </a:gs>
                <a:gs pos="0">
                  <a:schemeClr val="accent2"/>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108" name="Freeform 107">
              <a:extLst>
                <a:ext uri="{FF2B5EF4-FFF2-40B4-BE49-F238E27FC236}">
                  <a16:creationId xmlns:a16="http://schemas.microsoft.com/office/drawing/2014/main" id="{E3D01E51-A947-BB44-AC92-7081AB1C15D3}"/>
                </a:ext>
              </a:extLst>
            </p:cNvPr>
            <p:cNvSpPr>
              <a:spLocks noChangeArrowheads="1"/>
            </p:cNvSpPr>
            <p:nvPr/>
          </p:nvSpPr>
          <p:spPr bwMode="auto">
            <a:xfrm>
              <a:off x="14286193" y="5670791"/>
              <a:ext cx="1203927" cy="1203922"/>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p:spPr>
          <p:txBody>
            <a:bodyPr wrap="none" anchor="ctr"/>
            <a:lstStyle/>
            <a:p>
              <a:endParaRPr lang="en-US"/>
            </a:p>
          </p:txBody>
        </p:sp>
      </p:grpSp>
      <p:grpSp>
        <p:nvGrpSpPr>
          <p:cNvPr id="13" name="Group 12">
            <a:extLst>
              <a:ext uri="{FF2B5EF4-FFF2-40B4-BE49-F238E27FC236}">
                <a16:creationId xmlns:a16="http://schemas.microsoft.com/office/drawing/2014/main" id="{DA2AC746-5C1D-1C40-871C-F135B6A391D6}"/>
              </a:ext>
            </a:extLst>
          </p:cNvPr>
          <p:cNvGrpSpPr/>
          <p:nvPr/>
        </p:nvGrpSpPr>
        <p:grpSpPr>
          <a:xfrm>
            <a:off x="13217178" y="606585"/>
            <a:ext cx="6107415" cy="2328931"/>
            <a:chOff x="968248" y="5136770"/>
            <a:chExt cx="4168979" cy="2328931"/>
          </a:xfrm>
        </p:grpSpPr>
        <p:sp>
          <p:nvSpPr>
            <p:cNvPr id="118" name="TextBox 117">
              <a:extLst>
                <a:ext uri="{FF2B5EF4-FFF2-40B4-BE49-F238E27FC236}">
                  <a16:creationId xmlns:a16="http://schemas.microsoft.com/office/drawing/2014/main" id="{B4FFBAEF-8156-B545-BE9C-7FCA339F507F}"/>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19" name="TextBox 118">
              <a:extLst>
                <a:ext uri="{FF2B5EF4-FFF2-40B4-BE49-F238E27FC236}">
                  <a16:creationId xmlns:a16="http://schemas.microsoft.com/office/drawing/2014/main" id="{98EB1D20-68B2-0D49-9D99-89CAAFD4D49F}"/>
                </a:ext>
              </a:extLst>
            </p:cNvPr>
            <p:cNvSpPr txBox="1"/>
            <p:nvPr/>
          </p:nvSpPr>
          <p:spPr>
            <a:xfrm>
              <a:off x="968248" y="5136770"/>
              <a:ext cx="1534322"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One</a:t>
              </a:r>
            </a:p>
          </p:txBody>
        </p:sp>
      </p:grpSp>
      <p:grpSp>
        <p:nvGrpSpPr>
          <p:cNvPr id="56" name="Group 12">
            <a:extLst>
              <a:ext uri="{FF2B5EF4-FFF2-40B4-BE49-F238E27FC236}">
                <a16:creationId xmlns:a16="http://schemas.microsoft.com/office/drawing/2014/main" id="{CB29B9D5-9A5D-BF45-A838-5272C9F20327}"/>
              </a:ext>
            </a:extLst>
          </p:cNvPr>
          <p:cNvGrpSpPr/>
          <p:nvPr/>
        </p:nvGrpSpPr>
        <p:grpSpPr>
          <a:xfrm>
            <a:off x="15552860" y="3330490"/>
            <a:ext cx="6107415" cy="2328931"/>
            <a:chOff x="968248" y="5136770"/>
            <a:chExt cx="4168979" cy="2328931"/>
          </a:xfrm>
        </p:grpSpPr>
        <p:sp>
          <p:nvSpPr>
            <p:cNvPr id="57" name="TextBox 117">
              <a:extLst>
                <a:ext uri="{FF2B5EF4-FFF2-40B4-BE49-F238E27FC236}">
                  <a16:creationId xmlns:a16="http://schemas.microsoft.com/office/drawing/2014/main" id="{624EF18D-8980-D741-B1A3-25F4F275352F}"/>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58" name="TextBox 118">
              <a:extLst>
                <a:ext uri="{FF2B5EF4-FFF2-40B4-BE49-F238E27FC236}">
                  <a16:creationId xmlns:a16="http://schemas.microsoft.com/office/drawing/2014/main" id="{1F6B688E-62B8-8045-84D2-831C1A2808CB}"/>
                </a:ext>
              </a:extLst>
            </p:cNvPr>
            <p:cNvSpPr txBox="1"/>
            <p:nvPr/>
          </p:nvSpPr>
          <p:spPr>
            <a:xfrm>
              <a:off x="968248" y="5136770"/>
              <a:ext cx="1546359"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Two</a:t>
              </a:r>
            </a:p>
          </p:txBody>
        </p:sp>
      </p:grpSp>
      <p:grpSp>
        <p:nvGrpSpPr>
          <p:cNvPr id="59" name="Group 12">
            <a:extLst>
              <a:ext uri="{FF2B5EF4-FFF2-40B4-BE49-F238E27FC236}">
                <a16:creationId xmlns:a16="http://schemas.microsoft.com/office/drawing/2014/main" id="{484252E6-F005-044D-AD33-4966DDCDF94D}"/>
              </a:ext>
            </a:extLst>
          </p:cNvPr>
          <p:cNvGrpSpPr/>
          <p:nvPr/>
        </p:nvGrpSpPr>
        <p:grpSpPr>
          <a:xfrm>
            <a:off x="16797899" y="7140177"/>
            <a:ext cx="6107415" cy="2328931"/>
            <a:chOff x="968248" y="5136770"/>
            <a:chExt cx="4168979" cy="2328931"/>
          </a:xfrm>
        </p:grpSpPr>
        <p:sp>
          <p:nvSpPr>
            <p:cNvPr id="60" name="TextBox 117">
              <a:extLst>
                <a:ext uri="{FF2B5EF4-FFF2-40B4-BE49-F238E27FC236}">
                  <a16:creationId xmlns:a16="http://schemas.microsoft.com/office/drawing/2014/main" id="{CCE63D86-1D25-BA43-A77E-6DCD4323FC82}"/>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61" name="TextBox 118">
              <a:extLst>
                <a:ext uri="{FF2B5EF4-FFF2-40B4-BE49-F238E27FC236}">
                  <a16:creationId xmlns:a16="http://schemas.microsoft.com/office/drawing/2014/main" id="{B99B44FE-D9A6-1243-8E3F-072B48D93043}"/>
                </a:ext>
              </a:extLst>
            </p:cNvPr>
            <p:cNvSpPr txBox="1"/>
            <p:nvPr/>
          </p:nvSpPr>
          <p:spPr>
            <a:xfrm>
              <a:off x="968248" y="5136770"/>
              <a:ext cx="1772864"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Three</a:t>
              </a:r>
            </a:p>
          </p:txBody>
        </p:sp>
      </p:grpSp>
      <p:grpSp>
        <p:nvGrpSpPr>
          <p:cNvPr id="62" name="Group 12">
            <a:extLst>
              <a:ext uri="{FF2B5EF4-FFF2-40B4-BE49-F238E27FC236}">
                <a16:creationId xmlns:a16="http://schemas.microsoft.com/office/drawing/2014/main" id="{0FF4AE84-F4FF-BC48-9D39-EFC25210B199}"/>
              </a:ext>
            </a:extLst>
          </p:cNvPr>
          <p:cNvGrpSpPr/>
          <p:nvPr/>
        </p:nvGrpSpPr>
        <p:grpSpPr>
          <a:xfrm>
            <a:off x="16066548" y="11053375"/>
            <a:ext cx="6107415" cy="2328931"/>
            <a:chOff x="968248" y="5136770"/>
            <a:chExt cx="4168979" cy="2328931"/>
          </a:xfrm>
        </p:grpSpPr>
        <p:sp>
          <p:nvSpPr>
            <p:cNvPr id="63" name="TextBox 117">
              <a:extLst>
                <a:ext uri="{FF2B5EF4-FFF2-40B4-BE49-F238E27FC236}">
                  <a16:creationId xmlns:a16="http://schemas.microsoft.com/office/drawing/2014/main" id="{5AC56813-7145-B14C-84ED-405CED439CEA}"/>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64" name="TextBox 118">
              <a:extLst>
                <a:ext uri="{FF2B5EF4-FFF2-40B4-BE49-F238E27FC236}">
                  <a16:creationId xmlns:a16="http://schemas.microsoft.com/office/drawing/2014/main" id="{24CF7E78-9C40-694B-AB11-719CA6AEC4B8}"/>
                </a:ext>
              </a:extLst>
            </p:cNvPr>
            <p:cNvSpPr txBox="1"/>
            <p:nvPr/>
          </p:nvSpPr>
          <p:spPr>
            <a:xfrm>
              <a:off x="968248" y="5136770"/>
              <a:ext cx="1593410"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Four</a:t>
              </a:r>
            </a:p>
          </p:txBody>
        </p:sp>
      </p:grpSp>
    </p:spTree>
    <p:extLst>
      <p:ext uri="{BB962C8B-B14F-4D97-AF65-F5344CB8AC3E}">
        <p14:creationId xmlns:p14="http://schemas.microsoft.com/office/powerpoint/2010/main" val="379443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7" name="Rectangle 14">
            <a:extLst>
              <a:ext uri="{FF2B5EF4-FFF2-40B4-BE49-F238E27FC236}">
                <a16:creationId xmlns:a16="http://schemas.microsoft.com/office/drawing/2014/main" id="{56B5A2FD-9949-544D-A622-B8F0A3171054}"/>
              </a:ext>
            </a:extLst>
          </p:cNvPr>
          <p:cNvSpPr/>
          <p:nvPr/>
        </p:nvSpPr>
        <p:spPr>
          <a:xfrm rot="10800000" flipV="1">
            <a:off x="-274322" y="-30480"/>
            <a:ext cx="12459965" cy="13959840"/>
          </a:xfrm>
          <a:prstGeom prst="rect">
            <a:avLst/>
          </a:prstGeom>
          <a:gradFill>
            <a:gsLst>
              <a:gs pos="100000">
                <a:schemeClr val="accent4"/>
              </a:gs>
              <a:gs pos="100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9">
            <a:extLst>
              <a:ext uri="{FF2B5EF4-FFF2-40B4-BE49-F238E27FC236}">
                <a16:creationId xmlns:a16="http://schemas.microsoft.com/office/drawing/2014/main" id="{EA06DD99-2360-A549-AA21-769888F310C8}"/>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E2F6309A-9F0E-4448-9FD9-78FD7D79DBB5}"/>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C5D58374-ADBA-904A-8068-A3A3E226D6A4}"/>
              </a:ext>
            </a:extLst>
          </p:cNvPr>
          <p:cNvGrpSpPr/>
          <p:nvPr/>
        </p:nvGrpSpPr>
        <p:grpSpPr>
          <a:xfrm>
            <a:off x="563834" y="9001537"/>
            <a:ext cx="10879417" cy="3259867"/>
            <a:chOff x="-378426" y="3747035"/>
            <a:chExt cx="10879417" cy="3259867"/>
          </a:xfrm>
        </p:grpSpPr>
        <p:sp>
          <p:nvSpPr>
            <p:cNvPr id="12" name="TextBox 11">
              <a:extLst>
                <a:ext uri="{FF2B5EF4-FFF2-40B4-BE49-F238E27FC236}">
                  <a16:creationId xmlns:a16="http://schemas.microsoft.com/office/drawing/2014/main" id="{80AB16D4-E991-3A46-BA0D-FEE1306FD056}"/>
                </a:ext>
              </a:extLst>
            </p:cNvPr>
            <p:cNvSpPr txBox="1"/>
            <p:nvPr/>
          </p:nvSpPr>
          <p:spPr>
            <a:xfrm>
              <a:off x="-378426" y="3747035"/>
              <a:ext cx="10312406" cy="1631216"/>
            </a:xfrm>
            <a:prstGeom prst="rect">
              <a:avLst/>
            </a:prstGeom>
            <a:noFill/>
            <a:ln>
              <a:noFill/>
            </a:ln>
          </p:spPr>
          <p:txBody>
            <a:bodyPr wrap="square" rtlCol="0">
              <a:spAutoFit/>
            </a:bodyPr>
            <a:lstStyle/>
            <a:p>
              <a:r>
                <a:rPr lang="en-US" sz="10000" b="1" dirty="0">
                  <a:solidFill>
                    <a:schemeClr val="bg1"/>
                  </a:solidFill>
                  <a:latin typeface="Montserrat Semi" pitchFamily="2" charset="77"/>
                  <a:ea typeface="Roboto Medium" panose="02000000000000000000" pitchFamily="2" charset="0"/>
                  <a:cs typeface="Poppins Medium" pitchFamily="2" charset="77"/>
                </a:rPr>
                <a:t>Meet Our Team</a:t>
              </a:r>
            </a:p>
          </p:txBody>
        </p:sp>
        <p:sp>
          <p:nvSpPr>
            <p:cNvPr id="13" name="TextBox 12">
              <a:extLst>
                <a:ext uri="{FF2B5EF4-FFF2-40B4-BE49-F238E27FC236}">
                  <a16:creationId xmlns:a16="http://schemas.microsoft.com/office/drawing/2014/main" id="{1438F549-F92F-4D47-8719-EA9EB16CFD88}"/>
                </a:ext>
              </a:extLst>
            </p:cNvPr>
            <p:cNvSpPr txBox="1"/>
            <p:nvPr/>
          </p:nvSpPr>
          <p:spPr>
            <a:xfrm>
              <a:off x="-273922" y="5321825"/>
              <a:ext cx="10774913" cy="1685077"/>
            </a:xfrm>
            <a:prstGeom prst="rect">
              <a:avLst/>
            </a:prstGeom>
            <a:noFill/>
          </p:spPr>
          <p:txBody>
            <a:bodyPr wrap="square" rtlCol="0">
              <a:spAutoFit/>
            </a:bodyPr>
            <a:lstStyle/>
            <a:p>
              <a:pPr>
                <a:lnSpc>
                  <a:spcPct val="150000"/>
                </a:lnSpc>
              </a:pPr>
              <a:r>
                <a:rPr lang="en-US"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a:t>
              </a:r>
            </a:p>
          </p:txBody>
        </p:sp>
      </p:grpSp>
    </p:spTree>
    <p:extLst>
      <p:ext uri="{BB962C8B-B14F-4D97-AF65-F5344CB8AC3E}">
        <p14:creationId xmlns:p14="http://schemas.microsoft.com/office/powerpoint/2010/main" val="86858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65" name="Rounded Rectangle 64">
            <a:extLst>
              <a:ext uri="{FF2B5EF4-FFF2-40B4-BE49-F238E27FC236}">
                <a16:creationId xmlns:a16="http://schemas.microsoft.com/office/drawing/2014/main" id="{7698E5DE-DF7A-2441-BFB6-1A0BD6EFBC6B}"/>
              </a:ext>
            </a:extLst>
          </p:cNvPr>
          <p:cNvSpPr/>
          <p:nvPr/>
        </p:nvSpPr>
        <p:spPr>
          <a:xfrm flipV="1">
            <a:off x="16208695" y="10985633"/>
            <a:ext cx="8168955" cy="279189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ABE1B55-B47B-2944-92D2-35309AF221BE}"/>
              </a:ext>
            </a:extLst>
          </p:cNvPr>
          <p:cNvSpPr txBox="1"/>
          <p:nvPr/>
        </p:nvSpPr>
        <p:spPr>
          <a:xfrm>
            <a:off x="18004887" y="10253251"/>
            <a:ext cx="5081840" cy="1015663"/>
          </a:xfrm>
          <a:prstGeom prst="rect">
            <a:avLst/>
          </a:prstGeom>
          <a:noFill/>
        </p:spPr>
        <p:txBody>
          <a:bodyPr wrap="none" rtlCol="0">
            <a:spAutoFit/>
          </a:bodyPr>
          <a:lstStyle/>
          <a:p>
            <a:pPr algn="ctr"/>
            <a:r>
              <a:rPr lang="en-US" sz="6000" b="1" dirty="0">
                <a:gradFill>
                  <a:gsLst>
                    <a:gs pos="100000">
                      <a:schemeClr val="accent4"/>
                    </a:gs>
                    <a:gs pos="1000">
                      <a:schemeClr val="accent3"/>
                    </a:gs>
                  </a:gsLst>
                  <a:lin ang="3600000" scaled="0"/>
                </a:gradFill>
                <a:latin typeface="Montserrat Semi" pitchFamily="2" charset="77"/>
                <a:ea typeface="Lato" panose="020F0502020204030203" pitchFamily="34" charset="0"/>
                <a:cs typeface="Poppins Medium" pitchFamily="2" charset="77"/>
              </a:rPr>
              <a:t>Maddie Mills</a:t>
            </a:r>
          </a:p>
        </p:txBody>
      </p:sp>
      <p:sp>
        <p:nvSpPr>
          <p:cNvPr id="69" name="TextBox 68">
            <a:extLst>
              <a:ext uri="{FF2B5EF4-FFF2-40B4-BE49-F238E27FC236}">
                <a16:creationId xmlns:a16="http://schemas.microsoft.com/office/drawing/2014/main" id="{842C475A-B621-3E43-81EC-FE0D9EF56B91}"/>
              </a:ext>
            </a:extLst>
          </p:cNvPr>
          <p:cNvSpPr txBox="1"/>
          <p:nvPr/>
        </p:nvSpPr>
        <p:spPr>
          <a:xfrm>
            <a:off x="17878011" y="11335649"/>
            <a:ext cx="5061679"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Medium" pitchFamily="2" charset="77"/>
                </a:rPr>
                <a:t>Our Brilliant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23" name="Rounded Rectangle 64">
            <a:extLst>
              <a:ext uri="{FF2B5EF4-FFF2-40B4-BE49-F238E27FC236}">
                <a16:creationId xmlns:a16="http://schemas.microsoft.com/office/drawing/2014/main" id="{B8419E8D-0B7F-1E41-BA61-3FDB8FC9DAB1}"/>
              </a:ext>
            </a:extLst>
          </p:cNvPr>
          <p:cNvSpPr/>
          <p:nvPr/>
        </p:nvSpPr>
        <p:spPr>
          <a:xfrm flipV="1">
            <a:off x="8147146" y="11014456"/>
            <a:ext cx="8061549" cy="279189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65">
            <a:extLst>
              <a:ext uri="{FF2B5EF4-FFF2-40B4-BE49-F238E27FC236}">
                <a16:creationId xmlns:a16="http://schemas.microsoft.com/office/drawing/2014/main" id="{8418EA3C-DC18-E946-A205-AE7E924E9BDE}"/>
              </a:ext>
            </a:extLst>
          </p:cNvPr>
          <p:cNvSpPr txBox="1"/>
          <p:nvPr/>
        </p:nvSpPr>
        <p:spPr>
          <a:xfrm>
            <a:off x="9269112" y="10253252"/>
            <a:ext cx="5817618" cy="1015663"/>
          </a:xfrm>
          <a:prstGeom prst="rect">
            <a:avLst/>
          </a:prstGeom>
          <a:noFill/>
        </p:spPr>
        <p:txBody>
          <a:bodyPr wrap="none" rtlCol="0">
            <a:spAutoFit/>
          </a:bodyPr>
          <a:lstStyle/>
          <a:p>
            <a:pPr algn="ctr"/>
            <a:r>
              <a:rPr lang="en-US" sz="6000" b="1" dirty="0">
                <a:gradFill>
                  <a:gsLst>
                    <a:gs pos="100000">
                      <a:schemeClr val="accent3"/>
                    </a:gs>
                    <a:gs pos="1000">
                      <a:schemeClr val="accent2"/>
                    </a:gs>
                  </a:gsLst>
                  <a:lin ang="3600000" scaled="0"/>
                </a:gradFill>
                <a:latin typeface="Montserrat Semi" pitchFamily="2" charset="77"/>
                <a:ea typeface="Lato" panose="020F0502020204030203" pitchFamily="34" charset="0"/>
                <a:cs typeface="Poppins Medium" pitchFamily="2" charset="77"/>
              </a:rPr>
              <a:t>Andy McCleod</a:t>
            </a:r>
          </a:p>
        </p:txBody>
      </p:sp>
      <p:sp>
        <p:nvSpPr>
          <p:cNvPr id="25" name="TextBox 68">
            <a:extLst>
              <a:ext uri="{FF2B5EF4-FFF2-40B4-BE49-F238E27FC236}">
                <a16:creationId xmlns:a16="http://schemas.microsoft.com/office/drawing/2014/main" id="{1BE4E080-9676-C746-958B-13B32C978976}"/>
              </a:ext>
            </a:extLst>
          </p:cNvPr>
          <p:cNvSpPr txBox="1"/>
          <p:nvPr/>
        </p:nvSpPr>
        <p:spPr>
          <a:xfrm>
            <a:off x="9681448" y="11335649"/>
            <a:ext cx="5061679"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31" name="Rounded Rectangle 64">
            <a:extLst>
              <a:ext uri="{FF2B5EF4-FFF2-40B4-BE49-F238E27FC236}">
                <a16:creationId xmlns:a16="http://schemas.microsoft.com/office/drawing/2014/main" id="{775B7AC8-E98E-DB4D-849F-52D9E0E60399}"/>
              </a:ext>
            </a:extLst>
          </p:cNvPr>
          <p:cNvSpPr/>
          <p:nvPr/>
        </p:nvSpPr>
        <p:spPr>
          <a:xfrm flipV="1">
            <a:off x="1" y="10961688"/>
            <a:ext cx="8168950" cy="279189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65">
            <a:extLst>
              <a:ext uri="{FF2B5EF4-FFF2-40B4-BE49-F238E27FC236}">
                <a16:creationId xmlns:a16="http://schemas.microsoft.com/office/drawing/2014/main" id="{2C6DDFCF-5AD9-4642-8BE1-9AF371A05B4A}"/>
              </a:ext>
            </a:extLst>
          </p:cNvPr>
          <p:cNvSpPr txBox="1"/>
          <p:nvPr/>
        </p:nvSpPr>
        <p:spPr>
          <a:xfrm>
            <a:off x="1938328" y="10201546"/>
            <a:ext cx="4608954" cy="1015663"/>
          </a:xfrm>
          <a:prstGeom prst="rect">
            <a:avLst/>
          </a:prstGeom>
          <a:noFill/>
        </p:spPr>
        <p:txBody>
          <a:bodyPr wrap="none" rtlCol="0">
            <a:spAutoFit/>
          </a:bodyPr>
          <a:lstStyle/>
          <a:p>
            <a:pPr algn="ctr"/>
            <a:r>
              <a:rPr lang="en-US" sz="6000" b="1" dirty="0">
                <a:gradFill>
                  <a:gsLst>
                    <a:gs pos="100000">
                      <a:schemeClr val="accent2"/>
                    </a:gs>
                    <a:gs pos="1000">
                      <a:schemeClr val="accent1"/>
                    </a:gs>
                  </a:gsLst>
                  <a:lin ang="3600000" scaled="0"/>
                </a:gradFill>
                <a:latin typeface="Montserrat Semi" pitchFamily="2" charset="77"/>
                <a:ea typeface="Lato" panose="020F0502020204030203" pitchFamily="34" charset="0"/>
                <a:cs typeface="Poppins Medium" pitchFamily="2" charset="77"/>
              </a:rPr>
              <a:t>Hanna Rice</a:t>
            </a:r>
          </a:p>
        </p:txBody>
      </p:sp>
      <p:sp>
        <p:nvSpPr>
          <p:cNvPr id="33" name="TextBox 68">
            <a:extLst>
              <a:ext uri="{FF2B5EF4-FFF2-40B4-BE49-F238E27FC236}">
                <a16:creationId xmlns:a16="http://schemas.microsoft.com/office/drawing/2014/main" id="{E58ED5FB-16B1-AB49-A4A9-3606BCE96A37}"/>
              </a:ext>
            </a:extLst>
          </p:cNvPr>
          <p:cNvSpPr txBox="1"/>
          <p:nvPr/>
        </p:nvSpPr>
        <p:spPr>
          <a:xfrm>
            <a:off x="1692935" y="11335649"/>
            <a:ext cx="5061679"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342940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44" name="Rectangle 43">
            <a:extLst>
              <a:ext uri="{FF2B5EF4-FFF2-40B4-BE49-F238E27FC236}">
                <a16:creationId xmlns:a16="http://schemas.microsoft.com/office/drawing/2014/main" id="{C1DEDF6A-7364-9043-85A2-4C30FAD55B0A}"/>
              </a:ext>
            </a:extLst>
          </p:cNvPr>
          <p:cNvSpPr/>
          <p:nvPr/>
        </p:nvSpPr>
        <p:spPr>
          <a:xfrm>
            <a:off x="16735950" y="4579900"/>
            <a:ext cx="6674829" cy="6381787"/>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A6DA47C-D39C-D843-B695-BDED4A94A109}"/>
              </a:ext>
            </a:extLst>
          </p:cNvPr>
          <p:cNvSpPr/>
          <p:nvPr/>
        </p:nvSpPr>
        <p:spPr>
          <a:xfrm>
            <a:off x="8738696" y="4579900"/>
            <a:ext cx="6674829" cy="6381787"/>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FE12562-4243-3241-97F6-0FB8232D2804}"/>
              </a:ext>
            </a:extLst>
          </p:cNvPr>
          <p:cNvSpPr/>
          <p:nvPr/>
        </p:nvSpPr>
        <p:spPr>
          <a:xfrm>
            <a:off x="643714" y="4579900"/>
            <a:ext cx="6674829" cy="6381787"/>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1">
                      <a:lumMod val="65000"/>
                      <a:lumOff val="35000"/>
                    </a:schemeClr>
                  </a:solidFill>
                  <a:latin typeface="Montserrat"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1">
                      <a:lumMod val="65000"/>
                      <a:lumOff val="35000"/>
                    </a:schemeClr>
                  </a:solidFill>
                  <a:latin typeface="Poppins ExtraLight" pitchFamily="2" charset="77"/>
                  <a:ea typeface="Lato Medium" panose="020F0502020204030203" pitchFamily="34" charset="0"/>
                  <a:cs typeface="Poppins ExtraLight" pitchFamily="2" charset="77"/>
                </a:rPr>
                <a:t>WRITE SOMETHING HERE</a:t>
              </a:r>
            </a:p>
          </p:txBody>
        </p:sp>
      </p:grpSp>
      <p:grpSp>
        <p:nvGrpSpPr>
          <p:cNvPr id="7" name="Group 6">
            <a:extLst>
              <a:ext uri="{FF2B5EF4-FFF2-40B4-BE49-F238E27FC236}">
                <a16:creationId xmlns:a16="http://schemas.microsoft.com/office/drawing/2014/main" id="{E97C38C3-8134-0642-9769-CCC325D78442}"/>
              </a:ext>
            </a:extLst>
          </p:cNvPr>
          <p:cNvGrpSpPr/>
          <p:nvPr/>
        </p:nvGrpSpPr>
        <p:grpSpPr>
          <a:xfrm>
            <a:off x="6909563" y="7459346"/>
            <a:ext cx="879680" cy="2819797"/>
            <a:chOff x="6734778" y="4777134"/>
            <a:chExt cx="1012906" cy="3246850"/>
          </a:xfrm>
        </p:grpSpPr>
        <p:sp>
          <p:nvSpPr>
            <p:cNvPr id="6" name="Oval 5">
              <a:extLst>
                <a:ext uri="{FF2B5EF4-FFF2-40B4-BE49-F238E27FC236}">
                  <a16:creationId xmlns:a16="http://schemas.microsoft.com/office/drawing/2014/main" id="{0D449DC9-369E-2141-A6C4-CD934FA0A5D1}"/>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7E8AC5B-6B85-F847-B702-36A3B38F0ACF}"/>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06B3D0-0CF1-1D40-97BA-A5E7E33F4FAA}"/>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4E0FF02-A700-E647-B8EB-C9FB719C7BC1}"/>
              </a:ext>
            </a:extLst>
          </p:cNvPr>
          <p:cNvGrpSpPr/>
          <p:nvPr/>
        </p:nvGrpSpPr>
        <p:grpSpPr>
          <a:xfrm>
            <a:off x="925326" y="7708950"/>
            <a:ext cx="4827200" cy="3137669"/>
            <a:chOff x="2955094" y="7902772"/>
            <a:chExt cx="4827200" cy="3137669"/>
          </a:xfrm>
        </p:grpSpPr>
        <p:sp>
          <p:nvSpPr>
            <p:cNvPr id="47" name="TextBox 46">
              <a:extLst>
                <a:ext uri="{FF2B5EF4-FFF2-40B4-BE49-F238E27FC236}">
                  <a16:creationId xmlns:a16="http://schemas.microsoft.com/office/drawing/2014/main" id="{AC715590-5987-284F-B347-315948511F5A}"/>
                </a:ext>
              </a:extLst>
            </p:cNvPr>
            <p:cNvSpPr txBox="1"/>
            <p:nvPr/>
          </p:nvSpPr>
          <p:spPr>
            <a:xfrm>
              <a:off x="3054945" y="7902772"/>
              <a:ext cx="3720891" cy="830997"/>
            </a:xfrm>
            <a:prstGeom prst="rect">
              <a:avLst/>
            </a:prstGeom>
            <a:noFill/>
          </p:spPr>
          <p:txBody>
            <a:bodyPr wrap="none" rtlCol="0">
              <a:spAutoFit/>
            </a:bodyPr>
            <a:lstStyle/>
            <a:p>
              <a:r>
                <a:rPr lang="en-US" sz="4800" b="1" dirty="0">
                  <a:solidFill>
                    <a:schemeClr val="bg1"/>
                  </a:solidFill>
                  <a:latin typeface="Montserrat Semi" pitchFamily="2" charset="77"/>
                  <a:ea typeface="Roboto Medium" panose="02000000000000000000" pitchFamily="2" charset="0"/>
                  <a:cs typeface="Poppins Medium" pitchFamily="2" charset="77"/>
                </a:rPr>
                <a:t>Hanna Rice</a:t>
              </a:r>
            </a:p>
          </p:txBody>
        </p:sp>
        <p:sp>
          <p:nvSpPr>
            <p:cNvPr id="48" name="Subtitle 2">
              <a:extLst>
                <a:ext uri="{FF2B5EF4-FFF2-40B4-BE49-F238E27FC236}">
                  <a16:creationId xmlns:a16="http://schemas.microsoft.com/office/drawing/2014/main" id="{9A884E92-AABB-534F-9483-E453DE44AA9B}"/>
                </a:ext>
              </a:extLst>
            </p:cNvPr>
            <p:cNvSpPr txBox="1">
              <a:spLocks/>
            </p:cNvSpPr>
            <p:nvPr/>
          </p:nvSpPr>
          <p:spPr>
            <a:xfrm>
              <a:off x="2955094" y="8645286"/>
              <a:ext cx="4827200" cy="23951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
        <p:nvSpPr>
          <p:cNvPr id="60" name="Shape 1649">
            <a:extLst>
              <a:ext uri="{FF2B5EF4-FFF2-40B4-BE49-F238E27FC236}">
                <a16:creationId xmlns:a16="http://schemas.microsoft.com/office/drawing/2014/main" id="{28CFCD3A-8DDA-1F46-AB28-25C20CE46AAD}"/>
              </a:ext>
            </a:extLst>
          </p:cNvPr>
          <p:cNvSpPr/>
          <p:nvPr/>
        </p:nvSpPr>
        <p:spPr>
          <a:xfrm>
            <a:off x="7180588" y="8716920"/>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70" name="Shape 1658">
            <a:extLst>
              <a:ext uri="{FF2B5EF4-FFF2-40B4-BE49-F238E27FC236}">
                <a16:creationId xmlns:a16="http://schemas.microsoft.com/office/drawing/2014/main" id="{65D8FF14-4064-E04D-B3D0-3B4C88ADC8FB}"/>
              </a:ext>
            </a:extLst>
          </p:cNvPr>
          <p:cNvSpPr/>
          <p:nvPr/>
        </p:nvSpPr>
        <p:spPr>
          <a:xfrm>
            <a:off x="7194526" y="9664206"/>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71" name="Freeform 70">
            <a:extLst>
              <a:ext uri="{FF2B5EF4-FFF2-40B4-BE49-F238E27FC236}">
                <a16:creationId xmlns:a16="http://schemas.microsoft.com/office/drawing/2014/main" id="{6D8D9526-4E50-0045-95AA-C7C2EC05170B}"/>
              </a:ext>
            </a:extLst>
          </p:cNvPr>
          <p:cNvSpPr>
            <a:spLocks noChangeArrowheads="1"/>
          </p:cNvSpPr>
          <p:nvPr/>
        </p:nvSpPr>
        <p:spPr bwMode="auto">
          <a:xfrm>
            <a:off x="7272186" y="7708950"/>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grpSp>
        <p:nvGrpSpPr>
          <p:cNvPr id="66" name="Group 6">
            <a:extLst>
              <a:ext uri="{FF2B5EF4-FFF2-40B4-BE49-F238E27FC236}">
                <a16:creationId xmlns:a16="http://schemas.microsoft.com/office/drawing/2014/main" id="{76861B74-9A2A-634D-81C6-5791839F7CF4}"/>
              </a:ext>
            </a:extLst>
          </p:cNvPr>
          <p:cNvGrpSpPr/>
          <p:nvPr/>
        </p:nvGrpSpPr>
        <p:grpSpPr>
          <a:xfrm>
            <a:off x="14940251" y="7459345"/>
            <a:ext cx="879680" cy="2819797"/>
            <a:chOff x="6734778" y="4777134"/>
            <a:chExt cx="1012906" cy="3246850"/>
          </a:xfrm>
        </p:grpSpPr>
        <p:sp>
          <p:nvSpPr>
            <p:cNvPr id="67" name="Oval 5">
              <a:extLst>
                <a:ext uri="{FF2B5EF4-FFF2-40B4-BE49-F238E27FC236}">
                  <a16:creationId xmlns:a16="http://schemas.microsoft.com/office/drawing/2014/main" id="{07FD1B3A-04D7-5044-B4D8-2A31E819F2FE}"/>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8">
              <a:extLst>
                <a:ext uri="{FF2B5EF4-FFF2-40B4-BE49-F238E27FC236}">
                  <a16:creationId xmlns:a16="http://schemas.microsoft.com/office/drawing/2014/main" id="{81CB82A0-2A48-D442-9645-213496F6C342}"/>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29">
              <a:extLst>
                <a:ext uri="{FF2B5EF4-FFF2-40B4-BE49-F238E27FC236}">
                  <a16:creationId xmlns:a16="http://schemas.microsoft.com/office/drawing/2014/main" id="{1599464A-C1E6-6F49-9C1F-BA9C5E1033BB}"/>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45">
            <a:extLst>
              <a:ext uri="{FF2B5EF4-FFF2-40B4-BE49-F238E27FC236}">
                <a16:creationId xmlns:a16="http://schemas.microsoft.com/office/drawing/2014/main" id="{932F0505-EBC0-5745-97C4-1F6EB8B033B6}"/>
              </a:ext>
            </a:extLst>
          </p:cNvPr>
          <p:cNvGrpSpPr/>
          <p:nvPr/>
        </p:nvGrpSpPr>
        <p:grpSpPr>
          <a:xfrm>
            <a:off x="8956014" y="7708949"/>
            <a:ext cx="4827200" cy="3137669"/>
            <a:chOff x="2955094" y="7902772"/>
            <a:chExt cx="4827200" cy="3137669"/>
          </a:xfrm>
        </p:grpSpPr>
        <p:sp>
          <p:nvSpPr>
            <p:cNvPr id="63" name="TextBox 46">
              <a:extLst>
                <a:ext uri="{FF2B5EF4-FFF2-40B4-BE49-F238E27FC236}">
                  <a16:creationId xmlns:a16="http://schemas.microsoft.com/office/drawing/2014/main" id="{9DF85E65-61D1-3345-92DE-4140CABC7EC7}"/>
                </a:ext>
              </a:extLst>
            </p:cNvPr>
            <p:cNvSpPr txBox="1"/>
            <p:nvPr/>
          </p:nvSpPr>
          <p:spPr>
            <a:xfrm>
              <a:off x="3054945" y="7902772"/>
              <a:ext cx="4687502" cy="830997"/>
            </a:xfrm>
            <a:prstGeom prst="rect">
              <a:avLst/>
            </a:prstGeom>
            <a:noFill/>
          </p:spPr>
          <p:txBody>
            <a:bodyPr wrap="none" rtlCol="0">
              <a:spAutoFit/>
            </a:bodyPr>
            <a:lstStyle/>
            <a:p>
              <a:r>
                <a:rPr lang="en-US" sz="4800" b="1" dirty="0">
                  <a:solidFill>
                    <a:schemeClr val="bg1"/>
                  </a:solidFill>
                  <a:latin typeface="Montserrat Semi" pitchFamily="2" charset="77"/>
                  <a:ea typeface="Roboto Medium" panose="02000000000000000000" pitchFamily="2" charset="0"/>
                  <a:cs typeface="Poppins Medium" pitchFamily="2" charset="77"/>
                </a:rPr>
                <a:t>Andy McCleod</a:t>
              </a:r>
            </a:p>
          </p:txBody>
        </p:sp>
        <p:sp>
          <p:nvSpPr>
            <p:cNvPr id="64" name="Subtitle 2">
              <a:extLst>
                <a:ext uri="{FF2B5EF4-FFF2-40B4-BE49-F238E27FC236}">
                  <a16:creationId xmlns:a16="http://schemas.microsoft.com/office/drawing/2014/main" id="{3FF2F5CE-AD15-7846-9FEE-7D669C6D9712}"/>
                </a:ext>
              </a:extLst>
            </p:cNvPr>
            <p:cNvSpPr txBox="1">
              <a:spLocks/>
            </p:cNvSpPr>
            <p:nvPr/>
          </p:nvSpPr>
          <p:spPr>
            <a:xfrm>
              <a:off x="2955094" y="8645286"/>
              <a:ext cx="4827200" cy="23951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
        <p:nvSpPr>
          <p:cNvPr id="57" name="Shape 1649">
            <a:extLst>
              <a:ext uri="{FF2B5EF4-FFF2-40B4-BE49-F238E27FC236}">
                <a16:creationId xmlns:a16="http://schemas.microsoft.com/office/drawing/2014/main" id="{FBB8433C-FB8E-034B-9119-603C2DFE4941}"/>
              </a:ext>
            </a:extLst>
          </p:cNvPr>
          <p:cNvSpPr/>
          <p:nvPr/>
        </p:nvSpPr>
        <p:spPr>
          <a:xfrm>
            <a:off x="15211276" y="8716919"/>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58" name="Shape 1658">
            <a:extLst>
              <a:ext uri="{FF2B5EF4-FFF2-40B4-BE49-F238E27FC236}">
                <a16:creationId xmlns:a16="http://schemas.microsoft.com/office/drawing/2014/main" id="{63323D9F-D70D-BA47-8EBD-94389E896F63}"/>
              </a:ext>
            </a:extLst>
          </p:cNvPr>
          <p:cNvSpPr/>
          <p:nvPr/>
        </p:nvSpPr>
        <p:spPr>
          <a:xfrm>
            <a:off x="15225214" y="9664205"/>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59" name="Freeform 70">
            <a:extLst>
              <a:ext uri="{FF2B5EF4-FFF2-40B4-BE49-F238E27FC236}">
                <a16:creationId xmlns:a16="http://schemas.microsoft.com/office/drawing/2014/main" id="{1F55841D-FE1E-F044-997E-D0F40776B676}"/>
              </a:ext>
            </a:extLst>
          </p:cNvPr>
          <p:cNvSpPr>
            <a:spLocks noChangeArrowheads="1"/>
          </p:cNvSpPr>
          <p:nvPr/>
        </p:nvSpPr>
        <p:spPr bwMode="auto">
          <a:xfrm>
            <a:off x="15302874" y="7708949"/>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grpSp>
        <p:nvGrpSpPr>
          <p:cNvPr id="82" name="Group 6">
            <a:extLst>
              <a:ext uri="{FF2B5EF4-FFF2-40B4-BE49-F238E27FC236}">
                <a16:creationId xmlns:a16="http://schemas.microsoft.com/office/drawing/2014/main" id="{1A7FD4FB-6C96-3749-B199-ECBE9F0FFB70}"/>
              </a:ext>
            </a:extLst>
          </p:cNvPr>
          <p:cNvGrpSpPr/>
          <p:nvPr/>
        </p:nvGrpSpPr>
        <p:grpSpPr>
          <a:xfrm>
            <a:off x="22970939" y="7397500"/>
            <a:ext cx="879680" cy="2819797"/>
            <a:chOff x="6734778" y="4777134"/>
            <a:chExt cx="1012906" cy="3246850"/>
          </a:xfrm>
        </p:grpSpPr>
        <p:sp>
          <p:nvSpPr>
            <p:cNvPr id="83" name="Oval 5">
              <a:extLst>
                <a:ext uri="{FF2B5EF4-FFF2-40B4-BE49-F238E27FC236}">
                  <a16:creationId xmlns:a16="http://schemas.microsoft.com/office/drawing/2014/main" id="{EC001C0D-7EDE-994A-A8EF-60164576370D}"/>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28">
              <a:extLst>
                <a:ext uri="{FF2B5EF4-FFF2-40B4-BE49-F238E27FC236}">
                  <a16:creationId xmlns:a16="http://schemas.microsoft.com/office/drawing/2014/main" id="{22F174C1-2EBB-8542-BFC0-7702D8B0E89B}"/>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29">
              <a:extLst>
                <a:ext uri="{FF2B5EF4-FFF2-40B4-BE49-F238E27FC236}">
                  <a16:creationId xmlns:a16="http://schemas.microsoft.com/office/drawing/2014/main" id="{9E60B16F-FA38-0849-BEA7-9A69EEDB34B6}"/>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45">
            <a:extLst>
              <a:ext uri="{FF2B5EF4-FFF2-40B4-BE49-F238E27FC236}">
                <a16:creationId xmlns:a16="http://schemas.microsoft.com/office/drawing/2014/main" id="{914B668C-61A1-EB46-AAA3-3F54DFC63A7E}"/>
              </a:ext>
            </a:extLst>
          </p:cNvPr>
          <p:cNvGrpSpPr/>
          <p:nvPr/>
        </p:nvGrpSpPr>
        <p:grpSpPr>
          <a:xfrm>
            <a:off x="16986702" y="7647104"/>
            <a:ext cx="4827200" cy="3137669"/>
            <a:chOff x="2955094" y="7902772"/>
            <a:chExt cx="4827200" cy="3137669"/>
          </a:xfrm>
        </p:grpSpPr>
        <p:sp>
          <p:nvSpPr>
            <p:cNvPr id="79" name="TextBox 46">
              <a:extLst>
                <a:ext uri="{FF2B5EF4-FFF2-40B4-BE49-F238E27FC236}">
                  <a16:creationId xmlns:a16="http://schemas.microsoft.com/office/drawing/2014/main" id="{09B19F1E-EC80-9145-A820-B232248C36C3}"/>
                </a:ext>
              </a:extLst>
            </p:cNvPr>
            <p:cNvSpPr txBox="1"/>
            <p:nvPr/>
          </p:nvSpPr>
          <p:spPr>
            <a:xfrm>
              <a:off x="3054945" y="7902772"/>
              <a:ext cx="4163319" cy="830997"/>
            </a:xfrm>
            <a:prstGeom prst="rect">
              <a:avLst/>
            </a:prstGeom>
            <a:noFill/>
          </p:spPr>
          <p:txBody>
            <a:bodyPr wrap="none" rtlCol="0">
              <a:spAutoFit/>
            </a:bodyPr>
            <a:lstStyle/>
            <a:p>
              <a:r>
                <a:rPr lang="en-US" sz="4800" b="1" dirty="0">
                  <a:solidFill>
                    <a:schemeClr val="bg1"/>
                  </a:solidFill>
                  <a:latin typeface="Montserrat Semi" pitchFamily="2" charset="77"/>
                  <a:ea typeface="Roboto Medium" panose="02000000000000000000" pitchFamily="2" charset="0"/>
                  <a:cs typeface="Poppins Medium" pitchFamily="2" charset="77"/>
                </a:rPr>
                <a:t>Maddie Mills</a:t>
              </a:r>
            </a:p>
          </p:txBody>
        </p:sp>
        <p:sp>
          <p:nvSpPr>
            <p:cNvPr id="80" name="Subtitle 2">
              <a:extLst>
                <a:ext uri="{FF2B5EF4-FFF2-40B4-BE49-F238E27FC236}">
                  <a16:creationId xmlns:a16="http://schemas.microsoft.com/office/drawing/2014/main" id="{E43BBB24-537A-5541-86CB-6CFAFAEE0DA3}"/>
                </a:ext>
              </a:extLst>
            </p:cNvPr>
            <p:cNvSpPr txBox="1">
              <a:spLocks/>
            </p:cNvSpPr>
            <p:nvPr/>
          </p:nvSpPr>
          <p:spPr>
            <a:xfrm>
              <a:off x="2955094" y="8645286"/>
              <a:ext cx="4827200" cy="23951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
        <p:nvSpPr>
          <p:cNvPr id="74" name="Shape 1649">
            <a:extLst>
              <a:ext uri="{FF2B5EF4-FFF2-40B4-BE49-F238E27FC236}">
                <a16:creationId xmlns:a16="http://schemas.microsoft.com/office/drawing/2014/main" id="{D353C430-070F-1043-9F57-13D0869C2C96}"/>
              </a:ext>
            </a:extLst>
          </p:cNvPr>
          <p:cNvSpPr/>
          <p:nvPr/>
        </p:nvSpPr>
        <p:spPr>
          <a:xfrm>
            <a:off x="23241964" y="8655074"/>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75" name="Shape 1658">
            <a:extLst>
              <a:ext uri="{FF2B5EF4-FFF2-40B4-BE49-F238E27FC236}">
                <a16:creationId xmlns:a16="http://schemas.microsoft.com/office/drawing/2014/main" id="{D89407E2-929E-4D46-892E-AC4EE7E53C5F}"/>
              </a:ext>
            </a:extLst>
          </p:cNvPr>
          <p:cNvSpPr/>
          <p:nvPr/>
        </p:nvSpPr>
        <p:spPr>
          <a:xfrm>
            <a:off x="23255902" y="9602360"/>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76" name="Freeform 70">
            <a:extLst>
              <a:ext uri="{FF2B5EF4-FFF2-40B4-BE49-F238E27FC236}">
                <a16:creationId xmlns:a16="http://schemas.microsoft.com/office/drawing/2014/main" id="{2293B2E4-AEBB-1C44-AAD6-A37A2F2E8192}"/>
              </a:ext>
            </a:extLst>
          </p:cNvPr>
          <p:cNvSpPr>
            <a:spLocks noChangeArrowheads="1"/>
          </p:cNvSpPr>
          <p:nvPr/>
        </p:nvSpPr>
        <p:spPr bwMode="auto">
          <a:xfrm>
            <a:off x="23333562" y="7647104"/>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spTree>
    <p:extLst>
      <p:ext uri="{BB962C8B-B14F-4D97-AF65-F5344CB8AC3E}">
        <p14:creationId xmlns:p14="http://schemas.microsoft.com/office/powerpoint/2010/main" val="252823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8" name="Rectangle 14">
            <a:extLst>
              <a:ext uri="{FF2B5EF4-FFF2-40B4-BE49-F238E27FC236}">
                <a16:creationId xmlns:a16="http://schemas.microsoft.com/office/drawing/2014/main" id="{B9336453-68B1-CD44-96C8-9CC869A379EF}"/>
              </a:ext>
            </a:extLst>
          </p:cNvPr>
          <p:cNvSpPr/>
          <p:nvPr/>
        </p:nvSpPr>
        <p:spPr>
          <a:xfrm rot="10800000" flipV="1">
            <a:off x="-274322" y="-30480"/>
            <a:ext cx="12459965" cy="13959840"/>
          </a:xfrm>
          <a:prstGeom prst="rect">
            <a:avLst/>
          </a:prstGeom>
          <a:gradFill>
            <a:gsLst>
              <a:gs pos="100000">
                <a:schemeClr val="accent3"/>
              </a:gs>
              <a:gs pos="100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9">
            <a:extLst>
              <a:ext uri="{FF2B5EF4-FFF2-40B4-BE49-F238E27FC236}">
                <a16:creationId xmlns:a16="http://schemas.microsoft.com/office/drawing/2014/main" id="{99E52C9B-C8CC-C14D-8764-97B973ECFA67}"/>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3" name="Rectángulo 12">
            <a:extLst>
              <a:ext uri="{FF2B5EF4-FFF2-40B4-BE49-F238E27FC236}">
                <a16:creationId xmlns:a16="http://schemas.microsoft.com/office/drawing/2014/main" id="{A0A10871-2297-4F4D-8E68-A47844FA9285}"/>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563834" y="9001537"/>
            <a:ext cx="10312406" cy="3269261"/>
            <a:chOff x="1986182" y="3697438"/>
            <a:chExt cx="10312406" cy="3269261"/>
          </a:xfrm>
        </p:grpSpPr>
        <p:sp>
          <p:nvSpPr>
            <p:cNvPr id="9" name="TextBox 8">
              <a:extLst>
                <a:ext uri="{FF2B5EF4-FFF2-40B4-BE49-F238E27FC236}">
                  <a16:creationId xmlns:a16="http://schemas.microsoft.com/office/drawing/2014/main" id="{10BAB834-84FA-3A4B-9D99-444FCB5FA429}"/>
                </a:ext>
              </a:extLst>
            </p:cNvPr>
            <p:cNvSpPr txBox="1"/>
            <p:nvPr/>
          </p:nvSpPr>
          <p:spPr>
            <a:xfrm>
              <a:off x="1986182" y="3697438"/>
              <a:ext cx="10312406" cy="1631216"/>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013255" y="5321825"/>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244314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13" name="Rectángulo 12">
            <a:extLst>
              <a:ext uri="{FF2B5EF4-FFF2-40B4-BE49-F238E27FC236}">
                <a16:creationId xmlns:a16="http://schemas.microsoft.com/office/drawing/2014/main" id="{C49A5E74-C6C8-F74D-B71C-36E994F85807}"/>
              </a:ext>
            </a:extLst>
          </p:cNvPr>
          <p:cNvSpPr/>
          <p:nvPr/>
        </p:nvSpPr>
        <p:spPr>
          <a:xfrm>
            <a:off x="3030583" y="2284537"/>
            <a:ext cx="18316483" cy="9117874"/>
          </a:xfrm>
          <a:prstGeom prst="rect">
            <a:avLst/>
          </a:prstGeom>
          <a:gradFill>
            <a:gsLst>
              <a:gs pos="100000">
                <a:schemeClr val="accent3">
                  <a:alpha val="90000"/>
                </a:schemeClr>
              </a:gs>
              <a:gs pos="0">
                <a:schemeClr val="accent1">
                  <a:alpha val="9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5610672" y="5620927"/>
            <a:ext cx="13156300" cy="3316293"/>
            <a:chOff x="-273922" y="3690609"/>
            <a:chExt cx="13156300" cy="3316293"/>
          </a:xfrm>
        </p:grpSpPr>
        <p:sp>
          <p:nvSpPr>
            <p:cNvPr id="9" name="TextBox 8">
              <a:extLst>
                <a:ext uri="{FF2B5EF4-FFF2-40B4-BE49-F238E27FC236}">
                  <a16:creationId xmlns:a16="http://schemas.microsoft.com/office/drawing/2014/main" id="{10BAB834-84FA-3A4B-9D99-444FCB5FA429}"/>
                </a:ext>
              </a:extLst>
            </p:cNvPr>
            <p:cNvSpPr txBox="1"/>
            <p:nvPr/>
          </p:nvSpPr>
          <p:spPr>
            <a:xfrm>
              <a:off x="1148025" y="3690609"/>
              <a:ext cx="10312406" cy="1631216"/>
            </a:xfrm>
            <a:prstGeom prst="rect">
              <a:avLst/>
            </a:prstGeom>
            <a:noFill/>
            <a:ln>
              <a:noFill/>
            </a:ln>
          </p:spPr>
          <p:txBody>
            <a:bodyPr wrap="square" rtlCol="0">
              <a:spAutoFit/>
            </a:bodyPr>
            <a:lstStyle/>
            <a:p>
              <a:pPr algn="ctr"/>
              <a:r>
                <a:rPr lang="en-US" sz="10000" b="1" dirty="0">
                  <a:solidFill>
                    <a:schemeClr val="bg1"/>
                  </a:solidFill>
                  <a:latin typeface="Montserrat Semi" pitchFamily="2" charset="77"/>
                  <a:ea typeface="Roboto Medium" panose="02000000000000000000" pitchFamily="2" charset="0"/>
                  <a:cs typeface="Poppins Medium"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73922" y="5321825"/>
              <a:ext cx="13156300" cy="1685077"/>
            </a:xfrm>
            <a:prstGeom prst="rect">
              <a:avLst/>
            </a:prstGeom>
            <a:noFill/>
          </p:spPr>
          <p:txBody>
            <a:bodyPr wrap="square" rtlCol="0">
              <a:spAutoFit/>
            </a:bodyPr>
            <a:lstStyle/>
            <a:p>
              <a:pPr algn="ctr">
                <a:lnSpc>
                  <a:spcPct val="150000"/>
                </a:lnSpc>
              </a:pPr>
              <a:r>
                <a:rPr lang="en-US"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a:t>
              </a:r>
            </a:p>
          </p:txBody>
        </p:sp>
      </p:grpSp>
      <p:sp>
        <p:nvSpPr>
          <p:cNvPr id="16" name="TextBox 19">
            <a:extLst>
              <a:ext uri="{FF2B5EF4-FFF2-40B4-BE49-F238E27FC236}">
                <a16:creationId xmlns:a16="http://schemas.microsoft.com/office/drawing/2014/main" id="{1A0DAD69-F27D-B74D-9A10-05327CFBF7B7}"/>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7" name="Rectángulo 16">
            <a:extLst>
              <a:ext uri="{FF2B5EF4-FFF2-40B4-BE49-F238E27FC236}">
                <a16:creationId xmlns:a16="http://schemas.microsoft.com/office/drawing/2014/main" id="{AE5E8EFD-4FAE-4F45-BFEC-8CF97200F544}"/>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577F12-E22D-6542-8767-BC94DCC7A2B8}"/>
              </a:ext>
            </a:extLst>
          </p:cNvPr>
          <p:cNvSpPr/>
          <p:nvPr/>
        </p:nvSpPr>
        <p:spPr>
          <a:xfrm>
            <a:off x="-84310" y="-105674"/>
            <a:ext cx="9301462" cy="138216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E836C68B-F0D6-BE4F-8EFB-C4FE8D30D241}"/>
              </a:ext>
            </a:extLst>
          </p:cNvPr>
          <p:cNvGrpSpPr/>
          <p:nvPr/>
        </p:nvGrpSpPr>
        <p:grpSpPr>
          <a:xfrm>
            <a:off x="569978" y="589355"/>
            <a:ext cx="5495905" cy="2438241"/>
            <a:chOff x="4846062" y="633855"/>
            <a:chExt cx="5495905" cy="2438241"/>
          </a:xfrm>
        </p:grpSpPr>
        <p:sp>
          <p:nvSpPr>
            <p:cNvPr id="61" name="TextBox 60">
              <a:extLst>
                <a:ext uri="{FF2B5EF4-FFF2-40B4-BE49-F238E27FC236}">
                  <a16:creationId xmlns:a16="http://schemas.microsoft.com/office/drawing/2014/main" id="{E7528A2B-BB98-034B-99FC-F83F5FDFB0D4}"/>
                </a:ext>
              </a:extLst>
            </p:cNvPr>
            <p:cNvSpPr txBox="1"/>
            <p:nvPr/>
          </p:nvSpPr>
          <p:spPr>
            <a:xfrm>
              <a:off x="4846062" y="1133104"/>
              <a:ext cx="5495905" cy="1938992"/>
            </a:xfrm>
            <a:prstGeom prst="rect">
              <a:avLst/>
            </a:prstGeom>
            <a:noFill/>
            <a:ln>
              <a:noFill/>
            </a:ln>
          </p:spPr>
          <p:txBody>
            <a:bodyPr wrap="square" rtlCol="0">
              <a:spAutoFit/>
            </a:bodyPr>
            <a:lstStyle/>
            <a:p>
              <a:r>
                <a:rPr lang="en-US" sz="6000" dirty="0">
                  <a:solidFill>
                    <a:schemeClr val="bg1"/>
                  </a:solidFill>
                  <a:latin typeface="Montserrat" pitchFamily="2" charset="77"/>
                  <a:ea typeface="Roboto Medium" panose="02000000000000000000" pitchFamily="2" charset="0"/>
                  <a:cs typeface="Poppins Medium" pitchFamily="2" charset="77"/>
                </a:rPr>
                <a:t>Our Common Services</a:t>
              </a:r>
            </a:p>
          </p:txBody>
        </p:sp>
        <p:sp>
          <p:nvSpPr>
            <p:cNvPr id="62" name="TextBox 61">
              <a:extLst>
                <a:ext uri="{FF2B5EF4-FFF2-40B4-BE49-F238E27FC236}">
                  <a16:creationId xmlns:a16="http://schemas.microsoft.com/office/drawing/2014/main" id="{D2843BF8-B80F-BD4E-831A-1F56351170FF}"/>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57" name="TextBox 56">
            <a:extLst>
              <a:ext uri="{FF2B5EF4-FFF2-40B4-BE49-F238E27FC236}">
                <a16:creationId xmlns:a16="http://schemas.microsoft.com/office/drawing/2014/main" id="{8416BA77-A3AE-9B47-93B1-440D37B26F3E}"/>
              </a:ext>
            </a:extLst>
          </p:cNvPr>
          <p:cNvSpPr txBox="1"/>
          <p:nvPr/>
        </p:nvSpPr>
        <p:spPr>
          <a:xfrm>
            <a:off x="668338" y="7012017"/>
            <a:ext cx="5684728" cy="476938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117" name="TextBox 121">
            <a:extLst>
              <a:ext uri="{FF2B5EF4-FFF2-40B4-BE49-F238E27FC236}">
                <a16:creationId xmlns:a16="http://schemas.microsoft.com/office/drawing/2014/main" id="{6CB1B049-978D-8E46-8E7B-AFA6AFC237BA}"/>
              </a:ext>
            </a:extLst>
          </p:cNvPr>
          <p:cNvSpPr txBox="1"/>
          <p:nvPr/>
        </p:nvSpPr>
        <p:spPr>
          <a:xfrm rot="5400000">
            <a:off x="14754635" y="-4319673"/>
            <a:ext cx="2478823" cy="13553790"/>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18" name="TextBox 123">
            <a:extLst>
              <a:ext uri="{FF2B5EF4-FFF2-40B4-BE49-F238E27FC236}">
                <a16:creationId xmlns:a16="http://schemas.microsoft.com/office/drawing/2014/main" id="{5F34FBB8-3971-D64C-B9AD-C071B1C5C7EB}"/>
              </a:ext>
            </a:extLst>
          </p:cNvPr>
          <p:cNvSpPr txBox="1"/>
          <p:nvPr/>
        </p:nvSpPr>
        <p:spPr>
          <a:xfrm rot="5400000">
            <a:off x="14778514" y="-1242070"/>
            <a:ext cx="2431066" cy="13553790"/>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19" name="TextBox 125">
            <a:extLst>
              <a:ext uri="{FF2B5EF4-FFF2-40B4-BE49-F238E27FC236}">
                <a16:creationId xmlns:a16="http://schemas.microsoft.com/office/drawing/2014/main" id="{E65ADAE9-240D-EB44-B53B-B6233C25227F}"/>
              </a:ext>
            </a:extLst>
          </p:cNvPr>
          <p:cNvSpPr txBox="1"/>
          <p:nvPr/>
        </p:nvSpPr>
        <p:spPr>
          <a:xfrm rot="5400000">
            <a:off x="14778514" y="1796202"/>
            <a:ext cx="2431066" cy="13553790"/>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0" name="TextBox 127">
            <a:extLst>
              <a:ext uri="{FF2B5EF4-FFF2-40B4-BE49-F238E27FC236}">
                <a16:creationId xmlns:a16="http://schemas.microsoft.com/office/drawing/2014/main" id="{9A38F6D3-1D26-984D-9564-5ED023861E5B}"/>
              </a:ext>
            </a:extLst>
          </p:cNvPr>
          <p:cNvSpPr txBox="1"/>
          <p:nvPr/>
        </p:nvSpPr>
        <p:spPr>
          <a:xfrm rot="5400000">
            <a:off x="14816531" y="4807502"/>
            <a:ext cx="2355032" cy="13553790"/>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21" name="Group 24">
            <a:extLst>
              <a:ext uri="{FF2B5EF4-FFF2-40B4-BE49-F238E27FC236}">
                <a16:creationId xmlns:a16="http://schemas.microsoft.com/office/drawing/2014/main" id="{F62342B3-B583-4240-B4E0-A2A94FEB1B06}"/>
              </a:ext>
            </a:extLst>
          </p:cNvPr>
          <p:cNvGrpSpPr/>
          <p:nvPr/>
        </p:nvGrpSpPr>
        <p:grpSpPr>
          <a:xfrm>
            <a:off x="21007575" y="11275044"/>
            <a:ext cx="790268" cy="601587"/>
            <a:chOff x="17083598" y="2386671"/>
            <a:chExt cx="1081851" cy="823555"/>
          </a:xfrm>
          <a:solidFill>
            <a:schemeClr val="bg1"/>
          </a:solidFill>
        </p:grpSpPr>
        <p:sp>
          <p:nvSpPr>
            <p:cNvPr id="122" name="Freeform 16">
              <a:extLst>
                <a:ext uri="{FF2B5EF4-FFF2-40B4-BE49-F238E27FC236}">
                  <a16:creationId xmlns:a16="http://schemas.microsoft.com/office/drawing/2014/main" id="{14B78F68-03D9-9148-B907-6AA3A45968A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7">
              <a:extLst>
                <a:ext uri="{FF2B5EF4-FFF2-40B4-BE49-F238E27FC236}">
                  <a16:creationId xmlns:a16="http://schemas.microsoft.com/office/drawing/2014/main" id="{33E0742F-C464-4449-952C-D4EEAB51C24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18">
              <a:extLst>
                <a:ext uri="{FF2B5EF4-FFF2-40B4-BE49-F238E27FC236}">
                  <a16:creationId xmlns:a16="http://schemas.microsoft.com/office/drawing/2014/main" id="{7CE78B6B-BEBB-E34F-B8BA-162A111F6196}"/>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9">
              <a:extLst>
                <a:ext uri="{FF2B5EF4-FFF2-40B4-BE49-F238E27FC236}">
                  <a16:creationId xmlns:a16="http://schemas.microsoft.com/office/drawing/2014/main" id="{03D9D003-4F43-3844-9BC4-F582A49D2F60}"/>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20">
              <a:extLst>
                <a:ext uri="{FF2B5EF4-FFF2-40B4-BE49-F238E27FC236}">
                  <a16:creationId xmlns:a16="http://schemas.microsoft.com/office/drawing/2014/main" id="{E5FA5240-41BB-5544-8172-2BE2FC140FD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21">
              <a:extLst>
                <a:ext uri="{FF2B5EF4-FFF2-40B4-BE49-F238E27FC236}">
                  <a16:creationId xmlns:a16="http://schemas.microsoft.com/office/drawing/2014/main" id="{550CC9E1-B3B2-9345-8B89-195B49E0793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22">
              <a:extLst>
                <a:ext uri="{FF2B5EF4-FFF2-40B4-BE49-F238E27FC236}">
                  <a16:creationId xmlns:a16="http://schemas.microsoft.com/office/drawing/2014/main" id="{B4FD30A1-B941-CA4A-8A11-1787B9AC4F7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9" name="Group 38">
            <a:extLst>
              <a:ext uri="{FF2B5EF4-FFF2-40B4-BE49-F238E27FC236}">
                <a16:creationId xmlns:a16="http://schemas.microsoft.com/office/drawing/2014/main" id="{03C9C6C3-92E0-7D4C-B9A9-B1F17804E2D7}"/>
              </a:ext>
            </a:extLst>
          </p:cNvPr>
          <p:cNvGrpSpPr/>
          <p:nvPr/>
        </p:nvGrpSpPr>
        <p:grpSpPr>
          <a:xfrm>
            <a:off x="21007575" y="8183724"/>
            <a:ext cx="696579" cy="701417"/>
            <a:chOff x="5231890" y="4370690"/>
            <a:chExt cx="1078109" cy="1085596"/>
          </a:xfrm>
          <a:solidFill>
            <a:schemeClr val="bg1"/>
          </a:solidFill>
        </p:grpSpPr>
        <p:sp>
          <p:nvSpPr>
            <p:cNvPr id="130" name="Freeform 23">
              <a:extLst>
                <a:ext uri="{FF2B5EF4-FFF2-40B4-BE49-F238E27FC236}">
                  <a16:creationId xmlns:a16="http://schemas.microsoft.com/office/drawing/2014/main" id="{9273BB44-AD4C-8142-843A-48227E29A0E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24">
              <a:extLst>
                <a:ext uri="{FF2B5EF4-FFF2-40B4-BE49-F238E27FC236}">
                  <a16:creationId xmlns:a16="http://schemas.microsoft.com/office/drawing/2014/main" id="{FA447BD6-5DE5-124D-9B3D-18C3288CDD0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25">
              <a:extLst>
                <a:ext uri="{FF2B5EF4-FFF2-40B4-BE49-F238E27FC236}">
                  <a16:creationId xmlns:a16="http://schemas.microsoft.com/office/drawing/2014/main" id="{0E00EEFA-47E8-1F43-A965-6F35D5D2F39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26">
              <a:extLst>
                <a:ext uri="{FF2B5EF4-FFF2-40B4-BE49-F238E27FC236}">
                  <a16:creationId xmlns:a16="http://schemas.microsoft.com/office/drawing/2014/main" id="{5460B2F9-563F-3B4C-857A-A848AB48304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27">
              <a:extLst>
                <a:ext uri="{FF2B5EF4-FFF2-40B4-BE49-F238E27FC236}">
                  <a16:creationId xmlns:a16="http://schemas.microsoft.com/office/drawing/2014/main" id="{0DF1AF99-D868-F247-875C-233C6CF8A14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8">
              <a:extLst>
                <a:ext uri="{FF2B5EF4-FFF2-40B4-BE49-F238E27FC236}">
                  <a16:creationId xmlns:a16="http://schemas.microsoft.com/office/drawing/2014/main" id="{B6715FF5-601D-5F47-B09D-84E85EAB1E0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29">
              <a:extLst>
                <a:ext uri="{FF2B5EF4-FFF2-40B4-BE49-F238E27FC236}">
                  <a16:creationId xmlns:a16="http://schemas.microsoft.com/office/drawing/2014/main" id="{514F4639-30E4-5541-84DF-3E413543ABDA}"/>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7" name="Freeform 30">
              <a:extLst>
                <a:ext uri="{FF2B5EF4-FFF2-40B4-BE49-F238E27FC236}">
                  <a16:creationId xmlns:a16="http://schemas.microsoft.com/office/drawing/2014/main" id="{8E89D68B-C8CD-8649-998F-4A02231EEAF3}"/>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8" name="Freeform 31">
              <a:extLst>
                <a:ext uri="{FF2B5EF4-FFF2-40B4-BE49-F238E27FC236}">
                  <a16:creationId xmlns:a16="http://schemas.microsoft.com/office/drawing/2014/main" id="{A70242CD-33F1-7C4B-8382-432B3EE4A64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32">
              <a:extLst>
                <a:ext uri="{FF2B5EF4-FFF2-40B4-BE49-F238E27FC236}">
                  <a16:creationId xmlns:a16="http://schemas.microsoft.com/office/drawing/2014/main" id="{F9DFE49A-7700-5F4D-B67B-0BF19EBDDFCC}"/>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0" name="Group 51">
            <a:extLst>
              <a:ext uri="{FF2B5EF4-FFF2-40B4-BE49-F238E27FC236}">
                <a16:creationId xmlns:a16="http://schemas.microsoft.com/office/drawing/2014/main" id="{2A3A138C-B76C-894E-A295-47BE1B277AA3}"/>
              </a:ext>
            </a:extLst>
          </p:cNvPr>
          <p:cNvGrpSpPr/>
          <p:nvPr/>
        </p:nvGrpSpPr>
        <p:grpSpPr>
          <a:xfrm>
            <a:off x="21118671" y="5166075"/>
            <a:ext cx="787535" cy="735577"/>
            <a:chOff x="8657130" y="2323034"/>
            <a:chExt cx="1078109" cy="1006982"/>
          </a:xfrm>
          <a:solidFill>
            <a:schemeClr val="bg1"/>
          </a:solidFill>
        </p:grpSpPr>
        <p:sp>
          <p:nvSpPr>
            <p:cNvPr id="141" name="Freeform 52">
              <a:extLst>
                <a:ext uri="{FF2B5EF4-FFF2-40B4-BE49-F238E27FC236}">
                  <a16:creationId xmlns:a16="http://schemas.microsoft.com/office/drawing/2014/main" id="{CDA62A38-5BF3-CA42-8778-FC960C68C63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2" name="Freeform 53">
              <a:extLst>
                <a:ext uri="{FF2B5EF4-FFF2-40B4-BE49-F238E27FC236}">
                  <a16:creationId xmlns:a16="http://schemas.microsoft.com/office/drawing/2014/main" id="{97C160F3-3554-514F-A140-3F7A99E3FAA3}"/>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3" name="Group 56">
            <a:extLst>
              <a:ext uri="{FF2B5EF4-FFF2-40B4-BE49-F238E27FC236}">
                <a16:creationId xmlns:a16="http://schemas.microsoft.com/office/drawing/2014/main" id="{CE0F84E9-6E53-6A40-84B3-4F300DD7BAEA}"/>
              </a:ext>
            </a:extLst>
          </p:cNvPr>
          <p:cNvGrpSpPr/>
          <p:nvPr/>
        </p:nvGrpSpPr>
        <p:grpSpPr>
          <a:xfrm>
            <a:off x="21121056" y="2054169"/>
            <a:ext cx="787535" cy="787534"/>
            <a:chOff x="5123329" y="2255652"/>
            <a:chExt cx="1078109" cy="1078108"/>
          </a:xfrm>
          <a:solidFill>
            <a:schemeClr val="bg1"/>
          </a:solidFill>
        </p:grpSpPr>
        <p:sp>
          <p:nvSpPr>
            <p:cNvPr id="144" name="Freeform 57">
              <a:extLst>
                <a:ext uri="{FF2B5EF4-FFF2-40B4-BE49-F238E27FC236}">
                  <a16:creationId xmlns:a16="http://schemas.microsoft.com/office/drawing/2014/main" id="{4E58CA69-49F5-8C48-AA6D-D6E44A61007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58">
              <a:extLst>
                <a:ext uri="{FF2B5EF4-FFF2-40B4-BE49-F238E27FC236}">
                  <a16:creationId xmlns:a16="http://schemas.microsoft.com/office/drawing/2014/main" id="{3A3FC9DF-78D1-F34D-B70C-64A028762B4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59">
              <a:extLst>
                <a:ext uri="{FF2B5EF4-FFF2-40B4-BE49-F238E27FC236}">
                  <a16:creationId xmlns:a16="http://schemas.microsoft.com/office/drawing/2014/main" id="{0D887574-8123-E741-9B11-02081283DCB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6" name="TextBox 85">
            <a:extLst>
              <a:ext uri="{FF2B5EF4-FFF2-40B4-BE49-F238E27FC236}">
                <a16:creationId xmlns:a16="http://schemas.microsoft.com/office/drawing/2014/main" id="{37942429-FC0C-E441-8143-E242A5BFD5AB}"/>
              </a:ext>
            </a:extLst>
          </p:cNvPr>
          <p:cNvSpPr txBox="1"/>
          <p:nvPr/>
        </p:nvSpPr>
        <p:spPr>
          <a:xfrm>
            <a:off x="12227542" y="1629337"/>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87" name="TextBox 86">
            <a:extLst>
              <a:ext uri="{FF2B5EF4-FFF2-40B4-BE49-F238E27FC236}">
                <a16:creationId xmlns:a16="http://schemas.microsoft.com/office/drawing/2014/main" id="{62339401-F564-BE4A-A408-1353C1457C45}"/>
              </a:ext>
            </a:extLst>
          </p:cNvPr>
          <p:cNvSpPr txBox="1"/>
          <p:nvPr/>
        </p:nvSpPr>
        <p:spPr>
          <a:xfrm>
            <a:off x="12227542" y="4733378"/>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88" name="TextBox 87">
            <a:extLst>
              <a:ext uri="{FF2B5EF4-FFF2-40B4-BE49-F238E27FC236}">
                <a16:creationId xmlns:a16="http://schemas.microsoft.com/office/drawing/2014/main" id="{B4F7EDA7-2A12-4B48-9EF7-D460690CD2DF}"/>
              </a:ext>
            </a:extLst>
          </p:cNvPr>
          <p:cNvSpPr txBox="1"/>
          <p:nvPr/>
        </p:nvSpPr>
        <p:spPr>
          <a:xfrm>
            <a:off x="12267547" y="10765783"/>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08" name="TextBox 107">
            <a:extLst>
              <a:ext uri="{FF2B5EF4-FFF2-40B4-BE49-F238E27FC236}">
                <a16:creationId xmlns:a16="http://schemas.microsoft.com/office/drawing/2014/main" id="{0F365BE7-9D22-CE4F-8513-610B7C9D42E6}"/>
              </a:ext>
            </a:extLst>
          </p:cNvPr>
          <p:cNvSpPr txBox="1"/>
          <p:nvPr/>
        </p:nvSpPr>
        <p:spPr>
          <a:xfrm>
            <a:off x="12227542" y="7719130"/>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5245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sp>
        <p:nvSpPr>
          <p:cNvPr id="45" name="Rectangle 44">
            <a:extLst>
              <a:ext uri="{FF2B5EF4-FFF2-40B4-BE49-F238E27FC236}">
                <a16:creationId xmlns:a16="http://schemas.microsoft.com/office/drawing/2014/main" id="{6C99C107-998D-4345-B76E-57F2B06BA3C5}"/>
              </a:ext>
            </a:extLst>
          </p:cNvPr>
          <p:cNvSpPr/>
          <p:nvPr/>
        </p:nvSpPr>
        <p:spPr>
          <a:xfrm>
            <a:off x="1409495" y="4139923"/>
            <a:ext cx="5400000" cy="5400000"/>
          </a:xfrm>
          <a:prstGeom prst="rect">
            <a:avLst/>
          </a:prstGeom>
          <a:gradFill>
            <a:gsLst>
              <a:gs pos="100000">
                <a:schemeClr val="accent2"/>
              </a:gs>
              <a:gs pos="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4CAB5E-3EE7-8D40-B96D-4A84F9EBE29C}"/>
              </a:ext>
            </a:extLst>
          </p:cNvPr>
          <p:cNvSpPr/>
          <p:nvPr/>
        </p:nvSpPr>
        <p:spPr>
          <a:xfrm>
            <a:off x="9467189" y="4136833"/>
            <a:ext cx="5400000" cy="5400000"/>
          </a:xfrm>
          <a:prstGeom prst="rect">
            <a:avLst/>
          </a:prstGeom>
          <a:gradFill>
            <a:gsLst>
              <a:gs pos="100000">
                <a:schemeClr val="accent3"/>
              </a:gs>
              <a:gs pos="0">
                <a:schemeClr val="accent2"/>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94B255B-E5A5-6E4D-9C32-3D0E9F3371B0}"/>
              </a:ext>
            </a:extLst>
          </p:cNvPr>
          <p:cNvSpPr/>
          <p:nvPr/>
        </p:nvSpPr>
        <p:spPr>
          <a:xfrm>
            <a:off x="17614708" y="4136833"/>
            <a:ext cx="5400000" cy="5400000"/>
          </a:xfrm>
          <a:prstGeom prst="rect">
            <a:avLst/>
          </a:prstGeom>
          <a:gradFill>
            <a:gsLst>
              <a:gs pos="100000">
                <a:schemeClr val="accent4"/>
              </a:gs>
              <a:gs pos="0">
                <a:schemeClr val="accent3"/>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581C55B-2DFE-6841-939C-78AF24DE6BA3}"/>
              </a:ext>
            </a:extLst>
          </p:cNvPr>
          <p:cNvGrpSpPr/>
          <p:nvPr/>
        </p:nvGrpSpPr>
        <p:grpSpPr>
          <a:xfrm>
            <a:off x="2276239" y="5191152"/>
            <a:ext cx="19427632" cy="4010803"/>
            <a:chOff x="2276239" y="3215569"/>
            <a:chExt cx="19427632" cy="4010803"/>
          </a:xfrm>
        </p:grpSpPr>
        <p:sp>
          <p:nvSpPr>
            <p:cNvPr id="57" name="Freeform 3">
              <a:extLst>
                <a:ext uri="{FF2B5EF4-FFF2-40B4-BE49-F238E27FC236}">
                  <a16:creationId xmlns:a16="http://schemas.microsoft.com/office/drawing/2014/main" id="{62620450-5EB4-CC45-AC4B-09FDF4EB83B6}"/>
                </a:ext>
              </a:extLst>
            </p:cNvPr>
            <p:cNvSpPr>
              <a:spLocks noChangeArrowheads="1"/>
            </p:cNvSpPr>
            <p:nvPr/>
          </p:nvSpPr>
          <p:spPr bwMode="auto">
            <a:xfrm>
              <a:off x="11071538" y="3215569"/>
              <a:ext cx="2234572" cy="2226812"/>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p:spPr>
          <p:txBody>
            <a:bodyPr wrap="none" anchor="ctr"/>
            <a:lstStyle/>
            <a:p>
              <a:endParaRPr lang="en-US"/>
            </a:p>
          </p:txBody>
        </p:sp>
        <p:grpSp>
          <p:nvGrpSpPr>
            <p:cNvPr id="58" name="Group 57">
              <a:extLst>
                <a:ext uri="{FF2B5EF4-FFF2-40B4-BE49-F238E27FC236}">
                  <a16:creationId xmlns:a16="http://schemas.microsoft.com/office/drawing/2014/main" id="{259B8BD5-7A5E-D447-B88E-73A7BB23CCE8}"/>
                </a:ext>
              </a:extLst>
            </p:cNvPr>
            <p:cNvGrpSpPr/>
            <p:nvPr/>
          </p:nvGrpSpPr>
          <p:grpSpPr>
            <a:xfrm>
              <a:off x="3054280" y="3293947"/>
              <a:ext cx="2017324" cy="1978526"/>
              <a:chOff x="5220658" y="6646697"/>
              <a:chExt cx="973293" cy="954577"/>
            </a:xfrm>
            <a:solidFill>
              <a:schemeClr val="bg1"/>
            </a:solidFill>
          </p:grpSpPr>
          <p:sp>
            <p:nvSpPr>
              <p:cNvPr id="59" name="Freeform 58">
                <a:extLst>
                  <a:ext uri="{FF2B5EF4-FFF2-40B4-BE49-F238E27FC236}">
                    <a16:creationId xmlns:a16="http://schemas.microsoft.com/office/drawing/2014/main" id="{FD98C2B1-3FCD-ED48-8739-99AC8ACCB7F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F0E2EE74-DB09-9249-96B1-FAD64B1A574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65B79511-99F7-3247-ADAF-719477002684}"/>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BC3D99A2-67EC-A348-9149-884BCF2929DF}"/>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345974CB-B6D7-824B-BBEB-323AE0A34322}"/>
                </a:ext>
              </a:extLst>
            </p:cNvPr>
            <p:cNvGrpSpPr/>
            <p:nvPr/>
          </p:nvGrpSpPr>
          <p:grpSpPr>
            <a:xfrm>
              <a:off x="19306045" y="3436700"/>
              <a:ext cx="2032838" cy="1784550"/>
              <a:chOff x="10405314" y="8829120"/>
              <a:chExt cx="980779" cy="860990"/>
            </a:xfrm>
            <a:solidFill>
              <a:schemeClr val="bg1"/>
            </a:solidFill>
          </p:grpSpPr>
          <p:sp>
            <p:nvSpPr>
              <p:cNvPr id="65" name="Freeform 64">
                <a:extLst>
                  <a:ext uri="{FF2B5EF4-FFF2-40B4-BE49-F238E27FC236}">
                    <a16:creationId xmlns:a16="http://schemas.microsoft.com/office/drawing/2014/main" id="{F4AB28E4-5FBE-FE40-B8D0-1E5A744A6756}"/>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0C8DF1EC-58A6-C541-907E-8F17A7227523}"/>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1A109D2A-F00A-7F41-A22D-59FFBE77D9F6}"/>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8" name="TextBox 67">
              <a:extLst>
                <a:ext uri="{FF2B5EF4-FFF2-40B4-BE49-F238E27FC236}">
                  <a16:creationId xmlns:a16="http://schemas.microsoft.com/office/drawing/2014/main" id="{A520A84B-3FC0-D241-A573-17046791EA8D}"/>
                </a:ext>
              </a:extLst>
            </p:cNvPr>
            <p:cNvSpPr txBox="1"/>
            <p:nvPr/>
          </p:nvSpPr>
          <p:spPr>
            <a:xfrm>
              <a:off x="2276239" y="5902933"/>
              <a:ext cx="3573414" cy="1323439"/>
            </a:xfrm>
            <a:prstGeom prst="rect">
              <a:avLst/>
            </a:prstGeom>
            <a:noFill/>
          </p:spPr>
          <p:txBody>
            <a:bodyPr wrap="none" rtlCol="0">
              <a:spAutoFit/>
            </a:bodyPr>
            <a:lstStyle/>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Optimization</a:t>
              </a:r>
            </a:p>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Services</a:t>
              </a:r>
            </a:p>
          </p:txBody>
        </p:sp>
        <p:sp>
          <p:nvSpPr>
            <p:cNvPr id="69" name="TextBox 68">
              <a:extLst>
                <a:ext uri="{FF2B5EF4-FFF2-40B4-BE49-F238E27FC236}">
                  <a16:creationId xmlns:a16="http://schemas.microsoft.com/office/drawing/2014/main" id="{82C55618-421D-D847-8862-49B1F77A1400}"/>
                </a:ext>
              </a:extLst>
            </p:cNvPr>
            <p:cNvSpPr txBox="1"/>
            <p:nvPr/>
          </p:nvSpPr>
          <p:spPr>
            <a:xfrm>
              <a:off x="10895042" y="5902933"/>
              <a:ext cx="2587568" cy="1323439"/>
            </a:xfrm>
            <a:prstGeom prst="rect">
              <a:avLst/>
            </a:prstGeom>
            <a:noFill/>
          </p:spPr>
          <p:txBody>
            <a:bodyPr wrap="none" rtlCol="0">
              <a:spAutoFit/>
            </a:bodyPr>
            <a:lstStyle/>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Workflow</a:t>
              </a:r>
            </a:p>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Process</a:t>
              </a:r>
            </a:p>
          </p:txBody>
        </p:sp>
        <p:sp>
          <p:nvSpPr>
            <p:cNvPr id="72" name="TextBox 71">
              <a:extLst>
                <a:ext uri="{FF2B5EF4-FFF2-40B4-BE49-F238E27FC236}">
                  <a16:creationId xmlns:a16="http://schemas.microsoft.com/office/drawing/2014/main" id="{269D7FCC-9E05-DE48-95BF-654E13054E2D}"/>
                </a:ext>
              </a:extLst>
            </p:cNvPr>
            <p:cNvSpPr txBox="1"/>
            <p:nvPr/>
          </p:nvSpPr>
          <p:spPr>
            <a:xfrm>
              <a:off x="18925545" y="5902933"/>
              <a:ext cx="2778326" cy="1323439"/>
            </a:xfrm>
            <a:prstGeom prst="rect">
              <a:avLst/>
            </a:prstGeom>
            <a:noFill/>
          </p:spPr>
          <p:txBody>
            <a:bodyPr wrap="none" rtlCol="0">
              <a:spAutoFit/>
            </a:bodyPr>
            <a:lstStyle/>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Online</a:t>
              </a:r>
            </a:p>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Marketing</a:t>
              </a:r>
            </a:p>
          </p:txBody>
        </p:sp>
      </p:grpSp>
    </p:spTree>
    <p:extLst>
      <p:ext uri="{BB962C8B-B14F-4D97-AF65-F5344CB8AC3E}">
        <p14:creationId xmlns:p14="http://schemas.microsoft.com/office/powerpoint/2010/main" val="279714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sp>
        <p:nvSpPr>
          <p:cNvPr id="6" name="Marcador de imagen 5"/>
          <p:cNvSpPr>
            <a:spLocks noGrp="1"/>
          </p:cNvSpPr>
          <p:nvPr>
            <p:ph type="pic" sz="quarter" idx="17"/>
          </p:nvPr>
        </p:nvSpPr>
        <p:spPr/>
      </p:sp>
      <p:sp>
        <p:nvSpPr>
          <p:cNvPr id="7" name="Marcador de imagen 6"/>
          <p:cNvSpPr>
            <a:spLocks noGrp="1"/>
          </p:cNvSpPr>
          <p:nvPr>
            <p:ph type="pic" sz="quarter" idx="18"/>
          </p:nvPr>
        </p:nvSpPr>
        <p:spPr/>
      </p:sp>
      <p:sp>
        <p:nvSpPr>
          <p:cNvPr id="8" name="Marcador de imagen 7"/>
          <p:cNvSpPr>
            <a:spLocks noGrp="1"/>
          </p:cNvSpPr>
          <p:nvPr>
            <p:ph type="pic" sz="quarter" idx="19"/>
          </p:nvPr>
        </p:nvSpPr>
        <p:spPr/>
      </p:sp>
      <p:sp>
        <p:nvSpPr>
          <p:cNvPr id="10" name="Marcador de imagen 9"/>
          <p:cNvSpPr>
            <a:spLocks noGrp="1"/>
          </p:cNvSpPr>
          <p:nvPr>
            <p:ph type="pic" sz="quarter" idx="20"/>
          </p:nvPr>
        </p:nvSpPr>
        <p:spPr/>
      </p:sp>
      <p:sp>
        <p:nvSpPr>
          <p:cNvPr id="12" name="Marcador de imagen 11"/>
          <p:cNvSpPr>
            <a:spLocks noGrp="1"/>
          </p:cNvSpPr>
          <p:nvPr>
            <p:ph type="pic" sz="quarter" idx="21"/>
          </p:nvPr>
        </p:nvSpPr>
        <p:spPr/>
      </p:sp>
      <p:sp>
        <p:nvSpPr>
          <p:cNvPr id="14" name="Marcador de imagen 13"/>
          <p:cNvSpPr>
            <a:spLocks noGrp="1"/>
          </p:cNvSpPr>
          <p:nvPr>
            <p:ph type="pic" sz="quarter" idx="22"/>
          </p:nvPr>
        </p:nvSpPr>
        <p:spPr/>
      </p:sp>
      <p:sp>
        <p:nvSpPr>
          <p:cNvPr id="15" name="Marcador de imagen 14"/>
          <p:cNvSpPr>
            <a:spLocks noGrp="1"/>
          </p:cNvSpPr>
          <p:nvPr>
            <p:ph type="pic" sz="quarter" idx="23"/>
          </p:nvPr>
        </p:nvSpPr>
        <p:spPr/>
      </p:sp>
      <p:sp>
        <p:nvSpPr>
          <p:cNvPr id="17" name="Marcador de imagen 16"/>
          <p:cNvSpPr>
            <a:spLocks noGrp="1"/>
          </p:cNvSpPr>
          <p:nvPr>
            <p:ph type="pic" sz="quarter" idx="24"/>
          </p:nvPr>
        </p:nvSpPr>
        <p:spPr/>
      </p:sp>
      <p:sp>
        <p:nvSpPr>
          <p:cNvPr id="18" name="Marcador de imagen 17"/>
          <p:cNvSpPr>
            <a:spLocks noGrp="1"/>
          </p:cNvSpPr>
          <p:nvPr>
            <p:ph type="pic" sz="quarter" idx="25"/>
          </p:nvPr>
        </p:nvSpPr>
        <p:spPr/>
      </p:sp>
      <p:sp>
        <p:nvSpPr>
          <p:cNvPr id="19" name="Marcador de imagen 18"/>
          <p:cNvSpPr>
            <a:spLocks noGrp="1"/>
          </p:cNvSpPr>
          <p:nvPr>
            <p:ph type="pic" sz="quarter" idx="26"/>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5" name="Rectángulo 4">
            <a:extLst>
              <a:ext uri="{FF2B5EF4-FFF2-40B4-BE49-F238E27FC236}">
                <a16:creationId xmlns:a16="http://schemas.microsoft.com/office/drawing/2014/main" id="{4B8E8861-77C4-C746-A7AA-6938DC228104}"/>
              </a:ext>
            </a:extLst>
          </p:cNvPr>
          <p:cNvSpPr/>
          <p:nvPr/>
        </p:nvSpPr>
        <p:spPr>
          <a:xfrm>
            <a:off x="6071616" y="12798489"/>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C9EF2DDB-2687-4E49-B446-F6C5C687A017}"/>
              </a:ext>
            </a:extLst>
          </p:cNvPr>
          <p:cNvSpPr/>
          <p:nvPr/>
        </p:nvSpPr>
        <p:spPr>
          <a:xfrm>
            <a:off x="-45593" y="12798489"/>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Rectángulo 24">
            <a:extLst>
              <a:ext uri="{FF2B5EF4-FFF2-40B4-BE49-F238E27FC236}">
                <a16:creationId xmlns:a16="http://schemas.microsoft.com/office/drawing/2014/main" id="{42D4A60E-3C4F-604E-8395-294D1D0536E3}"/>
              </a:ext>
            </a:extLst>
          </p:cNvPr>
          <p:cNvSpPr/>
          <p:nvPr/>
        </p:nvSpPr>
        <p:spPr>
          <a:xfrm>
            <a:off x="12188824" y="12798489"/>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9B0A0C11-24EA-5249-B48B-155C7B9E8714}"/>
              </a:ext>
            </a:extLst>
          </p:cNvPr>
          <p:cNvSpPr/>
          <p:nvPr/>
        </p:nvSpPr>
        <p:spPr>
          <a:xfrm>
            <a:off x="18297016" y="12798489"/>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2510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4"/>
          </p:nvPr>
        </p:nvSpPr>
        <p:spPr/>
      </p:sp>
      <p:sp>
        <p:nvSpPr>
          <p:cNvPr id="5" name="Marcador de imagen 4"/>
          <p:cNvSpPr>
            <a:spLocks noGrp="1"/>
          </p:cNvSpPr>
          <p:nvPr>
            <p:ph type="pic" sz="quarter" idx="25"/>
          </p:nvPr>
        </p:nvSpPr>
        <p:spPr/>
      </p:sp>
      <p:sp>
        <p:nvSpPr>
          <p:cNvPr id="6" name="Marcador de imagen 5"/>
          <p:cNvSpPr>
            <a:spLocks noGrp="1"/>
          </p:cNvSpPr>
          <p:nvPr>
            <p:ph type="pic" sz="quarter" idx="26"/>
          </p:nvPr>
        </p:nvSpPr>
        <p:spPr/>
      </p:sp>
      <p:sp>
        <p:nvSpPr>
          <p:cNvPr id="7" name="Marcador de imagen 6"/>
          <p:cNvSpPr>
            <a:spLocks noGrp="1"/>
          </p:cNvSpPr>
          <p:nvPr>
            <p:ph type="pic" sz="quarter" idx="27"/>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3" y="0"/>
            <a:ext cx="12188828" cy="13701474"/>
          </a:xfrm>
          <a:prstGeom prst="rect">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819D70-F471-A444-8E28-EC6EBA5040F8}"/>
              </a:ext>
            </a:extLst>
          </p:cNvPr>
          <p:cNvGrpSpPr/>
          <p:nvPr/>
        </p:nvGrpSpPr>
        <p:grpSpPr>
          <a:xfrm>
            <a:off x="563833" y="7635871"/>
            <a:ext cx="11624993" cy="4679406"/>
            <a:chOff x="212353" y="2483772"/>
            <a:chExt cx="13192541" cy="4679406"/>
          </a:xfrm>
        </p:grpSpPr>
        <p:sp>
          <p:nvSpPr>
            <p:cNvPr id="12" name="TextBox 11">
              <a:extLst>
                <a:ext uri="{FF2B5EF4-FFF2-40B4-BE49-F238E27FC236}">
                  <a16:creationId xmlns:a16="http://schemas.microsoft.com/office/drawing/2014/main" id="{F1CC2DF4-7EED-734A-855C-8A39CBC231FD}"/>
                </a:ext>
              </a:extLst>
            </p:cNvPr>
            <p:cNvSpPr txBox="1"/>
            <p:nvPr/>
          </p:nvSpPr>
          <p:spPr>
            <a:xfrm>
              <a:off x="212354" y="2483772"/>
              <a:ext cx="13192540"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Our Recent Portfolio</a:t>
              </a:r>
            </a:p>
          </p:txBody>
        </p:sp>
        <p:sp>
          <p:nvSpPr>
            <p:cNvPr id="13" name="TextBox 12">
              <a:extLst>
                <a:ext uri="{FF2B5EF4-FFF2-40B4-BE49-F238E27FC236}">
                  <a16:creationId xmlns:a16="http://schemas.microsoft.com/office/drawing/2014/main" id="{C954B0E7-E68A-9044-8FA1-B2C55D4B1AFC}"/>
                </a:ext>
              </a:extLst>
            </p:cNvPr>
            <p:cNvSpPr txBox="1"/>
            <p:nvPr/>
          </p:nvSpPr>
          <p:spPr>
            <a:xfrm>
              <a:off x="212353" y="5508558"/>
              <a:ext cx="11812543"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
        <p:nvSpPr>
          <p:cNvPr id="9" name="TextBox 19">
            <a:extLst>
              <a:ext uri="{FF2B5EF4-FFF2-40B4-BE49-F238E27FC236}">
                <a16:creationId xmlns:a16="http://schemas.microsoft.com/office/drawing/2014/main" id="{8C14CACC-114D-C041-A0A8-F962CE6064BB}"/>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4" name="Rectángulo 13">
            <a:extLst>
              <a:ext uri="{FF2B5EF4-FFF2-40B4-BE49-F238E27FC236}">
                <a16:creationId xmlns:a16="http://schemas.microsoft.com/office/drawing/2014/main" id="{4B64A1EC-1750-0743-A175-63F7E3207192}"/>
              </a:ext>
            </a:extLst>
          </p:cNvPr>
          <p:cNvSpPr/>
          <p:nvPr/>
        </p:nvSpPr>
        <p:spPr>
          <a:xfrm>
            <a:off x="636985" y="595935"/>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sp>
        <p:nvSpPr>
          <p:cNvPr id="21" name="Rectángulo 20">
            <a:extLst>
              <a:ext uri="{FF2B5EF4-FFF2-40B4-BE49-F238E27FC236}">
                <a16:creationId xmlns:a16="http://schemas.microsoft.com/office/drawing/2014/main" id="{906DEB20-0901-684C-AA61-1372204666A7}"/>
              </a:ext>
            </a:extLst>
          </p:cNvPr>
          <p:cNvSpPr/>
          <p:nvPr/>
        </p:nvSpPr>
        <p:spPr>
          <a:xfrm>
            <a:off x="18459224" y="7511618"/>
            <a:ext cx="2998800" cy="2996881"/>
          </a:xfrm>
          <a:prstGeom prst="rect">
            <a:avLst/>
          </a:prstGeom>
          <a:gradFill>
            <a:gsLst>
              <a:gs pos="100000">
                <a:schemeClr val="accent1"/>
              </a:gs>
              <a:gs pos="0">
                <a:schemeClr val="accent3"/>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Freeform 57">
            <a:extLst>
              <a:ext uri="{FF2B5EF4-FFF2-40B4-BE49-F238E27FC236}">
                <a16:creationId xmlns:a16="http://schemas.microsoft.com/office/drawing/2014/main" id="{B30C7880-71C3-6F4B-89AF-8EC27BE7662C}"/>
              </a:ext>
            </a:extLst>
          </p:cNvPr>
          <p:cNvSpPr>
            <a:spLocks noChangeArrowheads="1"/>
          </p:cNvSpPr>
          <p:nvPr/>
        </p:nvSpPr>
        <p:spPr bwMode="auto">
          <a:xfrm>
            <a:off x="19470105" y="8568332"/>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157059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imagen 6"/>
          <p:cNvSpPr>
            <a:spLocks noGrp="1"/>
          </p:cNvSpPr>
          <p:nvPr>
            <p:ph type="pic" sz="quarter" idx="31"/>
          </p:nvPr>
        </p:nvSpPr>
        <p:spPr/>
      </p:sp>
      <p:sp>
        <p:nvSpPr>
          <p:cNvPr id="2" name="Marcador de imagen 1"/>
          <p:cNvSpPr>
            <a:spLocks noGrp="1"/>
          </p:cNvSpPr>
          <p:nvPr>
            <p:ph type="pic" sz="quarter" idx="26"/>
          </p:nvPr>
        </p:nvSpPr>
        <p:spPr/>
      </p:sp>
      <p:sp>
        <p:nvSpPr>
          <p:cNvPr id="3" name="Marcador de imagen 2"/>
          <p:cNvSpPr>
            <a:spLocks noGrp="1"/>
          </p:cNvSpPr>
          <p:nvPr>
            <p:ph type="pic" sz="quarter" idx="27"/>
          </p:nvPr>
        </p:nvSpPr>
        <p:spPr/>
      </p:sp>
      <p:sp>
        <p:nvSpPr>
          <p:cNvPr id="4" name="Marcador de imagen 3"/>
          <p:cNvSpPr>
            <a:spLocks noGrp="1"/>
          </p:cNvSpPr>
          <p:nvPr>
            <p:ph type="pic" sz="quarter" idx="28"/>
          </p:nvPr>
        </p:nvSpPr>
        <p:spPr/>
      </p:sp>
      <p:sp>
        <p:nvSpPr>
          <p:cNvPr id="5" name="Marcador de imagen 4"/>
          <p:cNvSpPr>
            <a:spLocks noGrp="1"/>
          </p:cNvSpPr>
          <p:nvPr>
            <p:ph type="pic" sz="quarter" idx="29"/>
          </p:nvPr>
        </p:nvSpPr>
        <p:spPr/>
      </p:sp>
      <p:sp>
        <p:nvSpPr>
          <p:cNvPr id="6" name="Marcador de imagen 5"/>
          <p:cNvSpPr>
            <a:spLocks noGrp="1"/>
          </p:cNvSpPr>
          <p:nvPr>
            <p:ph type="pic" sz="quarter" idx="30"/>
          </p:nvPr>
        </p:nvSpPr>
        <p:spPr/>
      </p:sp>
      <p:sp>
        <p:nvSpPr>
          <p:cNvPr id="24" name="Rectangle 23">
            <a:extLst>
              <a:ext uri="{FF2B5EF4-FFF2-40B4-BE49-F238E27FC236}">
                <a16:creationId xmlns:a16="http://schemas.microsoft.com/office/drawing/2014/main" id="{BF43611A-84E7-E44D-AE51-0DB49E213296}"/>
              </a:ext>
            </a:extLst>
          </p:cNvPr>
          <p:cNvSpPr/>
          <p:nvPr/>
        </p:nvSpPr>
        <p:spPr>
          <a:xfrm>
            <a:off x="-119696" y="-88750"/>
            <a:ext cx="8382000" cy="11066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829974E9-9622-6F4D-8726-EA4FDC11FC8D}"/>
              </a:ext>
            </a:extLst>
          </p:cNvPr>
          <p:cNvGrpSpPr/>
          <p:nvPr/>
        </p:nvGrpSpPr>
        <p:grpSpPr>
          <a:xfrm>
            <a:off x="592828" y="605715"/>
            <a:ext cx="5495905" cy="2438241"/>
            <a:chOff x="4846062" y="633855"/>
            <a:chExt cx="5495905" cy="2438241"/>
          </a:xfrm>
        </p:grpSpPr>
        <p:sp>
          <p:nvSpPr>
            <p:cNvPr id="30" name="TextBox 29">
              <a:extLst>
                <a:ext uri="{FF2B5EF4-FFF2-40B4-BE49-F238E27FC236}">
                  <a16:creationId xmlns:a16="http://schemas.microsoft.com/office/drawing/2014/main" id="{84920734-0880-A442-88A7-648A13F71DD8}"/>
                </a:ext>
              </a:extLst>
            </p:cNvPr>
            <p:cNvSpPr txBox="1"/>
            <p:nvPr/>
          </p:nvSpPr>
          <p:spPr>
            <a:xfrm>
              <a:off x="4846062" y="1133104"/>
              <a:ext cx="5495905" cy="1938992"/>
            </a:xfrm>
            <a:prstGeom prst="rect">
              <a:avLst/>
            </a:prstGeom>
            <a:noFill/>
            <a:ln>
              <a:noFill/>
            </a:ln>
          </p:spPr>
          <p:txBody>
            <a:bodyPr wrap="square" rtlCol="0">
              <a:spAutoFit/>
            </a:bodyPr>
            <a:lstStyle/>
            <a:p>
              <a:r>
                <a:rPr lang="en-US" sz="6000" dirty="0">
                  <a:solidFill>
                    <a:schemeClr val="bg1"/>
                  </a:solidFill>
                  <a:latin typeface="Montserrat" pitchFamily="2" charset="77"/>
                  <a:ea typeface="Roboto Medium" panose="02000000000000000000" pitchFamily="2" charset="0"/>
                  <a:cs typeface="Poppins Medium" pitchFamily="2" charset="77"/>
                </a:rPr>
                <a:t>Portfolio Showcase</a:t>
              </a:r>
            </a:p>
          </p:txBody>
        </p:sp>
        <p:sp>
          <p:nvSpPr>
            <p:cNvPr id="31" name="TextBox 30">
              <a:extLst>
                <a:ext uri="{FF2B5EF4-FFF2-40B4-BE49-F238E27FC236}">
                  <a16:creationId xmlns:a16="http://schemas.microsoft.com/office/drawing/2014/main" id="{1264D6D2-1B0A-AD4D-8D0F-B9551DDBAA31}"/>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27" name="TextBox 26">
            <a:extLst>
              <a:ext uri="{FF2B5EF4-FFF2-40B4-BE49-F238E27FC236}">
                <a16:creationId xmlns:a16="http://schemas.microsoft.com/office/drawing/2014/main" id="{4BD5E02A-1231-E341-BE68-EEF6052CD88F}"/>
              </a:ext>
            </a:extLst>
          </p:cNvPr>
          <p:cNvSpPr txBox="1"/>
          <p:nvPr/>
        </p:nvSpPr>
        <p:spPr>
          <a:xfrm>
            <a:off x="592829" y="4908206"/>
            <a:ext cx="5495905" cy="5320816"/>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a:t>
            </a: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a:t>
            </a:r>
          </a:p>
        </p:txBody>
      </p:sp>
      <p:sp>
        <p:nvSpPr>
          <p:cNvPr id="33" name="TextBox 121">
            <a:extLst>
              <a:ext uri="{FF2B5EF4-FFF2-40B4-BE49-F238E27FC236}">
                <a16:creationId xmlns:a16="http://schemas.microsoft.com/office/drawing/2014/main" id="{9AF1B756-1F97-3644-86C1-FBB9BB29E140}"/>
              </a:ext>
            </a:extLst>
          </p:cNvPr>
          <p:cNvSpPr txBox="1"/>
          <p:nvPr/>
        </p:nvSpPr>
        <p:spPr>
          <a:xfrm rot="5400000">
            <a:off x="2748196" y="8185236"/>
            <a:ext cx="2754314" cy="8307218"/>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45" name="TextBox 121">
            <a:extLst>
              <a:ext uri="{FF2B5EF4-FFF2-40B4-BE49-F238E27FC236}">
                <a16:creationId xmlns:a16="http://schemas.microsoft.com/office/drawing/2014/main" id="{4BF3E201-FE69-BF4B-9B3C-2B7EB3D915EB}"/>
              </a:ext>
            </a:extLst>
          </p:cNvPr>
          <p:cNvSpPr txBox="1"/>
          <p:nvPr/>
        </p:nvSpPr>
        <p:spPr>
          <a:xfrm rot="5400000">
            <a:off x="11038756" y="8185236"/>
            <a:ext cx="2754314" cy="8307218"/>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41" name="Group 40">
            <a:extLst>
              <a:ext uri="{FF2B5EF4-FFF2-40B4-BE49-F238E27FC236}">
                <a16:creationId xmlns:a16="http://schemas.microsoft.com/office/drawing/2014/main" id="{6F44C5FA-39EB-2142-BC43-EBBABD13DAB0}"/>
              </a:ext>
            </a:extLst>
          </p:cNvPr>
          <p:cNvGrpSpPr/>
          <p:nvPr/>
        </p:nvGrpSpPr>
        <p:grpSpPr>
          <a:xfrm>
            <a:off x="286407" y="11288837"/>
            <a:ext cx="2225818" cy="2225815"/>
            <a:chOff x="5123329" y="2255652"/>
            <a:chExt cx="1078109" cy="1078108"/>
          </a:xfrm>
          <a:solidFill>
            <a:schemeClr val="bg1">
              <a:alpha val="40000"/>
            </a:schemeClr>
          </a:solidFill>
        </p:grpSpPr>
        <p:sp>
          <p:nvSpPr>
            <p:cNvPr id="42" name="Freeform 41">
              <a:extLst>
                <a:ext uri="{FF2B5EF4-FFF2-40B4-BE49-F238E27FC236}">
                  <a16:creationId xmlns:a16="http://schemas.microsoft.com/office/drawing/2014/main" id="{9F62251F-93AC-544D-945E-FF6C2994EEF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43" name="Freeform 42">
              <a:extLst>
                <a:ext uri="{FF2B5EF4-FFF2-40B4-BE49-F238E27FC236}">
                  <a16:creationId xmlns:a16="http://schemas.microsoft.com/office/drawing/2014/main" id="{95A96D90-ACBD-4746-91ED-AAC7E9DD9C1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44" name="Freeform 43">
              <a:extLst>
                <a:ext uri="{FF2B5EF4-FFF2-40B4-BE49-F238E27FC236}">
                  <a16:creationId xmlns:a16="http://schemas.microsoft.com/office/drawing/2014/main" id="{0AF17D20-D727-D148-ACF0-8F12E0324CB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46" name="TextBox 45">
            <a:extLst>
              <a:ext uri="{FF2B5EF4-FFF2-40B4-BE49-F238E27FC236}">
                <a16:creationId xmlns:a16="http://schemas.microsoft.com/office/drawing/2014/main" id="{4960B7C1-CC0E-5346-BB6F-81409A9AA4C4}"/>
              </a:ext>
            </a:extLst>
          </p:cNvPr>
          <p:cNvSpPr txBox="1"/>
          <p:nvPr/>
        </p:nvSpPr>
        <p:spPr>
          <a:xfrm>
            <a:off x="2916720" y="1174171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6" name="Group 35">
            <a:extLst>
              <a:ext uri="{FF2B5EF4-FFF2-40B4-BE49-F238E27FC236}">
                <a16:creationId xmlns:a16="http://schemas.microsoft.com/office/drawing/2014/main" id="{B699E4A7-8893-7E40-9EEA-D9DCEB339C24}"/>
              </a:ext>
            </a:extLst>
          </p:cNvPr>
          <p:cNvGrpSpPr>
            <a:grpSpLocks noChangeAspect="1"/>
          </p:cNvGrpSpPr>
          <p:nvPr/>
        </p:nvGrpSpPr>
        <p:grpSpPr>
          <a:xfrm>
            <a:off x="8680847" y="11293153"/>
            <a:ext cx="2221200" cy="2074655"/>
            <a:chOff x="8657130" y="2323034"/>
            <a:chExt cx="1078109" cy="1006982"/>
          </a:xfrm>
          <a:solidFill>
            <a:schemeClr val="bg1">
              <a:alpha val="40000"/>
            </a:schemeClr>
          </a:solidFill>
        </p:grpSpPr>
        <p:sp>
          <p:nvSpPr>
            <p:cNvPr id="37" name="Freeform 36">
              <a:extLst>
                <a:ext uri="{FF2B5EF4-FFF2-40B4-BE49-F238E27FC236}">
                  <a16:creationId xmlns:a16="http://schemas.microsoft.com/office/drawing/2014/main" id="{61112A64-761C-C245-ACBA-5BCAADFF7E4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38" name="Freeform 37">
              <a:extLst>
                <a:ext uri="{FF2B5EF4-FFF2-40B4-BE49-F238E27FC236}">
                  <a16:creationId xmlns:a16="http://schemas.microsoft.com/office/drawing/2014/main" id="{63930A87-DAD3-1D46-8E67-73505064BAA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47" name="TextBox 46">
            <a:extLst>
              <a:ext uri="{FF2B5EF4-FFF2-40B4-BE49-F238E27FC236}">
                <a16:creationId xmlns:a16="http://schemas.microsoft.com/office/drawing/2014/main" id="{9F5AAAC7-AE31-B94E-99DF-B6C55508C294}"/>
              </a:ext>
            </a:extLst>
          </p:cNvPr>
          <p:cNvSpPr txBox="1"/>
          <p:nvPr/>
        </p:nvSpPr>
        <p:spPr>
          <a:xfrm>
            <a:off x="11303932" y="1175659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81075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EAC6D8A-5EC7-1D4C-A686-01B3F3B7BB2A}"/>
              </a:ext>
            </a:extLst>
          </p:cNvPr>
          <p:cNvSpPr>
            <a:spLocks noGrp="1"/>
          </p:cNvSpPr>
          <p:nvPr>
            <p:ph type="pic" sz="quarter" idx="34"/>
          </p:nvPr>
        </p:nvSpPr>
        <p:spPr/>
      </p:sp>
      <p:sp>
        <p:nvSpPr>
          <p:cNvPr id="6" name="Picture Placeholder 5">
            <a:extLst>
              <a:ext uri="{FF2B5EF4-FFF2-40B4-BE49-F238E27FC236}">
                <a16:creationId xmlns:a16="http://schemas.microsoft.com/office/drawing/2014/main" id="{64578446-CFFD-F046-9C11-AB13EDE083BF}"/>
              </a:ext>
            </a:extLst>
          </p:cNvPr>
          <p:cNvSpPr>
            <a:spLocks noGrp="1"/>
          </p:cNvSpPr>
          <p:nvPr>
            <p:ph type="pic" sz="quarter" idx="31"/>
          </p:nvPr>
        </p:nvSpPr>
        <p:spPr/>
      </p:sp>
      <p:sp>
        <p:nvSpPr>
          <p:cNvPr id="13" name="Picture Placeholder 12">
            <a:extLst>
              <a:ext uri="{FF2B5EF4-FFF2-40B4-BE49-F238E27FC236}">
                <a16:creationId xmlns:a16="http://schemas.microsoft.com/office/drawing/2014/main" id="{25107CE1-6D5E-D149-830A-3024D65467CF}"/>
              </a:ext>
            </a:extLst>
          </p:cNvPr>
          <p:cNvSpPr>
            <a:spLocks noGrp="1"/>
          </p:cNvSpPr>
          <p:nvPr>
            <p:ph type="pic" sz="quarter" idx="35"/>
          </p:nvPr>
        </p:nvSpPr>
        <p:spPr/>
      </p:sp>
      <p:sp>
        <p:nvSpPr>
          <p:cNvPr id="18" name="Picture Placeholder 17">
            <a:extLst>
              <a:ext uri="{FF2B5EF4-FFF2-40B4-BE49-F238E27FC236}">
                <a16:creationId xmlns:a16="http://schemas.microsoft.com/office/drawing/2014/main" id="{AB6C7E5A-8F2A-DE4F-894E-81FB420FFEE2}"/>
              </a:ext>
            </a:extLst>
          </p:cNvPr>
          <p:cNvSpPr>
            <a:spLocks noGrp="1"/>
          </p:cNvSpPr>
          <p:nvPr>
            <p:ph type="pic" sz="quarter" idx="36"/>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574982" y="1403816"/>
            <a:ext cx="14685526" cy="1595431"/>
            <a:chOff x="6668158" y="-432751"/>
            <a:chExt cx="14685526" cy="1595431"/>
          </a:xfrm>
        </p:grpSpPr>
        <p:sp>
          <p:nvSpPr>
            <p:cNvPr id="9" name="TextBox 8">
              <a:extLst>
                <a:ext uri="{FF2B5EF4-FFF2-40B4-BE49-F238E27FC236}">
                  <a16:creationId xmlns:a16="http://schemas.microsoft.com/office/drawing/2014/main" id="{10BAB834-84FA-3A4B-9D99-444FCB5FA429}"/>
                </a:ext>
              </a:extLst>
            </p:cNvPr>
            <p:cNvSpPr txBox="1"/>
            <p:nvPr/>
          </p:nvSpPr>
          <p:spPr>
            <a:xfrm>
              <a:off x="6668158" y="147017"/>
              <a:ext cx="14685526"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6699689" y="-432751"/>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5" name="Rectángulo 4">
            <a:extLst>
              <a:ext uri="{FF2B5EF4-FFF2-40B4-BE49-F238E27FC236}">
                <a16:creationId xmlns:a16="http://schemas.microsoft.com/office/drawing/2014/main" id="{D852291C-0486-8148-A1EB-BFE58D23BBFA}"/>
              </a:ext>
            </a:extLst>
          </p:cNvPr>
          <p:cNvSpPr/>
          <p:nvPr/>
        </p:nvSpPr>
        <p:spPr>
          <a:xfrm>
            <a:off x="12959255" y="9585435"/>
            <a:ext cx="10783614" cy="4130566"/>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TextBox 24">
            <a:extLst>
              <a:ext uri="{FF2B5EF4-FFF2-40B4-BE49-F238E27FC236}">
                <a16:creationId xmlns:a16="http://schemas.microsoft.com/office/drawing/2014/main" id="{1B30A874-F8DB-934E-8305-BC743AFEFC31}"/>
              </a:ext>
            </a:extLst>
          </p:cNvPr>
          <p:cNvSpPr txBox="1"/>
          <p:nvPr/>
        </p:nvSpPr>
        <p:spPr>
          <a:xfrm>
            <a:off x="13575393" y="10039059"/>
            <a:ext cx="9414782" cy="3223318"/>
          </a:xfrm>
          <a:prstGeom prst="rect">
            <a:avLst/>
          </a:prstGeom>
          <a:noFill/>
        </p:spPr>
        <p:txBody>
          <a:bodyPr wrap="square" rtlCol="0">
            <a:spAutoFit/>
          </a:bodyPr>
          <a:lstStyle/>
          <a:p>
            <a:pPr algn="ct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nvGrpSpPr>
          <p:cNvPr id="7" name="Grupo 6">
            <a:extLst>
              <a:ext uri="{FF2B5EF4-FFF2-40B4-BE49-F238E27FC236}">
                <a16:creationId xmlns:a16="http://schemas.microsoft.com/office/drawing/2014/main" id="{68DA947C-B7E9-5F49-87AA-52BDC971CD4F}"/>
              </a:ext>
            </a:extLst>
          </p:cNvPr>
          <p:cNvGrpSpPr/>
          <p:nvPr/>
        </p:nvGrpSpPr>
        <p:grpSpPr>
          <a:xfrm>
            <a:off x="-19106" y="4611019"/>
            <a:ext cx="24459818" cy="954087"/>
            <a:chOff x="-45593" y="5018905"/>
            <a:chExt cx="24459818" cy="954087"/>
          </a:xfrm>
        </p:grpSpPr>
        <p:sp>
          <p:nvSpPr>
            <p:cNvPr id="14" name="Rectángulo 13">
              <a:extLst>
                <a:ext uri="{FF2B5EF4-FFF2-40B4-BE49-F238E27FC236}">
                  <a16:creationId xmlns:a16="http://schemas.microsoft.com/office/drawing/2014/main" id="{09245BC5-CD08-D047-B61D-22F7A6583F70}"/>
                </a:ext>
              </a:extLst>
            </p:cNvPr>
            <p:cNvSpPr/>
            <p:nvPr/>
          </p:nvSpPr>
          <p:spPr>
            <a:xfrm>
              <a:off x="6071616" y="5018905"/>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E84DD072-376E-D949-9DCB-F4BF045115EE}"/>
                </a:ext>
              </a:extLst>
            </p:cNvPr>
            <p:cNvSpPr/>
            <p:nvPr/>
          </p:nvSpPr>
          <p:spPr>
            <a:xfrm>
              <a:off x="-45593" y="5018905"/>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14856A36-0023-8B40-B2EE-0A25291D9987}"/>
                </a:ext>
              </a:extLst>
            </p:cNvPr>
            <p:cNvSpPr/>
            <p:nvPr/>
          </p:nvSpPr>
          <p:spPr>
            <a:xfrm>
              <a:off x="12188824" y="5018905"/>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1D5B17C8-4B3A-094D-853C-F2F7CEA1FFF6}"/>
                </a:ext>
              </a:extLst>
            </p:cNvPr>
            <p:cNvSpPr/>
            <p:nvPr/>
          </p:nvSpPr>
          <p:spPr>
            <a:xfrm>
              <a:off x="18297016" y="5018905"/>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0918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35"/>
          </p:nvPr>
        </p:nvSpPr>
        <p:spPr/>
      </p:sp>
      <p:sp>
        <p:nvSpPr>
          <p:cNvPr id="5" name="Marcador de imagen 4"/>
          <p:cNvSpPr>
            <a:spLocks noGrp="1"/>
          </p:cNvSpPr>
          <p:nvPr>
            <p:ph type="pic" sz="quarter" idx="36"/>
          </p:nvPr>
        </p:nvSpPr>
        <p:spPr/>
      </p:sp>
      <p:sp>
        <p:nvSpPr>
          <p:cNvPr id="22" name="Rectangle 21">
            <a:extLst>
              <a:ext uri="{FF2B5EF4-FFF2-40B4-BE49-F238E27FC236}">
                <a16:creationId xmlns:a16="http://schemas.microsoft.com/office/drawing/2014/main" id="{90765A94-63A4-FC4F-B4A1-BD866865E30D}"/>
              </a:ext>
            </a:extLst>
          </p:cNvPr>
          <p:cNvSpPr/>
          <p:nvPr/>
        </p:nvSpPr>
        <p:spPr>
          <a:xfrm>
            <a:off x="16719008" y="3988016"/>
            <a:ext cx="7581919" cy="972798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1F650CD-137D-A044-9E40-0709FADEB515}"/>
              </a:ext>
            </a:extLst>
          </p:cNvPr>
          <p:cNvSpPr/>
          <p:nvPr/>
        </p:nvSpPr>
        <p:spPr>
          <a:xfrm>
            <a:off x="8991076" y="8167455"/>
            <a:ext cx="7581919" cy="554854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imagen 2"/>
          <p:cNvSpPr>
            <a:spLocks noGrp="1"/>
          </p:cNvSpPr>
          <p:nvPr>
            <p:ph type="pic" sz="quarter" idx="34"/>
          </p:nvPr>
        </p:nvSpPr>
        <p:spPr/>
      </p:sp>
      <p:sp>
        <p:nvSpPr>
          <p:cNvPr id="6" name="Marcador de imagen 5"/>
          <p:cNvSpPr>
            <a:spLocks noGrp="1"/>
          </p:cNvSpPr>
          <p:nvPr>
            <p:ph type="pic" sz="quarter" idx="37"/>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522025" y="544020"/>
            <a:ext cx="4780306" cy="2438241"/>
            <a:chOff x="4846063" y="633855"/>
            <a:chExt cx="4780306"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3" y="1133104"/>
              <a:ext cx="4780306" cy="1938992"/>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ExtraLight"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924440" y="633855"/>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33" name="TextBox 32">
            <a:extLst>
              <a:ext uri="{FF2B5EF4-FFF2-40B4-BE49-F238E27FC236}">
                <a16:creationId xmlns:a16="http://schemas.microsoft.com/office/drawing/2014/main" id="{9B3F7E91-14D9-AC47-A317-055519805B46}"/>
              </a:ext>
            </a:extLst>
          </p:cNvPr>
          <p:cNvSpPr txBox="1"/>
          <p:nvPr/>
        </p:nvSpPr>
        <p:spPr>
          <a:xfrm>
            <a:off x="9447492" y="10760382"/>
            <a:ext cx="6223001" cy="2171748"/>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a:t>
            </a:r>
          </a:p>
        </p:txBody>
      </p:sp>
      <p:sp>
        <p:nvSpPr>
          <p:cNvPr id="53" name="TextBox 52">
            <a:extLst>
              <a:ext uri="{FF2B5EF4-FFF2-40B4-BE49-F238E27FC236}">
                <a16:creationId xmlns:a16="http://schemas.microsoft.com/office/drawing/2014/main" id="{585AD6B1-5E21-9549-AC0F-E215A03E540B}"/>
              </a:ext>
            </a:extLst>
          </p:cNvPr>
          <p:cNvSpPr txBox="1"/>
          <p:nvPr/>
        </p:nvSpPr>
        <p:spPr>
          <a:xfrm>
            <a:off x="17218598" y="10760382"/>
            <a:ext cx="6223001" cy="2171748"/>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a:t>
            </a:r>
          </a:p>
        </p:txBody>
      </p:sp>
      <p:sp>
        <p:nvSpPr>
          <p:cNvPr id="27" name="TextBox 121">
            <a:extLst>
              <a:ext uri="{FF2B5EF4-FFF2-40B4-BE49-F238E27FC236}">
                <a16:creationId xmlns:a16="http://schemas.microsoft.com/office/drawing/2014/main" id="{DF278F45-98D9-5A4E-AA5F-84A073905C87}"/>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28" name="TextBox 123">
            <a:extLst>
              <a:ext uri="{FF2B5EF4-FFF2-40B4-BE49-F238E27FC236}">
                <a16:creationId xmlns:a16="http://schemas.microsoft.com/office/drawing/2014/main" id="{91AE149E-0814-9048-A561-E9072514AC93}"/>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39" name="Group 38">
            <a:extLst>
              <a:ext uri="{FF2B5EF4-FFF2-40B4-BE49-F238E27FC236}">
                <a16:creationId xmlns:a16="http://schemas.microsoft.com/office/drawing/2014/main" id="{35F0D214-5ADB-2D44-B63F-C874A7BE686F}"/>
              </a:ext>
            </a:extLst>
          </p:cNvPr>
          <p:cNvGrpSpPr/>
          <p:nvPr/>
        </p:nvGrpSpPr>
        <p:grpSpPr>
          <a:xfrm>
            <a:off x="-822220" y="3851540"/>
            <a:ext cx="2055574" cy="2055571"/>
            <a:chOff x="5123329" y="2255652"/>
            <a:chExt cx="1078109" cy="1078108"/>
          </a:xfrm>
          <a:solidFill>
            <a:schemeClr val="bg1">
              <a:alpha val="40000"/>
            </a:schemeClr>
          </a:solidFill>
        </p:grpSpPr>
        <p:sp>
          <p:nvSpPr>
            <p:cNvPr id="40" name="Freeform 39">
              <a:extLst>
                <a:ext uri="{FF2B5EF4-FFF2-40B4-BE49-F238E27FC236}">
                  <a16:creationId xmlns:a16="http://schemas.microsoft.com/office/drawing/2014/main" id="{F1D303AC-1C9C-6B4D-89FE-583B4EBB7AE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190370C8-6A84-8F46-A247-ABE5A95AF501}"/>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B676B22D-0597-D947-A165-5B58C92556D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7" name="TextBox 36">
            <a:extLst>
              <a:ext uri="{FF2B5EF4-FFF2-40B4-BE49-F238E27FC236}">
                <a16:creationId xmlns:a16="http://schemas.microsoft.com/office/drawing/2014/main" id="{3577E2BD-334A-A248-991F-42C782AC6A04}"/>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48" name="Group 47">
            <a:extLst>
              <a:ext uri="{FF2B5EF4-FFF2-40B4-BE49-F238E27FC236}">
                <a16:creationId xmlns:a16="http://schemas.microsoft.com/office/drawing/2014/main" id="{1FD62AAA-F7E0-784B-99D8-C8F114AA9AC9}"/>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49" name="Freeform 48">
              <a:extLst>
                <a:ext uri="{FF2B5EF4-FFF2-40B4-BE49-F238E27FC236}">
                  <a16:creationId xmlns:a16="http://schemas.microsoft.com/office/drawing/2014/main" id="{2FC8C809-E35C-1944-A8FB-A0CA095BA54E}"/>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662DF788-C6D4-9449-84E6-16D9F8B4521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9" name="TextBox 36">
            <a:extLst>
              <a:ext uri="{FF2B5EF4-FFF2-40B4-BE49-F238E27FC236}">
                <a16:creationId xmlns:a16="http://schemas.microsoft.com/office/drawing/2014/main" id="{DB872633-F98F-1C45-B29B-3FDA7231729A}"/>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329554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A4C8F201-3165-B64E-BCBA-EF40EA8DF868}"/>
              </a:ext>
            </a:extLst>
          </p:cNvPr>
          <p:cNvSpPr/>
          <p:nvPr/>
        </p:nvSpPr>
        <p:spPr>
          <a:xfrm rot="10800000" flipV="1">
            <a:off x="-4" y="0"/>
            <a:ext cx="24377653" cy="13701474"/>
          </a:xfrm>
          <a:prstGeom prst="rect">
            <a:avLst/>
          </a:prstGeom>
          <a:gradFill>
            <a:gsLst>
              <a:gs pos="100000">
                <a:schemeClr val="accent4"/>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9">
            <a:extLst>
              <a:ext uri="{FF2B5EF4-FFF2-40B4-BE49-F238E27FC236}">
                <a16:creationId xmlns:a16="http://schemas.microsoft.com/office/drawing/2014/main" id="{36718010-D8CF-E344-94E3-346F82A14B6A}"/>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3FC35903-D766-7345-AB97-C55B594E7778}"/>
              </a:ext>
            </a:extLst>
          </p:cNvPr>
          <p:cNvSpPr/>
          <p:nvPr/>
        </p:nvSpPr>
        <p:spPr>
          <a:xfrm>
            <a:off x="636985" y="595935"/>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F4E32912-536F-A146-8B92-1D124FAEB4C8}"/>
              </a:ext>
            </a:extLst>
          </p:cNvPr>
          <p:cNvGrpSpPr/>
          <p:nvPr/>
        </p:nvGrpSpPr>
        <p:grpSpPr>
          <a:xfrm>
            <a:off x="452930" y="7595477"/>
            <a:ext cx="8166683" cy="4672834"/>
            <a:chOff x="-273922" y="2303611"/>
            <a:chExt cx="14131983" cy="4672834"/>
          </a:xfrm>
        </p:grpSpPr>
        <p:sp>
          <p:nvSpPr>
            <p:cNvPr id="12" name="TextBox 11">
              <a:extLst>
                <a:ext uri="{FF2B5EF4-FFF2-40B4-BE49-F238E27FC236}">
                  <a16:creationId xmlns:a16="http://schemas.microsoft.com/office/drawing/2014/main" id="{C5908923-8DEE-4B40-98D9-7664BA53ECA2}"/>
                </a:ext>
              </a:extLst>
            </p:cNvPr>
            <p:cNvSpPr txBox="1"/>
            <p:nvPr/>
          </p:nvSpPr>
          <p:spPr>
            <a:xfrm>
              <a:off x="-82009" y="2303611"/>
              <a:ext cx="13940070"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Devices Samples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3156300"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pic>
        <p:nvPicPr>
          <p:cNvPr id="5" name="Imagen 4">
            <a:extLst>
              <a:ext uri="{FF2B5EF4-FFF2-40B4-BE49-F238E27FC236}">
                <a16:creationId xmlns:a16="http://schemas.microsoft.com/office/drawing/2014/main" id="{FBFBBE33-F2C3-5840-BAF1-92C29E9AE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1487" y="825500"/>
            <a:ext cx="6502400" cy="12065000"/>
          </a:xfrm>
          <a:prstGeom prst="rect">
            <a:avLst/>
          </a:prstGeom>
        </p:spPr>
      </p:pic>
      <p:sp>
        <p:nvSpPr>
          <p:cNvPr id="3" name="Marcador de imagen 2"/>
          <p:cNvSpPr>
            <a:spLocks noGrp="1"/>
          </p:cNvSpPr>
          <p:nvPr>
            <p:ph type="pic" sz="quarter" idx="36"/>
          </p:nvPr>
        </p:nvSpPr>
        <p:spPr/>
      </p:sp>
    </p:spTree>
    <p:extLst>
      <p:ext uri="{BB962C8B-B14F-4D97-AF65-F5344CB8AC3E}">
        <p14:creationId xmlns:p14="http://schemas.microsoft.com/office/powerpoint/2010/main" val="384853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36"/>
          </p:nvPr>
        </p:nvSpPr>
        <p:spPr/>
      </p:sp>
      <p:pic>
        <p:nvPicPr>
          <p:cNvPr id="105" name="Imagen 104">
            <a:extLst>
              <a:ext uri="{FF2B5EF4-FFF2-40B4-BE49-F238E27FC236}">
                <a16:creationId xmlns:a16="http://schemas.microsoft.com/office/drawing/2014/main" id="{3D167A0E-F2C4-664D-9681-A90F5985A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191" y="1925098"/>
            <a:ext cx="6834463" cy="13600824"/>
          </a:xfrm>
          <a:prstGeom prst="rect">
            <a:avLst/>
          </a:prstGeom>
        </p:spPr>
      </p:pic>
      <p:grpSp>
        <p:nvGrpSpPr>
          <p:cNvPr id="2" name="Group 1">
            <a:extLst>
              <a:ext uri="{FF2B5EF4-FFF2-40B4-BE49-F238E27FC236}">
                <a16:creationId xmlns:a16="http://schemas.microsoft.com/office/drawing/2014/main" id="{64444533-DB79-BA45-90AE-A806B4D613DE}"/>
              </a:ext>
            </a:extLst>
          </p:cNvPr>
          <p:cNvGrpSpPr/>
          <p:nvPr/>
        </p:nvGrpSpPr>
        <p:grpSpPr>
          <a:xfrm>
            <a:off x="542214" y="715394"/>
            <a:ext cx="14685526" cy="1342202"/>
            <a:chOff x="4846062" y="806565"/>
            <a:chExt cx="14685526" cy="134220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6478" y="80656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106" name="TextBox 121">
            <a:extLst>
              <a:ext uri="{FF2B5EF4-FFF2-40B4-BE49-F238E27FC236}">
                <a16:creationId xmlns:a16="http://schemas.microsoft.com/office/drawing/2014/main" id="{9A38B8B7-BF60-F144-A16A-8509DDDD379B}"/>
              </a:ext>
            </a:extLst>
          </p:cNvPr>
          <p:cNvSpPr txBox="1"/>
          <p:nvPr/>
        </p:nvSpPr>
        <p:spPr>
          <a:xfrm rot="5400000">
            <a:off x="3347005" y="-832464"/>
            <a:ext cx="2404934" cy="9098943"/>
          </a:xfrm>
          <a:prstGeom prst="rect">
            <a:avLst/>
          </a:prstGeom>
          <a:gradFill>
            <a:gsLst>
              <a:gs pos="100000">
                <a:schemeClr val="accent2"/>
              </a:gs>
              <a:gs pos="0">
                <a:schemeClr val="accent1">
                  <a:alpha val="80000"/>
                </a:schemeClr>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07" name="TextBox 123">
            <a:extLst>
              <a:ext uri="{FF2B5EF4-FFF2-40B4-BE49-F238E27FC236}">
                <a16:creationId xmlns:a16="http://schemas.microsoft.com/office/drawing/2014/main" id="{E376D8CF-88A1-6C4B-9D5F-D97C33FC015B}"/>
              </a:ext>
            </a:extLst>
          </p:cNvPr>
          <p:cNvSpPr txBox="1"/>
          <p:nvPr/>
        </p:nvSpPr>
        <p:spPr>
          <a:xfrm rot="5400000">
            <a:off x="3347003" y="2133628"/>
            <a:ext cx="2404935" cy="9098945"/>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08" name="TextBox 125">
            <a:extLst>
              <a:ext uri="{FF2B5EF4-FFF2-40B4-BE49-F238E27FC236}">
                <a16:creationId xmlns:a16="http://schemas.microsoft.com/office/drawing/2014/main" id="{9E253463-DF17-DD40-95F3-12322D867D63}"/>
              </a:ext>
            </a:extLst>
          </p:cNvPr>
          <p:cNvSpPr txBox="1"/>
          <p:nvPr/>
        </p:nvSpPr>
        <p:spPr>
          <a:xfrm rot="5400000">
            <a:off x="3347003" y="4990378"/>
            <a:ext cx="2404936" cy="9098945"/>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09" name="TextBox 127">
            <a:extLst>
              <a:ext uri="{FF2B5EF4-FFF2-40B4-BE49-F238E27FC236}">
                <a16:creationId xmlns:a16="http://schemas.microsoft.com/office/drawing/2014/main" id="{6ED9756C-7A5B-D34E-87A8-1024F9766A3F}"/>
              </a:ext>
            </a:extLst>
          </p:cNvPr>
          <p:cNvSpPr txBox="1"/>
          <p:nvPr/>
        </p:nvSpPr>
        <p:spPr>
          <a:xfrm rot="5400000">
            <a:off x="3347003" y="8075371"/>
            <a:ext cx="2404937" cy="9098943"/>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10" name="Group 24">
            <a:extLst>
              <a:ext uri="{FF2B5EF4-FFF2-40B4-BE49-F238E27FC236}">
                <a16:creationId xmlns:a16="http://schemas.microsoft.com/office/drawing/2014/main" id="{ED58AFC2-4DB5-E848-8256-6C312D542370}"/>
              </a:ext>
            </a:extLst>
          </p:cNvPr>
          <p:cNvGrpSpPr/>
          <p:nvPr/>
        </p:nvGrpSpPr>
        <p:grpSpPr>
          <a:xfrm>
            <a:off x="7335576" y="12269872"/>
            <a:ext cx="790268" cy="601587"/>
            <a:chOff x="17083598" y="2386671"/>
            <a:chExt cx="1081851" cy="823555"/>
          </a:xfrm>
          <a:solidFill>
            <a:schemeClr val="bg1"/>
          </a:solidFill>
        </p:grpSpPr>
        <p:sp>
          <p:nvSpPr>
            <p:cNvPr id="111" name="Freeform 16">
              <a:extLst>
                <a:ext uri="{FF2B5EF4-FFF2-40B4-BE49-F238E27FC236}">
                  <a16:creationId xmlns:a16="http://schemas.microsoft.com/office/drawing/2014/main" id="{13C64FD1-72F3-B74F-8380-25D032CFEDC6}"/>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17">
              <a:extLst>
                <a:ext uri="{FF2B5EF4-FFF2-40B4-BE49-F238E27FC236}">
                  <a16:creationId xmlns:a16="http://schemas.microsoft.com/office/drawing/2014/main" id="{89564FD6-A0D4-4546-9032-0CA4D51C905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8">
              <a:extLst>
                <a:ext uri="{FF2B5EF4-FFF2-40B4-BE49-F238E27FC236}">
                  <a16:creationId xmlns:a16="http://schemas.microsoft.com/office/drawing/2014/main" id="{54393A83-B2EB-A740-A449-D46D985EBD26}"/>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19">
              <a:extLst>
                <a:ext uri="{FF2B5EF4-FFF2-40B4-BE49-F238E27FC236}">
                  <a16:creationId xmlns:a16="http://schemas.microsoft.com/office/drawing/2014/main" id="{6ED5850D-E40B-C344-977B-F9150EECD8A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20">
              <a:extLst>
                <a:ext uri="{FF2B5EF4-FFF2-40B4-BE49-F238E27FC236}">
                  <a16:creationId xmlns:a16="http://schemas.microsoft.com/office/drawing/2014/main" id="{16CE8BB9-E24E-E24A-ABAC-64D4B8164AA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21">
              <a:extLst>
                <a:ext uri="{FF2B5EF4-FFF2-40B4-BE49-F238E27FC236}">
                  <a16:creationId xmlns:a16="http://schemas.microsoft.com/office/drawing/2014/main" id="{24811C3F-D49E-2A45-A6B3-67DCFB23728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7" name="Freeform 22">
              <a:extLst>
                <a:ext uri="{FF2B5EF4-FFF2-40B4-BE49-F238E27FC236}">
                  <a16:creationId xmlns:a16="http://schemas.microsoft.com/office/drawing/2014/main" id="{78195725-A074-FB41-AD5E-1C637283477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8" name="Group 38">
            <a:extLst>
              <a:ext uri="{FF2B5EF4-FFF2-40B4-BE49-F238E27FC236}">
                <a16:creationId xmlns:a16="http://schemas.microsoft.com/office/drawing/2014/main" id="{6F839E39-D39A-604E-AA43-0EC981A29D25}"/>
              </a:ext>
            </a:extLst>
          </p:cNvPr>
          <p:cNvGrpSpPr/>
          <p:nvPr/>
        </p:nvGrpSpPr>
        <p:grpSpPr>
          <a:xfrm>
            <a:off x="7364646" y="9189141"/>
            <a:ext cx="696579" cy="701417"/>
            <a:chOff x="5231890" y="4370690"/>
            <a:chExt cx="1078109" cy="1085596"/>
          </a:xfrm>
          <a:solidFill>
            <a:schemeClr val="bg1"/>
          </a:solidFill>
        </p:grpSpPr>
        <p:sp>
          <p:nvSpPr>
            <p:cNvPr id="119" name="Freeform 23">
              <a:extLst>
                <a:ext uri="{FF2B5EF4-FFF2-40B4-BE49-F238E27FC236}">
                  <a16:creationId xmlns:a16="http://schemas.microsoft.com/office/drawing/2014/main" id="{B9980588-527C-4B40-9512-7CA7B7DFD2C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24">
              <a:extLst>
                <a:ext uri="{FF2B5EF4-FFF2-40B4-BE49-F238E27FC236}">
                  <a16:creationId xmlns:a16="http://schemas.microsoft.com/office/drawing/2014/main" id="{E0D0257D-ACAD-5A48-9CC0-C9A78FFB69A9}"/>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25">
              <a:extLst>
                <a:ext uri="{FF2B5EF4-FFF2-40B4-BE49-F238E27FC236}">
                  <a16:creationId xmlns:a16="http://schemas.microsoft.com/office/drawing/2014/main" id="{51E8F102-3470-6549-82F0-89ECF4404DA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26">
              <a:extLst>
                <a:ext uri="{FF2B5EF4-FFF2-40B4-BE49-F238E27FC236}">
                  <a16:creationId xmlns:a16="http://schemas.microsoft.com/office/drawing/2014/main" id="{9335639A-7900-F448-B36D-EF599D1D3846}"/>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27">
              <a:extLst>
                <a:ext uri="{FF2B5EF4-FFF2-40B4-BE49-F238E27FC236}">
                  <a16:creationId xmlns:a16="http://schemas.microsoft.com/office/drawing/2014/main" id="{56672939-0DAC-C047-8742-A15C3D35E27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28">
              <a:extLst>
                <a:ext uri="{FF2B5EF4-FFF2-40B4-BE49-F238E27FC236}">
                  <a16:creationId xmlns:a16="http://schemas.microsoft.com/office/drawing/2014/main" id="{6B415214-517F-C440-8BD7-11E94410E0E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29">
              <a:extLst>
                <a:ext uri="{FF2B5EF4-FFF2-40B4-BE49-F238E27FC236}">
                  <a16:creationId xmlns:a16="http://schemas.microsoft.com/office/drawing/2014/main" id="{44DCAEFD-F640-9E47-A587-7E0D938F060D}"/>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30">
              <a:extLst>
                <a:ext uri="{FF2B5EF4-FFF2-40B4-BE49-F238E27FC236}">
                  <a16:creationId xmlns:a16="http://schemas.microsoft.com/office/drawing/2014/main" id="{0C5415B5-B162-EA48-A455-950A187BC9F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31">
              <a:extLst>
                <a:ext uri="{FF2B5EF4-FFF2-40B4-BE49-F238E27FC236}">
                  <a16:creationId xmlns:a16="http://schemas.microsoft.com/office/drawing/2014/main" id="{7F1F88BB-0F76-504E-9268-B2F8A817450E}"/>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32">
              <a:extLst>
                <a:ext uri="{FF2B5EF4-FFF2-40B4-BE49-F238E27FC236}">
                  <a16:creationId xmlns:a16="http://schemas.microsoft.com/office/drawing/2014/main" id="{292BEE0F-1F66-4B4E-B147-64E27F61A69B}"/>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9" name="Group 51">
            <a:extLst>
              <a:ext uri="{FF2B5EF4-FFF2-40B4-BE49-F238E27FC236}">
                <a16:creationId xmlns:a16="http://schemas.microsoft.com/office/drawing/2014/main" id="{1DD07211-7AE0-5442-BBC1-FC0E9B7401D0}"/>
              </a:ext>
            </a:extLst>
          </p:cNvPr>
          <p:cNvGrpSpPr/>
          <p:nvPr/>
        </p:nvGrpSpPr>
        <p:grpSpPr>
          <a:xfrm>
            <a:off x="7446672" y="6297117"/>
            <a:ext cx="787535" cy="735577"/>
            <a:chOff x="8657130" y="2323034"/>
            <a:chExt cx="1078109" cy="1006982"/>
          </a:xfrm>
          <a:solidFill>
            <a:schemeClr val="bg1"/>
          </a:solidFill>
        </p:grpSpPr>
        <p:sp>
          <p:nvSpPr>
            <p:cNvPr id="130" name="Freeform 52">
              <a:extLst>
                <a:ext uri="{FF2B5EF4-FFF2-40B4-BE49-F238E27FC236}">
                  <a16:creationId xmlns:a16="http://schemas.microsoft.com/office/drawing/2014/main" id="{CA765A8F-9875-0D47-A630-2D653992193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53">
              <a:extLst>
                <a:ext uri="{FF2B5EF4-FFF2-40B4-BE49-F238E27FC236}">
                  <a16:creationId xmlns:a16="http://schemas.microsoft.com/office/drawing/2014/main" id="{18777E52-A52D-0E45-947A-B8D0167FD5B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2" name="Group 56">
            <a:extLst>
              <a:ext uri="{FF2B5EF4-FFF2-40B4-BE49-F238E27FC236}">
                <a16:creationId xmlns:a16="http://schemas.microsoft.com/office/drawing/2014/main" id="{F44D3F09-1E82-FB42-A251-E55708C6047F}"/>
              </a:ext>
            </a:extLst>
          </p:cNvPr>
          <p:cNvGrpSpPr/>
          <p:nvPr/>
        </p:nvGrpSpPr>
        <p:grpSpPr>
          <a:xfrm>
            <a:off x="7449057" y="3316380"/>
            <a:ext cx="787535" cy="787534"/>
            <a:chOff x="5123329" y="2255652"/>
            <a:chExt cx="1078109" cy="1078108"/>
          </a:xfrm>
          <a:solidFill>
            <a:schemeClr val="bg1"/>
          </a:solidFill>
        </p:grpSpPr>
        <p:sp>
          <p:nvSpPr>
            <p:cNvPr id="133" name="Freeform 57">
              <a:extLst>
                <a:ext uri="{FF2B5EF4-FFF2-40B4-BE49-F238E27FC236}">
                  <a16:creationId xmlns:a16="http://schemas.microsoft.com/office/drawing/2014/main" id="{EC3BD97A-94DC-E34E-9EF8-BBC183C2CFC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58">
              <a:extLst>
                <a:ext uri="{FF2B5EF4-FFF2-40B4-BE49-F238E27FC236}">
                  <a16:creationId xmlns:a16="http://schemas.microsoft.com/office/drawing/2014/main" id="{94AB04DA-EEDF-0947-B821-A8774A3971D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59">
              <a:extLst>
                <a:ext uri="{FF2B5EF4-FFF2-40B4-BE49-F238E27FC236}">
                  <a16:creationId xmlns:a16="http://schemas.microsoft.com/office/drawing/2014/main" id="{5D1D9770-77D2-CB46-B04D-4CC775CDBA8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6" name="TextBox 60">
            <a:extLst>
              <a:ext uri="{FF2B5EF4-FFF2-40B4-BE49-F238E27FC236}">
                <a16:creationId xmlns:a16="http://schemas.microsoft.com/office/drawing/2014/main" id="{563623FD-8BE1-4344-B075-F571C73B2C00}"/>
              </a:ext>
            </a:extLst>
          </p:cNvPr>
          <p:cNvSpPr txBox="1"/>
          <p:nvPr/>
        </p:nvSpPr>
        <p:spPr>
          <a:xfrm>
            <a:off x="1143596" y="2810366"/>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37" name="TextBox 61">
            <a:extLst>
              <a:ext uri="{FF2B5EF4-FFF2-40B4-BE49-F238E27FC236}">
                <a16:creationId xmlns:a16="http://schemas.microsoft.com/office/drawing/2014/main" id="{B31B07FE-F806-8C4D-BF3C-4061EA33E3AF}"/>
              </a:ext>
            </a:extLst>
          </p:cNvPr>
          <p:cNvSpPr txBox="1"/>
          <p:nvPr/>
        </p:nvSpPr>
        <p:spPr>
          <a:xfrm>
            <a:off x="1143596" y="5880223"/>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38" name="TextBox 62">
            <a:extLst>
              <a:ext uri="{FF2B5EF4-FFF2-40B4-BE49-F238E27FC236}">
                <a16:creationId xmlns:a16="http://schemas.microsoft.com/office/drawing/2014/main" id="{CC6A43D8-E2CB-6E41-BF9B-3635350B6293}"/>
              </a:ext>
            </a:extLst>
          </p:cNvPr>
          <p:cNvSpPr txBox="1"/>
          <p:nvPr/>
        </p:nvSpPr>
        <p:spPr>
          <a:xfrm>
            <a:off x="1143596" y="11756031"/>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39" name="TextBox 63">
            <a:extLst>
              <a:ext uri="{FF2B5EF4-FFF2-40B4-BE49-F238E27FC236}">
                <a16:creationId xmlns:a16="http://schemas.microsoft.com/office/drawing/2014/main" id="{6BA93665-E123-D044-AA50-468EB4DC97DF}"/>
              </a:ext>
            </a:extLst>
          </p:cNvPr>
          <p:cNvSpPr txBox="1"/>
          <p:nvPr/>
        </p:nvSpPr>
        <p:spPr>
          <a:xfrm>
            <a:off x="1218746" y="8725510"/>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13587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866909D-A956-484B-B117-15A5D54F0597}"/>
              </a:ext>
            </a:extLst>
          </p:cNvPr>
          <p:cNvSpPr/>
          <p:nvPr/>
        </p:nvSpPr>
        <p:spPr>
          <a:xfrm>
            <a:off x="-133459" y="0"/>
            <a:ext cx="24511109"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5" name="Imagen 54">
            <a:extLst>
              <a:ext uri="{FF2B5EF4-FFF2-40B4-BE49-F238E27FC236}">
                <a16:creationId xmlns:a16="http://schemas.microsoft.com/office/drawing/2014/main" id="{1653B12F-4C52-4B47-BCB7-6F4C1F77B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1819" y="225266"/>
            <a:ext cx="9327138" cy="13076282"/>
          </a:xfrm>
          <a:prstGeom prst="rect">
            <a:avLst/>
          </a:prstGeom>
        </p:spPr>
      </p:pic>
      <p:sp>
        <p:nvSpPr>
          <p:cNvPr id="5" name="Rectángulo 4">
            <a:extLst>
              <a:ext uri="{FF2B5EF4-FFF2-40B4-BE49-F238E27FC236}">
                <a16:creationId xmlns:a16="http://schemas.microsoft.com/office/drawing/2014/main" id="{AF656AE1-62DB-3049-BF06-CCA18D421417}"/>
              </a:ext>
            </a:extLst>
          </p:cNvPr>
          <p:cNvSpPr/>
          <p:nvPr/>
        </p:nvSpPr>
        <p:spPr>
          <a:xfrm>
            <a:off x="6229393" y="3598757"/>
            <a:ext cx="6987218" cy="8478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593563" y="745518"/>
            <a:ext cx="9327138" cy="1514912"/>
            <a:chOff x="4846062" y="633855"/>
            <a:chExt cx="9327138"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327138"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ExtraLight"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148" name="TextBox 147">
            <a:extLst>
              <a:ext uri="{FF2B5EF4-FFF2-40B4-BE49-F238E27FC236}">
                <a16:creationId xmlns:a16="http://schemas.microsoft.com/office/drawing/2014/main" id="{13A8D442-00DE-754E-A983-A7C20FB28EAC}"/>
              </a:ext>
            </a:extLst>
          </p:cNvPr>
          <p:cNvSpPr txBox="1"/>
          <p:nvPr/>
        </p:nvSpPr>
        <p:spPr>
          <a:xfrm>
            <a:off x="7154430" y="4572000"/>
            <a:ext cx="5034396" cy="6378028"/>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nvGrpSpPr>
          <p:cNvPr id="7" name="Grupo 6">
            <a:extLst>
              <a:ext uri="{FF2B5EF4-FFF2-40B4-BE49-F238E27FC236}">
                <a16:creationId xmlns:a16="http://schemas.microsoft.com/office/drawing/2014/main" id="{83837B95-FFC6-BF48-A161-4A8FC48E7D45}"/>
              </a:ext>
            </a:extLst>
          </p:cNvPr>
          <p:cNvGrpSpPr/>
          <p:nvPr/>
        </p:nvGrpSpPr>
        <p:grpSpPr>
          <a:xfrm>
            <a:off x="-822220" y="3598757"/>
            <a:ext cx="6398829" cy="2387726"/>
            <a:chOff x="-822220" y="3598757"/>
            <a:chExt cx="6398829" cy="2387726"/>
          </a:xfrm>
        </p:grpSpPr>
        <p:sp>
          <p:nvSpPr>
            <p:cNvPr id="56" name="TextBox 121">
              <a:extLst>
                <a:ext uri="{FF2B5EF4-FFF2-40B4-BE49-F238E27FC236}">
                  <a16:creationId xmlns:a16="http://schemas.microsoft.com/office/drawing/2014/main" id="{E50BF90D-1039-1F45-A7C6-11FC6A9FB6F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58" name="Group 38">
              <a:extLst>
                <a:ext uri="{FF2B5EF4-FFF2-40B4-BE49-F238E27FC236}">
                  <a16:creationId xmlns:a16="http://schemas.microsoft.com/office/drawing/2014/main" id="{66F9A497-07A7-3641-B197-D4C38EBA2589}"/>
                </a:ext>
              </a:extLst>
            </p:cNvPr>
            <p:cNvGrpSpPr/>
            <p:nvPr/>
          </p:nvGrpSpPr>
          <p:grpSpPr>
            <a:xfrm>
              <a:off x="-822220" y="3851540"/>
              <a:ext cx="2055574" cy="2055571"/>
              <a:chOff x="5123329" y="2255652"/>
              <a:chExt cx="1078109" cy="1078108"/>
            </a:xfrm>
            <a:solidFill>
              <a:schemeClr val="bg1">
                <a:alpha val="40000"/>
              </a:schemeClr>
            </a:solidFill>
          </p:grpSpPr>
          <p:sp>
            <p:nvSpPr>
              <p:cNvPr id="59" name="Freeform 39">
                <a:extLst>
                  <a:ext uri="{FF2B5EF4-FFF2-40B4-BE49-F238E27FC236}">
                    <a16:creationId xmlns:a16="http://schemas.microsoft.com/office/drawing/2014/main" id="{521F432C-42A7-B34C-9921-8CE45C945E7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40">
                <a:extLst>
                  <a:ext uri="{FF2B5EF4-FFF2-40B4-BE49-F238E27FC236}">
                    <a16:creationId xmlns:a16="http://schemas.microsoft.com/office/drawing/2014/main" id="{4A936317-180F-7042-B427-5313A564A25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41">
                <a:extLst>
                  <a:ext uri="{FF2B5EF4-FFF2-40B4-BE49-F238E27FC236}">
                    <a16:creationId xmlns:a16="http://schemas.microsoft.com/office/drawing/2014/main" id="{E88C5D04-1EE5-6D45-AA84-742242E851B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2" name="TextBox 36">
              <a:extLst>
                <a:ext uri="{FF2B5EF4-FFF2-40B4-BE49-F238E27FC236}">
                  <a16:creationId xmlns:a16="http://schemas.microsoft.com/office/drawing/2014/main" id="{0FD98C50-F646-3E4A-B619-86BAE94BF86E}"/>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 name="Grupo 7">
            <a:extLst>
              <a:ext uri="{FF2B5EF4-FFF2-40B4-BE49-F238E27FC236}">
                <a16:creationId xmlns:a16="http://schemas.microsoft.com/office/drawing/2014/main" id="{416BA655-B07F-B944-B496-14BDDE30F053}"/>
              </a:ext>
            </a:extLst>
          </p:cNvPr>
          <p:cNvGrpSpPr/>
          <p:nvPr/>
        </p:nvGrpSpPr>
        <p:grpSpPr>
          <a:xfrm>
            <a:off x="-725032" y="6700238"/>
            <a:ext cx="6301641" cy="2341724"/>
            <a:chOff x="-725032" y="6700238"/>
            <a:chExt cx="6301641" cy="2341724"/>
          </a:xfrm>
        </p:grpSpPr>
        <p:sp>
          <p:nvSpPr>
            <p:cNvPr id="57" name="TextBox 123">
              <a:extLst>
                <a:ext uri="{FF2B5EF4-FFF2-40B4-BE49-F238E27FC236}">
                  <a16:creationId xmlns:a16="http://schemas.microsoft.com/office/drawing/2014/main" id="{2BFB129F-CA40-4043-8C66-6532E03ED4B2}"/>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63" name="Group 47">
              <a:extLst>
                <a:ext uri="{FF2B5EF4-FFF2-40B4-BE49-F238E27FC236}">
                  <a16:creationId xmlns:a16="http://schemas.microsoft.com/office/drawing/2014/main" id="{4DA553B6-D329-0943-B547-02F4B8CAC0B5}"/>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64" name="Freeform 48">
                <a:extLst>
                  <a:ext uri="{FF2B5EF4-FFF2-40B4-BE49-F238E27FC236}">
                    <a16:creationId xmlns:a16="http://schemas.microsoft.com/office/drawing/2014/main" id="{A4B5BF0D-2B9F-F048-810B-FA1E0B64472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51">
                <a:extLst>
                  <a:ext uri="{FF2B5EF4-FFF2-40B4-BE49-F238E27FC236}">
                    <a16:creationId xmlns:a16="http://schemas.microsoft.com/office/drawing/2014/main" id="{4C1C16C2-B86F-D143-A5AE-392DB2B7628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6" name="TextBox 36">
              <a:extLst>
                <a:ext uri="{FF2B5EF4-FFF2-40B4-BE49-F238E27FC236}">
                  <a16:creationId xmlns:a16="http://schemas.microsoft.com/office/drawing/2014/main" id="{88A830CA-5490-D640-8015-5985123BAFB3}"/>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0" name="Grupo 9">
            <a:extLst>
              <a:ext uri="{FF2B5EF4-FFF2-40B4-BE49-F238E27FC236}">
                <a16:creationId xmlns:a16="http://schemas.microsoft.com/office/drawing/2014/main" id="{1023B968-7B09-0344-8A7C-62918BB2FD1B}"/>
              </a:ext>
            </a:extLst>
          </p:cNvPr>
          <p:cNvGrpSpPr/>
          <p:nvPr/>
        </p:nvGrpSpPr>
        <p:grpSpPr>
          <a:xfrm>
            <a:off x="-627846" y="9727218"/>
            <a:ext cx="6267517" cy="2341724"/>
            <a:chOff x="-627846" y="9727218"/>
            <a:chExt cx="6267517" cy="2341724"/>
          </a:xfrm>
        </p:grpSpPr>
        <p:sp>
          <p:nvSpPr>
            <p:cNvPr id="67" name="TextBox 123">
              <a:extLst>
                <a:ext uri="{FF2B5EF4-FFF2-40B4-BE49-F238E27FC236}">
                  <a16:creationId xmlns:a16="http://schemas.microsoft.com/office/drawing/2014/main" id="{7A41E948-6B72-D040-B9BB-3D941CCFBD7E}"/>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68" name="TextBox 36">
              <a:extLst>
                <a:ext uri="{FF2B5EF4-FFF2-40B4-BE49-F238E27FC236}">
                  <a16:creationId xmlns:a16="http://schemas.microsoft.com/office/drawing/2014/main" id="{390F8012-056F-4E49-B87F-632A4E333F1D}"/>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69" name="Group 38">
              <a:extLst>
                <a:ext uri="{FF2B5EF4-FFF2-40B4-BE49-F238E27FC236}">
                  <a16:creationId xmlns:a16="http://schemas.microsoft.com/office/drawing/2014/main" id="{D214271B-1A9F-1E4A-A32D-B4AE06375886}"/>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70" name="Freeform 23">
                <a:extLst>
                  <a:ext uri="{FF2B5EF4-FFF2-40B4-BE49-F238E27FC236}">
                    <a16:creationId xmlns:a16="http://schemas.microsoft.com/office/drawing/2014/main" id="{BA575C9E-9AA9-8749-8E3A-2FA5F368C8DE}"/>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4">
                <a:extLst>
                  <a:ext uri="{FF2B5EF4-FFF2-40B4-BE49-F238E27FC236}">
                    <a16:creationId xmlns:a16="http://schemas.microsoft.com/office/drawing/2014/main" id="{DD9D14C7-2A89-8A4D-88F4-00269B249913}"/>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5">
                <a:extLst>
                  <a:ext uri="{FF2B5EF4-FFF2-40B4-BE49-F238E27FC236}">
                    <a16:creationId xmlns:a16="http://schemas.microsoft.com/office/drawing/2014/main" id="{3B427ACD-17E3-3340-AB87-422B5BFEFE6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6">
                <a:extLst>
                  <a:ext uri="{FF2B5EF4-FFF2-40B4-BE49-F238E27FC236}">
                    <a16:creationId xmlns:a16="http://schemas.microsoft.com/office/drawing/2014/main" id="{00F6336F-009D-0549-8F22-A7F1A2743E4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7">
                <a:extLst>
                  <a:ext uri="{FF2B5EF4-FFF2-40B4-BE49-F238E27FC236}">
                    <a16:creationId xmlns:a16="http://schemas.microsoft.com/office/drawing/2014/main" id="{50B2D626-AD2D-5448-BE57-CE0474EB2A3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D9D9B260-EC98-9140-B25A-8B9447A16FF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9">
                <a:extLst>
                  <a:ext uri="{FF2B5EF4-FFF2-40B4-BE49-F238E27FC236}">
                    <a16:creationId xmlns:a16="http://schemas.microsoft.com/office/drawing/2014/main" id="{9AEC98D4-D5C1-6745-BA3D-09D65954B17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0">
                <a:extLst>
                  <a:ext uri="{FF2B5EF4-FFF2-40B4-BE49-F238E27FC236}">
                    <a16:creationId xmlns:a16="http://schemas.microsoft.com/office/drawing/2014/main" id="{EE138A94-7F50-CA4C-820D-65AFCCE230A5}"/>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1">
                <a:extLst>
                  <a:ext uri="{FF2B5EF4-FFF2-40B4-BE49-F238E27FC236}">
                    <a16:creationId xmlns:a16="http://schemas.microsoft.com/office/drawing/2014/main" id="{B6001279-9D38-3E41-A3ED-0823AD2DAAD9}"/>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32">
                <a:extLst>
                  <a:ext uri="{FF2B5EF4-FFF2-40B4-BE49-F238E27FC236}">
                    <a16:creationId xmlns:a16="http://schemas.microsoft.com/office/drawing/2014/main" id="{9D04ECA4-7432-9941-859A-6D8FC2FC809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 name="Marcador de imagen 2"/>
          <p:cNvSpPr>
            <a:spLocks noGrp="1"/>
          </p:cNvSpPr>
          <p:nvPr>
            <p:ph type="pic" sz="quarter" idx="36"/>
          </p:nvPr>
        </p:nvSpPr>
        <p:spPr/>
      </p:sp>
    </p:spTree>
    <p:extLst>
      <p:ext uri="{BB962C8B-B14F-4D97-AF65-F5344CB8AC3E}">
        <p14:creationId xmlns:p14="http://schemas.microsoft.com/office/powerpoint/2010/main" val="12499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sp>
        <p:nvSpPr>
          <p:cNvPr id="7" name="Marcador de imagen 6"/>
          <p:cNvSpPr>
            <a:spLocks noGrp="1"/>
          </p:cNvSpPr>
          <p:nvPr>
            <p:ph type="pic" sz="quarter" idx="17"/>
          </p:nvPr>
        </p:nvSpPr>
        <p:spPr/>
      </p:sp>
      <p:sp>
        <p:nvSpPr>
          <p:cNvPr id="9" name="TextBox 8">
            <a:extLst>
              <a:ext uri="{FF2B5EF4-FFF2-40B4-BE49-F238E27FC236}">
                <a16:creationId xmlns:a16="http://schemas.microsoft.com/office/drawing/2014/main" id="{10BAB834-84FA-3A4B-9D99-444FCB5FA429}"/>
              </a:ext>
            </a:extLst>
          </p:cNvPr>
          <p:cNvSpPr txBox="1"/>
          <p:nvPr/>
        </p:nvSpPr>
        <p:spPr>
          <a:xfrm>
            <a:off x="-494670" y="12102339"/>
            <a:ext cx="14685526" cy="1015663"/>
          </a:xfrm>
          <a:prstGeom prst="rect">
            <a:avLst/>
          </a:prstGeom>
          <a:noFill/>
          <a:ln>
            <a:noFill/>
          </a:ln>
        </p:spPr>
        <p:txBody>
          <a:bodyPr wrap="square" rtlCol="0">
            <a:spAutoFit/>
          </a:bodyPr>
          <a:lstStyle/>
          <a:p>
            <a:pPr algn="ctr"/>
            <a:r>
              <a:rPr lang="en-US" sz="6000" b="1" dirty="0">
                <a:solidFill>
                  <a:schemeClr val="tx2"/>
                </a:solidFill>
                <a:latin typeface="Montserrat Semi"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567258" y="597998"/>
            <a:ext cx="4410182" cy="461665"/>
          </a:xfrm>
          <a:prstGeom prst="rect">
            <a:avLst/>
          </a:prstGeom>
          <a:noFill/>
        </p:spPr>
        <p:txBody>
          <a:bodyPr wrap="none" rtlCol="0">
            <a:spAutoFit/>
          </a:bodyPr>
          <a:lstStyle/>
          <a:p>
            <a:pPr algn="ctr"/>
            <a:r>
              <a:rPr lang="en-US" sz="2400" spc="300" dirty="0">
                <a:solidFill>
                  <a:schemeClr val="tx2"/>
                </a:solidFill>
                <a:latin typeface="Poppins" pitchFamily="2" charset="77"/>
                <a:ea typeface="Lato Medium" panose="020F0502020204030203" pitchFamily="34" charset="0"/>
                <a:cs typeface="Poppins" pitchFamily="2" charset="77"/>
              </a:rPr>
              <a:t>WRITE SOMETHING HERE</a:t>
            </a:r>
          </a:p>
        </p:txBody>
      </p:sp>
      <p:sp>
        <p:nvSpPr>
          <p:cNvPr id="8" name="Rectangle 7">
            <a:extLst>
              <a:ext uri="{FF2B5EF4-FFF2-40B4-BE49-F238E27FC236}">
                <a16:creationId xmlns:a16="http://schemas.microsoft.com/office/drawing/2014/main" id="{2C25E4D7-A33F-434D-A58B-5C337E705C44}"/>
              </a:ext>
            </a:extLst>
          </p:cNvPr>
          <p:cNvSpPr/>
          <p:nvPr/>
        </p:nvSpPr>
        <p:spPr>
          <a:xfrm>
            <a:off x="2030069" y="7597186"/>
            <a:ext cx="5105400" cy="3409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E2E79A-15B0-5049-B119-AACD8042E18E}"/>
              </a:ext>
            </a:extLst>
          </p:cNvPr>
          <p:cNvSpPr/>
          <p:nvPr/>
        </p:nvSpPr>
        <p:spPr>
          <a:xfrm>
            <a:off x="7532302" y="7592789"/>
            <a:ext cx="5105400" cy="3396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CE2372-44C0-C344-A84B-46792416ED51}"/>
              </a:ext>
            </a:extLst>
          </p:cNvPr>
          <p:cNvSpPr/>
          <p:nvPr/>
        </p:nvSpPr>
        <p:spPr>
          <a:xfrm>
            <a:off x="13052484" y="7580077"/>
            <a:ext cx="5105400" cy="3409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A6C52B-F051-274E-9CEA-14AF844AB2E8}"/>
              </a:ext>
            </a:extLst>
          </p:cNvPr>
          <p:cNvSpPr/>
          <p:nvPr/>
        </p:nvSpPr>
        <p:spPr>
          <a:xfrm>
            <a:off x="18572666" y="7580076"/>
            <a:ext cx="5105400" cy="34267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upo 4">
            <a:extLst>
              <a:ext uri="{FF2B5EF4-FFF2-40B4-BE49-F238E27FC236}">
                <a16:creationId xmlns:a16="http://schemas.microsoft.com/office/drawing/2014/main" id="{0D20EA29-1210-3644-A077-BAC737B24807}"/>
              </a:ext>
            </a:extLst>
          </p:cNvPr>
          <p:cNvGrpSpPr/>
          <p:nvPr/>
        </p:nvGrpSpPr>
        <p:grpSpPr>
          <a:xfrm>
            <a:off x="2316002" y="8081354"/>
            <a:ext cx="4634736" cy="2474664"/>
            <a:chOff x="2213357" y="9854515"/>
            <a:chExt cx="4634736" cy="2474664"/>
          </a:xfrm>
        </p:grpSpPr>
        <p:sp>
          <p:nvSpPr>
            <p:cNvPr id="31" name="Subtitle 2">
              <a:extLst>
                <a:ext uri="{FF2B5EF4-FFF2-40B4-BE49-F238E27FC236}">
                  <a16:creationId xmlns:a16="http://schemas.microsoft.com/office/drawing/2014/main" id="{E86879A5-5A47-F34E-AC10-A034C12713FC}"/>
                </a:ext>
              </a:extLst>
            </p:cNvPr>
            <p:cNvSpPr txBox="1">
              <a:spLocks/>
            </p:cNvSpPr>
            <p:nvPr/>
          </p:nvSpPr>
          <p:spPr>
            <a:xfrm>
              <a:off x="22133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Light" pitchFamily="2" charset="77"/>
                  <a:ea typeface="Lato Light" panose="020F0502020204030203" pitchFamily="34" charset="0"/>
                  <a:cs typeface="Poppins Light" pitchFamily="2" charset="77"/>
                </a:rPr>
                <a:t>Service being offered by a company. Ideally, a product should meet a certain.</a:t>
              </a:r>
            </a:p>
          </p:txBody>
        </p:sp>
        <p:sp>
          <p:nvSpPr>
            <p:cNvPr id="32" name="Rectangle 31">
              <a:extLst>
                <a:ext uri="{FF2B5EF4-FFF2-40B4-BE49-F238E27FC236}">
                  <a16:creationId xmlns:a16="http://schemas.microsoft.com/office/drawing/2014/main" id="{88C10C19-3CF8-E741-A144-0C6B7B4DACED}"/>
                </a:ext>
              </a:extLst>
            </p:cNvPr>
            <p:cNvSpPr/>
            <p:nvPr/>
          </p:nvSpPr>
          <p:spPr>
            <a:xfrm>
              <a:off x="27142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One</a:t>
              </a:r>
            </a:p>
          </p:txBody>
        </p:sp>
      </p:grpSp>
      <p:grpSp>
        <p:nvGrpSpPr>
          <p:cNvPr id="6" name="Grupo 5">
            <a:extLst>
              <a:ext uri="{FF2B5EF4-FFF2-40B4-BE49-F238E27FC236}">
                <a16:creationId xmlns:a16="http://schemas.microsoft.com/office/drawing/2014/main" id="{5722643F-DC9D-6547-8EA4-FCF1C780C5F9}"/>
              </a:ext>
            </a:extLst>
          </p:cNvPr>
          <p:cNvGrpSpPr/>
          <p:nvPr/>
        </p:nvGrpSpPr>
        <p:grpSpPr>
          <a:xfrm>
            <a:off x="7822519" y="8090933"/>
            <a:ext cx="4634736" cy="2474664"/>
            <a:chOff x="7318757" y="9854515"/>
            <a:chExt cx="4634736" cy="2474664"/>
          </a:xfrm>
        </p:grpSpPr>
        <p:sp>
          <p:nvSpPr>
            <p:cNvPr id="34" name="Subtitle 2">
              <a:extLst>
                <a:ext uri="{FF2B5EF4-FFF2-40B4-BE49-F238E27FC236}">
                  <a16:creationId xmlns:a16="http://schemas.microsoft.com/office/drawing/2014/main" id="{47DF9B49-386F-BB45-8685-F9072E3AA863}"/>
                </a:ext>
              </a:extLst>
            </p:cNvPr>
            <p:cNvSpPr txBox="1">
              <a:spLocks/>
            </p:cNvSpPr>
            <p:nvPr/>
          </p:nvSpPr>
          <p:spPr>
            <a:xfrm>
              <a:off x="73187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ExtraLight" pitchFamily="2" charset="77"/>
                  <a:ea typeface="Lato Light" panose="020F0502020204030203" pitchFamily="34" charset="0"/>
                  <a:cs typeface="Poppins ExtraLight" pitchFamily="2" charset="77"/>
                </a:rPr>
                <a:t>Service being offered by a company. Ideally, a product should meet a certain.</a:t>
              </a:r>
            </a:p>
          </p:txBody>
        </p:sp>
        <p:sp>
          <p:nvSpPr>
            <p:cNvPr id="35" name="Rectangle 34">
              <a:extLst>
                <a:ext uri="{FF2B5EF4-FFF2-40B4-BE49-F238E27FC236}">
                  <a16:creationId xmlns:a16="http://schemas.microsoft.com/office/drawing/2014/main" id="{86105085-2521-AA4E-8FD1-CF757F25ED86}"/>
                </a:ext>
              </a:extLst>
            </p:cNvPr>
            <p:cNvSpPr/>
            <p:nvPr/>
          </p:nvSpPr>
          <p:spPr>
            <a:xfrm>
              <a:off x="78196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Two</a:t>
              </a:r>
            </a:p>
          </p:txBody>
        </p:sp>
      </p:grpSp>
      <p:sp>
        <p:nvSpPr>
          <p:cNvPr id="42" name="TextBox 41">
            <a:extLst>
              <a:ext uri="{FF2B5EF4-FFF2-40B4-BE49-F238E27FC236}">
                <a16:creationId xmlns:a16="http://schemas.microsoft.com/office/drawing/2014/main" id="{44E9E99A-9982-8747-8395-CF10B2F9665A}"/>
              </a:ext>
            </a:extLst>
          </p:cNvPr>
          <p:cNvSpPr txBox="1"/>
          <p:nvPr/>
        </p:nvSpPr>
        <p:spPr>
          <a:xfrm>
            <a:off x="2551346" y="3246247"/>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grpSp>
        <p:nvGrpSpPr>
          <p:cNvPr id="72" name="Group 71">
            <a:extLst>
              <a:ext uri="{FF2B5EF4-FFF2-40B4-BE49-F238E27FC236}">
                <a16:creationId xmlns:a16="http://schemas.microsoft.com/office/drawing/2014/main" id="{A0604351-7077-5E4A-B7D8-8958CD625A27}"/>
              </a:ext>
            </a:extLst>
          </p:cNvPr>
          <p:cNvGrpSpPr/>
          <p:nvPr/>
        </p:nvGrpSpPr>
        <p:grpSpPr>
          <a:xfrm>
            <a:off x="1490079" y="7737799"/>
            <a:ext cx="1078109" cy="1078108"/>
            <a:chOff x="5123329" y="2255652"/>
            <a:chExt cx="1078109" cy="1078108"/>
          </a:xfrm>
          <a:solidFill>
            <a:schemeClr val="bg1">
              <a:alpha val="30000"/>
            </a:schemeClr>
          </a:solidFill>
        </p:grpSpPr>
        <p:sp>
          <p:nvSpPr>
            <p:cNvPr id="73" name="Freeform 72">
              <a:extLst>
                <a:ext uri="{FF2B5EF4-FFF2-40B4-BE49-F238E27FC236}">
                  <a16:creationId xmlns:a16="http://schemas.microsoft.com/office/drawing/2014/main" id="{7FB445BB-19DD-AC4F-B41E-615A025B56A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F8093463-1A7E-1546-9C5D-E6309DFC83F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74">
              <a:extLst>
                <a:ext uri="{FF2B5EF4-FFF2-40B4-BE49-F238E27FC236}">
                  <a16:creationId xmlns:a16="http://schemas.microsoft.com/office/drawing/2014/main" id="{2CE8D556-B2CE-3645-BADC-2057E1E2B68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 name="TextBox 16">
            <a:extLst>
              <a:ext uri="{FF2B5EF4-FFF2-40B4-BE49-F238E27FC236}">
                <a16:creationId xmlns:a16="http://schemas.microsoft.com/office/drawing/2014/main" id="{80DDDC10-AB9C-474B-9D2C-C3D78CC33052}"/>
              </a:ext>
            </a:extLst>
          </p:cNvPr>
          <p:cNvSpPr txBox="1"/>
          <p:nvPr/>
        </p:nvSpPr>
        <p:spPr>
          <a:xfrm flipH="1">
            <a:off x="2175829" y="6633811"/>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2016</a:t>
            </a:r>
          </a:p>
        </p:txBody>
      </p:sp>
      <p:grpSp>
        <p:nvGrpSpPr>
          <p:cNvPr id="81" name="Grupo 80">
            <a:extLst>
              <a:ext uri="{FF2B5EF4-FFF2-40B4-BE49-F238E27FC236}">
                <a16:creationId xmlns:a16="http://schemas.microsoft.com/office/drawing/2014/main" id="{E5B24851-2F7E-1941-ABB2-D86EFF11FDF2}"/>
              </a:ext>
            </a:extLst>
          </p:cNvPr>
          <p:cNvGrpSpPr/>
          <p:nvPr/>
        </p:nvGrpSpPr>
        <p:grpSpPr>
          <a:xfrm>
            <a:off x="13238609" y="8047577"/>
            <a:ext cx="4634736" cy="2474664"/>
            <a:chOff x="7318757" y="9854515"/>
            <a:chExt cx="4634736" cy="2474664"/>
          </a:xfrm>
        </p:grpSpPr>
        <p:sp>
          <p:nvSpPr>
            <p:cNvPr id="82" name="Subtitle 2">
              <a:extLst>
                <a:ext uri="{FF2B5EF4-FFF2-40B4-BE49-F238E27FC236}">
                  <a16:creationId xmlns:a16="http://schemas.microsoft.com/office/drawing/2014/main" id="{A8873483-137F-D442-8BAA-40FE8C65E57D}"/>
                </a:ext>
              </a:extLst>
            </p:cNvPr>
            <p:cNvSpPr txBox="1">
              <a:spLocks/>
            </p:cNvSpPr>
            <p:nvPr/>
          </p:nvSpPr>
          <p:spPr>
            <a:xfrm>
              <a:off x="73187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ExtraLight" pitchFamily="2" charset="77"/>
                  <a:ea typeface="Lato Light" panose="020F0502020204030203" pitchFamily="34" charset="0"/>
                  <a:cs typeface="Poppins ExtraLight" pitchFamily="2" charset="77"/>
                </a:rPr>
                <a:t>Service being offered by a company. Ideally, a product should meet a certain.</a:t>
              </a:r>
            </a:p>
          </p:txBody>
        </p:sp>
        <p:sp>
          <p:nvSpPr>
            <p:cNvPr id="83" name="Rectangle 34">
              <a:extLst>
                <a:ext uri="{FF2B5EF4-FFF2-40B4-BE49-F238E27FC236}">
                  <a16:creationId xmlns:a16="http://schemas.microsoft.com/office/drawing/2014/main" id="{CEEF24A0-DD45-364F-980F-D325EAC4DA20}"/>
                </a:ext>
              </a:extLst>
            </p:cNvPr>
            <p:cNvSpPr/>
            <p:nvPr/>
          </p:nvSpPr>
          <p:spPr>
            <a:xfrm>
              <a:off x="78196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Three</a:t>
              </a:r>
            </a:p>
          </p:txBody>
        </p:sp>
      </p:grpSp>
      <p:grpSp>
        <p:nvGrpSpPr>
          <p:cNvPr id="87" name="Grupo 86">
            <a:extLst>
              <a:ext uri="{FF2B5EF4-FFF2-40B4-BE49-F238E27FC236}">
                <a16:creationId xmlns:a16="http://schemas.microsoft.com/office/drawing/2014/main" id="{DA5F7FF4-F13D-614F-B79E-123798D5C07E}"/>
              </a:ext>
            </a:extLst>
          </p:cNvPr>
          <p:cNvGrpSpPr/>
          <p:nvPr/>
        </p:nvGrpSpPr>
        <p:grpSpPr>
          <a:xfrm>
            <a:off x="18807998" y="8094202"/>
            <a:ext cx="4634736" cy="2474664"/>
            <a:chOff x="7318757" y="9854515"/>
            <a:chExt cx="4634736" cy="2474664"/>
          </a:xfrm>
        </p:grpSpPr>
        <p:sp>
          <p:nvSpPr>
            <p:cNvPr id="88" name="Subtitle 2">
              <a:extLst>
                <a:ext uri="{FF2B5EF4-FFF2-40B4-BE49-F238E27FC236}">
                  <a16:creationId xmlns:a16="http://schemas.microsoft.com/office/drawing/2014/main" id="{AFA9F58E-ACB6-8146-B267-BB03C62A577E}"/>
                </a:ext>
              </a:extLst>
            </p:cNvPr>
            <p:cNvSpPr txBox="1">
              <a:spLocks/>
            </p:cNvSpPr>
            <p:nvPr/>
          </p:nvSpPr>
          <p:spPr>
            <a:xfrm>
              <a:off x="73187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ExtraLight" pitchFamily="2" charset="77"/>
                  <a:ea typeface="Lato Light" panose="020F0502020204030203" pitchFamily="34" charset="0"/>
                  <a:cs typeface="Poppins ExtraLight" pitchFamily="2" charset="77"/>
                </a:rPr>
                <a:t>Service being offered by a company. Ideally, a product should meet a certain.</a:t>
              </a:r>
            </a:p>
          </p:txBody>
        </p:sp>
        <p:sp>
          <p:nvSpPr>
            <p:cNvPr id="89" name="Rectangle 34">
              <a:extLst>
                <a:ext uri="{FF2B5EF4-FFF2-40B4-BE49-F238E27FC236}">
                  <a16:creationId xmlns:a16="http://schemas.microsoft.com/office/drawing/2014/main" id="{96AB0A07-F924-5A40-AEA3-92192FAE9818}"/>
                </a:ext>
              </a:extLst>
            </p:cNvPr>
            <p:cNvSpPr/>
            <p:nvPr/>
          </p:nvSpPr>
          <p:spPr>
            <a:xfrm>
              <a:off x="78196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Four</a:t>
              </a:r>
            </a:p>
          </p:txBody>
        </p:sp>
      </p:grpSp>
      <p:sp>
        <p:nvSpPr>
          <p:cNvPr id="96" name="TextBox 16">
            <a:extLst>
              <a:ext uri="{FF2B5EF4-FFF2-40B4-BE49-F238E27FC236}">
                <a16:creationId xmlns:a16="http://schemas.microsoft.com/office/drawing/2014/main" id="{7CC1EF17-3F6D-F343-ABEB-60E242711D2B}"/>
              </a:ext>
            </a:extLst>
          </p:cNvPr>
          <p:cNvSpPr txBox="1"/>
          <p:nvPr/>
        </p:nvSpPr>
        <p:spPr>
          <a:xfrm flipH="1">
            <a:off x="7686291" y="6633811"/>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2017</a:t>
            </a:r>
          </a:p>
        </p:txBody>
      </p:sp>
      <p:sp>
        <p:nvSpPr>
          <p:cNvPr id="97" name="TextBox 16">
            <a:extLst>
              <a:ext uri="{FF2B5EF4-FFF2-40B4-BE49-F238E27FC236}">
                <a16:creationId xmlns:a16="http://schemas.microsoft.com/office/drawing/2014/main" id="{7965A9B5-71A1-FD4B-8B43-FCEBDF1C0E8D}"/>
              </a:ext>
            </a:extLst>
          </p:cNvPr>
          <p:cNvSpPr txBox="1"/>
          <p:nvPr/>
        </p:nvSpPr>
        <p:spPr>
          <a:xfrm flipH="1">
            <a:off x="13172690" y="6657875"/>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2018</a:t>
            </a:r>
          </a:p>
        </p:txBody>
      </p:sp>
      <p:sp>
        <p:nvSpPr>
          <p:cNvPr id="98" name="TextBox 16">
            <a:extLst>
              <a:ext uri="{FF2B5EF4-FFF2-40B4-BE49-F238E27FC236}">
                <a16:creationId xmlns:a16="http://schemas.microsoft.com/office/drawing/2014/main" id="{595E9484-61E0-B947-B1C2-A519901F63BC}"/>
              </a:ext>
            </a:extLst>
          </p:cNvPr>
          <p:cNvSpPr txBox="1"/>
          <p:nvPr/>
        </p:nvSpPr>
        <p:spPr>
          <a:xfrm flipH="1">
            <a:off x="18683151" y="6609748"/>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2019</a:t>
            </a:r>
          </a:p>
        </p:txBody>
      </p:sp>
      <p:sp>
        <p:nvSpPr>
          <p:cNvPr id="99" name="TextBox 41">
            <a:extLst>
              <a:ext uri="{FF2B5EF4-FFF2-40B4-BE49-F238E27FC236}">
                <a16:creationId xmlns:a16="http://schemas.microsoft.com/office/drawing/2014/main" id="{B21C4541-C54E-594C-A6BF-D46E7AD351DE}"/>
              </a:ext>
            </a:extLst>
          </p:cNvPr>
          <p:cNvSpPr txBox="1"/>
          <p:nvPr/>
        </p:nvSpPr>
        <p:spPr>
          <a:xfrm>
            <a:off x="8002979" y="3246247"/>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sp>
        <p:nvSpPr>
          <p:cNvPr id="100" name="TextBox 41">
            <a:extLst>
              <a:ext uri="{FF2B5EF4-FFF2-40B4-BE49-F238E27FC236}">
                <a16:creationId xmlns:a16="http://schemas.microsoft.com/office/drawing/2014/main" id="{B72B4BB6-E4BF-814A-83C8-486E7EB9FAB5}"/>
              </a:ext>
            </a:extLst>
          </p:cNvPr>
          <p:cNvSpPr txBox="1"/>
          <p:nvPr/>
        </p:nvSpPr>
        <p:spPr>
          <a:xfrm>
            <a:off x="13519835" y="3246247"/>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sp>
        <p:nvSpPr>
          <p:cNvPr id="101" name="TextBox 41">
            <a:extLst>
              <a:ext uri="{FF2B5EF4-FFF2-40B4-BE49-F238E27FC236}">
                <a16:creationId xmlns:a16="http://schemas.microsoft.com/office/drawing/2014/main" id="{11C97BC8-A542-9742-AA0D-CBEC47DDF16E}"/>
              </a:ext>
            </a:extLst>
          </p:cNvPr>
          <p:cNvSpPr txBox="1"/>
          <p:nvPr/>
        </p:nvSpPr>
        <p:spPr>
          <a:xfrm>
            <a:off x="19028880" y="3243699"/>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grpSp>
        <p:nvGrpSpPr>
          <p:cNvPr id="103" name="Group 68">
            <a:extLst>
              <a:ext uri="{FF2B5EF4-FFF2-40B4-BE49-F238E27FC236}">
                <a16:creationId xmlns:a16="http://schemas.microsoft.com/office/drawing/2014/main" id="{FE6340EF-11FC-744D-A531-286721880A03}"/>
              </a:ext>
            </a:extLst>
          </p:cNvPr>
          <p:cNvGrpSpPr/>
          <p:nvPr/>
        </p:nvGrpSpPr>
        <p:grpSpPr>
          <a:xfrm>
            <a:off x="7190091" y="7730282"/>
            <a:ext cx="1078109" cy="1006982"/>
            <a:chOff x="8657130" y="2323034"/>
            <a:chExt cx="1078109" cy="1006982"/>
          </a:xfrm>
          <a:solidFill>
            <a:schemeClr val="bg1">
              <a:alpha val="30000"/>
            </a:schemeClr>
          </a:solidFill>
        </p:grpSpPr>
        <p:sp>
          <p:nvSpPr>
            <p:cNvPr id="104" name="Freeform 69">
              <a:extLst>
                <a:ext uri="{FF2B5EF4-FFF2-40B4-BE49-F238E27FC236}">
                  <a16:creationId xmlns:a16="http://schemas.microsoft.com/office/drawing/2014/main" id="{0932C654-452D-054D-A10E-7E78F2E9EBA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05" name="Freeform 70">
              <a:extLst>
                <a:ext uri="{FF2B5EF4-FFF2-40B4-BE49-F238E27FC236}">
                  <a16:creationId xmlns:a16="http://schemas.microsoft.com/office/drawing/2014/main" id="{3960B708-0EFC-7746-B9BD-C2594E618D7E}"/>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6" name="Group 57">
            <a:extLst>
              <a:ext uri="{FF2B5EF4-FFF2-40B4-BE49-F238E27FC236}">
                <a16:creationId xmlns:a16="http://schemas.microsoft.com/office/drawing/2014/main" id="{E130EA03-29BF-4948-ACF5-69F4A68DD8BC}"/>
              </a:ext>
            </a:extLst>
          </p:cNvPr>
          <p:cNvGrpSpPr/>
          <p:nvPr/>
        </p:nvGrpSpPr>
        <p:grpSpPr>
          <a:xfrm>
            <a:off x="12833781" y="7761182"/>
            <a:ext cx="953594" cy="960216"/>
            <a:chOff x="5231890" y="4370690"/>
            <a:chExt cx="1078109" cy="1085596"/>
          </a:xfrm>
          <a:solidFill>
            <a:schemeClr val="bg1">
              <a:alpha val="30000"/>
            </a:schemeClr>
          </a:solidFill>
        </p:grpSpPr>
        <p:sp>
          <p:nvSpPr>
            <p:cNvPr id="107" name="Freeform 23">
              <a:extLst>
                <a:ext uri="{FF2B5EF4-FFF2-40B4-BE49-F238E27FC236}">
                  <a16:creationId xmlns:a16="http://schemas.microsoft.com/office/drawing/2014/main" id="{82DB60CC-3123-A541-96EE-CDAA81036F2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AE3AF78B-8104-AA43-8C71-7381A017F68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E0617D1A-009B-1046-BD11-B4E79F6E972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2515CDC-B306-4744-803E-E9E4B3E541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11BBC583-510A-F443-A378-61741ED38E0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D677FC0C-C7C0-324B-A659-2D842687431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2A19A67E-D65F-684E-A4A3-B02CD6E9B8D7}"/>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42A1461B-A52F-004E-AECD-92AE4DCBE461}"/>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F6B0F1A9-48DF-4C4D-957D-B30BD18B3059}"/>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AE1FF034-006D-BE4E-89BD-E16662CC6BD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7" name="Group 49">
            <a:extLst>
              <a:ext uri="{FF2B5EF4-FFF2-40B4-BE49-F238E27FC236}">
                <a16:creationId xmlns:a16="http://schemas.microsoft.com/office/drawing/2014/main" id="{1563143D-C847-804C-8C66-09B708241EE7}"/>
              </a:ext>
            </a:extLst>
          </p:cNvPr>
          <p:cNvGrpSpPr/>
          <p:nvPr/>
        </p:nvGrpSpPr>
        <p:grpSpPr>
          <a:xfrm>
            <a:off x="18151944" y="7793950"/>
            <a:ext cx="1081851" cy="823555"/>
            <a:chOff x="17083598" y="2386671"/>
            <a:chExt cx="1081851" cy="823555"/>
          </a:xfrm>
          <a:solidFill>
            <a:schemeClr val="bg1">
              <a:alpha val="30000"/>
            </a:schemeClr>
          </a:solidFill>
        </p:grpSpPr>
        <p:sp>
          <p:nvSpPr>
            <p:cNvPr id="118" name="Freeform 16">
              <a:extLst>
                <a:ext uri="{FF2B5EF4-FFF2-40B4-BE49-F238E27FC236}">
                  <a16:creationId xmlns:a16="http://schemas.microsoft.com/office/drawing/2014/main" id="{F053F438-2E2A-4A40-81D0-6B95872FF67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7">
              <a:extLst>
                <a:ext uri="{FF2B5EF4-FFF2-40B4-BE49-F238E27FC236}">
                  <a16:creationId xmlns:a16="http://schemas.microsoft.com/office/drawing/2014/main" id="{544A0AEB-F33C-0E46-A2D5-0FAA1936A18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8">
              <a:extLst>
                <a:ext uri="{FF2B5EF4-FFF2-40B4-BE49-F238E27FC236}">
                  <a16:creationId xmlns:a16="http://schemas.microsoft.com/office/drawing/2014/main" id="{18BDD33E-DC6A-3A43-9DA7-D5E1AE04435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9">
              <a:extLst>
                <a:ext uri="{FF2B5EF4-FFF2-40B4-BE49-F238E27FC236}">
                  <a16:creationId xmlns:a16="http://schemas.microsoft.com/office/drawing/2014/main" id="{307B25EA-C0C8-C04B-983F-DC0104F9A02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20">
              <a:extLst>
                <a:ext uri="{FF2B5EF4-FFF2-40B4-BE49-F238E27FC236}">
                  <a16:creationId xmlns:a16="http://schemas.microsoft.com/office/drawing/2014/main" id="{5C1F6C16-EEC8-854C-941B-DEB59FAEE345}"/>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21">
              <a:extLst>
                <a:ext uri="{FF2B5EF4-FFF2-40B4-BE49-F238E27FC236}">
                  <a16:creationId xmlns:a16="http://schemas.microsoft.com/office/drawing/2014/main" id="{5CFC4889-C9AA-DC4E-8216-80DC6926BA2A}"/>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22">
              <a:extLst>
                <a:ext uri="{FF2B5EF4-FFF2-40B4-BE49-F238E27FC236}">
                  <a16:creationId xmlns:a16="http://schemas.microsoft.com/office/drawing/2014/main" id="{166554EF-3D79-4249-AE33-0FDCF04BF833}"/>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8207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pic>
        <p:nvPicPr>
          <p:cNvPr id="104" name="Picture 103">
            <a:extLst>
              <a:ext uri="{FF2B5EF4-FFF2-40B4-BE49-F238E27FC236}">
                <a16:creationId xmlns:a16="http://schemas.microsoft.com/office/drawing/2014/main" id="{AED4E97A-2303-A34B-A021-572D1B910487}"/>
              </a:ext>
            </a:extLst>
          </p:cNvPr>
          <p:cNvPicPr>
            <a:picLocks noChangeAspect="1"/>
          </p:cNvPicPr>
          <p:nvPr/>
        </p:nvPicPr>
        <p:blipFill rotWithShape="1">
          <a:blip r:embed="rId3"/>
          <a:srcRect l="4792" t="12636" r="6089" b="14423"/>
          <a:stretch/>
        </p:blipFill>
        <p:spPr>
          <a:xfrm>
            <a:off x="689893" y="3915738"/>
            <a:ext cx="11285506" cy="7188804"/>
          </a:xfrm>
          <a:prstGeom prst="rect">
            <a:avLst/>
          </a:prstGeom>
        </p:spPr>
      </p:pic>
      <p:pic>
        <p:nvPicPr>
          <p:cNvPr id="107" name="Picture 106">
            <a:extLst>
              <a:ext uri="{FF2B5EF4-FFF2-40B4-BE49-F238E27FC236}">
                <a16:creationId xmlns:a16="http://schemas.microsoft.com/office/drawing/2014/main" id="{42D0449A-5DFA-8042-819A-B62A5C89A34E}"/>
              </a:ext>
            </a:extLst>
          </p:cNvPr>
          <p:cNvPicPr>
            <a:picLocks noChangeAspect="1"/>
          </p:cNvPicPr>
          <p:nvPr/>
        </p:nvPicPr>
        <p:blipFill rotWithShape="1">
          <a:blip r:embed="rId3"/>
          <a:srcRect l="4792" t="12636" r="6089" b="14423"/>
          <a:stretch/>
        </p:blipFill>
        <p:spPr>
          <a:xfrm>
            <a:off x="12402251" y="3915738"/>
            <a:ext cx="11285506" cy="7188804"/>
          </a:xfrm>
          <a:prstGeom prst="rect">
            <a:avLst/>
          </a:prstGeom>
        </p:spPr>
      </p:pic>
      <p:sp>
        <p:nvSpPr>
          <p:cNvPr id="116" name="TextBox 115">
            <a:extLst>
              <a:ext uri="{FF2B5EF4-FFF2-40B4-BE49-F238E27FC236}">
                <a16:creationId xmlns:a16="http://schemas.microsoft.com/office/drawing/2014/main" id="{CA0449DD-2D3F-C347-9389-7F7F4140EC9E}"/>
              </a:ext>
            </a:extLst>
          </p:cNvPr>
          <p:cNvSpPr txBox="1"/>
          <p:nvPr/>
        </p:nvSpPr>
        <p:spPr>
          <a:xfrm>
            <a:off x="3240068" y="11480661"/>
            <a:ext cx="6185156" cy="1156197"/>
          </a:xfrm>
          <a:prstGeom prst="rect">
            <a:avLst/>
          </a:prstGeom>
          <a:noFill/>
        </p:spPr>
        <p:txBody>
          <a:bodyPr wrap="square" rtlCol="0">
            <a:spAutoFit/>
          </a:bodyPr>
          <a:lstStyle/>
          <a:p>
            <a:pPr algn="ctr">
              <a:lnSpc>
                <a:spcPts val="4299"/>
              </a:lnSpc>
            </a:pPr>
            <a:r>
              <a:rPr lang="en-US" sz="2800" dirty="0">
                <a:solidFill>
                  <a:schemeClr val="tx2"/>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2"/>
              </a:solidFill>
              <a:latin typeface="Poppins ExtraLight" pitchFamily="2" charset="77"/>
              <a:ea typeface="Roboto Light" panose="02000000000000000000" pitchFamily="2" charset="0"/>
              <a:cs typeface="Poppins ExtraLight" pitchFamily="2" charset="77"/>
            </a:endParaRPr>
          </a:p>
        </p:txBody>
      </p:sp>
      <p:sp>
        <p:nvSpPr>
          <p:cNvPr id="117" name="TextBox 116">
            <a:extLst>
              <a:ext uri="{FF2B5EF4-FFF2-40B4-BE49-F238E27FC236}">
                <a16:creationId xmlns:a16="http://schemas.microsoft.com/office/drawing/2014/main" id="{BBF6B1F9-D4F8-324A-A8D1-58BA16B57D6F}"/>
              </a:ext>
            </a:extLst>
          </p:cNvPr>
          <p:cNvSpPr txBox="1"/>
          <p:nvPr/>
        </p:nvSpPr>
        <p:spPr>
          <a:xfrm>
            <a:off x="15008892" y="11480661"/>
            <a:ext cx="6185156" cy="1156197"/>
          </a:xfrm>
          <a:prstGeom prst="rect">
            <a:avLst/>
          </a:prstGeom>
          <a:noFill/>
        </p:spPr>
        <p:txBody>
          <a:bodyPr wrap="square" rtlCol="0">
            <a:spAutoFit/>
          </a:bodyPr>
          <a:lstStyle/>
          <a:p>
            <a:pPr algn="ctr">
              <a:lnSpc>
                <a:spcPts val="4299"/>
              </a:lnSpc>
            </a:pPr>
            <a:r>
              <a:rPr lang="en-US" sz="2800" dirty="0">
                <a:solidFill>
                  <a:schemeClr val="tx2"/>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2"/>
              </a:solidFill>
              <a:latin typeface="Poppins ExtraLight" pitchFamily="2" charset="77"/>
              <a:ea typeface="Roboto Light" panose="02000000000000000000" pitchFamily="2" charset="0"/>
              <a:cs typeface="Poppins ExtraLight" pitchFamily="2" charset="77"/>
            </a:endParaRPr>
          </a:p>
        </p:txBody>
      </p:sp>
      <p:sp>
        <p:nvSpPr>
          <p:cNvPr id="25" name="TextBox 65">
            <a:extLst>
              <a:ext uri="{FF2B5EF4-FFF2-40B4-BE49-F238E27FC236}">
                <a16:creationId xmlns:a16="http://schemas.microsoft.com/office/drawing/2014/main" id="{216E4E57-E3DF-1F42-8E09-2C903A153293}"/>
              </a:ext>
            </a:extLst>
          </p:cNvPr>
          <p:cNvSpPr txBox="1"/>
          <p:nvPr/>
        </p:nvSpPr>
        <p:spPr>
          <a:xfrm>
            <a:off x="15192661" y="10643648"/>
            <a:ext cx="5817618" cy="1015663"/>
          </a:xfrm>
          <a:prstGeom prst="rect">
            <a:avLst/>
          </a:prstGeom>
          <a:noFill/>
        </p:spPr>
        <p:txBody>
          <a:bodyPr wrap="none" rtlCol="0">
            <a:spAutoFit/>
          </a:bodyPr>
          <a:lstStyle/>
          <a:p>
            <a:pPr algn="ctr"/>
            <a:r>
              <a:rPr lang="en-US" sz="6000" b="1" dirty="0">
                <a:gradFill>
                  <a:gsLst>
                    <a:gs pos="100000">
                      <a:schemeClr val="accent4"/>
                    </a:gs>
                    <a:gs pos="1000">
                      <a:schemeClr val="accent3"/>
                    </a:gs>
                  </a:gsLst>
                  <a:lin ang="3600000" scaled="0"/>
                </a:gradFill>
                <a:latin typeface="Montserrat Semi" pitchFamily="2" charset="77"/>
                <a:ea typeface="Lato" panose="020F0502020204030203" pitchFamily="34" charset="0"/>
                <a:cs typeface="Poppins Medium" pitchFamily="2" charset="77"/>
              </a:rPr>
              <a:t>Andy McCleod</a:t>
            </a:r>
          </a:p>
        </p:txBody>
      </p:sp>
      <p:sp>
        <p:nvSpPr>
          <p:cNvPr id="26" name="TextBox 65">
            <a:extLst>
              <a:ext uri="{FF2B5EF4-FFF2-40B4-BE49-F238E27FC236}">
                <a16:creationId xmlns:a16="http://schemas.microsoft.com/office/drawing/2014/main" id="{9CF88923-FCF6-2C41-8DBC-42D0799D0325}"/>
              </a:ext>
            </a:extLst>
          </p:cNvPr>
          <p:cNvSpPr txBox="1"/>
          <p:nvPr/>
        </p:nvSpPr>
        <p:spPr>
          <a:xfrm>
            <a:off x="4028169" y="10612116"/>
            <a:ext cx="4608954" cy="1015663"/>
          </a:xfrm>
          <a:prstGeom prst="rect">
            <a:avLst/>
          </a:prstGeom>
          <a:noFill/>
        </p:spPr>
        <p:txBody>
          <a:bodyPr wrap="none" rtlCol="0">
            <a:spAutoFit/>
          </a:bodyPr>
          <a:lstStyle/>
          <a:p>
            <a:pPr algn="ctr"/>
            <a:r>
              <a:rPr lang="en-US" sz="6000" b="1" dirty="0">
                <a:gradFill>
                  <a:gsLst>
                    <a:gs pos="100000">
                      <a:schemeClr val="accent2"/>
                    </a:gs>
                    <a:gs pos="1000">
                      <a:schemeClr val="accent1"/>
                    </a:gs>
                  </a:gsLst>
                  <a:lin ang="3600000" scaled="0"/>
                </a:gradFill>
                <a:latin typeface="Montserrat Semi" pitchFamily="2" charset="77"/>
                <a:ea typeface="Lato" panose="020F0502020204030203" pitchFamily="34" charset="0"/>
                <a:cs typeface="Poppins Medium" pitchFamily="2" charset="77"/>
              </a:rPr>
              <a:t>Hanna Rice</a:t>
            </a:r>
          </a:p>
        </p:txBody>
      </p:sp>
      <p:grpSp>
        <p:nvGrpSpPr>
          <p:cNvPr id="27" name="Grupo 26">
            <a:extLst>
              <a:ext uri="{FF2B5EF4-FFF2-40B4-BE49-F238E27FC236}">
                <a16:creationId xmlns:a16="http://schemas.microsoft.com/office/drawing/2014/main" id="{AA278401-21F7-334F-9F9E-B00F62BF5079}"/>
              </a:ext>
            </a:extLst>
          </p:cNvPr>
          <p:cNvGrpSpPr/>
          <p:nvPr/>
        </p:nvGrpSpPr>
        <p:grpSpPr>
          <a:xfrm>
            <a:off x="-41085" y="12819712"/>
            <a:ext cx="24459818" cy="954087"/>
            <a:chOff x="-45593" y="5018905"/>
            <a:chExt cx="24459818" cy="954087"/>
          </a:xfrm>
        </p:grpSpPr>
        <p:sp>
          <p:nvSpPr>
            <p:cNvPr id="28" name="Rectángulo 27">
              <a:extLst>
                <a:ext uri="{FF2B5EF4-FFF2-40B4-BE49-F238E27FC236}">
                  <a16:creationId xmlns:a16="http://schemas.microsoft.com/office/drawing/2014/main" id="{FC2F22EF-FE5F-B64D-B4A0-A0EA4C87EA7B}"/>
                </a:ext>
              </a:extLst>
            </p:cNvPr>
            <p:cNvSpPr/>
            <p:nvPr/>
          </p:nvSpPr>
          <p:spPr>
            <a:xfrm>
              <a:off x="6071616" y="5018905"/>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E3DEB2A9-C89F-1C44-8AC9-5EB6B97A922E}"/>
                </a:ext>
              </a:extLst>
            </p:cNvPr>
            <p:cNvSpPr/>
            <p:nvPr/>
          </p:nvSpPr>
          <p:spPr>
            <a:xfrm>
              <a:off x="-45593" y="5018905"/>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08146EFA-9B3E-154A-86D3-0F18DCDD7C02}"/>
                </a:ext>
              </a:extLst>
            </p:cNvPr>
            <p:cNvSpPr/>
            <p:nvPr/>
          </p:nvSpPr>
          <p:spPr>
            <a:xfrm>
              <a:off x="12188824" y="5018905"/>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CA2B676E-5843-F146-96F6-5DB9ECA66CAB}"/>
                </a:ext>
              </a:extLst>
            </p:cNvPr>
            <p:cNvSpPr/>
            <p:nvPr/>
          </p:nvSpPr>
          <p:spPr>
            <a:xfrm>
              <a:off x="18297016" y="5018905"/>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 name="Marcador de imagen 2"/>
          <p:cNvSpPr>
            <a:spLocks noGrp="1"/>
          </p:cNvSpPr>
          <p:nvPr>
            <p:ph type="pic" sz="quarter" idx="36"/>
          </p:nvPr>
        </p:nvSpPr>
        <p:spPr/>
      </p:sp>
      <p:sp>
        <p:nvSpPr>
          <p:cNvPr id="4" name="Marcador de imagen 3"/>
          <p:cNvSpPr>
            <a:spLocks noGrp="1"/>
          </p:cNvSpPr>
          <p:nvPr>
            <p:ph type="pic" sz="quarter" idx="37"/>
          </p:nvPr>
        </p:nvSpPr>
        <p:spPr/>
      </p:sp>
    </p:spTree>
    <p:extLst>
      <p:ext uri="{BB962C8B-B14F-4D97-AF65-F5344CB8AC3E}">
        <p14:creationId xmlns:p14="http://schemas.microsoft.com/office/powerpoint/2010/main" val="362134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14">
            <a:extLst>
              <a:ext uri="{FF2B5EF4-FFF2-40B4-BE49-F238E27FC236}">
                <a16:creationId xmlns:a16="http://schemas.microsoft.com/office/drawing/2014/main" id="{52A6F87D-CE47-E84F-977D-DEE256DAF296}"/>
              </a:ext>
            </a:extLst>
          </p:cNvPr>
          <p:cNvSpPr/>
          <p:nvPr/>
        </p:nvSpPr>
        <p:spPr>
          <a:xfrm rot="10800000" flipV="1">
            <a:off x="-5" y="0"/>
            <a:ext cx="12188829" cy="13701474"/>
          </a:xfrm>
          <a:prstGeom prst="rect">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9">
            <a:extLst>
              <a:ext uri="{FF2B5EF4-FFF2-40B4-BE49-F238E27FC236}">
                <a16:creationId xmlns:a16="http://schemas.microsoft.com/office/drawing/2014/main" id="{9AECA580-62B5-444B-A1C0-36E9C2660385}"/>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DBC74B9F-DBE5-6E4C-9F5D-75495EDA33B5}"/>
              </a:ext>
            </a:extLst>
          </p:cNvPr>
          <p:cNvSpPr/>
          <p:nvPr/>
        </p:nvSpPr>
        <p:spPr>
          <a:xfrm>
            <a:off x="605454" y="532873"/>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F4E32912-536F-A146-8B92-1D124FAEB4C8}"/>
              </a:ext>
            </a:extLst>
          </p:cNvPr>
          <p:cNvGrpSpPr/>
          <p:nvPr/>
        </p:nvGrpSpPr>
        <p:grpSpPr>
          <a:xfrm>
            <a:off x="563834" y="7550457"/>
            <a:ext cx="13940070" cy="4824719"/>
            <a:chOff x="-356707" y="2151726"/>
            <a:chExt cx="13940070" cy="4824719"/>
          </a:xfrm>
        </p:grpSpPr>
        <p:sp>
          <p:nvSpPr>
            <p:cNvPr id="12" name="TextBox 11">
              <a:extLst>
                <a:ext uri="{FF2B5EF4-FFF2-40B4-BE49-F238E27FC236}">
                  <a16:creationId xmlns:a16="http://schemas.microsoft.com/office/drawing/2014/main" id="{C5908923-8DEE-4B40-98D9-7664BA53ECA2}"/>
                </a:ext>
              </a:extLst>
            </p:cNvPr>
            <p:cNvSpPr txBox="1"/>
            <p:nvPr/>
          </p:nvSpPr>
          <p:spPr>
            <a:xfrm>
              <a:off x="-356707" y="2151726"/>
              <a:ext cx="13940070"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Diagram &amp;</a:t>
              </a:r>
            </a:p>
            <a:p>
              <a:r>
                <a:rPr lang="en-US" sz="10000" dirty="0">
                  <a:solidFill>
                    <a:schemeClr val="bg1"/>
                  </a:solidFill>
                  <a:latin typeface="Poppins Medium" pitchFamily="2" charset="77"/>
                  <a:ea typeface="Roboto Medium" panose="02000000000000000000" pitchFamily="2" charset="0"/>
                  <a:cs typeface="Poppins Medium" pitchFamily="2" charset="77"/>
                </a:rPr>
                <a:t>Process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0168526"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265667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DCAF022-F239-254D-8A6F-F138A563A101}"/>
              </a:ext>
            </a:extLst>
          </p:cNvPr>
          <p:cNvSpPr/>
          <p:nvPr/>
        </p:nvSpPr>
        <p:spPr>
          <a:xfrm>
            <a:off x="0" y="0"/>
            <a:ext cx="24377650" cy="1371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dirty="0"/>
          </a:p>
        </p:txBody>
      </p:sp>
      <p:sp>
        <p:nvSpPr>
          <p:cNvPr id="6" name="Oval 5">
            <a:extLst>
              <a:ext uri="{FF2B5EF4-FFF2-40B4-BE49-F238E27FC236}">
                <a16:creationId xmlns:a16="http://schemas.microsoft.com/office/drawing/2014/main" id="{574E84E1-BB61-D74C-A78C-B32524801600}"/>
              </a:ext>
            </a:extLst>
          </p:cNvPr>
          <p:cNvSpPr/>
          <p:nvPr/>
        </p:nvSpPr>
        <p:spPr>
          <a:xfrm>
            <a:off x="3856744" y="6588384"/>
            <a:ext cx="3151430" cy="3151430"/>
          </a:xfrm>
          <a:prstGeom prst="ellipse">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Medium" pitchFamily="2" charset="77"/>
                </a:rPr>
                <a:t>Four Departments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38" name="TextBox 37">
            <a:extLst>
              <a:ext uri="{FF2B5EF4-FFF2-40B4-BE49-F238E27FC236}">
                <a16:creationId xmlns:a16="http://schemas.microsoft.com/office/drawing/2014/main" id="{424F795D-DB95-7B4F-9378-47A1122DA1C0}"/>
              </a:ext>
            </a:extLst>
          </p:cNvPr>
          <p:cNvSpPr txBox="1"/>
          <p:nvPr/>
        </p:nvSpPr>
        <p:spPr>
          <a:xfrm>
            <a:off x="2552523" y="3594397"/>
            <a:ext cx="566519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41" name="TextBox 40">
            <a:extLst>
              <a:ext uri="{FF2B5EF4-FFF2-40B4-BE49-F238E27FC236}">
                <a16:creationId xmlns:a16="http://schemas.microsoft.com/office/drawing/2014/main" id="{1CD4A336-CEFF-4D46-B83F-FFD7E7437426}"/>
              </a:ext>
            </a:extLst>
          </p:cNvPr>
          <p:cNvSpPr txBox="1"/>
          <p:nvPr/>
        </p:nvSpPr>
        <p:spPr>
          <a:xfrm>
            <a:off x="6471349" y="10860473"/>
            <a:ext cx="581823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44" name="TextBox 43">
            <a:extLst>
              <a:ext uri="{FF2B5EF4-FFF2-40B4-BE49-F238E27FC236}">
                <a16:creationId xmlns:a16="http://schemas.microsoft.com/office/drawing/2014/main" id="{DF9E61BC-7DAA-294B-BFE3-A0350D5B772F}"/>
              </a:ext>
            </a:extLst>
          </p:cNvPr>
          <p:cNvSpPr txBox="1"/>
          <p:nvPr/>
        </p:nvSpPr>
        <p:spPr>
          <a:xfrm>
            <a:off x="14702272" y="10854933"/>
            <a:ext cx="571492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47" name="TextBox 46">
            <a:extLst>
              <a:ext uri="{FF2B5EF4-FFF2-40B4-BE49-F238E27FC236}">
                <a16:creationId xmlns:a16="http://schemas.microsoft.com/office/drawing/2014/main" id="{2FF480C5-636B-4448-81C0-1BD78A1C242F}"/>
              </a:ext>
            </a:extLst>
          </p:cNvPr>
          <p:cNvSpPr txBox="1"/>
          <p:nvPr/>
        </p:nvSpPr>
        <p:spPr>
          <a:xfrm>
            <a:off x="10555530" y="3630668"/>
            <a:ext cx="566519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0" name="Grupo 9">
            <a:extLst>
              <a:ext uri="{FF2B5EF4-FFF2-40B4-BE49-F238E27FC236}">
                <a16:creationId xmlns:a16="http://schemas.microsoft.com/office/drawing/2014/main" id="{6AF289E7-1B39-D149-9EAD-CD5EFF2474EF}"/>
              </a:ext>
            </a:extLst>
          </p:cNvPr>
          <p:cNvGrpSpPr/>
          <p:nvPr/>
        </p:nvGrpSpPr>
        <p:grpSpPr>
          <a:xfrm>
            <a:off x="15822280" y="6532691"/>
            <a:ext cx="3151430" cy="3151430"/>
            <a:chOff x="17470157" y="6588384"/>
            <a:chExt cx="3151430" cy="3151430"/>
          </a:xfrm>
        </p:grpSpPr>
        <p:sp>
          <p:nvSpPr>
            <p:cNvPr id="53" name="Oval 52">
              <a:extLst>
                <a:ext uri="{FF2B5EF4-FFF2-40B4-BE49-F238E27FC236}">
                  <a16:creationId xmlns:a16="http://schemas.microsoft.com/office/drawing/2014/main" id="{C6C5B7FD-375E-CD44-A2B0-311B6A9357AB}"/>
                </a:ext>
              </a:extLst>
            </p:cNvPr>
            <p:cNvSpPr/>
            <p:nvPr/>
          </p:nvSpPr>
          <p:spPr>
            <a:xfrm>
              <a:off x="17470157" y="6588384"/>
              <a:ext cx="3151430" cy="3151430"/>
            </a:xfrm>
            <a:prstGeom prst="ellipse">
              <a:avLst/>
            </a:prstGeom>
            <a:gradFill>
              <a:gsLst>
                <a:gs pos="0">
                  <a:schemeClr val="accent4"/>
                </a:gs>
                <a:gs pos="100000">
                  <a:schemeClr val="accent5"/>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BEE05E5-16E0-CB47-83D6-D616918EA507}"/>
                </a:ext>
              </a:extLst>
            </p:cNvPr>
            <p:cNvGrpSpPr/>
            <p:nvPr/>
          </p:nvGrpSpPr>
          <p:grpSpPr>
            <a:xfrm>
              <a:off x="18387541" y="7598444"/>
              <a:ext cx="1316662" cy="1002302"/>
              <a:chOff x="17083598" y="2386671"/>
              <a:chExt cx="1081851" cy="823555"/>
            </a:xfrm>
            <a:solidFill>
              <a:schemeClr val="bg1"/>
            </a:solidFill>
          </p:grpSpPr>
          <p:sp>
            <p:nvSpPr>
              <p:cNvPr id="55" name="Freeform 16">
                <a:extLst>
                  <a:ext uri="{FF2B5EF4-FFF2-40B4-BE49-F238E27FC236}">
                    <a16:creationId xmlns:a16="http://schemas.microsoft.com/office/drawing/2014/main" id="{A7FF2FC6-0DC5-9D45-A96E-CA12870130F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4AF766EB-35C6-444C-8624-13B5AA3C15D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6D09B265-D249-9B4C-8999-A983EC86CD4E}"/>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BAD8E051-3677-9542-9D25-AA1E8942CD8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21563B35-1419-6B4E-A52F-79E6B658CD6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B8ADD124-94B1-424A-8852-727B08F3206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DB05C83A-AFB7-E34D-B8FC-2824DDF6810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 name="Grupo 7">
            <a:extLst>
              <a:ext uri="{FF2B5EF4-FFF2-40B4-BE49-F238E27FC236}">
                <a16:creationId xmlns:a16="http://schemas.microsoft.com/office/drawing/2014/main" id="{EEB84BEE-6C0D-DB46-B681-8F148A886C9E}"/>
              </a:ext>
            </a:extLst>
          </p:cNvPr>
          <p:cNvGrpSpPr/>
          <p:nvPr/>
        </p:nvGrpSpPr>
        <p:grpSpPr>
          <a:xfrm>
            <a:off x="7804749" y="6481856"/>
            <a:ext cx="3151430" cy="3151430"/>
            <a:chOff x="8425663" y="6588384"/>
            <a:chExt cx="3151430" cy="3151430"/>
          </a:xfrm>
        </p:grpSpPr>
        <p:sp>
          <p:nvSpPr>
            <p:cNvPr id="51" name="Oval 50">
              <a:extLst>
                <a:ext uri="{FF2B5EF4-FFF2-40B4-BE49-F238E27FC236}">
                  <a16:creationId xmlns:a16="http://schemas.microsoft.com/office/drawing/2014/main" id="{47771003-334A-F842-91BA-3CB84FDEA24B}"/>
                </a:ext>
              </a:extLst>
            </p:cNvPr>
            <p:cNvSpPr/>
            <p:nvPr/>
          </p:nvSpPr>
          <p:spPr>
            <a:xfrm>
              <a:off x="8425663" y="6588384"/>
              <a:ext cx="3151430" cy="3151430"/>
            </a:xfrm>
            <a:prstGeom prst="ellipse">
              <a:avLst/>
            </a:prstGeom>
            <a:gradFill>
              <a:gsLst>
                <a:gs pos="100000">
                  <a:schemeClr val="accent3"/>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92BA7529-7A1C-4B46-AD08-93A00B24C74E}"/>
                </a:ext>
              </a:extLst>
            </p:cNvPr>
            <p:cNvGrpSpPr/>
            <p:nvPr/>
          </p:nvGrpSpPr>
          <p:grpSpPr>
            <a:xfrm>
              <a:off x="9398164" y="7510289"/>
              <a:ext cx="1107092" cy="1307548"/>
              <a:chOff x="10356648" y="2255652"/>
              <a:chExt cx="909656" cy="1074364"/>
            </a:xfrm>
            <a:solidFill>
              <a:schemeClr val="bg1"/>
            </a:solidFill>
          </p:grpSpPr>
          <p:sp>
            <p:nvSpPr>
              <p:cNvPr id="63" name="Freeform 45">
                <a:extLst>
                  <a:ext uri="{FF2B5EF4-FFF2-40B4-BE49-F238E27FC236}">
                    <a16:creationId xmlns:a16="http://schemas.microsoft.com/office/drawing/2014/main" id="{25E9897F-1334-514F-837A-1ABD9D523F43}"/>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0614E324-4EB0-5D43-A5BE-247FE0CA56A3}"/>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5" name="Group 64">
            <a:extLst>
              <a:ext uri="{FF2B5EF4-FFF2-40B4-BE49-F238E27FC236}">
                <a16:creationId xmlns:a16="http://schemas.microsoft.com/office/drawing/2014/main" id="{CB2F19CB-817C-934C-B7B5-8897675CA33A}"/>
              </a:ext>
            </a:extLst>
          </p:cNvPr>
          <p:cNvGrpSpPr/>
          <p:nvPr/>
        </p:nvGrpSpPr>
        <p:grpSpPr>
          <a:xfrm>
            <a:off x="4729064" y="7503277"/>
            <a:ext cx="1312106" cy="1312104"/>
            <a:chOff x="5123329" y="2255652"/>
            <a:chExt cx="1078109" cy="1078108"/>
          </a:xfrm>
          <a:solidFill>
            <a:schemeClr val="bg1"/>
          </a:solidFill>
        </p:grpSpPr>
        <p:sp>
          <p:nvSpPr>
            <p:cNvPr id="66" name="Freeform 65">
              <a:extLst>
                <a:ext uri="{FF2B5EF4-FFF2-40B4-BE49-F238E27FC236}">
                  <a16:creationId xmlns:a16="http://schemas.microsoft.com/office/drawing/2014/main" id="{89D1BA23-31CE-404D-95B7-9FF5F1C4425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B5A9EEDF-0BB3-3A49-9588-4A9ABF339AC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E539A338-7D78-3C48-B9E3-529FB5675E8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 name="Grupo 11">
            <a:extLst>
              <a:ext uri="{FF2B5EF4-FFF2-40B4-BE49-F238E27FC236}">
                <a16:creationId xmlns:a16="http://schemas.microsoft.com/office/drawing/2014/main" id="{60F05746-DB1E-F749-AF23-85A1CD75FD05}"/>
              </a:ext>
            </a:extLst>
          </p:cNvPr>
          <p:cNvGrpSpPr/>
          <p:nvPr/>
        </p:nvGrpSpPr>
        <p:grpSpPr>
          <a:xfrm>
            <a:off x="11812410" y="6601391"/>
            <a:ext cx="3151430" cy="3151430"/>
            <a:chOff x="12964074" y="6588384"/>
            <a:chExt cx="3151430" cy="3151430"/>
          </a:xfrm>
        </p:grpSpPr>
        <p:sp>
          <p:nvSpPr>
            <p:cNvPr id="52" name="Oval 51">
              <a:extLst>
                <a:ext uri="{FF2B5EF4-FFF2-40B4-BE49-F238E27FC236}">
                  <a16:creationId xmlns:a16="http://schemas.microsoft.com/office/drawing/2014/main" id="{C7822E86-FC69-804D-85AA-E0AE4D62A653}"/>
                </a:ext>
              </a:extLst>
            </p:cNvPr>
            <p:cNvSpPr/>
            <p:nvPr/>
          </p:nvSpPr>
          <p:spPr>
            <a:xfrm>
              <a:off x="12964074" y="6588384"/>
              <a:ext cx="3151430" cy="3151430"/>
            </a:xfrm>
            <a:prstGeom prst="ellipse">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6E77A8E3-AA10-624C-934D-F72FE2EC2064}"/>
                </a:ext>
              </a:extLst>
            </p:cNvPr>
            <p:cNvGrpSpPr/>
            <p:nvPr/>
          </p:nvGrpSpPr>
          <p:grpSpPr>
            <a:xfrm>
              <a:off x="13838299" y="7671700"/>
              <a:ext cx="1471562" cy="956742"/>
              <a:chOff x="15384080" y="4524172"/>
              <a:chExt cx="1209128" cy="786121"/>
            </a:xfrm>
            <a:solidFill>
              <a:schemeClr val="bg1"/>
            </a:solidFill>
          </p:grpSpPr>
          <p:sp>
            <p:nvSpPr>
              <p:cNvPr id="70" name="Freeform 69">
                <a:extLst>
                  <a:ext uri="{FF2B5EF4-FFF2-40B4-BE49-F238E27FC236}">
                    <a16:creationId xmlns:a16="http://schemas.microsoft.com/office/drawing/2014/main" id="{BDC382F6-72D2-CB49-AD18-5F0557710EF8}"/>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740B32F-1F32-294B-9D50-9897AAB81EF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0ED96184-896C-2F4E-AFC5-B6AE7692B2C6}"/>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2" name="Block Arc 51">
            <a:extLst>
              <a:ext uri="{FF2B5EF4-FFF2-40B4-BE49-F238E27FC236}">
                <a16:creationId xmlns:a16="http://schemas.microsoft.com/office/drawing/2014/main" id="{CCCD9AD7-75E6-B745-96E2-A1004A874CC0}"/>
              </a:ext>
            </a:extLst>
          </p:cNvPr>
          <p:cNvSpPr>
            <a:spLocks noChangeAspect="1"/>
          </p:cNvSpPr>
          <p:nvPr/>
        </p:nvSpPr>
        <p:spPr>
          <a:xfrm rot="10800000">
            <a:off x="3157266" y="5844345"/>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5" name="Block Arc 53">
            <a:extLst>
              <a:ext uri="{FF2B5EF4-FFF2-40B4-BE49-F238E27FC236}">
                <a16:creationId xmlns:a16="http://schemas.microsoft.com/office/drawing/2014/main" id="{FFBDD84F-8ACA-7941-B05C-E1362569442E}"/>
              </a:ext>
            </a:extLst>
          </p:cNvPr>
          <p:cNvSpPr>
            <a:spLocks noChangeAspect="1"/>
          </p:cNvSpPr>
          <p:nvPr/>
        </p:nvSpPr>
        <p:spPr>
          <a:xfrm>
            <a:off x="7170251" y="5834399"/>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6" name="Block Arc 55">
            <a:extLst>
              <a:ext uri="{FF2B5EF4-FFF2-40B4-BE49-F238E27FC236}">
                <a16:creationId xmlns:a16="http://schemas.microsoft.com/office/drawing/2014/main" id="{132D60B3-1A52-0C4C-BC36-F66C14D6FB43}"/>
              </a:ext>
            </a:extLst>
          </p:cNvPr>
          <p:cNvSpPr>
            <a:spLocks noChangeAspect="1"/>
          </p:cNvSpPr>
          <p:nvPr/>
        </p:nvSpPr>
        <p:spPr>
          <a:xfrm rot="10800000">
            <a:off x="11177232" y="5834401"/>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8" name="Block Arc 62">
            <a:extLst>
              <a:ext uri="{FF2B5EF4-FFF2-40B4-BE49-F238E27FC236}">
                <a16:creationId xmlns:a16="http://schemas.microsoft.com/office/drawing/2014/main" id="{409A5BAD-BADD-2F4C-8910-298CB2AF3A68}"/>
              </a:ext>
            </a:extLst>
          </p:cNvPr>
          <p:cNvSpPr>
            <a:spLocks noChangeAspect="1"/>
          </p:cNvSpPr>
          <p:nvPr/>
        </p:nvSpPr>
        <p:spPr>
          <a:xfrm>
            <a:off x="15184212" y="5834404"/>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9" name="Block Arc 52">
            <a:extLst>
              <a:ext uri="{FF2B5EF4-FFF2-40B4-BE49-F238E27FC236}">
                <a16:creationId xmlns:a16="http://schemas.microsoft.com/office/drawing/2014/main" id="{B85526FA-6897-0C46-848E-39A3BE7CA1B8}"/>
              </a:ext>
            </a:extLst>
          </p:cNvPr>
          <p:cNvSpPr>
            <a:spLocks noChangeAspect="1"/>
          </p:cNvSpPr>
          <p:nvPr/>
        </p:nvSpPr>
        <p:spPr>
          <a:xfrm rot="10800000">
            <a:off x="7170251" y="5834399"/>
            <a:ext cx="4427567" cy="4593228"/>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50" name="Block Arc 61">
            <a:extLst>
              <a:ext uri="{FF2B5EF4-FFF2-40B4-BE49-F238E27FC236}">
                <a16:creationId xmlns:a16="http://schemas.microsoft.com/office/drawing/2014/main" id="{26CB1F93-6AB7-2C4E-84FF-EB8A4AE5F186}"/>
              </a:ext>
            </a:extLst>
          </p:cNvPr>
          <p:cNvSpPr>
            <a:spLocks noChangeAspect="1"/>
          </p:cNvSpPr>
          <p:nvPr/>
        </p:nvSpPr>
        <p:spPr>
          <a:xfrm rot="10800000">
            <a:off x="15184212" y="5834404"/>
            <a:ext cx="4427567" cy="4593228"/>
          </a:xfrm>
          <a:prstGeom prst="blockArc">
            <a:avLst>
              <a:gd name="adj1" fmla="val 10800000"/>
              <a:gd name="adj2" fmla="val 0"/>
              <a:gd name="adj3" fmla="val 969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73" name="Block Arc 54">
            <a:extLst>
              <a:ext uri="{FF2B5EF4-FFF2-40B4-BE49-F238E27FC236}">
                <a16:creationId xmlns:a16="http://schemas.microsoft.com/office/drawing/2014/main" id="{9653E778-DA59-D147-8CE5-03360CA35080}"/>
              </a:ext>
            </a:extLst>
          </p:cNvPr>
          <p:cNvSpPr>
            <a:spLocks noChangeAspect="1"/>
          </p:cNvSpPr>
          <p:nvPr/>
        </p:nvSpPr>
        <p:spPr>
          <a:xfrm>
            <a:off x="11177232" y="5834401"/>
            <a:ext cx="4427567" cy="4593228"/>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3" name="Block Arc 2">
            <a:extLst>
              <a:ext uri="{FF2B5EF4-FFF2-40B4-BE49-F238E27FC236}">
                <a16:creationId xmlns:a16="http://schemas.microsoft.com/office/drawing/2014/main" id="{FEF40B57-7E02-9342-85A9-923BA152DE48}"/>
              </a:ext>
            </a:extLst>
          </p:cNvPr>
          <p:cNvSpPr>
            <a:spLocks noChangeAspect="1"/>
          </p:cNvSpPr>
          <p:nvPr/>
        </p:nvSpPr>
        <p:spPr>
          <a:xfrm>
            <a:off x="3157266" y="5844345"/>
            <a:ext cx="4427567" cy="4593228"/>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Tree>
    <p:extLst>
      <p:ext uri="{BB962C8B-B14F-4D97-AF65-F5344CB8AC3E}">
        <p14:creationId xmlns:p14="http://schemas.microsoft.com/office/powerpoint/2010/main" val="195261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ángulo 79">
            <a:extLst>
              <a:ext uri="{FF2B5EF4-FFF2-40B4-BE49-F238E27FC236}">
                <a16:creationId xmlns:a16="http://schemas.microsoft.com/office/drawing/2014/main" id="{556D7A4B-6402-1B4B-80E8-C32CE79DF9E5}"/>
              </a:ext>
            </a:extLst>
          </p:cNvPr>
          <p:cNvSpPr/>
          <p:nvPr/>
        </p:nvSpPr>
        <p:spPr>
          <a:xfrm>
            <a:off x="0" y="0"/>
            <a:ext cx="24377650" cy="1371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dirty="0"/>
          </a:p>
        </p:txBody>
      </p:sp>
      <p:sp>
        <p:nvSpPr>
          <p:cNvPr id="94" name="Rectángulo 93">
            <a:extLst>
              <a:ext uri="{FF2B5EF4-FFF2-40B4-BE49-F238E27FC236}">
                <a16:creationId xmlns:a16="http://schemas.microsoft.com/office/drawing/2014/main" id="{48668713-7C64-8C4C-85A5-B97D9C5D65DC}"/>
              </a:ext>
            </a:extLst>
          </p:cNvPr>
          <p:cNvSpPr/>
          <p:nvPr/>
        </p:nvSpPr>
        <p:spPr>
          <a:xfrm>
            <a:off x="6968359" y="3373821"/>
            <a:ext cx="5202621" cy="10342179"/>
          </a:xfrm>
          <a:prstGeom prst="rect">
            <a:avLst/>
          </a:prstGeom>
          <a:gradFill>
            <a:gsLst>
              <a:gs pos="100000">
                <a:schemeClr val="accent3"/>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B870C891-C360-CB48-92E6-CF9755D63206}"/>
              </a:ext>
            </a:extLst>
          </p:cNvPr>
          <p:cNvSpPr/>
          <p:nvPr/>
        </p:nvSpPr>
        <p:spPr>
          <a:xfrm>
            <a:off x="12170803" y="3373821"/>
            <a:ext cx="5202621" cy="10342179"/>
          </a:xfrm>
          <a:prstGeom prst="rect">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Rectángulo 100">
            <a:extLst>
              <a:ext uri="{FF2B5EF4-FFF2-40B4-BE49-F238E27FC236}">
                <a16:creationId xmlns:a16="http://schemas.microsoft.com/office/drawing/2014/main" id="{5C6A32BE-9E67-EE4A-BE28-9D2CF468A57F}"/>
              </a:ext>
            </a:extLst>
          </p:cNvPr>
          <p:cNvSpPr/>
          <p:nvPr/>
        </p:nvSpPr>
        <p:spPr>
          <a:xfrm>
            <a:off x="17373423" y="3373821"/>
            <a:ext cx="5202621" cy="10342179"/>
          </a:xfrm>
          <a:prstGeom prst="rect">
            <a:avLst/>
          </a:prstGeom>
          <a:gradFill>
            <a:gsLst>
              <a:gs pos="100000">
                <a:schemeClr val="accent5"/>
              </a:gs>
              <a:gs pos="0">
                <a:schemeClr val="accent4"/>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4228F088-2BE7-A44A-8C4C-2B2F06B5B96C}"/>
              </a:ext>
            </a:extLst>
          </p:cNvPr>
          <p:cNvSpPr/>
          <p:nvPr/>
        </p:nvSpPr>
        <p:spPr>
          <a:xfrm>
            <a:off x="1797269" y="3373821"/>
            <a:ext cx="5202621" cy="10342179"/>
          </a:xfrm>
          <a:prstGeom prst="rect">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ExtraLight" pitchFamily="2" charset="77"/>
                </a:rPr>
                <a:t>Four Departments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0" name="Grupo 9">
            <a:extLst>
              <a:ext uri="{FF2B5EF4-FFF2-40B4-BE49-F238E27FC236}">
                <a16:creationId xmlns:a16="http://schemas.microsoft.com/office/drawing/2014/main" id="{E570E1A2-965D-6442-B1D3-82B196955842}"/>
              </a:ext>
            </a:extLst>
          </p:cNvPr>
          <p:cNvGrpSpPr/>
          <p:nvPr/>
        </p:nvGrpSpPr>
        <p:grpSpPr>
          <a:xfrm>
            <a:off x="7927817" y="4947839"/>
            <a:ext cx="3300760" cy="3300760"/>
            <a:chOff x="7927817" y="4947839"/>
            <a:chExt cx="3300760" cy="3300760"/>
          </a:xfrm>
        </p:grpSpPr>
        <p:sp>
          <p:nvSpPr>
            <p:cNvPr id="48" name="Rectángulo 47">
              <a:extLst>
                <a:ext uri="{FF2B5EF4-FFF2-40B4-BE49-F238E27FC236}">
                  <a16:creationId xmlns:a16="http://schemas.microsoft.com/office/drawing/2014/main" id="{FBE17C3F-1F2C-284A-ACEF-55344B66BF21}"/>
                </a:ext>
              </a:extLst>
            </p:cNvPr>
            <p:cNvSpPr/>
            <p:nvPr/>
          </p:nvSpPr>
          <p:spPr>
            <a:xfrm>
              <a:off x="7927817" y="4947839"/>
              <a:ext cx="3300760" cy="330076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5" name="Group 134">
              <a:extLst>
                <a:ext uri="{FF2B5EF4-FFF2-40B4-BE49-F238E27FC236}">
                  <a16:creationId xmlns:a16="http://schemas.microsoft.com/office/drawing/2014/main" id="{7EABB4AB-9FEC-C247-9978-DFF7DFB9D61F}"/>
                </a:ext>
              </a:extLst>
            </p:cNvPr>
            <p:cNvGrpSpPr/>
            <p:nvPr/>
          </p:nvGrpSpPr>
          <p:grpSpPr>
            <a:xfrm>
              <a:off x="9107666" y="6086322"/>
              <a:ext cx="915894" cy="1081730"/>
              <a:chOff x="10356648" y="2255652"/>
              <a:chExt cx="909656" cy="1074364"/>
            </a:xfrm>
            <a:solidFill>
              <a:schemeClr val="bg1"/>
            </a:solidFill>
          </p:grpSpPr>
          <p:sp>
            <p:nvSpPr>
              <p:cNvPr id="136" name="Freeform 45">
                <a:extLst>
                  <a:ext uri="{FF2B5EF4-FFF2-40B4-BE49-F238E27FC236}">
                    <a16:creationId xmlns:a16="http://schemas.microsoft.com/office/drawing/2014/main" id="{4DAA1D57-D75B-3D44-9C8D-D17F60C4749B}"/>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7" name="Freeform 136">
                <a:extLst>
                  <a:ext uri="{FF2B5EF4-FFF2-40B4-BE49-F238E27FC236}">
                    <a16:creationId xmlns:a16="http://schemas.microsoft.com/office/drawing/2014/main" id="{F8BBA684-8AA9-DD4A-9DEB-E346F80A4D8B}"/>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52" name="Group 151">
            <a:extLst>
              <a:ext uri="{FF2B5EF4-FFF2-40B4-BE49-F238E27FC236}">
                <a16:creationId xmlns:a16="http://schemas.microsoft.com/office/drawing/2014/main" id="{2246CF24-96E0-444F-BDF6-5537D5817321}"/>
              </a:ext>
            </a:extLst>
          </p:cNvPr>
          <p:cNvGrpSpPr/>
          <p:nvPr/>
        </p:nvGrpSpPr>
        <p:grpSpPr>
          <a:xfrm>
            <a:off x="2774468" y="8898573"/>
            <a:ext cx="3164942" cy="4145526"/>
            <a:chOff x="4858290" y="5932658"/>
            <a:chExt cx="3659229" cy="4145526"/>
          </a:xfrm>
        </p:grpSpPr>
        <p:sp>
          <p:nvSpPr>
            <p:cNvPr id="153" name="TextBox 152">
              <a:extLst>
                <a:ext uri="{FF2B5EF4-FFF2-40B4-BE49-F238E27FC236}">
                  <a16:creationId xmlns:a16="http://schemas.microsoft.com/office/drawing/2014/main" id="{DAD61A5E-64BF-0E49-A42B-B5317F3E2B02}"/>
                </a:ext>
              </a:extLst>
            </p:cNvPr>
            <p:cNvSpPr txBox="1"/>
            <p:nvPr/>
          </p:nvSpPr>
          <p:spPr>
            <a:xfrm>
              <a:off x="5366279" y="5932658"/>
              <a:ext cx="2643252"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One</a:t>
              </a:r>
            </a:p>
          </p:txBody>
        </p:sp>
        <p:sp>
          <p:nvSpPr>
            <p:cNvPr id="154" name="Subtitle 2">
              <a:extLst>
                <a:ext uri="{FF2B5EF4-FFF2-40B4-BE49-F238E27FC236}">
                  <a16:creationId xmlns:a16="http://schemas.microsoft.com/office/drawing/2014/main" id="{C44C1BA6-6B3F-3143-A04F-8C83FC7349E3}"/>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 name="Grupo 7">
            <a:extLst>
              <a:ext uri="{FF2B5EF4-FFF2-40B4-BE49-F238E27FC236}">
                <a16:creationId xmlns:a16="http://schemas.microsoft.com/office/drawing/2014/main" id="{90C95BB4-B9E5-1146-9F5A-3CD14D7CD1AC}"/>
              </a:ext>
            </a:extLst>
          </p:cNvPr>
          <p:cNvGrpSpPr/>
          <p:nvPr/>
        </p:nvGrpSpPr>
        <p:grpSpPr>
          <a:xfrm>
            <a:off x="18348941" y="4947839"/>
            <a:ext cx="3300760" cy="3300760"/>
            <a:chOff x="18348941" y="4947839"/>
            <a:chExt cx="3300760" cy="3300760"/>
          </a:xfrm>
        </p:grpSpPr>
        <p:sp>
          <p:nvSpPr>
            <p:cNvPr id="46" name="Rectángulo 45">
              <a:extLst>
                <a:ext uri="{FF2B5EF4-FFF2-40B4-BE49-F238E27FC236}">
                  <a16:creationId xmlns:a16="http://schemas.microsoft.com/office/drawing/2014/main" id="{405EA5AE-755A-8349-9D99-09E03043CA73}"/>
                </a:ext>
              </a:extLst>
            </p:cNvPr>
            <p:cNvSpPr/>
            <p:nvPr/>
          </p:nvSpPr>
          <p:spPr>
            <a:xfrm>
              <a:off x="18348941" y="4947839"/>
              <a:ext cx="3300760" cy="330076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0" name="Group 51">
              <a:extLst>
                <a:ext uri="{FF2B5EF4-FFF2-40B4-BE49-F238E27FC236}">
                  <a16:creationId xmlns:a16="http://schemas.microsoft.com/office/drawing/2014/main" id="{1F38FD29-4141-584C-B5A1-2321D20AB700}"/>
                </a:ext>
              </a:extLst>
            </p:cNvPr>
            <p:cNvGrpSpPr/>
            <p:nvPr/>
          </p:nvGrpSpPr>
          <p:grpSpPr>
            <a:xfrm>
              <a:off x="19403068" y="6092069"/>
              <a:ext cx="1235280" cy="940350"/>
              <a:chOff x="17083598" y="2386671"/>
              <a:chExt cx="1081851" cy="823555"/>
            </a:xfrm>
            <a:solidFill>
              <a:schemeClr val="bg1"/>
            </a:solidFill>
          </p:grpSpPr>
          <p:sp>
            <p:nvSpPr>
              <p:cNvPr id="51" name="Freeform 16">
                <a:extLst>
                  <a:ext uri="{FF2B5EF4-FFF2-40B4-BE49-F238E27FC236}">
                    <a16:creationId xmlns:a16="http://schemas.microsoft.com/office/drawing/2014/main" id="{F0349D0D-D10E-E344-A35F-0168A442B2D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7">
                <a:extLst>
                  <a:ext uri="{FF2B5EF4-FFF2-40B4-BE49-F238E27FC236}">
                    <a16:creationId xmlns:a16="http://schemas.microsoft.com/office/drawing/2014/main" id="{EE0F7603-9A62-AF40-B27B-FF824433FDD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8">
                <a:extLst>
                  <a:ext uri="{FF2B5EF4-FFF2-40B4-BE49-F238E27FC236}">
                    <a16:creationId xmlns:a16="http://schemas.microsoft.com/office/drawing/2014/main" id="{574FC06D-368E-424C-8DBB-DF45DE39A0A0}"/>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9">
                <a:extLst>
                  <a:ext uri="{FF2B5EF4-FFF2-40B4-BE49-F238E27FC236}">
                    <a16:creationId xmlns:a16="http://schemas.microsoft.com/office/drawing/2014/main" id="{55E30452-6594-484B-8E47-075AF6FEF666}"/>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0">
                <a:extLst>
                  <a:ext uri="{FF2B5EF4-FFF2-40B4-BE49-F238E27FC236}">
                    <a16:creationId xmlns:a16="http://schemas.microsoft.com/office/drawing/2014/main" id="{D77D4CE3-742B-DF45-8B48-89A0EA8DAA5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1">
                <a:extLst>
                  <a:ext uri="{FF2B5EF4-FFF2-40B4-BE49-F238E27FC236}">
                    <a16:creationId xmlns:a16="http://schemas.microsoft.com/office/drawing/2014/main" id="{E5149DAE-F8E3-4D47-BD8A-FB50FB48195B}"/>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2">
                <a:extLst>
                  <a:ext uri="{FF2B5EF4-FFF2-40B4-BE49-F238E27FC236}">
                    <a16:creationId xmlns:a16="http://schemas.microsoft.com/office/drawing/2014/main" id="{A56BA5EE-9449-6149-AA30-816CF6F5933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upo 13">
            <a:extLst>
              <a:ext uri="{FF2B5EF4-FFF2-40B4-BE49-F238E27FC236}">
                <a16:creationId xmlns:a16="http://schemas.microsoft.com/office/drawing/2014/main" id="{A832AB65-4B10-2A4E-898E-FB8A9E8F8805}"/>
              </a:ext>
            </a:extLst>
          </p:cNvPr>
          <p:cNvGrpSpPr/>
          <p:nvPr/>
        </p:nvGrpSpPr>
        <p:grpSpPr>
          <a:xfrm>
            <a:off x="2706561" y="4988446"/>
            <a:ext cx="3300760" cy="3300760"/>
            <a:chOff x="2706561" y="4988446"/>
            <a:chExt cx="3300760" cy="3300760"/>
          </a:xfrm>
        </p:grpSpPr>
        <p:sp>
          <p:nvSpPr>
            <p:cNvPr id="49" name="Rectángulo 48">
              <a:extLst>
                <a:ext uri="{FF2B5EF4-FFF2-40B4-BE49-F238E27FC236}">
                  <a16:creationId xmlns:a16="http://schemas.microsoft.com/office/drawing/2014/main" id="{34AAD5A2-1FA9-7545-916B-495F54077DA1}"/>
                </a:ext>
              </a:extLst>
            </p:cNvPr>
            <p:cNvSpPr/>
            <p:nvPr/>
          </p:nvSpPr>
          <p:spPr>
            <a:xfrm>
              <a:off x="2706561" y="4988446"/>
              <a:ext cx="3300760" cy="33007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2" name="Group 73">
              <a:extLst>
                <a:ext uri="{FF2B5EF4-FFF2-40B4-BE49-F238E27FC236}">
                  <a16:creationId xmlns:a16="http://schemas.microsoft.com/office/drawing/2014/main" id="{8C885CD9-9CC8-414E-B8AD-E45195BF667C}"/>
                </a:ext>
              </a:extLst>
            </p:cNvPr>
            <p:cNvGrpSpPr/>
            <p:nvPr/>
          </p:nvGrpSpPr>
          <p:grpSpPr>
            <a:xfrm>
              <a:off x="3741436" y="6023323"/>
              <a:ext cx="1231008" cy="1231006"/>
              <a:chOff x="5123329" y="2255652"/>
              <a:chExt cx="1078109" cy="1078108"/>
            </a:xfrm>
            <a:solidFill>
              <a:schemeClr val="bg1"/>
            </a:solidFill>
          </p:grpSpPr>
          <p:sp>
            <p:nvSpPr>
              <p:cNvPr id="73" name="Freeform 74">
                <a:extLst>
                  <a:ext uri="{FF2B5EF4-FFF2-40B4-BE49-F238E27FC236}">
                    <a16:creationId xmlns:a16="http://schemas.microsoft.com/office/drawing/2014/main" id="{0CC01CB7-ECDF-EE49-A871-59FEE1F16D9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91">
                <a:extLst>
                  <a:ext uri="{FF2B5EF4-FFF2-40B4-BE49-F238E27FC236}">
                    <a16:creationId xmlns:a16="http://schemas.microsoft.com/office/drawing/2014/main" id="{87350EDC-0D99-D049-9EB1-1EED92EA22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92">
                <a:extLst>
                  <a:ext uri="{FF2B5EF4-FFF2-40B4-BE49-F238E27FC236}">
                    <a16:creationId xmlns:a16="http://schemas.microsoft.com/office/drawing/2014/main" id="{F04478A3-51AE-8240-A7BB-D17932900F1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 name="Grupo 11">
            <a:extLst>
              <a:ext uri="{FF2B5EF4-FFF2-40B4-BE49-F238E27FC236}">
                <a16:creationId xmlns:a16="http://schemas.microsoft.com/office/drawing/2014/main" id="{CE5BADA7-6104-D94C-8866-8B7A339D4A73}"/>
              </a:ext>
            </a:extLst>
          </p:cNvPr>
          <p:cNvGrpSpPr/>
          <p:nvPr/>
        </p:nvGrpSpPr>
        <p:grpSpPr>
          <a:xfrm>
            <a:off x="13138379" y="4947839"/>
            <a:ext cx="3300760" cy="3300760"/>
            <a:chOff x="13138379" y="4947839"/>
            <a:chExt cx="3300760" cy="3300760"/>
          </a:xfrm>
        </p:grpSpPr>
        <p:sp>
          <p:nvSpPr>
            <p:cNvPr id="47" name="Rectángulo 46">
              <a:extLst>
                <a:ext uri="{FF2B5EF4-FFF2-40B4-BE49-F238E27FC236}">
                  <a16:creationId xmlns:a16="http://schemas.microsoft.com/office/drawing/2014/main" id="{92E9256E-D6B5-704C-9BB8-564B2CBC4EF5}"/>
                </a:ext>
              </a:extLst>
            </p:cNvPr>
            <p:cNvSpPr/>
            <p:nvPr/>
          </p:nvSpPr>
          <p:spPr>
            <a:xfrm>
              <a:off x="13138379" y="4947839"/>
              <a:ext cx="3300760" cy="330076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42" name="Group 141">
              <a:extLst>
                <a:ext uri="{FF2B5EF4-FFF2-40B4-BE49-F238E27FC236}">
                  <a16:creationId xmlns:a16="http://schemas.microsoft.com/office/drawing/2014/main" id="{7EE47746-1B4D-DB49-9A67-4BBE7E78D300}"/>
                </a:ext>
              </a:extLst>
            </p:cNvPr>
            <p:cNvGrpSpPr/>
            <p:nvPr/>
          </p:nvGrpSpPr>
          <p:grpSpPr>
            <a:xfrm>
              <a:off x="14184662" y="6202464"/>
              <a:ext cx="1217420" cy="791510"/>
              <a:chOff x="15384080" y="4524172"/>
              <a:chExt cx="1209128" cy="786121"/>
            </a:xfrm>
            <a:solidFill>
              <a:schemeClr val="bg1"/>
            </a:solidFill>
          </p:grpSpPr>
          <p:sp>
            <p:nvSpPr>
              <p:cNvPr id="143" name="Freeform 142">
                <a:extLst>
                  <a:ext uri="{FF2B5EF4-FFF2-40B4-BE49-F238E27FC236}">
                    <a16:creationId xmlns:a16="http://schemas.microsoft.com/office/drawing/2014/main" id="{8728B850-E895-1447-9D42-EF8ED3709E5E}"/>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3DAACCF4-5E6C-2940-A963-0700A658F2D4}"/>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144">
                <a:extLst>
                  <a:ext uri="{FF2B5EF4-FFF2-40B4-BE49-F238E27FC236}">
                    <a16:creationId xmlns:a16="http://schemas.microsoft.com/office/drawing/2014/main" id="{350C4A49-23D3-5C49-A957-EEC1D57BA4E1}"/>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3" name="Group 151">
            <a:extLst>
              <a:ext uri="{FF2B5EF4-FFF2-40B4-BE49-F238E27FC236}">
                <a16:creationId xmlns:a16="http://schemas.microsoft.com/office/drawing/2014/main" id="{8D00E18F-E4F1-3748-8FAA-3CBEEFF5FD21}"/>
              </a:ext>
            </a:extLst>
          </p:cNvPr>
          <p:cNvGrpSpPr/>
          <p:nvPr/>
        </p:nvGrpSpPr>
        <p:grpSpPr>
          <a:xfrm>
            <a:off x="7995726" y="8898573"/>
            <a:ext cx="3164942" cy="4145526"/>
            <a:chOff x="4858290" y="5932658"/>
            <a:chExt cx="3659229" cy="4145526"/>
          </a:xfrm>
        </p:grpSpPr>
        <p:sp>
          <p:nvSpPr>
            <p:cNvPr id="84" name="TextBox 152">
              <a:extLst>
                <a:ext uri="{FF2B5EF4-FFF2-40B4-BE49-F238E27FC236}">
                  <a16:creationId xmlns:a16="http://schemas.microsoft.com/office/drawing/2014/main" id="{6F4DE0D2-BA3E-3146-8C71-EC59B44A864E}"/>
                </a:ext>
              </a:extLst>
            </p:cNvPr>
            <p:cNvSpPr txBox="1"/>
            <p:nvPr/>
          </p:nvSpPr>
          <p:spPr>
            <a:xfrm>
              <a:off x="5344039" y="5932658"/>
              <a:ext cx="268773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Two</a:t>
              </a:r>
            </a:p>
          </p:txBody>
        </p:sp>
        <p:sp>
          <p:nvSpPr>
            <p:cNvPr id="85" name="Subtitle 2">
              <a:extLst>
                <a:ext uri="{FF2B5EF4-FFF2-40B4-BE49-F238E27FC236}">
                  <a16:creationId xmlns:a16="http://schemas.microsoft.com/office/drawing/2014/main" id="{1F4DE274-7976-884C-A337-50CECC846EBE}"/>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6" name="Group 151">
            <a:extLst>
              <a:ext uri="{FF2B5EF4-FFF2-40B4-BE49-F238E27FC236}">
                <a16:creationId xmlns:a16="http://schemas.microsoft.com/office/drawing/2014/main" id="{86E92080-755B-A041-BB6C-F4F25D8D705E}"/>
              </a:ext>
            </a:extLst>
          </p:cNvPr>
          <p:cNvGrpSpPr/>
          <p:nvPr/>
        </p:nvGrpSpPr>
        <p:grpSpPr>
          <a:xfrm>
            <a:off x="13206288" y="8909536"/>
            <a:ext cx="3164942" cy="4145526"/>
            <a:chOff x="4858290" y="5932658"/>
            <a:chExt cx="3659229" cy="4145526"/>
          </a:xfrm>
        </p:grpSpPr>
        <p:sp>
          <p:nvSpPr>
            <p:cNvPr id="87" name="TextBox 152">
              <a:extLst>
                <a:ext uri="{FF2B5EF4-FFF2-40B4-BE49-F238E27FC236}">
                  <a16:creationId xmlns:a16="http://schemas.microsoft.com/office/drawing/2014/main" id="{B108CDAA-857B-224E-B9A5-CE394AD405C1}"/>
                </a:ext>
              </a:extLst>
            </p:cNvPr>
            <p:cNvSpPr txBox="1"/>
            <p:nvPr/>
          </p:nvSpPr>
          <p:spPr>
            <a:xfrm>
              <a:off x="5149437" y="5932658"/>
              <a:ext cx="3076937"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Three</a:t>
              </a:r>
            </a:p>
          </p:txBody>
        </p:sp>
        <p:sp>
          <p:nvSpPr>
            <p:cNvPr id="88" name="Subtitle 2">
              <a:extLst>
                <a:ext uri="{FF2B5EF4-FFF2-40B4-BE49-F238E27FC236}">
                  <a16:creationId xmlns:a16="http://schemas.microsoft.com/office/drawing/2014/main" id="{5E6BB3FD-D9AE-FE4B-A0E1-31B719F4C3B4}"/>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9" name="Group 151">
            <a:extLst>
              <a:ext uri="{FF2B5EF4-FFF2-40B4-BE49-F238E27FC236}">
                <a16:creationId xmlns:a16="http://schemas.microsoft.com/office/drawing/2014/main" id="{C6DEA97E-A4EA-5848-A86A-2887CEE52709}"/>
              </a:ext>
            </a:extLst>
          </p:cNvPr>
          <p:cNvGrpSpPr/>
          <p:nvPr/>
        </p:nvGrpSpPr>
        <p:grpSpPr>
          <a:xfrm>
            <a:off x="18440373" y="8888925"/>
            <a:ext cx="3164942" cy="4145526"/>
            <a:chOff x="4858290" y="5932658"/>
            <a:chExt cx="3659229" cy="4145526"/>
          </a:xfrm>
        </p:grpSpPr>
        <p:sp>
          <p:nvSpPr>
            <p:cNvPr id="91" name="TextBox 152">
              <a:extLst>
                <a:ext uri="{FF2B5EF4-FFF2-40B4-BE49-F238E27FC236}">
                  <a16:creationId xmlns:a16="http://schemas.microsoft.com/office/drawing/2014/main" id="{CC258E60-5E75-4344-9576-DE6B00E98A85}"/>
                </a:ext>
              </a:extLst>
            </p:cNvPr>
            <p:cNvSpPr txBox="1"/>
            <p:nvPr/>
          </p:nvSpPr>
          <p:spPr>
            <a:xfrm>
              <a:off x="5305121" y="5932658"/>
              <a:ext cx="276557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Four</a:t>
              </a:r>
            </a:p>
          </p:txBody>
        </p:sp>
        <p:sp>
          <p:nvSpPr>
            <p:cNvPr id="92" name="Subtitle 2">
              <a:extLst>
                <a:ext uri="{FF2B5EF4-FFF2-40B4-BE49-F238E27FC236}">
                  <a16:creationId xmlns:a16="http://schemas.microsoft.com/office/drawing/2014/main" id="{53A28BC8-663A-D648-8410-62713EF68DBA}"/>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Tree>
    <p:extLst>
      <p:ext uri="{BB962C8B-B14F-4D97-AF65-F5344CB8AC3E}">
        <p14:creationId xmlns:p14="http://schemas.microsoft.com/office/powerpoint/2010/main" val="1933834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14">
            <a:extLst>
              <a:ext uri="{FF2B5EF4-FFF2-40B4-BE49-F238E27FC236}">
                <a16:creationId xmlns:a16="http://schemas.microsoft.com/office/drawing/2014/main" id="{3E6E64E2-80AF-C344-AFAB-BB62788A68C0}"/>
              </a:ext>
            </a:extLst>
          </p:cNvPr>
          <p:cNvSpPr/>
          <p:nvPr/>
        </p:nvSpPr>
        <p:spPr>
          <a:xfrm rot="10800000" flipV="1">
            <a:off x="-5" y="0"/>
            <a:ext cx="12188829" cy="13701474"/>
          </a:xfrm>
          <a:prstGeom prst="rect">
            <a:avLst/>
          </a:prstGeom>
          <a:gradFill>
            <a:gsLst>
              <a:gs pos="100000">
                <a:schemeClr val="accent4"/>
              </a:gs>
              <a:gs pos="0">
                <a:schemeClr val="tx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E32912-536F-A146-8B92-1D124FAEB4C8}"/>
              </a:ext>
            </a:extLst>
          </p:cNvPr>
          <p:cNvGrpSpPr/>
          <p:nvPr/>
        </p:nvGrpSpPr>
        <p:grpSpPr>
          <a:xfrm>
            <a:off x="565707" y="7655834"/>
            <a:ext cx="10428535" cy="4687812"/>
            <a:chOff x="-273922" y="2288633"/>
            <a:chExt cx="10428535" cy="4687812"/>
          </a:xfrm>
        </p:grpSpPr>
        <p:sp>
          <p:nvSpPr>
            <p:cNvPr id="12" name="TextBox 11">
              <a:extLst>
                <a:ext uri="{FF2B5EF4-FFF2-40B4-BE49-F238E27FC236}">
                  <a16:creationId xmlns:a16="http://schemas.microsoft.com/office/drawing/2014/main" id="{C5908923-8DEE-4B40-98D9-7664BA53ECA2}"/>
                </a:ext>
              </a:extLst>
            </p:cNvPr>
            <p:cNvSpPr txBox="1"/>
            <p:nvPr/>
          </p:nvSpPr>
          <p:spPr>
            <a:xfrm>
              <a:off x="-149671" y="2288633"/>
              <a:ext cx="10304284"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Statics &amp; Reports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0428535"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
        <p:nvSpPr>
          <p:cNvPr id="14" name="TextBox 19">
            <a:extLst>
              <a:ext uri="{FF2B5EF4-FFF2-40B4-BE49-F238E27FC236}">
                <a16:creationId xmlns:a16="http://schemas.microsoft.com/office/drawing/2014/main" id="{291092D1-504D-8143-82E4-E61425027078}"/>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02114187-D1A5-1446-887E-6E3DDE488CC0}"/>
              </a:ext>
            </a:extLst>
          </p:cNvPr>
          <p:cNvSpPr/>
          <p:nvPr/>
        </p:nvSpPr>
        <p:spPr>
          <a:xfrm>
            <a:off x="636985" y="690528"/>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spTree>
    <p:extLst>
      <p:ext uri="{BB962C8B-B14F-4D97-AF65-F5344CB8AC3E}">
        <p14:creationId xmlns:p14="http://schemas.microsoft.com/office/powerpoint/2010/main" val="3124041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Sales Reports Three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68" name="Group 67">
            <a:extLst>
              <a:ext uri="{FF2B5EF4-FFF2-40B4-BE49-F238E27FC236}">
                <a16:creationId xmlns:a16="http://schemas.microsoft.com/office/drawing/2014/main" id="{2110833D-6434-4749-99A3-1EF1B77BECBB}"/>
              </a:ext>
            </a:extLst>
          </p:cNvPr>
          <p:cNvGrpSpPr/>
          <p:nvPr/>
        </p:nvGrpSpPr>
        <p:grpSpPr>
          <a:xfrm>
            <a:off x="1078241" y="3480805"/>
            <a:ext cx="8034228" cy="1941802"/>
            <a:chOff x="2955094" y="7995773"/>
            <a:chExt cx="7832508" cy="1941802"/>
          </a:xfrm>
        </p:grpSpPr>
        <p:sp>
          <p:nvSpPr>
            <p:cNvPr id="69" name="TextBox 68">
              <a:extLst>
                <a:ext uri="{FF2B5EF4-FFF2-40B4-BE49-F238E27FC236}">
                  <a16:creationId xmlns:a16="http://schemas.microsoft.com/office/drawing/2014/main" id="{E8A3609B-7371-9743-8A5E-07A0E12D8DE1}"/>
                </a:ext>
              </a:extLst>
            </p:cNvPr>
            <p:cNvSpPr txBox="1"/>
            <p:nvPr/>
          </p:nvSpPr>
          <p:spPr>
            <a:xfrm>
              <a:off x="3092304" y="7995773"/>
              <a:ext cx="2286203" cy="646331"/>
            </a:xfrm>
            <a:prstGeom prst="rect">
              <a:avLst/>
            </a:prstGeom>
            <a:noFill/>
          </p:spPr>
          <p:txBody>
            <a:bodyPr wrap="none" rtlCol="0">
              <a:spAutoFit/>
            </a:bodyPr>
            <a:lstStyle/>
            <a:p>
              <a:r>
                <a:rPr lang="en-US" b="1" dirty="0">
                  <a:solidFill>
                    <a:schemeClr val="tx2"/>
                  </a:solidFill>
                  <a:latin typeface="Montserrat Semi" pitchFamily="2" charset="77"/>
                  <a:ea typeface="Roboto Medium" panose="02000000000000000000" pitchFamily="2" charset="0"/>
                  <a:cs typeface="Poppins Medium" pitchFamily="2" charset="77"/>
                </a:rPr>
                <a:t>Title One</a:t>
              </a:r>
            </a:p>
          </p:txBody>
        </p:sp>
        <p:sp>
          <p:nvSpPr>
            <p:cNvPr id="70" name="Subtitle 2">
              <a:extLst>
                <a:ext uri="{FF2B5EF4-FFF2-40B4-BE49-F238E27FC236}">
                  <a16:creationId xmlns:a16="http://schemas.microsoft.com/office/drawing/2014/main" id="{BE1CBC82-27E6-344F-BEDB-44EE762231BB}"/>
                </a:ext>
              </a:extLst>
            </p:cNvPr>
            <p:cNvSpPr txBox="1">
              <a:spLocks/>
            </p:cNvSpPr>
            <p:nvPr/>
          </p:nvSpPr>
          <p:spPr>
            <a:xfrm>
              <a:off x="2955094" y="8645286"/>
              <a:ext cx="7832508" cy="12922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latin typeface="Poppins ExtraLight" pitchFamily="2" charset="77"/>
                <a:ea typeface="Roboto Light" panose="02000000000000000000" pitchFamily="2" charset="0"/>
                <a:cs typeface="Poppins ExtraLight" pitchFamily="2" charset="77"/>
              </a:endParaRPr>
            </a:p>
          </p:txBody>
        </p:sp>
      </p:grpSp>
      <p:grpSp>
        <p:nvGrpSpPr>
          <p:cNvPr id="97" name="Group 67">
            <a:extLst>
              <a:ext uri="{FF2B5EF4-FFF2-40B4-BE49-F238E27FC236}">
                <a16:creationId xmlns:a16="http://schemas.microsoft.com/office/drawing/2014/main" id="{9A27FF76-850D-7A46-8B74-5C812404F6C0}"/>
              </a:ext>
            </a:extLst>
          </p:cNvPr>
          <p:cNvGrpSpPr/>
          <p:nvPr/>
        </p:nvGrpSpPr>
        <p:grpSpPr>
          <a:xfrm>
            <a:off x="1036678" y="6805896"/>
            <a:ext cx="8034228" cy="1941802"/>
            <a:chOff x="2955094" y="7995773"/>
            <a:chExt cx="7832508" cy="1941802"/>
          </a:xfrm>
        </p:grpSpPr>
        <p:sp>
          <p:nvSpPr>
            <p:cNvPr id="98" name="TextBox 68">
              <a:extLst>
                <a:ext uri="{FF2B5EF4-FFF2-40B4-BE49-F238E27FC236}">
                  <a16:creationId xmlns:a16="http://schemas.microsoft.com/office/drawing/2014/main" id="{B86DDBD1-1F6A-5247-AB4E-8C38195CE05B}"/>
                </a:ext>
              </a:extLst>
            </p:cNvPr>
            <p:cNvSpPr txBox="1"/>
            <p:nvPr/>
          </p:nvSpPr>
          <p:spPr>
            <a:xfrm>
              <a:off x="3092304" y="7995773"/>
              <a:ext cx="2324675" cy="646331"/>
            </a:xfrm>
            <a:prstGeom prst="rect">
              <a:avLst/>
            </a:prstGeom>
            <a:noFill/>
          </p:spPr>
          <p:txBody>
            <a:bodyPr wrap="none" rtlCol="0">
              <a:spAutoFit/>
            </a:bodyPr>
            <a:lstStyle/>
            <a:p>
              <a:r>
                <a:rPr lang="en-US" b="1" dirty="0">
                  <a:solidFill>
                    <a:schemeClr val="tx2"/>
                  </a:solidFill>
                  <a:latin typeface="Montserrat Semi" pitchFamily="2" charset="77"/>
                  <a:ea typeface="Roboto Medium" panose="02000000000000000000" pitchFamily="2" charset="0"/>
                  <a:cs typeface="Poppins Medium" pitchFamily="2" charset="77"/>
                </a:rPr>
                <a:t>Title Two</a:t>
              </a:r>
            </a:p>
          </p:txBody>
        </p:sp>
        <p:sp>
          <p:nvSpPr>
            <p:cNvPr id="99" name="Subtitle 2">
              <a:extLst>
                <a:ext uri="{FF2B5EF4-FFF2-40B4-BE49-F238E27FC236}">
                  <a16:creationId xmlns:a16="http://schemas.microsoft.com/office/drawing/2014/main" id="{5339EC7A-6CD0-664E-9A40-A979947EAEF7}"/>
                </a:ext>
              </a:extLst>
            </p:cNvPr>
            <p:cNvSpPr txBox="1">
              <a:spLocks/>
            </p:cNvSpPr>
            <p:nvPr/>
          </p:nvSpPr>
          <p:spPr>
            <a:xfrm>
              <a:off x="2955094" y="8645286"/>
              <a:ext cx="7832508" cy="12922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latin typeface="Poppins ExtraLight" pitchFamily="2" charset="77"/>
                <a:ea typeface="Roboto Light" panose="02000000000000000000" pitchFamily="2" charset="0"/>
                <a:cs typeface="Poppins ExtraLight" pitchFamily="2" charset="77"/>
              </a:endParaRPr>
            </a:p>
          </p:txBody>
        </p:sp>
      </p:grpSp>
      <p:grpSp>
        <p:nvGrpSpPr>
          <p:cNvPr id="100" name="Group 67">
            <a:extLst>
              <a:ext uri="{FF2B5EF4-FFF2-40B4-BE49-F238E27FC236}">
                <a16:creationId xmlns:a16="http://schemas.microsoft.com/office/drawing/2014/main" id="{1FE3E126-4187-AC4A-86DF-C25D59EFB8CC}"/>
              </a:ext>
            </a:extLst>
          </p:cNvPr>
          <p:cNvGrpSpPr/>
          <p:nvPr/>
        </p:nvGrpSpPr>
        <p:grpSpPr>
          <a:xfrm>
            <a:off x="1036678" y="10297241"/>
            <a:ext cx="8034228" cy="1941802"/>
            <a:chOff x="2955094" y="7995773"/>
            <a:chExt cx="7832508" cy="1941802"/>
          </a:xfrm>
        </p:grpSpPr>
        <p:sp>
          <p:nvSpPr>
            <p:cNvPr id="101" name="TextBox 68">
              <a:extLst>
                <a:ext uri="{FF2B5EF4-FFF2-40B4-BE49-F238E27FC236}">
                  <a16:creationId xmlns:a16="http://schemas.microsoft.com/office/drawing/2014/main" id="{9A4E7AF9-1B23-6B4B-94C5-6B83530AABF8}"/>
                </a:ext>
              </a:extLst>
            </p:cNvPr>
            <p:cNvSpPr txBox="1"/>
            <p:nvPr/>
          </p:nvSpPr>
          <p:spPr>
            <a:xfrm>
              <a:off x="3092304" y="7995773"/>
              <a:ext cx="2661306" cy="646331"/>
            </a:xfrm>
            <a:prstGeom prst="rect">
              <a:avLst/>
            </a:prstGeom>
            <a:noFill/>
          </p:spPr>
          <p:txBody>
            <a:bodyPr wrap="none" rtlCol="0">
              <a:spAutoFit/>
            </a:bodyPr>
            <a:lstStyle/>
            <a:p>
              <a:r>
                <a:rPr lang="en-US" b="1" dirty="0">
                  <a:solidFill>
                    <a:schemeClr val="tx2"/>
                  </a:solidFill>
                  <a:latin typeface="Montserrat Semi" pitchFamily="2" charset="77"/>
                  <a:ea typeface="Roboto Medium" panose="02000000000000000000" pitchFamily="2" charset="0"/>
                  <a:cs typeface="Poppins Medium" pitchFamily="2" charset="77"/>
                </a:rPr>
                <a:t>Title Three</a:t>
              </a:r>
            </a:p>
          </p:txBody>
        </p:sp>
        <p:sp>
          <p:nvSpPr>
            <p:cNvPr id="102" name="Subtitle 2">
              <a:extLst>
                <a:ext uri="{FF2B5EF4-FFF2-40B4-BE49-F238E27FC236}">
                  <a16:creationId xmlns:a16="http://schemas.microsoft.com/office/drawing/2014/main" id="{96C0EDE1-3D57-C946-AB90-E6B22D176F8A}"/>
                </a:ext>
              </a:extLst>
            </p:cNvPr>
            <p:cNvSpPr txBox="1">
              <a:spLocks/>
            </p:cNvSpPr>
            <p:nvPr/>
          </p:nvSpPr>
          <p:spPr>
            <a:xfrm>
              <a:off x="2955094" y="8645286"/>
              <a:ext cx="7832508" cy="12922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latin typeface="Poppins ExtraLight" pitchFamily="2" charset="77"/>
                <a:ea typeface="Roboto Light" panose="02000000000000000000" pitchFamily="2" charset="0"/>
                <a:cs typeface="Poppins ExtraLight" pitchFamily="2" charset="77"/>
              </a:endParaRPr>
            </a:p>
          </p:txBody>
        </p:sp>
      </p:grpSp>
      <p:sp>
        <p:nvSpPr>
          <p:cNvPr id="6" name="Rectángulo 5">
            <a:extLst>
              <a:ext uri="{FF2B5EF4-FFF2-40B4-BE49-F238E27FC236}">
                <a16:creationId xmlns:a16="http://schemas.microsoft.com/office/drawing/2014/main" id="{C528BFD5-D607-D04A-B1CF-2AFC00171737}"/>
              </a:ext>
            </a:extLst>
          </p:cNvPr>
          <p:cNvSpPr/>
          <p:nvPr/>
        </p:nvSpPr>
        <p:spPr>
          <a:xfrm>
            <a:off x="1" y="10323976"/>
            <a:ext cx="1078240" cy="19418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2589EB7D-D084-8849-BE62-6624C7E75C4A}"/>
              </a:ext>
            </a:extLst>
          </p:cNvPr>
          <p:cNvSpPr/>
          <p:nvPr/>
        </p:nvSpPr>
        <p:spPr>
          <a:xfrm>
            <a:off x="1" y="6863161"/>
            <a:ext cx="1078240" cy="1941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AAA7E5DF-2DC6-CF48-82FA-116C0B447E0E}"/>
              </a:ext>
            </a:extLst>
          </p:cNvPr>
          <p:cNvSpPr/>
          <p:nvPr/>
        </p:nvSpPr>
        <p:spPr>
          <a:xfrm>
            <a:off x="1" y="3611961"/>
            <a:ext cx="1078240" cy="194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4" name="Grupo 13">
            <a:extLst>
              <a:ext uri="{FF2B5EF4-FFF2-40B4-BE49-F238E27FC236}">
                <a16:creationId xmlns:a16="http://schemas.microsoft.com/office/drawing/2014/main" id="{3DE68111-2051-7F48-9F7F-11E842DC3C47}"/>
              </a:ext>
            </a:extLst>
          </p:cNvPr>
          <p:cNvGrpSpPr/>
          <p:nvPr/>
        </p:nvGrpSpPr>
        <p:grpSpPr>
          <a:xfrm>
            <a:off x="9302328" y="6356061"/>
            <a:ext cx="4429051" cy="6479781"/>
            <a:chOff x="9302328" y="6356061"/>
            <a:chExt cx="4429051" cy="6479781"/>
          </a:xfrm>
        </p:grpSpPr>
        <p:sp>
          <p:nvSpPr>
            <p:cNvPr id="4" name="Cubo 3">
              <a:extLst>
                <a:ext uri="{FF2B5EF4-FFF2-40B4-BE49-F238E27FC236}">
                  <a16:creationId xmlns:a16="http://schemas.microsoft.com/office/drawing/2014/main" id="{4AEB0E39-9E35-1340-A020-9709E4E15B4A}"/>
                </a:ext>
              </a:extLst>
            </p:cNvPr>
            <p:cNvSpPr/>
            <p:nvPr/>
          </p:nvSpPr>
          <p:spPr>
            <a:xfrm>
              <a:off x="9302328" y="6356061"/>
              <a:ext cx="4429051" cy="6479781"/>
            </a:xfrm>
            <a:prstGeom prst="cube">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a:extLst>
                <a:ext uri="{FF2B5EF4-FFF2-40B4-BE49-F238E27FC236}">
                  <a16:creationId xmlns:a16="http://schemas.microsoft.com/office/drawing/2014/main" id="{BFFA22DE-4C68-444A-89A4-B65F62E2C09F}"/>
                </a:ext>
              </a:extLst>
            </p:cNvPr>
            <p:cNvSpPr txBox="1"/>
            <p:nvPr/>
          </p:nvSpPr>
          <p:spPr>
            <a:xfrm>
              <a:off x="11485680" y="6973541"/>
              <a:ext cx="1261884" cy="646331"/>
            </a:xfrm>
            <a:prstGeom prst="rect">
              <a:avLst/>
            </a:prstGeom>
            <a:noFill/>
          </p:spPr>
          <p:txBody>
            <a:bodyPr wrap="none" rtlCol="0">
              <a:spAutoFit/>
            </a:bodyPr>
            <a:lstStyle/>
            <a:p>
              <a:r>
                <a:rPr lang="es-MX" b="1" dirty="0">
                  <a:solidFill>
                    <a:schemeClr val="bg1"/>
                  </a:solidFill>
                  <a:effectLst>
                    <a:outerShdw blurRad="292100" dist="200025" dir="15000000" sy="30000" kx="-1800000" algn="bl" rotWithShape="0">
                      <a:prstClr val="black">
                        <a:alpha val="29000"/>
                      </a:prstClr>
                    </a:outerShdw>
                  </a:effectLst>
                  <a:latin typeface="Montserrat Semi" pitchFamily="2" charset="77"/>
                </a:rPr>
                <a:t>60%</a:t>
              </a:r>
            </a:p>
          </p:txBody>
        </p:sp>
      </p:grpSp>
      <p:grpSp>
        <p:nvGrpSpPr>
          <p:cNvPr id="15" name="Grupo 14">
            <a:extLst>
              <a:ext uri="{FF2B5EF4-FFF2-40B4-BE49-F238E27FC236}">
                <a16:creationId xmlns:a16="http://schemas.microsoft.com/office/drawing/2014/main" id="{CE71EB35-BAF2-524A-B228-298F85B5B814}"/>
              </a:ext>
            </a:extLst>
          </p:cNvPr>
          <p:cNvGrpSpPr/>
          <p:nvPr/>
        </p:nvGrpSpPr>
        <p:grpSpPr>
          <a:xfrm>
            <a:off x="13913470" y="8369374"/>
            <a:ext cx="4429051" cy="4429051"/>
            <a:chOff x="13913470" y="8369374"/>
            <a:chExt cx="4429051" cy="4429051"/>
          </a:xfrm>
        </p:grpSpPr>
        <p:sp>
          <p:nvSpPr>
            <p:cNvPr id="96" name="Cubo 95">
              <a:extLst>
                <a:ext uri="{FF2B5EF4-FFF2-40B4-BE49-F238E27FC236}">
                  <a16:creationId xmlns:a16="http://schemas.microsoft.com/office/drawing/2014/main" id="{45E9515B-F90F-FC44-BD31-D56F50AD62F1}"/>
                </a:ext>
              </a:extLst>
            </p:cNvPr>
            <p:cNvSpPr/>
            <p:nvPr/>
          </p:nvSpPr>
          <p:spPr>
            <a:xfrm>
              <a:off x="13913470" y="8369374"/>
              <a:ext cx="4429051" cy="4429051"/>
            </a:xfrm>
            <a:prstGeom prst="cube">
              <a:avLst/>
            </a:prstGeom>
            <a:gradFill>
              <a:gsLst>
                <a:gs pos="100000">
                  <a:schemeClr val="accent3"/>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CuadroTexto 110">
              <a:extLst>
                <a:ext uri="{FF2B5EF4-FFF2-40B4-BE49-F238E27FC236}">
                  <a16:creationId xmlns:a16="http://schemas.microsoft.com/office/drawing/2014/main" id="{C20C9F23-C46C-A441-830D-B302D01CBB15}"/>
                </a:ext>
              </a:extLst>
            </p:cNvPr>
            <p:cNvSpPr txBox="1"/>
            <p:nvPr/>
          </p:nvSpPr>
          <p:spPr>
            <a:xfrm>
              <a:off x="16127995" y="8949620"/>
              <a:ext cx="1258678" cy="646331"/>
            </a:xfrm>
            <a:prstGeom prst="rect">
              <a:avLst/>
            </a:prstGeom>
            <a:noFill/>
          </p:spPr>
          <p:txBody>
            <a:bodyPr wrap="none" rtlCol="0">
              <a:spAutoFit/>
            </a:bodyPr>
            <a:lstStyle/>
            <a:p>
              <a:r>
                <a:rPr lang="es-MX" b="1" dirty="0">
                  <a:solidFill>
                    <a:schemeClr val="bg1"/>
                  </a:solidFill>
                  <a:effectLst>
                    <a:outerShdw blurRad="292100" dist="200025" dir="15000000" sy="30000" kx="-1800000" algn="bl" rotWithShape="0">
                      <a:prstClr val="black">
                        <a:alpha val="29000"/>
                      </a:prstClr>
                    </a:outerShdw>
                  </a:effectLst>
                  <a:latin typeface="Montserrat Semi" pitchFamily="2" charset="77"/>
                </a:rPr>
                <a:t>40%</a:t>
              </a:r>
            </a:p>
          </p:txBody>
        </p:sp>
      </p:grpSp>
      <p:grpSp>
        <p:nvGrpSpPr>
          <p:cNvPr id="16" name="Grupo 15">
            <a:extLst>
              <a:ext uri="{FF2B5EF4-FFF2-40B4-BE49-F238E27FC236}">
                <a16:creationId xmlns:a16="http://schemas.microsoft.com/office/drawing/2014/main" id="{9B6F62F6-6E26-F142-826A-36631D968E8F}"/>
              </a:ext>
            </a:extLst>
          </p:cNvPr>
          <p:cNvGrpSpPr/>
          <p:nvPr/>
        </p:nvGrpSpPr>
        <p:grpSpPr>
          <a:xfrm>
            <a:off x="18524612" y="4578425"/>
            <a:ext cx="4429051" cy="8257417"/>
            <a:chOff x="18524612" y="4578425"/>
            <a:chExt cx="4429051" cy="8257417"/>
          </a:xfrm>
        </p:grpSpPr>
        <p:sp>
          <p:nvSpPr>
            <p:cNvPr id="95" name="Cubo 94">
              <a:extLst>
                <a:ext uri="{FF2B5EF4-FFF2-40B4-BE49-F238E27FC236}">
                  <a16:creationId xmlns:a16="http://schemas.microsoft.com/office/drawing/2014/main" id="{1FDE77F5-39EC-1942-91DA-BA1F1F1D85C1}"/>
                </a:ext>
              </a:extLst>
            </p:cNvPr>
            <p:cNvSpPr/>
            <p:nvPr/>
          </p:nvSpPr>
          <p:spPr>
            <a:xfrm>
              <a:off x="18524612" y="4578425"/>
              <a:ext cx="4429051" cy="8257417"/>
            </a:xfrm>
            <a:prstGeom prst="cube">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CuadroTexto 111">
              <a:extLst>
                <a:ext uri="{FF2B5EF4-FFF2-40B4-BE49-F238E27FC236}">
                  <a16:creationId xmlns:a16="http://schemas.microsoft.com/office/drawing/2014/main" id="{E07D81DD-E854-B247-BF10-6C60D4DA4A0B}"/>
                </a:ext>
              </a:extLst>
            </p:cNvPr>
            <p:cNvSpPr txBox="1"/>
            <p:nvPr/>
          </p:nvSpPr>
          <p:spPr>
            <a:xfrm>
              <a:off x="20614445" y="5220206"/>
              <a:ext cx="1261884" cy="646331"/>
            </a:xfrm>
            <a:prstGeom prst="rect">
              <a:avLst/>
            </a:prstGeom>
            <a:noFill/>
          </p:spPr>
          <p:txBody>
            <a:bodyPr wrap="none" rtlCol="0">
              <a:spAutoFit/>
            </a:bodyPr>
            <a:lstStyle/>
            <a:p>
              <a:r>
                <a:rPr lang="es-MX" b="1" dirty="0">
                  <a:solidFill>
                    <a:schemeClr val="bg1"/>
                  </a:solidFill>
                  <a:effectLst>
                    <a:outerShdw blurRad="292100" dist="200025" dir="15000000" sy="30000" kx="-1800000" algn="bl" rotWithShape="0">
                      <a:prstClr val="black">
                        <a:alpha val="29000"/>
                      </a:prstClr>
                    </a:outerShdw>
                  </a:effectLst>
                  <a:latin typeface="Montserrat Semi" pitchFamily="2" charset="77"/>
                </a:rPr>
                <a:t>90%</a:t>
              </a:r>
            </a:p>
          </p:txBody>
        </p:sp>
      </p:grpSp>
    </p:spTree>
    <p:extLst>
      <p:ext uri="{BB962C8B-B14F-4D97-AF65-F5344CB8AC3E}">
        <p14:creationId xmlns:p14="http://schemas.microsoft.com/office/powerpoint/2010/main" val="1727584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90911D6-CF06-6446-9897-1F01844BD027}"/>
              </a:ext>
            </a:extLst>
          </p:cNvPr>
          <p:cNvSpPr/>
          <p:nvPr/>
        </p:nvSpPr>
        <p:spPr>
          <a:xfrm>
            <a:off x="0" y="0"/>
            <a:ext cx="24377650" cy="1371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dirty="0"/>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ExtraLight" pitchFamily="2" charset="77"/>
                </a:rPr>
                <a:t>Sales Reports Two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grpSp>
        <p:nvGrpSpPr>
          <p:cNvPr id="7" name="Group 6">
            <a:extLst>
              <a:ext uri="{FF2B5EF4-FFF2-40B4-BE49-F238E27FC236}">
                <a16:creationId xmlns:a16="http://schemas.microsoft.com/office/drawing/2014/main" id="{24DEE54C-F3EF-6448-9404-04DFE3106A59}"/>
              </a:ext>
            </a:extLst>
          </p:cNvPr>
          <p:cNvGrpSpPr/>
          <p:nvPr/>
        </p:nvGrpSpPr>
        <p:grpSpPr>
          <a:xfrm>
            <a:off x="4172553" y="4414127"/>
            <a:ext cx="16032543" cy="8474110"/>
            <a:chOff x="5186406" y="4414127"/>
            <a:chExt cx="16032543" cy="8474110"/>
          </a:xfrm>
        </p:grpSpPr>
        <p:sp>
          <p:nvSpPr>
            <p:cNvPr id="33" name="Oval 32">
              <a:extLst>
                <a:ext uri="{FF2B5EF4-FFF2-40B4-BE49-F238E27FC236}">
                  <a16:creationId xmlns:a16="http://schemas.microsoft.com/office/drawing/2014/main" id="{F4E8C216-BCC2-634C-964F-3259E3D1915F}"/>
                </a:ext>
              </a:extLst>
            </p:cNvPr>
            <p:cNvSpPr/>
            <p:nvPr/>
          </p:nvSpPr>
          <p:spPr>
            <a:xfrm>
              <a:off x="5919635" y="4419625"/>
              <a:ext cx="5247060" cy="5247058"/>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34" name="원형 4">
              <a:extLst>
                <a:ext uri="{FF2B5EF4-FFF2-40B4-BE49-F238E27FC236}">
                  <a16:creationId xmlns:a16="http://schemas.microsoft.com/office/drawing/2014/main" id="{BCD74489-4592-554A-A1BA-1871E282336F}"/>
                </a:ext>
              </a:extLst>
            </p:cNvPr>
            <p:cNvSpPr>
              <a:spLocks/>
            </p:cNvSpPr>
            <p:nvPr/>
          </p:nvSpPr>
          <p:spPr>
            <a:xfrm>
              <a:off x="5953988" y="4414127"/>
              <a:ext cx="5212707" cy="5214051"/>
            </a:xfrm>
            <a:prstGeom prst="pie">
              <a:avLst>
                <a:gd name="adj1" fmla="val 16219411"/>
                <a:gd name="adj2" fmla="val 7241074"/>
              </a:avLst>
            </a:prstGeom>
            <a:gradFill>
              <a:gsLst>
                <a:gs pos="100000">
                  <a:schemeClr val="accent4"/>
                </a:gs>
                <a:gs pos="0">
                  <a:schemeClr val="accent3"/>
                </a:gs>
              </a:gsLst>
              <a:lin ang="3600000" scaled="0"/>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Lato" panose="020F0502020204030203" pitchFamily="34" charset="0"/>
                <a:cs typeface="Lato" panose="020F0502020204030203" pitchFamily="34" charset="0"/>
              </a:endParaRPr>
            </a:p>
          </p:txBody>
        </p:sp>
        <p:sp>
          <p:nvSpPr>
            <p:cNvPr id="35" name="Oval 34">
              <a:extLst>
                <a:ext uri="{FF2B5EF4-FFF2-40B4-BE49-F238E27FC236}">
                  <a16:creationId xmlns:a16="http://schemas.microsoft.com/office/drawing/2014/main" id="{C4D79A2C-A590-BC49-AC59-5E2EF3E8494D}"/>
                </a:ext>
              </a:extLst>
            </p:cNvPr>
            <p:cNvSpPr/>
            <p:nvPr/>
          </p:nvSpPr>
          <p:spPr>
            <a:xfrm>
              <a:off x="6220120" y="4702935"/>
              <a:ext cx="4680442" cy="4680440"/>
            </a:xfrm>
            <a:prstGeom prst="ellipse">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443817B1-F10F-8047-980D-7F4845F88F76}"/>
                </a:ext>
              </a:extLst>
            </p:cNvPr>
            <p:cNvSpPr txBox="1"/>
            <p:nvPr/>
          </p:nvSpPr>
          <p:spPr>
            <a:xfrm>
              <a:off x="7834931" y="6675108"/>
              <a:ext cx="1382109" cy="830997"/>
            </a:xfrm>
            <a:prstGeom prst="rect">
              <a:avLst/>
            </a:prstGeom>
            <a:noFill/>
          </p:spPr>
          <p:txBody>
            <a:bodyPr wrap="none" rtlCol="0">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60%</a:t>
              </a:r>
              <a:endParaRPr lang="en-US" sz="7200" dirty="0">
                <a:solidFill>
                  <a:schemeClr val="bg1"/>
                </a:solidFill>
                <a:latin typeface="Poppins Medium" pitchFamily="2" charset="77"/>
                <a:ea typeface="Lato" panose="020F0502020204030203" pitchFamily="34" charset="0"/>
                <a:cs typeface="Poppins Medium" pitchFamily="2" charset="77"/>
              </a:endParaRPr>
            </a:p>
          </p:txBody>
        </p:sp>
        <p:sp>
          <p:nvSpPr>
            <p:cNvPr id="37" name="Oval 36">
              <a:extLst>
                <a:ext uri="{FF2B5EF4-FFF2-40B4-BE49-F238E27FC236}">
                  <a16:creationId xmlns:a16="http://schemas.microsoft.com/office/drawing/2014/main" id="{FED5F491-A9A9-694B-B2C5-20B1DDC74B0D}"/>
                </a:ext>
              </a:extLst>
            </p:cNvPr>
            <p:cNvSpPr/>
            <p:nvPr/>
          </p:nvSpPr>
          <p:spPr>
            <a:xfrm>
              <a:off x="15261680" y="4419618"/>
              <a:ext cx="5241558" cy="5241556"/>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38" name="원형 4">
              <a:extLst>
                <a:ext uri="{FF2B5EF4-FFF2-40B4-BE49-F238E27FC236}">
                  <a16:creationId xmlns:a16="http://schemas.microsoft.com/office/drawing/2014/main" id="{0191986B-8218-0D4E-9078-F1C168A5A835}"/>
                </a:ext>
              </a:extLst>
            </p:cNvPr>
            <p:cNvSpPr>
              <a:spLocks/>
            </p:cNvSpPr>
            <p:nvPr/>
          </p:nvSpPr>
          <p:spPr>
            <a:xfrm>
              <a:off x="15275749" y="4428194"/>
              <a:ext cx="5207241" cy="5208584"/>
            </a:xfrm>
            <a:prstGeom prst="pie">
              <a:avLst>
                <a:gd name="adj1" fmla="val 16196407"/>
                <a:gd name="adj2" fmla="val 12250581"/>
              </a:avLst>
            </a:prstGeom>
            <a:gradFill>
              <a:gsLst>
                <a:gs pos="100000">
                  <a:schemeClr val="accent2"/>
                </a:gs>
                <a:gs pos="0">
                  <a:schemeClr val="accent1"/>
                </a:gs>
              </a:gsLst>
              <a:lin ang="3600000" scaled="0"/>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Lato" panose="020F0502020204030203" pitchFamily="34" charset="0"/>
                <a:cs typeface="Lato" panose="020F0502020204030203" pitchFamily="34" charset="0"/>
              </a:endParaRPr>
            </a:p>
          </p:txBody>
        </p:sp>
        <p:sp>
          <p:nvSpPr>
            <p:cNvPr id="39" name="Oval 38">
              <a:extLst>
                <a:ext uri="{FF2B5EF4-FFF2-40B4-BE49-F238E27FC236}">
                  <a16:creationId xmlns:a16="http://schemas.microsoft.com/office/drawing/2014/main" id="{D8495EBD-A00A-3641-8F66-3EA8363B2FFE}"/>
                </a:ext>
              </a:extLst>
            </p:cNvPr>
            <p:cNvSpPr/>
            <p:nvPr/>
          </p:nvSpPr>
          <p:spPr>
            <a:xfrm>
              <a:off x="15544691" y="4702629"/>
              <a:ext cx="4675534" cy="4675534"/>
            </a:xfrm>
            <a:prstGeom prst="ellipse">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A246E970-C492-2349-A437-560BB7ACCAC0}"/>
                </a:ext>
              </a:extLst>
            </p:cNvPr>
            <p:cNvSpPr txBox="1"/>
            <p:nvPr/>
          </p:nvSpPr>
          <p:spPr>
            <a:xfrm>
              <a:off x="17171839" y="6672978"/>
              <a:ext cx="1386918" cy="830997"/>
            </a:xfrm>
            <a:prstGeom prst="rect">
              <a:avLst/>
            </a:prstGeom>
            <a:noFill/>
          </p:spPr>
          <p:txBody>
            <a:bodyPr wrap="none" rtlCol="0">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80%</a:t>
              </a:r>
              <a:endParaRPr lang="en-US" sz="7200" dirty="0">
                <a:solidFill>
                  <a:schemeClr val="bg1"/>
                </a:solidFill>
                <a:latin typeface="Poppins Medium" pitchFamily="2" charset="77"/>
                <a:ea typeface="Lato" panose="020F0502020204030203" pitchFamily="34" charset="0"/>
                <a:cs typeface="Poppins Medium" pitchFamily="2" charset="77"/>
              </a:endParaRPr>
            </a:p>
          </p:txBody>
        </p:sp>
        <p:grpSp>
          <p:nvGrpSpPr>
            <p:cNvPr id="52" name="Group 51">
              <a:extLst>
                <a:ext uri="{FF2B5EF4-FFF2-40B4-BE49-F238E27FC236}">
                  <a16:creationId xmlns:a16="http://schemas.microsoft.com/office/drawing/2014/main" id="{D5235C92-E510-6944-B612-A0BAE7E7D2AE}"/>
                </a:ext>
              </a:extLst>
            </p:cNvPr>
            <p:cNvGrpSpPr/>
            <p:nvPr/>
          </p:nvGrpSpPr>
          <p:grpSpPr>
            <a:xfrm>
              <a:off x="5186406" y="10395002"/>
              <a:ext cx="6679160" cy="2493235"/>
              <a:chOff x="3653965" y="7995773"/>
              <a:chExt cx="6679160" cy="2493235"/>
            </a:xfrm>
          </p:grpSpPr>
          <p:sp>
            <p:nvSpPr>
              <p:cNvPr id="53" name="TextBox 52">
                <a:extLst>
                  <a:ext uri="{FF2B5EF4-FFF2-40B4-BE49-F238E27FC236}">
                    <a16:creationId xmlns:a16="http://schemas.microsoft.com/office/drawing/2014/main" id="{31DA3956-DAB1-8841-A704-06A1CDA7EBCF}"/>
                  </a:ext>
                </a:extLst>
              </p:cNvPr>
              <p:cNvSpPr txBox="1"/>
              <p:nvPr/>
            </p:nvSpPr>
            <p:spPr>
              <a:xfrm>
                <a:off x="5884798" y="7995773"/>
                <a:ext cx="228620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Medium" pitchFamily="2" charset="77"/>
                  </a:rPr>
                  <a:t>Title One</a:t>
                </a:r>
              </a:p>
            </p:txBody>
          </p:sp>
          <p:sp>
            <p:nvSpPr>
              <p:cNvPr id="54" name="Subtitle 2">
                <a:extLst>
                  <a:ext uri="{FF2B5EF4-FFF2-40B4-BE49-F238E27FC236}">
                    <a16:creationId xmlns:a16="http://schemas.microsoft.com/office/drawing/2014/main" id="{053D2923-6E87-AA41-B7C6-46C006BC6D4F}"/>
                  </a:ext>
                </a:extLst>
              </p:cNvPr>
              <p:cNvSpPr txBox="1">
                <a:spLocks/>
              </p:cNvSpPr>
              <p:nvPr/>
            </p:nvSpPr>
            <p:spPr>
              <a:xfrm>
                <a:off x="3653965" y="8645286"/>
                <a:ext cx="6679160" cy="184372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55" name="Group 54">
              <a:extLst>
                <a:ext uri="{FF2B5EF4-FFF2-40B4-BE49-F238E27FC236}">
                  <a16:creationId xmlns:a16="http://schemas.microsoft.com/office/drawing/2014/main" id="{85B91CEF-466B-C840-9200-0D76253CD4CB}"/>
                </a:ext>
              </a:extLst>
            </p:cNvPr>
            <p:cNvGrpSpPr/>
            <p:nvPr/>
          </p:nvGrpSpPr>
          <p:grpSpPr>
            <a:xfrm>
              <a:off x="14539789" y="10395002"/>
              <a:ext cx="6679160" cy="2493235"/>
              <a:chOff x="3653965" y="7995773"/>
              <a:chExt cx="6679160" cy="2493235"/>
            </a:xfrm>
          </p:grpSpPr>
          <p:sp>
            <p:nvSpPr>
              <p:cNvPr id="56" name="TextBox 55">
                <a:extLst>
                  <a:ext uri="{FF2B5EF4-FFF2-40B4-BE49-F238E27FC236}">
                    <a16:creationId xmlns:a16="http://schemas.microsoft.com/office/drawing/2014/main" id="{858321A1-566E-0142-B72A-FF369B82DA09}"/>
                  </a:ext>
                </a:extLst>
              </p:cNvPr>
              <p:cNvSpPr txBox="1"/>
              <p:nvPr/>
            </p:nvSpPr>
            <p:spPr>
              <a:xfrm>
                <a:off x="5884798" y="7995773"/>
                <a:ext cx="228620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Medium" pitchFamily="2" charset="77"/>
                  </a:rPr>
                  <a:t>Title One</a:t>
                </a:r>
              </a:p>
            </p:txBody>
          </p:sp>
          <p:sp>
            <p:nvSpPr>
              <p:cNvPr id="57" name="Subtitle 2">
                <a:extLst>
                  <a:ext uri="{FF2B5EF4-FFF2-40B4-BE49-F238E27FC236}">
                    <a16:creationId xmlns:a16="http://schemas.microsoft.com/office/drawing/2014/main" id="{2EE07AD7-16CC-DF48-B8A1-FE130EFE8264}"/>
                  </a:ext>
                </a:extLst>
              </p:cNvPr>
              <p:cNvSpPr txBox="1">
                <a:spLocks/>
              </p:cNvSpPr>
              <p:nvPr/>
            </p:nvSpPr>
            <p:spPr>
              <a:xfrm>
                <a:off x="3653965" y="8645286"/>
                <a:ext cx="6679160" cy="184372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spTree>
    <p:extLst>
      <p:ext uri="{BB962C8B-B14F-4D97-AF65-F5344CB8AC3E}">
        <p14:creationId xmlns:p14="http://schemas.microsoft.com/office/powerpoint/2010/main" val="136921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4" name="Rectangle 14">
            <a:extLst>
              <a:ext uri="{FF2B5EF4-FFF2-40B4-BE49-F238E27FC236}">
                <a16:creationId xmlns:a16="http://schemas.microsoft.com/office/drawing/2014/main" id="{011AFE8A-463C-454B-A7A5-DDB6DA339DE3}"/>
              </a:ext>
            </a:extLst>
          </p:cNvPr>
          <p:cNvSpPr/>
          <p:nvPr/>
        </p:nvSpPr>
        <p:spPr>
          <a:xfrm rot="10800000" flipV="1">
            <a:off x="-5" y="0"/>
            <a:ext cx="12188829" cy="13701474"/>
          </a:xfrm>
          <a:prstGeom prst="rect">
            <a:avLst/>
          </a:prstGeom>
          <a:gradFill>
            <a:gsLst>
              <a:gs pos="100000">
                <a:schemeClr val="accent1"/>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9">
            <a:extLst>
              <a:ext uri="{FF2B5EF4-FFF2-40B4-BE49-F238E27FC236}">
                <a16:creationId xmlns:a16="http://schemas.microsoft.com/office/drawing/2014/main" id="{8B1047DC-58B6-F34E-985D-DB725B0F8AA7}"/>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7" name="Rectángulo 16">
            <a:extLst>
              <a:ext uri="{FF2B5EF4-FFF2-40B4-BE49-F238E27FC236}">
                <a16:creationId xmlns:a16="http://schemas.microsoft.com/office/drawing/2014/main" id="{9B064783-80A6-B64F-AFCD-69FED94AD705}"/>
              </a:ext>
            </a:extLst>
          </p:cNvPr>
          <p:cNvSpPr/>
          <p:nvPr/>
        </p:nvSpPr>
        <p:spPr>
          <a:xfrm>
            <a:off x="636985" y="690528"/>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F4E32912-536F-A146-8B92-1D124FAEB4C8}"/>
              </a:ext>
            </a:extLst>
          </p:cNvPr>
          <p:cNvGrpSpPr/>
          <p:nvPr/>
        </p:nvGrpSpPr>
        <p:grpSpPr>
          <a:xfrm>
            <a:off x="563834" y="9089341"/>
            <a:ext cx="10472028" cy="3285836"/>
            <a:chOff x="230123" y="3690609"/>
            <a:chExt cx="10472028" cy="3285836"/>
          </a:xfrm>
        </p:grpSpPr>
        <p:sp>
          <p:nvSpPr>
            <p:cNvPr id="12" name="TextBox 11">
              <a:extLst>
                <a:ext uri="{FF2B5EF4-FFF2-40B4-BE49-F238E27FC236}">
                  <a16:creationId xmlns:a16="http://schemas.microsoft.com/office/drawing/2014/main" id="{C5908923-8DEE-4B40-98D9-7664BA53ECA2}"/>
                </a:ext>
              </a:extLst>
            </p:cNvPr>
            <p:cNvSpPr txBox="1"/>
            <p:nvPr/>
          </p:nvSpPr>
          <p:spPr>
            <a:xfrm>
              <a:off x="230123" y="3690609"/>
              <a:ext cx="10472028" cy="1631216"/>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Maps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30123" y="5321825"/>
              <a:ext cx="10205840"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1747573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China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42" name="Group 4">
            <a:extLst>
              <a:ext uri="{FF2B5EF4-FFF2-40B4-BE49-F238E27FC236}">
                <a16:creationId xmlns:a16="http://schemas.microsoft.com/office/drawing/2014/main" id="{C8A80D02-7636-9C41-B0E1-5E868AC884FE}"/>
              </a:ext>
            </a:extLst>
          </p:cNvPr>
          <p:cNvGrpSpPr>
            <a:grpSpLocks noChangeAspect="1"/>
          </p:cNvGrpSpPr>
          <p:nvPr/>
        </p:nvGrpSpPr>
        <p:grpSpPr bwMode="auto">
          <a:xfrm>
            <a:off x="9837861" y="3423792"/>
            <a:ext cx="12181139" cy="8760519"/>
            <a:chOff x="-9" y="5"/>
            <a:chExt cx="5769" cy="4314"/>
          </a:xfrm>
          <a:solidFill>
            <a:srgbClr val="EFF1F8"/>
          </a:solidFill>
        </p:grpSpPr>
        <p:sp>
          <p:nvSpPr>
            <p:cNvPr id="63" name="Freeform 5">
              <a:extLst>
                <a:ext uri="{FF2B5EF4-FFF2-40B4-BE49-F238E27FC236}">
                  <a16:creationId xmlns:a16="http://schemas.microsoft.com/office/drawing/2014/main" id="{FFFF572B-74A5-5741-8F0B-376A409CB8C8}"/>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6">
              <a:extLst>
                <a:ext uri="{FF2B5EF4-FFF2-40B4-BE49-F238E27FC236}">
                  <a16:creationId xmlns:a16="http://schemas.microsoft.com/office/drawing/2014/main" id="{57C5519F-25E8-A14B-8B84-964C524A70D3}"/>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7">
              <a:extLst>
                <a:ext uri="{FF2B5EF4-FFF2-40B4-BE49-F238E27FC236}">
                  <a16:creationId xmlns:a16="http://schemas.microsoft.com/office/drawing/2014/main" id="{094CBAD4-8446-E34A-9B9E-CF19A32AF2D9}"/>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adFill>
              <a:gsLst>
                <a:gs pos="100000">
                  <a:schemeClr val="accent2"/>
                </a:gs>
                <a:gs pos="0">
                  <a:schemeClr val="accent1"/>
                </a:gs>
              </a:gsLst>
              <a:lin ang="3600000" scaled="0"/>
            </a:gra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8">
              <a:extLst>
                <a:ext uri="{FF2B5EF4-FFF2-40B4-BE49-F238E27FC236}">
                  <a16:creationId xmlns:a16="http://schemas.microsoft.com/office/drawing/2014/main" id="{D69615B1-5D7C-074D-A90E-D45978349727}"/>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9">
              <a:extLst>
                <a:ext uri="{FF2B5EF4-FFF2-40B4-BE49-F238E27FC236}">
                  <a16:creationId xmlns:a16="http://schemas.microsoft.com/office/drawing/2014/main" id="{97520B3F-BEA6-584A-BD88-205974252389}"/>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0">
              <a:extLst>
                <a:ext uri="{FF2B5EF4-FFF2-40B4-BE49-F238E27FC236}">
                  <a16:creationId xmlns:a16="http://schemas.microsoft.com/office/drawing/2014/main" id="{E1E33347-2F61-0E4D-929A-4A203CA89814}"/>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1">
              <a:extLst>
                <a:ext uri="{FF2B5EF4-FFF2-40B4-BE49-F238E27FC236}">
                  <a16:creationId xmlns:a16="http://schemas.microsoft.com/office/drawing/2014/main" id="{5569553B-6E45-E94C-B921-D707264F5F5F}"/>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adFill>
              <a:gsLst>
                <a:gs pos="100000">
                  <a:schemeClr val="accent4"/>
                </a:gs>
                <a:gs pos="0">
                  <a:schemeClr val="accent3"/>
                </a:gs>
              </a:gsLst>
              <a:lin ang="3600000" scaled="0"/>
            </a:gra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2">
              <a:extLst>
                <a:ext uri="{FF2B5EF4-FFF2-40B4-BE49-F238E27FC236}">
                  <a16:creationId xmlns:a16="http://schemas.microsoft.com/office/drawing/2014/main" id="{FC10BCE1-ED76-7F45-9076-8D068CFF4827}"/>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13">
              <a:extLst>
                <a:ext uri="{FF2B5EF4-FFF2-40B4-BE49-F238E27FC236}">
                  <a16:creationId xmlns:a16="http://schemas.microsoft.com/office/drawing/2014/main" id="{3C3AA2D8-DB9A-FC4A-B5AB-CA9993391BF8}"/>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14">
              <a:extLst>
                <a:ext uri="{FF2B5EF4-FFF2-40B4-BE49-F238E27FC236}">
                  <a16:creationId xmlns:a16="http://schemas.microsoft.com/office/drawing/2014/main" id="{5C11B230-7F08-CD4D-9A23-D35E40146A36}"/>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15">
              <a:extLst>
                <a:ext uri="{FF2B5EF4-FFF2-40B4-BE49-F238E27FC236}">
                  <a16:creationId xmlns:a16="http://schemas.microsoft.com/office/drawing/2014/main" id="{0E88F8B6-4F94-744B-9FA6-C946E48D9FA9}"/>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16">
              <a:extLst>
                <a:ext uri="{FF2B5EF4-FFF2-40B4-BE49-F238E27FC236}">
                  <a16:creationId xmlns:a16="http://schemas.microsoft.com/office/drawing/2014/main" id="{8EDDAF40-6590-9D4B-A400-87B580C9C75B}"/>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17">
              <a:extLst>
                <a:ext uri="{FF2B5EF4-FFF2-40B4-BE49-F238E27FC236}">
                  <a16:creationId xmlns:a16="http://schemas.microsoft.com/office/drawing/2014/main" id="{091AEB5F-13CF-2E44-8F72-1EB8182232EF}"/>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18">
              <a:extLst>
                <a:ext uri="{FF2B5EF4-FFF2-40B4-BE49-F238E27FC236}">
                  <a16:creationId xmlns:a16="http://schemas.microsoft.com/office/drawing/2014/main" id="{9094F055-ACC0-374F-9385-6C29C628DD90}"/>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adFill>
              <a:gsLst>
                <a:gs pos="100000">
                  <a:schemeClr val="accent3"/>
                </a:gs>
                <a:gs pos="0">
                  <a:schemeClr val="accent2"/>
                </a:gs>
              </a:gsLst>
              <a:lin ang="3600000" scaled="0"/>
            </a:gra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19">
              <a:extLst>
                <a:ext uri="{FF2B5EF4-FFF2-40B4-BE49-F238E27FC236}">
                  <a16:creationId xmlns:a16="http://schemas.microsoft.com/office/drawing/2014/main" id="{1EB5EE36-00E8-E642-B4D2-6845E8717EB2}"/>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0">
              <a:extLst>
                <a:ext uri="{FF2B5EF4-FFF2-40B4-BE49-F238E27FC236}">
                  <a16:creationId xmlns:a16="http://schemas.microsoft.com/office/drawing/2014/main" id="{2FDB5AD7-F716-F543-824B-4EC3E71ECAF4}"/>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1">
              <a:extLst>
                <a:ext uri="{FF2B5EF4-FFF2-40B4-BE49-F238E27FC236}">
                  <a16:creationId xmlns:a16="http://schemas.microsoft.com/office/drawing/2014/main" id="{C2B075A1-E5B2-C241-A47F-25EBE9E6171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2">
              <a:extLst>
                <a:ext uri="{FF2B5EF4-FFF2-40B4-BE49-F238E27FC236}">
                  <a16:creationId xmlns:a16="http://schemas.microsoft.com/office/drawing/2014/main" id="{1ECFAA0D-4FAE-C245-B3CF-6FA780E3A446}"/>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23">
              <a:extLst>
                <a:ext uri="{FF2B5EF4-FFF2-40B4-BE49-F238E27FC236}">
                  <a16:creationId xmlns:a16="http://schemas.microsoft.com/office/drawing/2014/main" id="{AC4146D8-973E-A841-B3A7-E4F07318E6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24">
              <a:extLst>
                <a:ext uri="{FF2B5EF4-FFF2-40B4-BE49-F238E27FC236}">
                  <a16:creationId xmlns:a16="http://schemas.microsoft.com/office/drawing/2014/main" id="{BEB2149F-7BCB-5444-97BC-D6007998732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25">
              <a:extLst>
                <a:ext uri="{FF2B5EF4-FFF2-40B4-BE49-F238E27FC236}">
                  <a16:creationId xmlns:a16="http://schemas.microsoft.com/office/drawing/2014/main" id="{982C011D-5072-0640-9E5D-BD71C6665BD6}"/>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26">
              <a:extLst>
                <a:ext uri="{FF2B5EF4-FFF2-40B4-BE49-F238E27FC236}">
                  <a16:creationId xmlns:a16="http://schemas.microsoft.com/office/drawing/2014/main" id="{8E5AC19E-DA00-C74E-8A6E-DBEBD4D76D83}"/>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27">
              <a:extLst>
                <a:ext uri="{FF2B5EF4-FFF2-40B4-BE49-F238E27FC236}">
                  <a16:creationId xmlns:a16="http://schemas.microsoft.com/office/drawing/2014/main" id="{05669CC2-7FA3-0141-BC45-3A2BBD2C85AE}"/>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28">
              <a:extLst>
                <a:ext uri="{FF2B5EF4-FFF2-40B4-BE49-F238E27FC236}">
                  <a16:creationId xmlns:a16="http://schemas.microsoft.com/office/drawing/2014/main" id="{5E1A4A94-247C-9C46-AD50-ED2DADB2E52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29">
              <a:extLst>
                <a:ext uri="{FF2B5EF4-FFF2-40B4-BE49-F238E27FC236}">
                  <a16:creationId xmlns:a16="http://schemas.microsoft.com/office/drawing/2014/main" id="{EED9A012-D142-8D4B-A0A5-E3771DE6595E}"/>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0">
              <a:extLst>
                <a:ext uri="{FF2B5EF4-FFF2-40B4-BE49-F238E27FC236}">
                  <a16:creationId xmlns:a16="http://schemas.microsoft.com/office/drawing/2014/main" id="{89DBDE8B-D37A-2149-B5AB-AAD7814C307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1">
              <a:extLst>
                <a:ext uri="{FF2B5EF4-FFF2-40B4-BE49-F238E27FC236}">
                  <a16:creationId xmlns:a16="http://schemas.microsoft.com/office/drawing/2014/main" id="{3250AC0B-CBB9-634D-B943-37B8D1AEFBE9}"/>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32">
              <a:extLst>
                <a:ext uri="{FF2B5EF4-FFF2-40B4-BE49-F238E27FC236}">
                  <a16:creationId xmlns:a16="http://schemas.microsoft.com/office/drawing/2014/main" id="{00B94A59-F6AC-3341-85C3-B25B454EC6A8}"/>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33">
              <a:extLst>
                <a:ext uri="{FF2B5EF4-FFF2-40B4-BE49-F238E27FC236}">
                  <a16:creationId xmlns:a16="http://schemas.microsoft.com/office/drawing/2014/main" id="{50F68D70-7019-1843-B4BA-7F388A4B831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34">
              <a:extLst>
                <a:ext uri="{FF2B5EF4-FFF2-40B4-BE49-F238E27FC236}">
                  <a16:creationId xmlns:a16="http://schemas.microsoft.com/office/drawing/2014/main" id="{D589E222-7072-274F-A6D4-D77D1F9094AC}"/>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35">
              <a:extLst>
                <a:ext uri="{FF2B5EF4-FFF2-40B4-BE49-F238E27FC236}">
                  <a16:creationId xmlns:a16="http://schemas.microsoft.com/office/drawing/2014/main" id="{483A10D1-7171-8045-A307-5B922D84050D}"/>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36">
              <a:extLst>
                <a:ext uri="{FF2B5EF4-FFF2-40B4-BE49-F238E27FC236}">
                  <a16:creationId xmlns:a16="http://schemas.microsoft.com/office/drawing/2014/main" id="{6FBA8FA6-8FAA-0E47-A657-8E23DD56120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37">
              <a:extLst>
                <a:ext uri="{FF2B5EF4-FFF2-40B4-BE49-F238E27FC236}">
                  <a16:creationId xmlns:a16="http://schemas.microsoft.com/office/drawing/2014/main" id="{C8575408-A6DC-A94D-9D49-9AAE60E75F3F}"/>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38">
              <a:extLst>
                <a:ext uri="{FF2B5EF4-FFF2-40B4-BE49-F238E27FC236}">
                  <a16:creationId xmlns:a16="http://schemas.microsoft.com/office/drawing/2014/main" id="{DB9FB24D-B9F0-744E-A98B-B9AB3C7289A2}"/>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cxnSp>
        <p:nvCxnSpPr>
          <p:cNvPr id="7" name="Conector recto 6">
            <a:extLst>
              <a:ext uri="{FF2B5EF4-FFF2-40B4-BE49-F238E27FC236}">
                <a16:creationId xmlns:a16="http://schemas.microsoft.com/office/drawing/2014/main" id="{EB259FC0-F6B6-E345-AEAD-86CCA92DC33F}"/>
              </a:ext>
            </a:extLst>
          </p:cNvPr>
          <p:cNvCxnSpPr>
            <a:stCxn id="45" idx="4"/>
          </p:cNvCxnSpPr>
          <p:nvPr/>
        </p:nvCxnSpPr>
        <p:spPr>
          <a:xfrm>
            <a:off x="12120693" y="5641434"/>
            <a:ext cx="68132" cy="2932860"/>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70736" cy="144365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2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A05B4714-3CD5-5241-A1E8-3C6DA654B110}"/>
              </a:ext>
            </a:extLst>
          </p:cNvPr>
          <p:cNvGrpSpPr/>
          <p:nvPr/>
        </p:nvGrpSpPr>
        <p:grpSpPr>
          <a:xfrm>
            <a:off x="10276904" y="4643110"/>
            <a:ext cx="10852856" cy="7095114"/>
            <a:chOff x="5157993" y="1665630"/>
            <a:chExt cx="2936367" cy="1919171"/>
          </a:xfrm>
          <a:solidFill>
            <a:srgbClr val="EFF1F8"/>
          </a:solidFill>
        </p:grpSpPr>
        <p:sp>
          <p:nvSpPr>
            <p:cNvPr id="99" name="Freeform 5">
              <a:extLst>
                <a:ext uri="{FF2B5EF4-FFF2-40B4-BE49-F238E27FC236}">
                  <a16:creationId xmlns:a16="http://schemas.microsoft.com/office/drawing/2014/main" id="{3680A7BF-2EB8-5047-8227-73E6B454CB86}"/>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6">
              <a:extLst>
                <a:ext uri="{FF2B5EF4-FFF2-40B4-BE49-F238E27FC236}">
                  <a16:creationId xmlns:a16="http://schemas.microsoft.com/office/drawing/2014/main" id="{D5D619FA-B486-6248-839E-A8AFCDD9F230}"/>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7">
              <a:extLst>
                <a:ext uri="{FF2B5EF4-FFF2-40B4-BE49-F238E27FC236}">
                  <a16:creationId xmlns:a16="http://schemas.microsoft.com/office/drawing/2014/main" id="{2001FB1D-F8FB-F344-A55F-B1DD1D69D51D}"/>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8">
              <a:extLst>
                <a:ext uri="{FF2B5EF4-FFF2-40B4-BE49-F238E27FC236}">
                  <a16:creationId xmlns:a16="http://schemas.microsoft.com/office/drawing/2014/main" id="{A263158E-4F01-AC49-8B95-BFE1831E52EF}"/>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9">
              <a:extLst>
                <a:ext uri="{FF2B5EF4-FFF2-40B4-BE49-F238E27FC236}">
                  <a16:creationId xmlns:a16="http://schemas.microsoft.com/office/drawing/2014/main" id="{3513CB7B-1354-544E-9A99-EF2379562C7E}"/>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10">
              <a:extLst>
                <a:ext uri="{FF2B5EF4-FFF2-40B4-BE49-F238E27FC236}">
                  <a16:creationId xmlns:a16="http://schemas.microsoft.com/office/drawing/2014/main" id="{00045F1F-1562-DA4B-92C7-FB61AF11730E}"/>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11">
              <a:extLst>
                <a:ext uri="{FF2B5EF4-FFF2-40B4-BE49-F238E27FC236}">
                  <a16:creationId xmlns:a16="http://schemas.microsoft.com/office/drawing/2014/main" id="{C4AD8443-013C-D645-A35A-7695D4F84DE7}"/>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2">
              <a:extLst>
                <a:ext uri="{FF2B5EF4-FFF2-40B4-BE49-F238E27FC236}">
                  <a16:creationId xmlns:a16="http://schemas.microsoft.com/office/drawing/2014/main" id="{B9EFCFF9-852F-8448-AF9F-02A50D1CC0E3}"/>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3">
              <a:extLst>
                <a:ext uri="{FF2B5EF4-FFF2-40B4-BE49-F238E27FC236}">
                  <a16:creationId xmlns:a16="http://schemas.microsoft.com/office/drawing/2014/main" id="{207D0875-D4D8-FD4C-B802-0D085FF2E765}"/>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4">
              <a:extLst>
                <a:ext uri="{FF2B5EF4-FFF2-40B4-BE49-F238E27FC236}">
                  <a16:creationId xmlns:a16="http://schemas.microsoft.com/office/drawing/2014/main" id="{645BB287-E0FD-BE47-AB95-58B18306A48B}"/>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5">
              <a:extLst>
                <a:ext uri="{FF2B5EF4-FFF2-40B4-BE49-F238E27FC236}">
                  <a16:creationId xmlns:a16="http://schemas.microsoft.com/office/drawing/2014/main" id="{920E2D99-7418-7B44-9B50-BFEC3935337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6">
              <a:extLst>
                <a:ext uri="{FF2B5EF4-FFF2-40B4-BE49-F238E27FC236}">
                  <a16:creationId xmlns:a16="http://schemas.microsoft.com/office/drawing/2014/main" id="{7156807F-9ABE-0E4E-A3CA-14777AE59981}"/>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7">
              <a:extLst>
                <a:ext uri="{FF2B5EF4-FFF2-40B4-BE49-F238E27FC236}">
                  <a16:creationId xmlns:a16="http://schemas.microsoft.com/office/drawing/2014/main" id="{E6477273-77B7-0A49-9E0F-5D3789E1C1D7}"/>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8">
              <a:extLst>
                <a:ext uri="{FF2B5EF4-FFF2-40B4-BE49-F238E27FC236}">
                  <a16:creationId xmlns:a16="http://schemas.microsoft.com/office/drawing/2014/main" id="{A70EA3D7-DEF1-9A4B-AD07-53DB1C7E9DB6}"/>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9">
              <a:extLst>
                <a:ext uri="{FF2B5EF4-FFF2-40B4-BE49-F238E27FC236}">
                  <a16:creationId xmlns:a16="http://schemas.microsoft.com/office/drawing/2014/main" id="{6E0C3A92-14DC-4D46-8C58-F412A06AE074}"/>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20">
              <a:extLst>
                <a:ext uri="{FF2B5EF4-FFF2-40B4-BE49-F238E27FC236}">
                  <a16:creationId xmlns:a16="http://schemas.microsoft.com/office/drawing/2014/main" id="{AE41C733-3340-2240-82A6-D4F60A2CBBA5}"/>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21">
              <a:extLst>
                <a:ext uri="{FF2B5EF4-FFF2-40B4-BE49-F238E27FC236}">
                  <a16:creationId xmlns:a16="http://schemas.microsoft.com/office/drawing/2014/main" id="{A2D88060-7C93-5A4F-A591-EBF7FEC8C545}"/>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22">
              <a:extLst>
                <a:ext uri="{FF2B5EF4-FFF2-40B4-BE49-F238E27FC236}">
                  <a16:creationId xmlns:a16="http://schemas.microsoft.com/office/drawing/2014/main" id="{81E0F748-42E3-3F45-8BFF-8BD7146869C3}"/>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23">
              <a:extLst>
                <a:ext uri="{FF2B5EF4-FFF2-40B4-BE49-F238E27FC236}">
                  <a16:creationId xmlns:a16="http://schemas.microsoft.com/office/drawing/2014/main" id="{7797F054-D57F-0540-A554-517464BCFC19}"/>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24">
              <a:extLst>
                <a:ext uri="{FF2B5EF4-FFF2-40B4-BE49-F238E27FC236}">
                  <a16:creationId xmlns:a16="http://schemas.microsoft.com/office/drawing/2014/main" id="{6943A774-0113-8641-A824-B23048E145E6}"/>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25">
              <a:extLst>
                <a:ext uri="{FF2B5EF4-FFF2-40B4-BE49-F238E27FC236}">
                  <a16:creationId xmlns:a16="http://schemas.microsoft.com/office/drawing/2014/main" id="{BD4DD8C7-5857-7D4C-BDBB-187028421ED7}"/>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26">
              <a:extLst>
                <a:ext uri="{FF2B5EF4-FFF2-40B4-BE49-F238E27FC236}">
                  <a16:creationId xmlns:a16="http://schemas.microsoft.com/office/drawing/2014/main" id="{55CD9E05-6D9E-9949-A153-25B4308954CE}"/>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27">
              <a:extLst>
                <a:ext uri="{FF2B5EF4-FFF2-40B4-BE49-F238E27FC236}">
                  <a16:creationId xmlns:a16="http://schemas.microsoft.com/office/drawing/2014/main" id="{0356A277-DF6D-6241-9D9A-D9BFCF4FE778}"/>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28">
              <a:extLst>
                <a:ext uri="{FF2B5EF4-FFF2-40B4-BE49-F238E27FC236}">
                  <a16:creationId xmlns:a16="http://schemas.microsoft.com/office/drawing/2014/main" id="{1B113D70-8401-4244-AA2F-BB361939039B}"/>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29">
              <a:extLst>
                <a:ext uri="{FF2B5EF4-FFF2-40B4-BE49-F238E27FC236}">
                  <a16:creationId xmlns:a16="http://schemas.microsoft.com/office/drawing/2014/main" id="{53230413-6967-1948-8B0C-15C91179C8D7}"/>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30">
              <a:extLst>
                <a:ext uri="{FF2B5EF4-FFF2-40B4-BE49-F238E27FC236}">
                  <a16:creationId xmlns:a16="http://schemas.microsoft.com/office/drawing/2014/main" id="{D5BD9FDD-F8AC-4147-A2C0-1F7EB7E717D0}"/>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31">
              <a:extLst>
                <a:ext uri="{FF2B5EF4-FFF2-40B4-BE49-F238E27FC236}">
                  <a16:creationId xmlns:a16="http://schemas.microsoft.com/office/drawing/2014/main" id="{81FC117B-1659-6A4A-BC56-6129A545CF06}"/>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32">
              <a:extLst>
                <a:ext uri="{FF2B5EF4-FFF2-40B4-BE49-F238E27FC236}">
                  <a16:creationId xmlns:a16="http://schemas.microsoft.com/office/drawing/2014/main" id="{11E2911F-5B63-1549-A785-4963B005429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3">
              <a:extLst>
                <a:ext uri="{FF2B5EF4-FFF2-40B4-BE49-F238E27FC236}">
                  <a16:creationId xmlns:a16="http://schemas.microsoft.com/office/drawing/2014/main" id="{8CFAE2EE-5501-B545-98BB-1935716A744A}"/>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4">
              <a:extLst>
                <a:ext uri="{FF2B5EF4-FFF2-40B4-BE49-F238E27FC236}">
                  <a16:creationId xmlns:a16="http://schemas.microsoft.com/office/drawing/2014/main" id="{FD29234A-FC8E-994D-BCBE-DEEFDC4EB8DE}"/>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5">
              <a:extLst>
                <a:ext uri="{FF2B5EF4-FFF2-40B4-BE49-F238E27FC236}">
                  <a16:creationId xmlns:a16="http://schemas.microsoft.com/office/drawing/2014/main" id="{2FC6D907-A4BC-374A-A87A-1D325C23C0E3}"/>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36">
              <a:extLst>
                <a:ext uri="{FF2B5EF4-FFF2-40B4-BE49-F238E27FC236}">
                  <a16:creationId xmlns:a16="http://schemas.microsoft.com/office/drawing/2014/main" id="{4C380EF2-89F1-0642-AB0E-9C08E29DFBF8}"/>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37">
              <a:extLst>
                <a:ext uri="{FF2B5EF4-FFF2-40B4-BE49-F238E27FC236}">
                  <a16:creationId xmlns:a16="http://schemas.microsoft.com/office/drawing/2014/main" id="{03F1BCEE-61B3-8A4A-9643-672EE6BB7690}"/>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38">
              <a:extLst>
                <a:ext uri="{FF2B5EF4-FFF2-40B4-BE49-F238E27FC236}">
                  <a16:creationId xmlns:a16="http://schemas.microsoft.com/office/drawing/2014/main" id="{D7548009-2F8E-1442-B07E-DF95424372E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65" name="Freeform 39">
              <a:extLst>
                <a:ext uri="{FF2B5EF4-FFF2-40B4-BE49-F238E27FC236}">
                  <a16:creationId xmlns:a16="http://schemas.microsoft.com/office/drawing/2014/main" id="{13709E76-A746-3747-87BF-89B5275E96FB}"/>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40">
              <a:extLst>
                <a:ext uri="{FF2B5EF4-FFF2-40B4-BE49-F238E27FC236}">
                  <a16:creationId xmlns:a16="http://schemas.microsoft.com/office/drawing/2014/main" id="{003BD4C0-80E0-344E-BCBA-B775A9BEFDE9}"/>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41">
              <a:extLst>
                <a:ext uri="{FF2B5EF4-FFF2-40B4-BE49-F238E27FC236}">
                  <a16:creationId xmlns:a16="http://schemas.microsoft.com/office/drawing/2014/main" id="{DF57B0AB-4A5B-EF40-AA85-688AFDD7363F}"/>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42">
              <a:extLst>
                <a:ext uri="{FF2B5EF4-FFF2-40B4-BE49-F238E27FC236}">
                  <a16:creationId xmlns:a16="http://schemas.microsoft.com/office/drawing/2014/main" id="{1D3B8FF8-E22A-BE44-9D2B-EBA29793544F}"/>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43">
              <a:extLst>
                <a:ext uri="{FF2B5EF4-FFF2-40B4-BE49-F238E27FC236}">
                  <a16:creationId xmlns:a16="http://schemas.microsoft.com/office/drawing/2014/main" id="{BBD8E3E1-E802-2946-95EB-65C776FA0F60}"/>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44">
              <a:extLst>
                <a:ext uri="{FF2B5EF4-FFF2-40B4-BE49-F238E27FC236}">
                  <a16:creationId xmlns:a16="http://schemas.microsoft.com/office/drawing/2014/main" id="{EFFA80B4-9D26-C54A-A681-9E4D16DAEDB3}"/>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45">
              <a:extLst>
                <a:ext uri="{FF2B5EF4-FFF2-40B4-BE49-F238E27FC236}">
                  <a16:creationId xmlns:a16="http://schemas.microsoft.com/office/drawing/2014/main" id="{27A925CE-2B4A-4345-9984-25763CA2B03A}"/>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46">
              <a:extLst>
                <a:ext uri="{FF2B5EF4-FFF2-40B4-BE49-F238E27FC236}">
                  <a16:creationId xmlns:a16="http://schemas.microsoft.com/office/drawing/2014/main" id="{C5DE5D5C-AEBB-6146-897C-5FB734C49B0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47">
              <a:extLst>
                <a:ext uri="{FF2B5EF4-FFF2-40B4-BE49-F238E27FC236}">
                  <a16:creationId xmlns:a16="http://schemas.microsoft.com/office/drawing/2014/main" id="{6787B114-B763-7646-AE2D-8305CFE6C10A}"/>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Line 48">
              <a:extLst>
                <a:ext uri="{FF2B5EF4-FFF2-40B4-BE49-F238E27FC236}">
                  <a16:creationId xmlns:a16="http://schemas.microsoft.com/office/drawing/2014/main" id="{3A96648A-C233-544D-97A7-4A805BC9EC61}"/>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Line 49">
              <a:extLst>
                <a:ext uri="{FF2B5EF4-FFF2-40B4-BE49-F238E27FC236}">
                  <a16:creationId xmlns:a16="http://schemas.microsoft.com/office/drawing/2014/main" id="{955D69E5-05A0-9243-963C-374177F0BD0A}"/>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50">
              <a:extLst>
                <a:ext uri="{FF2B5EF4-FFF2-40B4-BE49-F238E27FC236}">
                  <a16:creationId xmlns:a16="http://schemas.microsoft.com/office/drawing/2014/main" id="{3D7CD7B8-714D-1B46-B841-5F57904755D1}"/>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51">
              <a:extLst>
                <a:ext uri="{FF2B5EF4-FFF2-40B4-BE49-F238E27FC236}">
                  <a16:creationId xmlns:a16="http://schemas.microsoft.com/office/drawing/2014/main" id="{6A66FB6B-CF23-8D4A-BDAE-433137FB1F89}"/>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52">
              <a:extLst>
                <a:ext uri="{FF2B5EF4-FFF2-40B4-BE49-F238E27FC236}">
                  <a16:creationId xmlns:a16="http://schemas.microsoft.com/office/drawing/2014/main" id="{9E8EAE77-8C82-F14A-8724-D14C56F98920}"/>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53">
              <a:extLst>
                <a:ext uri="{FF2B5EF4-FFF2-40B4-BE49-F238E27FC236}">
                  <a16:creationId xmlns:a16="http://schemas.microsoft.com/office/drawing/2014/main" id="{4ABB1F39-CDF6-D14E-9D6E-9C981207281D}"/>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54">
              <a:extLst>
                <a:ext uri="{FF2B5EF4-FFF2-40B4-BE49-F238E27FC236}">
                  <a16:creationId xmlns:a16="http://schemas.microsoft.com/office/drawing/2014/main" id="{A3C1C316-A709-B345-BDCE-5ABBD028AE56}"/>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55">
              <a:extLst>
                <a:ext uri="{FF2B5EF4-FFF2-40B4-BE49-F238E27FC236}">
                  <a16:creationId xmlns:a16="http://schemas.microsoft.com/office/drawing/2014/main" id="{CB5CF310-664E-6D4C-9EC1-2CF856B9AE02}"/>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181">
              <a:extLst>
                <a:ext uri="{FF2B5EF4-FFF2-40B4-BE49-F238E27FC236}">
                  <a16:creationId xmlns:a16="http://schemas.microsoft.com/office/drawing/2014/main" id="{1ACEE994-74EE-8341-9DE5-CC43C92E51AF}"/>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182">
              <a:extLst>
                <a:ext uri="{FF2B5EF4-FFF2-40B4-BE49-F238E27FC236}">
                  <a16:creationId xmlns:a16="http://schemas.microsoft.com/office/drawing/2014/main" id="{393238AA-9B70-E443-BFB5-8298C3DE1D8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United Estates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12014498" y="3775699"/>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613526" y="5817447"/>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8566961" y="5081675"/>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701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AE51E20-A6CE-B74C-9C68-3C26285AE019}"/>
              </a:ext>
            </a:extLst>
          </p:cNvPr>
          <p:cNvSpPr/>
          <p:nvPr/>
        </p:nvSpPr>
        <p:spPr>
          <a:xfrm>
            <a:off x="670152" y="3640773"/>
            <a:ext cx="11520486" cy="3217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EB513C44-9540-2D4A-9796-8A76CA9BA709}"/>
              </a:ext>
            </a:extLst>
          </p:cNvPr>
          <p:cNvSpPr/>
          <p:nvPr/>
        </p:nvSpPr>
        <p:spPr>
          <a:xfrm>
            <a:off x="12195003" y="3645248"/>
            <a:ext cx="11520486" cy="32172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b="1" dirty="0">
                  <a:solidFill>
                    <a:schemeClr val="tx2"/>
                  </a:solidFill>
                  <a:latin typeface="Montserrat Semi" pitchFamily="2" charset="77"/>
                  <a:ea typeface="Roboto Medium" panose="02000000000000000000" pitchFamily="2" charset="0"/>
                  <a:cs typeface="Poppins Medium" pitchFamily="2" charset="77"/>
                </a:rPr>
                <a:t>S.W.O.T.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latin typeface="Poppins ExtraLight" pitchFamily="2" charset="77"/>
                  <a:ea typeface="Lato Medium" panose="020F0502020204030203" pitchFamily="34" charset="0"/>
                  <a:cs typeface="Poppins ExtraLight" pitchFamily="2" charset="77"/>
                </a:rPr>
                <a:t>WRITE SOMETHING HERE</a:t>
              </a:r>
            </a:p>
          </p:txBody>
        </p:sp>
      </p:grpSp>
      <p:grpSp>
        <p:nvGrpSpPr>
          <p:cNvPr id="13" name="Grupo 12">
            <a:extLst>
              <a:ext uri="{FF2B5EF4-FFF2-40B4-BE49-F238E27FC236}">
                <a16:creationId xmlns:a16="http://schemas.microsoft.com/office/drawing/2014/main" id="{6CC2849A-B105-FE46-A18F-78A978949E35}"/>
              </a:ext>
            </a:extLst>
          </p:cNvPr>
          <p:cNvGrpSpPr/>
          <p:nvPr/>
        </p:nvGrpSpPr>
        <p:grpSpPr>
          <a:xfrm>
            <a:off x="671434" y="3971054"/>
            <a:ext cx="23044055" cy="6110351"/>
            <a:chOff x="671434" y="3971054"/>
            <a:chExt cx="23044055" cy="6110351"/>
          </a:xfrm>
        </p:grpSpPr>
        <p:sp>
          <p:nvSpPr>
            <p:cNvPr id="31" name="Rectángulo 30">
              <a:extLst>
                <a:ext uri="{FF2B5EF4-FFF2-40B4-BE49-F238E27FC236}">
                  <a16:creationId xmlns:a16="http://schemas.microsoft.com/office/drawing/2014/main" id="{3BA37F93-7DD8-5044-96E5-CE2118154A84}"/>
                </a:ext>
              </a:extLst>
            </p:cNvPr>
            <p:cNvSpPr/>
            <p:nvPr/>
          </p:nvSpPr>
          <p:spPr>
            <a:xfrm>
              <a:off x="671434" y="6861925"/>
              <a:ext cx="11520486" cy="3217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47C87B5C-9B64-AF4D-8878-61C1C1968714}"/>
                </a:ext>
              </a:extLst>
            </p:cNvPr>
            <p:cNvSpPr/>
            <p:nvPr/>
          </p:nvSpPr>
          <p:spPr>
            <a:xfrm>
              <a:off x="12195003" y="6864178"/>
              <a:ext cx="11520486" cy="3217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 name="Grupo 6">
              <a:extLst>
                <a:ext uri="{FF2B5EF4-FFF2-40B4-BE49-F238E27FC236}">
                  <a16:creationId xmlns:a16="http://schemas.microsoft.com/office/drawing/2014/main" id="{3A61F1A5-C5AC-7249-9C87-6800369B7339}"/>
                </a:ext>
              </a:extLst>
            </p:cNvPr>
            <p:cNvGrpSpPr/>
            <p:nvPr/>
          </p:nvGrpSpPr>
          <p:grpSpPr>
            <a:xfrm>
              <a:off x="16803869" y="3971054"/>
              <a:ext cx="5603585" cy="2301271"/>
              <a:chOff x="16787758" y="5078314"/>
              <a:chExt cx="5603585" cy="2301271"/>
            </a:xfrm>
          </p:grpSpPr>
          <p:sp>
            <p:nvSpPr>
              <p:cNvPr id="76" name="TextBox 75">
                <a:extLst>
                  <a:ext uri="{FF2B5EF4-FFF2-40B4-BE49-F238E27FC236}">
                    <a16:creationId xmlns:a16="http://schemas.microsoft.com/office/drawing/2014/main" id="{2A8B29B8-DEA5-2E4E-85A5-5750DE81E1C7}"/>
                  </a:ext>
                </a:extLst>
              </p:cNvPr>
              <p:cNvSpPr txBox="1"/>
              <p:nvPr/>
            </p:nvSpPr>
            <p:spPr>
              <a:xfrm>
                <a:off x="16787759" y="5663089"/>
                <a:ext cx="5603584" cy="1716496"/>
              </a:xfrm>
              <a:prstGeom prst="rect">
                <a:avLst/>
              </a:prstGeom>
              <a:noFill/>
            </p:spPr>
            <p:txBody>
              <a:bodyPr wrap="square" rtlCol="0">
                <a:spAutoFit/>
              </a:bodyPr>
              <a:lstStyle/>
              <a:p>
                <a:pP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77" name="TextBox 76">
                <a:extLst>
                  <a:ext uri="{FF2B5EF4-FFF2-40B4-BE49-F238E27FC236}">
                    <a16:creationId xmlns:a16="http://schemas.microsoft.com/office/drawing/2014/main" id="{7221EE79-5D82-B248-A155-E8022E97852C}"/>
                  </a:ext>
                </a:extLst>
              </p:cNvPr>
              <p:cNvSpPr txBox="1"/>
              <p:nvPr/>
            </p:nvSpPr>
            <p:spPr>
              <a:xfrm>
                <a:off x="16787758" y="5078314"/>
                <a:ext cx="2579552"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Medium" pitchFamily="2" charset="77"/>
                  </a:rPr>
                  <a:t>Weakness</a:t>
                </a:r>
              </a:p>
            </p:txBody>
          </p:sp>
        </p:grpSp>
        <p:grpSp>
          <p:nvGrpSpPr>
            <p:cNvPr id="6" name="Grupo 5">
              <a:extLst>
                <a:ext uri="{FF2B5EF4-FFF2-40B4-BE49-F238E27FC236}">
                  <a16:creationId xmlns:a16="http://schemas.microsoft.com/office/drawing/2014/main" id="{59E8192A-BF87-614D-81D1-FF1D43531DDA}"/>
                </a:ext>
              </a:extLst>
            </p:cNvPr>
            <p:cNvGrpSpPr/>
            <p:nvPr/>
          </p:nvGrpSpPr>
          <p:grpSpPr>
            <a:xfrm>
              <a:off x="16803869" y="7447250"/>
              <a:ext cx="5480341" cy="2301271"/>
              <a:chOff x="16911002" y="8865334"/>
              <a:chExt cx="5480341" cy="2301271"/>
            </a:xfrm>
          </p:grpSpPr>
          <p:sp>
            <p:nvSpPr>
              <p:cNvPr id="78" name="TextBox 77">
                <a:extLst>
                  <a:ext uri="{FF2B5EF4-FFF2-40B4-BE49-F238E27FC236}">
                    <a16:creationId xmlns:a16="http://schemas.microsoft.com/office/drawing/2014/main" id="{B9E9A6B2-4FF0-0547-BDC3-5CB075DC33A5}"/>
                  </a:ext>
                </a:extLst>
              </p:cNvPr>
              <p:cNvSpPr txBox="1"/>
              <p:nvPr/>
            </p:nvSpPr>
            <p:spPr>
              <a:xfrm>
                <a:off x="16911003" y="9450109"/>
                <a:ext cx="5480340" cy="1716496"/>
              </a:xfrm>
              <a:prstGeom prst="rect">
                <a:avLst/>
              </a:prstGeom>
              <a:noFill/>
            </p:spPr>
            <p:txBody>
              <a:bodyPr wrap="square" rtlCol="0">
                <a:spAutoFit/>
              </a:bodyPr>
              <a:lstStyle/>
              <a:p>
                <a:pP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79" name="TextBox 78">
                <a:extLst>
                  <a:ext uri="{FF2B5EF4-FFF2-40B4-BE49-F238E27FC236}">
                    <a16:creationId xmlns:a16="http://schemas.microsoft.com/office/drawing/2014/main" id="{D9191DA2-5E32-FE42-B8F3-33EFEB1EEE64}"/>
                  </a:ext>
                </a:extLst>
              </p:cNvPr>
              <p:cNvSpPr txBox="1"/>
              <p:nvPr/>
            </p:nvSpPr>
            <p:spPr>
              <a:xfrm>
                <a:off x="16911002" y="8865334"/>
                <a:ext cx="1938351"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Medium" pitchFamily="2" charset="77"/>
                  </a:rPr>
                  <a:t>Threats</a:t>
                </a:r>
              </a:p>
            </p:txBody>
          </p:sp>
        </p:grpSp>
        <p:grpSp>
          <p:nvGrpSpPr>
            <p:cNvPr id="8" name="Grupo 7">
              <a:extLst>
                <a:ext uri="{FF2B5EF4-FFF2-40B4-BE49-F238E27FC236}">
                  <a16:creationId xmlns:a16="http://schemas.microsoft.com/office/drawing/2014/main" id="{885807D7-E690-D14B-9F78-1FA3AE78C859}"/>
                </a:ext>
              </a:extLst>
            </p:cNvPr>
            <p:cNvGrpSpPr/>
            <p:nvPr/>
          </p:nvGrpSpPr>
          <p:grpSpPr>
            <a:xfrm>
              <a:off x="1765430" y="3971054"/>
              <a:ext cx="5605276" cy="2301271"/>
              <a:chOff x="1863063" y="5078314"/>
              <a:chExt cx="5605276" cy="2301271"/>
            </a:xfrm>
          </p:grpSpPr>
          <p:sp>
            <p:nvSpPr>
              <p:cNvPr id="80" name="TextBox 79">
                <a:extLst>
                  <a:ext uri="{FF2B5EF4-FFF2-40B4-BE49-F238E27FC236}">
                    <a16:creationId xmlns:a16="http://schemas.microsoft.com/office/drawing/2014/main" id="{67A7E22A-DD7B-9C45-A96F-4174190A504F}"/>
                  </a:ext>
                </a:extLst>
              </p:cNvPr>
              <p:cNvSpPr txBox="1"/>
              <p:nvPr/>
            </p:nvSpPr>
            <p:spPr>
              <a:xfrm>
                <a:off x="1863063" y="5663089"/>
                <a:ext cx="5603584" cy="1716496"/>
              </a:xfrm>
              <a:prstGeom prst="rect">
                <a:avLst/>
              </a:prstGeom>
              <a:noFill/>
            </p:spPr>
            <p:txBody>
              <a:bodyPr wrap="square" rtlCol="0">
                <a:spAutoFit/>
              </a:bodyPr>
              <a:lstStyle/>
              <a:p>
                <a:pPr algn="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81" name="TextBox 80">
                <a:extLst>
                  <a:ext uri="{FF2B5EF4-FFF2-40B4-BE49-F238E27FC236}">
                    <a16:creationId xmlns:a16="http://schemas.microsoft.com/office/drawing/2014/main" id="{37A5BAA2-0149-6D4A-AC00-88B27CFEAD84}"/>
                  </a:ext>
                </a:extLst>
              </p:cNvPr>
              <p:cNvSpPr txBox="1"/>
              <p:nvPr/>
            </p:nvSpPr>
            <p:spPr>
              <a:xfrm>
                <a:off x="5039468" y="5078314"/>
                <a:ext cx="2428871" cy="646331"/>
              </a:xfrm>
              <a:prstGeom prst="rect">
                <a:avLst/>
              </a:prstGeom>
              <a:noFill/>
            </p:spPr>
            <p:txBody>
              <a:bodyPr wrap="none" rtlCol="0">
                <a:spAutoFit/>
              </a:bodyPr>
              <a:lstStyle/>
              <a:p>
                <a:pPr algn="r"/>
                <a:r>
                  <a:rPr lang="en-US" dirty="0">
                    <a:solidFill>
                      <a:schemeClr val="bg1"/>
                    </a:solidFill>
                    <a:latin typeface="Montserrat" pitchFamily="2" charset="77"/>
                    <a:ea typeface="Lato" panose="020F0502020204030203" pitchFamily="34" charset="0"/>
                    <a:cs typeface="Poppins Medium" pitchFamily="2" charset="77"/>
                  </a:rPr>
                  <a:t>Strengths</a:t>
                </a:r>
              </a:p>
            </p:txBody>
          </p:sp>
        </p:grpSp>
        <p:grpSp>
          <p:nvGrpSpPr>
            <p:cNvPr id="10" name="Grupo 9">
              <a:extLst>
                <a:ext uri="{FF2B5EF4-FFF2-40B4-BE49-F238E27FC236}">
                  <a16:creationId xmlns:a16="http://schemas.microsoft.com/office/drawing/2014/main" id="{6C20B66B-2832-6047-BD4D-04378A401D38}"/>
                </a:ext>
              </a:extLst>
            </p:cNvPr>
            <p:cNvGrpSpPr/>
            <p:nvPr/>
          </p:nvGrpSpPr>
          <p:grpSpPr>
            <a:xfrm>
              <a:off x="1765430" y="7399221"/>
              <a:ext cx="5603584" cy="2301271"/>
              <a:chOff x="1986307" y="8865334"/>
              <a:chExt cx="5603584" cy="2301271"/>
            </a:xfrm>
          </p:grpSpPr>
          <p:sp>
            <p:nvSpPr>
              <p:cNvPr id="82" name="TextBox 81">
                <a:extLst>
                  <a:ext uri="{FF2B5EF4-FFF2-40B4-BE49-F238E27FC236}">
                    <a16:creationId xmlns:a16="http://schemas.microsoft.com/office/drawing/2014/main" id="{EDAD54DB-6B47-EC43-8F69-4D33A4F5C00F}"/>
                  </a:ext>
                </a:extLst>
              </p:cNvPr>
              <p:cNvSpPr txBox="1"/>
              <p:nvPr/>
            </p:nvSpPr>
            <p:spPr>
              <a:xfrm>
                <a:off x="1986307" y="9450109"/>
                <a:ext cx="5603584" cy="1716496"/>
              </a:xfrm>
              <a:prstGeom prst="rect">
                <a:avLst/>
              </a:prstGeom>
              <a:noFill/>
            </p:spPr>
            <p:txBody>
              <a:bodyPr wrap="square" rtlCol="0">
                <a:spAutoFit/>
              </a:bodyPr>
              <a:lstStyle/>
              <a:p>
                <a:pPr algn="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83" name="TextBox 82">
                <a:extLst>
                  <a:ext uri="{FF2B5EF4-FFF2-40B4-BE49-F238E27FC236}">
                    <a16:creationId xmlns:a16="http://schemas.microsoft.com/office/drawing/2014/main" id="{75D6D17F-84C6-424E-A135-1D94EC09946C}"/>
                  </a:ext>
                </a:extLst>
              </p:cNvPr>
              <p:cNvSpPr txBox="1"/>
              <p:nvPr/>
            </p:nvSpPr>
            <p:spPr>
              <a:xfrm>
                <a:off x="4560077" y="8865334"/>
                <a:ext cx="3015570" cy="646331"/>
              </a:xfrm>
              <a:prstGeom prst="rect">
                <a:avLst/>
              </a:prstGeom>
              <a:noFill/>
            </p:spPr>
            <p:txBody>
              <a:bodyPr wrap="none" rtlCol="0">
                <a:spAutoFit/>
              </a:bodyPr>
              <a:lstStyle/>
              <a:p>
                <a:pPr algn="r"/>
                <a:r>
                  <a:rPr lang="en-US" dirty="0">
                    <a:solidFill>
                      <a:schemeClr val="bg1"/>
                    </a:solidFill>
                    <a:latin typeface="Montserrat" pitchFamily="2" charset="77"/>
                    <a:ea typeface="Lato" panose="020F0502020204030203" pitchFamily="34" charset="0"/>
                    <a:cs typeface="Poppins Medium" pitchFamily="2" charset="77"/>
                  </a:rPr>
                  <a:t>Opportunity</a:t>
                </a:r>
              </a:p>
            </p:txBody>
          </p:sp>
        </p:grpSp>
        <p:sp>
          <p:nvSpPr>
            <p:cNvPr id="88" name="TextBox 87">
              <a:extLst>
                <a:ext uri="{FF2B5EF4-FFF2-40B4-BE49-F238E27FC236}">
                  <a16:creationId xmlns:a16="http://schemas.microsoft.com/office/drawing/2014/main" id="{0457A456-35A2-464E-9B39-6A2074CAAB5E}"/>
                </a:ext>
              </a:extLst>
            </p:cNvPr>
            <p:cNvSpPr txBox="1"/>
            <p:nvPr/>
          </p:nvSpPr>
          <p:spPr>
            <a:xfrm>
              <a:off x="13285916" y="4963296"/>
              <a:ext cx="1208985"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89" name="TextBox 88">
              <a:extLst>
                <a:ext uri="{FF2B5EF4-FFF2-40B4-BE49-F238E27FC236}">
                  <a16:creationId xmlns:a16="http://schemas.microsoft.com/office/drawing/2014/main" id="{357C7ADC-1614-3B47-9770-8B435089783D}"/>
                </a:ext>
              </a:extLst>
            </p:cNvPr>
            <p:cNvSpPr txBox="1"/>
            <p:nvPr/>
          </p:nvSpPr>
          <p:spPr>
            <a:xfrm>
              <a:off x="10142160" y="4963297"/>
              <a:ext cx="80502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90" name="TextBox 89">
              <a:extLst>
                <a:ext uri="{FF2B5EF4-FFF2-40B4-BE49-F238E27FC236}">
                  <a16:creationId xmlns:a16="http://schemas.microsoft.com/office/drawing/2014/main" id="{85CE0F8D-05FA-474E-BACE-B9BE29759B09}"/>
                </a:ext>
              </a:extLst>
            </p:cNvPr>
            <p:cNvSpPr txBox="1"/>
            <p:nvPr/>
          </p:nvSpPr>
          <p:spPr>
            <a:xfrm>
              <a:off x="13551139" y="8180524"/>
              <a:ext cx="76334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sp>
          <p:nvSpPr>
            <p:cNvPr id="91" name="TextBox 90">
              <a:extLst>
                <a:ext uri="{FF2B5EF4-FFF2-40B4-BE49-F238E27FC236}">
                  <a16:creationId xmlns:a16="http://schemas.microsoft.com/office/drawing/2014/main" id="{9EF57E23-E0FE-E44C-9C42-950814193A2D}"/>
                </a:ext>
              </a:extLst>
            </p:cNvPr>
            <p:cNvSpPr txBox="1"/>
            <p:nvPr/>
          </p:nvSpPr>
          <p:spPr>
            <a:xfrm>
              <a:off x="10037966" y="8180524"/>
              <a:ext cx="101341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grpSp>
    </p:spTree>
    <p:extLst>
      <p:ext uri="{BB962C8B-B14F-4D97-AF65-F5344CB8AC3E}">
        <p14:creationId xmlns:p14="http://schemas.microsoft.com/office/powerpoint/2010/main" val="885063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 name="Group 183">
            <a:extLst>
              <a:ext uri="{FF2B5EF4-FFF2-40B4-BE49-F238E27FC236}">
                <a16:creationId xmlns:a16="http://schemas.microsoft.com/office/drawing/2014/main" id="{2BCF8A73-340A-A849-B1D0-DB5B75609F35}"/>
              </a:ext>
            </a:extLst>
          </p:cNvPr>
          <p:cNvGrpSpPr/>
          <p:nvPr/>
        </p:nvGrpSpPr>
        <p:grpSpPr>
          <a:xfrm>
            <a:off x="11298067" y="2545713"/>
            <a:ext cx="8519899" cy="9671350"/>
            <a:chOff x="2239069" y="2908351"/>
            <a:chExt cx="8462739" cy="9606465"/>
          </a:xfrm>
          <a:solidFill>
            <a:srgbClr val="EFF1F8"/>
          </a:solidFill>
        </p:grpSpPr>
        <p:sp>
          <p:nvSpPr>
            <p:cNvPr id="185" name="Freeform 131">
              <a:extLst>
                <a:ext uri="{FF2B5EF4-FFF2-40B4-BE49-F238E27FC236}">
                  <a16:creationId xmlns:a16="http://schemas.microsoft.com/office/drawing/2014/main" id="{F4056826-16C7-C546-B491-86B3F7EF2C23}"/>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32">
              <a:extLst>
                <a:ext uri="{FF2B5EF4-FFF2-40B4-BE49-F238E27FC236}">
                  <a16:creationId xmlns:a16="http://schemas.microsoft.com/office/drawing/2014/main" id="{A75B2973-C970-3E4B-AE71-CAF513D2190F}"/>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33">
              <a:extLst>
                <a:ext uri="{FF2B5EF4-FFF2-40B4-BE49-F238E27FC236}">
                  <a16:creationId xmlns:a16="http://schemas.microsoft.com/office/drawing/2014/main" id="{40F4CD31-A125-0344-BC18-160695C149B9}"/>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34">
              <a:extLst>
                <a:ext uri="{FF2B5EF4-FFF2-40B4-BE49-F238E27FC236}">
                  <a16:creationId xmlns:a16="http://schemas.microsoft.com/office/drawing/2014/main" id="{085856BD-8898-7B4D-86E7-9C4429624DC3}"/>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35">
              <a:extLst>
                <a:ext uri="{FF2B5EF4-FFF2-40B4-BE49-F238E27FC236}">
                  <a16:creationId xmlns:a16="http://schemas.microsoft.com/office/drawing/2014/main" id="{58EE2961-7117-594C-8047-647A10B26183}"/>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36">
              <a:extLst>
                <a:ext uri="{FF2B5EF4-FFF2-40B4-BE49-F238E27FC236}">
                  <a16:creationId xmlns:a16="http://schemas.microsoft.com/office/drawing/2014/main" id="{0FDD414F-331D-5C48-8029-856315FFE7B8}"/>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37">
              <a:extLst>
                <a:ext uri="{FF2B5EF4-FFF2-40B4-BE49-F238E27FC236}">
                  <a16:creationId xmlns:a16="http://schemas.microsoft.com/office/drawing/2014/main" id="{DAD5A33C-C77F-8943-874D-852EA045F956}"/>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38">
              <a:extLst>
                <a:ext uri="{FF2B5EF4-FFF2-40B4-BE49-F238E27FC236}">
                  <a16:creationId xmlns:a16="http://schemas.microsoft.com/office/drawing/2014/main" id="{1726F2C6-0D41-344C-8DA5-BF9C488AD6B8}"/>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Japan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11604308" y="7012653"/>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665757" y="4646188"/>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6610835" y="3052044"/>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333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F43A7DC4-4572-1749-88BA-E34852BC27D7}"/>
              </a:ext>
            </a:extLst>
          </p:cNvPr>
          <p:cNvGrpSpPr/>
          <p:nvPr/>
        </p:nvGrpSpPr>
        <p:grpSpPr>
          <a:xfrm>
            <a:off x="8360850" y="3327400"/>
            <a:ext cx="13385726" cy="8617942"/>
            <a:chOff x="1289912" y="4078363"/>
            <a:chExt cx="10444353" cy="6724240"/>
          </a:xfrm>
          <a:solidFill>
            <a:srgbClr val="EFF1F8"/>
          </a:solidFill>
        </p:grpSpPr>
        <p:sp>
          <p:nvSpPr>
            <p:cNvPr id="46" name="Freeform 119">
              <a:extLst>
                <a:ext uri="{FF2B5EF4-FFF2-40B4-BE49-F238E27FC236}">
                  <a16:creationId xmlns:a16="http://schemas.microsoft.com/office/drawing/2014/main" id="{3118F83A-953E-7644-9A71-6536E0F1BFA3}"/>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7" name="Freeform 120">
              <a:extLst>
                <a:ext uri="{FF2B5EF4-FFF2-40B4-BE49-F238E27FC236}">
                  <a16:creationId xmlns:a16="http://schemas.microsoft.com/office/drawing/2014/main" id="{A07F6D0A-067B-C74E-9AD3-833C5C8416B1}"/>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21">
              <a:extLst>
                <a:ext uri="{FF2B5EF4-FFF2-40B4-BE49-F238E27FC236}">
                  <a16:creationId xmlns:a16="http://schemas.microsoft.com/office/drawing/2014/main" id="{A163BA89-088C-4C42-9B3B-E91D96542E71}"/>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22">
              <a:extLst>
                <a:ext uri="{FF2B5EF4-FFF2-40B4-BE49-F238E27FC236}">
                  <a16:creationId xmlns:a16="http://schemas.microsoft.com/office/drawing/2014/main" id="{C225B6B9-CFAB-124A-9603-AD826FC5049D}"/>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23">
              <a:extLst>
                <a:ext uri="{FF2B5EF4-FFF2-40B4-BE49-F238E27FC236}">
                  <a16:creationId xmlns:a16="http://schemas.microsoft.com/office/drawing/2014/main" id="{E38E791F-A3D4-ED4E-BD98-709EC0FFBAC8}"/>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1" name="Freeform 124">
              <a:extLst>
                <a:ext uri="{FF2B5EF4-FFF2-40B4-BE49-F238E27FC236}">
                  <a16:creationId xmlns:a16="http://schemas.microsoft.com/office/drawing/2014/main" id="{2E79A4EA-6B36-5E46-A598-C1A08B2AE312}"/>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25">
              <a:extLst>
                <a:ext uri="{FF2B5EF4-FFF2-40B4-BE49-F238E27FC236}">
                  <a16:creationId xmlns:a16="http://schemas.microsoft.com/office/drawing/2014/main" id="{45202F17-5184-EF44-ABA8-475863A4DC98}"/>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26">
              <a:extLst>
                <a:ext uri="{FF2B5EF4-FFF2-40B4-BE49-F238E27FC236}">
                  <a16:creationId xmlns:a16="http://schemas.microsoft.com/office/drawing/2014/main" id="{0BF229B6-06FF-1646-8BB5-C2E086C13107}"/>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27">
              <a:extLst>
                <a:ext uri="{FF2B5EF4-FFF2-40B4-BE49-F238E27FC236}">
                  <a16:creationId xmlns:a16="http://schemas.microsoft.com/office/drawing/2014/main" id="{4D1EC067-1821-7048-86D4-BC3612CB2DED}"/>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28">
              <a:extLst>
                <a:ext uri="{FF2B5EF4-FFF2-40B4-BE49-F238E27FC236}">
                  <a16:creationId xmlns:a16="http://schemas.microsoft.com/office/drawing/2014/main" id="{BD0759D7-ACC0-ED47-AD28-8E2C73B16815}"/>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29">
              <a:extLst>
                <a:ext uri="{FF2B5EF4-FFF2-40B4-BE49-F238E27FC236}">
                  <a16:creationId xmlns:a16="http://schemas.microsoft.com/office/drawing/2014/main" id="{8D106D06-97B4-1A4D-BEC5-5A26133A9A4B}"/>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30">
              <a:extLst>
                <a:ext uri="{FF2B5EF4-FFF2-40B4-BE49-F238E27FC236}">
                  <a16:creationId xmlns:a16="http://schemas.microsoft.com/office/drawing/2014/main" id="{9AED3603-790B-5340-B1F0-4B27D4BACF93}"/>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131">
              <a:extLst>
                <a:ext uri="{FF2B5EF4-FFF2-40B4-BE49-F238E27FC236}">
                  <a16:creationId xmlns:a16="http://schemas.microsoft.com/office/drawing/2014/main" id="{15CA1E74-7C3C-7449-9840-6B9208DE7B77}"/>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32">
              <a:extLst>
                <a:ext uri="{FF2B5EF4-FFF2-40B4-BE49-F238E27FC236}">
                  <a16:creationId xmlns:a16="http://schemas.microsoft.com/office/drawing/2014/main" id="{D870C6D9-D2B0-E644-ABF3-263C10467439}"/>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33">
              <a:extLst>
                <a:ext uri="{FF2B5EF4-FFF2-40B4-BE49-F238E27FC236}">
                  <a16:creationId xmlns:a16="http://schemas.microsoft.com/office/drawing/2014/main" id="{938526A0-4692-AF4B-B873-0869CEEC4B05}"/>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34">
              <a:extLst>
                <a:ext uri="{FF2B5EF4-FFF2-40B4-BE49-F238E27FC236}">
                  <a16:creationId xmlns:a16="http://schemas.microsoft.com/office/drawing/2014/main" id="{917CF326-B37D-1B43-B8DC-7543182F1C79}"/>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35">
              <a:extLst>
                <a:ext uri="{FF2B5EF4-FFF2-40B4-BE49-F238E27FC236}">
                  <a16:creationId xmlns:a16="http://schemas.microsoft.com/office/drawing/2014/main" id="{F9587459-21D6-9B44-8172-301EFDBDEDD5}"/>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36">
              <a:extLst>
                <a:ext uri="{FF2B5EF4-FFF2-40B4-BE49-F238E27FC236}">
                  <a16:creationId xmlns:a16="http://schemas.microsoft.com/office/drawing/2014/main" id="{C7F37DB7-B963-454F-BB44-848485AB8FA0}"/>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37">
              <a:extLst>
                <a:ext uri="{FF2B5EF4-FFF2-40B4-BE49-F238E27FC236}">
                  <a16:creationId xmlns:a16="http://schemas.microsoft.com/office/drawing/2014/main" id="{92F4B183-53D5-E543-8188-DE307083D447}"/>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38">
              <a:extLst>
                <a:ext uri="{FF2B5EF4-FFF2-40B4-BE49-F238E27FC236}">
                  <a16:creationId xmlns:a16="http://schemas.microsoft.com/office/drawing/2014/main" id="{FBA4A296-6AAC-6D4A-864A-1D17C29429D8}"/>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39">
              <a:extLst>
                <a:ext uri="{FF2B5EF4-FFF2-40B4-BE49-F238E27FC236}">
                  <a16:creationId xmlns:a16="http://schemas.microsoft.com/office/drawing/2014/main" id="{A8783164-7EFB-254C-B5B9-FBF6738931BB}"/>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140">
              <a:extLst>
                <a:ext uri="{FF2B5EF4-FFF2-40B4-BE49-F238E27FC236}">
                  <a16:creationId xmlns:a16="http://schemas.microsoft.com/office/drawing/2014/main" id="{25CD7A39-1874-CB46-A8FB-C24E16778EB8}"/>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141">
              <a:extLst>
                <a:ext uri="{FF2B5EF4-FFF2-40B4-BE49-F238E27FC236}">
                  <a16:creationId xmlns:a16="http://schemas.microsoft.com/office/drawing/2014/main" id="{AC2D2560-9CD1-6341-A841-DE07F352DD69}"/>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solidFill>
              <a:schemeClr val="accent3"/>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142">
              <a:extLst>
                <a:ext uri="{FF2B5EF4-FFF2-40B4-BE49-F238E27FC236}">
                  <a16:creationId xmlns:a16="http://schemas.microsoft.com/office/drawing/2014/main" id="{A9E554E4-3935-8C4F-B3E7-15F2A723BDAF}"/>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143">
              <a:extLst>
                <a:ext uri="{FF2B5EF4-FFF2-40B4-BE49-F238E27FC236}">
                  <a16:creationId xmlns:a16="http://schemas.microsoft.com/office/drawing/2014/main" id="{16E841C6-57AA-6E43-85AE-8436696D59B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44">
              <a:extLst>
                <a:ext uri="{FF2B5EF4-FFF2-40B4-BE49-F238E27FC236}">
                  <a16:creationId xmlns:a16="http://schemas.microsoft.com/office/drawing/2014/main" id="{062C4D1B-34DA-D84C-B247-9C04C0B81709}"/>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45">
              <a:extLst>
                <a:ext uri="{FF2B5EF4-FFF2-40B4-BE49-F238E27FC236}">
                  <a16:creationId xmlns:a16="http://schemas.microsoft.com/office/drawing/2014/main" id="{0F9A8287-F09D-4D41-8944-FE27BB4B7A73}"/>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146">
              <a:extLst>
                <a:ext uri="{FF2B5EF4-FFF2-40B4-BE49-F238E27FC236}">
                  <a16:creationId xmlns:a16="http://schemas.microsoft.com/office/drawing/2014/main" id="{8D3EA39D-C8F8-5343-8257-6D025D771597}"/>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47">
              <a:extLst>
                <a:ext uri="{FF2B5EF4-FFF2-40B4-BE49-F238E27FC236}">
                  <a16:creationId xmlns:a16="http://schemas.microsoft.com/office/drawing/2014/main" id="{6DBB50C0-9C13-4D41-9E02-F59D35AB91DE}"/>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Switzerland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9192916" y="4591393"/>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129967" y="3302700"/>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8569606" y="4356328"/>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381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D1F6D9AE-FB64-534C-AEB7-64E9CBD63D48}"/>
              </a:ext>
            </a:extLst>
          </p:cNvPr>
          <p:cNvGrpSpPr/>
          <p:nvPr/>
        </p:nvGrpSpPr>
        <p:grpSpPr>
          <a:xfrm>
            <a:off x="10039839" y="2446643"/>
            <a:ext cx="10658776" cy="10317158"/>
            <a:chOff x="10672937" y="2878775"/>
            <a:chExt cx="10083703" cy="9760520"/>
          </a:xfrm>
          <a:solidFill>
            <a:srgbClr val="EFF1F8"/>
          </a:solidFill>
        </p:grpSpPr>
        <p:sp>
          <p:nvSpPr>
            <p:cNvPr id="46" name="Freeform 71">
              <a:extLst>
                <a:ext uri="{FF2B5EF4-FFF2-40B4-BE49-F238E27FC236}">
                  <a16:creationId xmlns:a16="http://schemas.microsoft.com/office/drawing/2014/main" id="{0B05D3F3-CFF5-5A41-8A74-D834AACD4BF7}"/>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47" name="Freeform 484">
              <a:extLst>
                <a:ext uri="{FF2B5EF4-FFF2-40B4-BE49-F238E27FC236}">
                  <a16:creationId xmlns:a16="http://schemas.microsoft.com/office/drawing/2014/main" id="{99EE755A-2134-A04B-8787-7D59A8CDFAE1}"/>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485">
              <a:extLst>
                <a:ext uri="{FF2B5EF4-FFF2-40B4-BE49-F238E27FC236}">
                  <a16:creationId xmlns:a16="http://schemas.microsoft.com/office/drawing/2014/main" id="{E00098D2-BD83-634A-9404-051A0E8F9442}"/>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486">
              <a:extLst>
                <a:ext uri="{FF2B5EF4-FFF2-40B4-BE49-F238E27FC236}">
                  <a16:creationId xmlns:a16="http://schemas.microsoft.com/office/drawing/2014/main" id="{93B2C5B6-5C99-5F49-891F-69C137A31D0A}"/>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0" name="Freeform 487">
              <a:extLst>
                <a:ext uri="{FF2B5EF4-FFF2-40B4-BE49-F238E27FC236}">
                  <a16:creationId xmlns:a16="http://schemas.microsoft.com/office/drawing/2014/main" id="{E974FBEC-503C-C444-BAA6-F5D8EB056E7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1" name="Freeform 488">
              <a:extLst>
                <a:ext uri="{FF2B5EF4-FFF2-40B4-BE49-F238E27FC236}">
                  <a16:creationId xmlns:a16="http://schemas.microsoft.com/office/drawing/2014/main" id="{7CE21600-5FD6-6D4D-8211-FBCFD5F47035}"/>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489">
              <a:extLst>
                <a:ext uri="{FF2B5EF4-FFF2-40B4-BE49-F238E27FC236}">
                  <a16:creationId xmlns:a16="http://schemas.microsoft.com/office/drawing/2014/main" id="{BFEE7D32-EBE8-EA4B-A041-C185E93830E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490">
              <a:extLst>
                <a:ext uri="{FF2B5EF4-FFF2-40B4-BE49-F238E27FC236}">
                  <a16:creationId xmlns:a16="http://schemas.microsoft.com/office/drawing/2014/main" id="{5CCF6C8D-EB76-7D4D-93BE-89522F5341C0}"/>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491">
              <a:extLst>
                <a:ext uri="{FF2B5EF4-FFF2-40B4-BE49-F238E27FC236}">
                  <a16:creationId xmlns:a16="http://schemas.microsoft.com/office/drawing/2014/main" id="{80D5CB55-1716-B243-B91C-22423C679A1C}"/>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492">
              <a:extLst>
                <a:ext uri="{FF2B5EF4-FFF2-40B4-BE49-F238E27FC236}">
                  <a16:creationId xmlns:a16="http://schemas.microsoft.com/office/drawing/2014/main" id="{7431F066-7A0F-DF44-863E-D5AC9B184F9D}"/>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493">
              <a:extLst>
                <a:ext uri="{FF2B5EF4-FFF2-40B4-BE49-F238E27FC236}">
                  <a16:creationId xmlns:a16="http://schemas.microsoft.com/office/drawing/2014/main" id="{A73E03ED-06C2-7D4D-A7E4-C318075ECB89}"/>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494">
              <a:extLst>
                <a:ext uri="{FF2B5EF4-FFF2-40B4-BE49-F238E27FC236}">
                  <a16:creationId xmlns:a16="http://schemas.microsoft.com/office/drawing/2014/main" id="{0873E338-4694-6F43-9A54-3682D6072B33}"/>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495">
              <a:extLst>
                <a:ext uri="{FF2B5EF4-FFF2-40B4-BE49-F238E27FC236}">
                  <a16:creationId xmlns:a16="http://schemas.microsoft.com/office/drawing/2014/main" id="{A8950A34-58E1-7A4C-B643-0EFE31F2D03F}"/>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496">
              <a:extLst>
                <a:ext uri="{FF2B5EF4-FFF2-40B4-BE49-F238E27FC236}">
                  <a16:creationId xmlns:a16="http://schemas.microsoft.com/office/drawing/2014/main" id="{7BC33C4F-14DE-FB4E-B34B-61CF89C8476B}"/>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497">
              <a:extLst>
                <a:ext uri="{FF2B5EF4-FFF2-40B4-BE49-F238E27FC236}">
                  <a16:creationId xmlns:a16="http://schemas.microsoft.com/office/drawing/2014/main" id="{7473FB32-B74C-D94E-85F6-B6E368D8B4DD}"/>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498">
              <a:extLst>
                <a:ext uri="{FF2B5EF4-FFF2-40B4-BE49-F238E27FC236}">
                  <a16:creationId xmlns:a16="http://schemas.microsoft.com/office/drawing/2014/main" id="{11C44BEF-C917-9E4A-A79B-DDF26F7F3979}"/>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499">
              <a:extLst>
                <a:ext uri="{FF2B5EF4-FFF2-40B4-BE49-F238E27FC236}">
                  <a16:creationId xmlns:a16="http://schemas.microsoft.com/office/drawing/2014/main" id="{DF96E6AD-CCA9-D547-8F2D-E9D9B993ED5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500">
              <a:extLst>
                <a:ext uri="{FF2B5EF4-FFF2-40B4-BE49-F238E27FC236}">
                  <a16:creationId xmlns:a16="http://schemas.microsoft.com/office/drawing/2014/main" id="{19E909EA-2E4E-6448-968D-09184BF52560}"/>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501">
              <a:extLst>
                <a:ext uri="{FF2B5EF4-FFF2-40B4-BE49-F238E27FC236}">
                  <a16:creationId xmlns:a16="http://schemas.microsoft.com/office/drawing/2014/main" id="{8DD78BBE-99E9-3940-BD13-A2A19242663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502">
              <a:extLst>
                <a:ext uri="{FF2B5EF4-FFF2-40B4-BE49-F238E27FC236}">
                  <a16:creationId xmlns:a16="http://schemas.microsoft.com/office/drawing/2014/main" id="{DD7A2402-49C8-5645-A9A8-1E7F03021643}"/>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503">
              <a:extLst>
                <a:ext uri="{FF2B5EF4-FFF2-40B4-BE49-F238E27FC236}">
                  <a16:creationId xmlns:a16="http://schemas.microsoft.com/office/drawing/2014/main" id="{35108ED0-16F5-7540-B211-33C61EC69924}"/>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504">
              <a:extLst>
                <a:ext uri="{FF2B5EF4-FFF2-40B4-BE49-F238E27FC236}">
                  <a16:creationId xmlns:a16="http://schemas.microsoft.com/office/drawing/2014/main" id="{16187673-E03E-474B-AC1B-0FCA540F1F2A}"/>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505">
              <a:extLst>
                <a:ext uri="{FF2B5EF4-FFF2-40B4-BE49-F238E27FC236}">
                  <a16:creationId xmlns:a16="http://schemas.microsoft.com/office/drawing/2014/main" id="{FFC1AFA3-55C5-7B46-950E-49C444E115FB}"/>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506">
              <a:extLst>
                <a:ext uri="{FF2B5EF4-FFF2-40B4-BE49-F238E27FC236}">
                  <a16:creationId xmlns:a16="http://schemas.microsoft.com/office/drawing/2014/main" id="{626740FB-E9A2-FD44-957E-22EEA7DA5F2F}"/>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France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12292230" y="5929871"/>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5019912" y="3864565"/>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7208687" y="7121686"/>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3831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0A9A0E7A-95E7-E744-B8A6-31AF9CC3F8D0}"/>
              </a:ext>
            </a:extLst>
          </p:cNvPr>
          <p:cNvGrpSpPr/>
          <p:nvPr/>
        </p:nvGrpSpPr>
        <p:grpSpPr>
          <a:xfrm>
            <a:off x="8610418" y="2790600"/>
            <a:ext cx="12450342" cy="9278342"/>
            <a:chOff x="10713215" y="2790634"/>
            <a:chExt cx="11601228" cy="8645559"/>
          </a:xfrm>
          <a:solidFill>
            <a:srgbClr val="EFF1F8"/>
          </a:solidFill>
        </p:grpSpPr>
        <p:sp>
          <p:nvSpPr>
            <p:cNvPr id="46" name="Freeform 80">
              <a:extLst>
                <a:ext uri="{FF2B5EF4-FFF2-40B4-BE49-F238E27FC236}">
                  <a16:creationId xmlns:a16="http://schemas.microsoft.com/office/drawing/2014/main" id="{EBFA3FE1-BA6B-5048-A3F5-9C04AC1FE523}"/>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82">
              <a:extLst>
                <a:ext uri="{FF2B5EF4-FFF2-40B4-BE49-F238E27FC236}">
                  <a16:creationId xmlns:a16="http://schemas.microsoft.com/office/drawing/2014/main" id="{470A5B60-334B-1446-997F-17C0000D5F3C}"/>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83">
              <a:extLst>
                <a:ext uri="{FF2B5EF4-FFF2-40B4-BE49-F238E27FC236}">
                  <a16:creationId xmlns:a16="http://schemas.microsoft.com/office/drawing/2014/main" id="{AC805401-09DC-5545-A1C6-23135455B58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84">
              <a:extLst>
                <a:ext uri="{FF2B5EF4-FFF2-40B4-BE49-F238E27FC236}">
                  <a16:creationId xmlns:a16="http://schemas.microsoft.com/office/drawing/2014/main" id="{D1B48807-5A8E-2841-B5AD-4ED12A1C541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85">
              <a:extLst>
                <a:ext uri="{FF2B5EF4-FFF2-40B4-BE49-F238E27FC236}">
                  <a16:creationId xmlns:a16="http://schemas.microsoft.com/office/drawing/2014/main" id="{43AEC852-58BD-D04C-B7DE-52F33FB75529}"/>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86">
              <a:extLst>
                <a:ext uri="{FF2B5EF4-FFF2-40B4-BE49-F238E27FC236}">
                  <a16:creationId xmlns:a16="http://schemas.microsoft.com/office/drawing/2014/main" id="{FBB5088F-56BE-EF41-B0A4-3B786A230DB8}"/>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87">
              <a:extLst>
                <a:ext uri="{FF2B5EF4-FFF2-40B4-BE49-F238E27FC236}">
                  <a16:creationId xmlns:a16="http://schemas.microsoft.com/office/drawing/2014/main" id="{6FEF3B74-697A-B44D-B3D1-3E834A3731B8}"/>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88">
              <a:extLst>
                <a:ext uri="{FF2B5EF4-FFF2-40B4-BE49-F238E27FC236}">
                  <a16:creationId xmlns:a16="http://schemas.microsoft.com/office/drawing/2014/main" id="{7B620C1B-CBB3-1747-A972-F2887B7D6A37}"/>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89">
              <a:extLst>
                <a:ext uri="{FF2B5EF4-FFF2-40B4-BE49-F238E27FC236}">
                  <a16:creationId xmlns:a16="http://schemas.microsoft.com/office/drawing/2014/main" id="{E9221545-6CCF-B848-8D7C-16ED179922AF}"/>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90">
              <a:extLst>
                <a:ext uri="{FF2B5EF4-FFF2-40B4-BE49-F238E27FC236}">
                  <a16:creationId xmlns:a16="http://schemas.microsoft.com/office/drawing/2014/main" id="{F233AFF7-C55F-C54F-9121-2BFE83905F4D}"/>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91">
              <a:extLst>
                <a:ext uri="{FF2B5EF4-FFF2-40B4-BE49-F238E27FC236}">
                  <a16:creationId xmlns:a16="http://schemas.microsoft.com/office/drawing/2014/main" id="{48BF7027-595B-B440-8C39-7C237D69360B}"/>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92">
              <a:extLst>
                <a:ext uri="{FF2B5EF4-FFF2-40B4-BE49-F238E27FC236}">
                  <a16:creationId xmlns:a16="http://schemas.microsoft.com/office/drawing/2014/main" id="{570AC32C-54F1-FF4A-BAC4-083E86F29C1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93">
              <a:extLst>
                <a:ext uri="{FF2B5EF4-FFF2-40B4-BE49-F238E27FC236}">
                  <a16:creationId xmlns:a16="http://schemas.microsoft.com/office/drawing/2014/main" id="{36AF4725-6581-C648-9CEC-3B5470DCC18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60" name="Group 59">
              <a:extLst>
                <a:ext uri="{FF2B5EF4-FFF2-40B4-BE49-F238E27FC236}">
                  <a16:creationId xmlns:a16="http://schemas.microsoft.com/office/drawing/2014/main" id="{6D79C00A-931E-AE4F-A17B-D53F8A65930E}"/>
                </a:ext>
              </a:extLst>
            </p:cNvPr>
            <p:cNvGrpSpPr/>
            <p:nvPr/>
          </p:nvGrpSpPr>
          <p:grpSpPr>
            <a:xfrm>
              <a:off x="15608731" y="2790634"/>
              <a:ext cx="6705712" cy="4498587"/>
              <a:chOff x="12446782" y="2278607"/>
              <a:chExt cx="10282453" cy="6898076"/>
            </a:xfrm>
            <a:grpFill/>
          </p:grpSpPr>
          <p:sp>
            <p:nvSpPr>
              <p:cNvPr id="61" name="Freeform 79">
                <a:extLst>
                  <a:ext uri="{FF2B5EF4-FFF2-40B4-BE49-F238E27FC236}">
                    <a16:creationId xmlns:a16="http://schemas.microsoft.com/office/drawing/2014/main" id="{0939F628-A6EC-7446-827C-C8AC88B5343E}"/>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81">
                <a:extLst>
                  <a:ext uri="{FF2B5EF4-FFF2-40B4-BE49-F238E27FC236}">
                    <a16:creationId xmlns:a16="http://schemas.microsoft.com/office/drawing/2014/main" id="{73CB1204-4F67-C64D-A302-3FB224B6ADAE}"/>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94">
                <a:extLst>
                  <a:ext uri="{FF2B5EF4-FFF2-40B4-BE49-F238E27FC236}">
                    <a16:creationId xmlns:a16="http://schemas.microsoft.com/office/drawing/2014/main" id="{A198B350-55CC-B848-B9D3-5F94CE263651}"/>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Malaysia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9401334" y="4281914"/>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613858" y="3761047"/>
            <a:ext cx="1789896" cy="3141359"/>
            <a:chOff x="16034923" y="6859536"/>
            <a:chExt cx="1789896" cy="3141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0" cy="1322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2242933" y="7753556"/>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4118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37"/>
          </p:nvPr>
        </p:nvSpPr>
        <p:spPr/>
      </p:sp>
      <p:grpSp>
        <p:nvGrpSpPr>
          <p:cNvPr id="130" name="Group 129">
            <a:extLst>
              <a:ext uri="{FF2B5EF4-FFF2-40B4-BE49-F238E27FC236}">
                <a16:creationId xmlns:a16="http://schemas.microsoft.com/office/drawing/2014/main" id="{BACDD9AC-4A58-8446-900C-773002FF4923}"/>
              </a:ext>
            </a:extLst>
          </p:cNvPr>
          <p:cNvGrpSpPr/>
          <p:nvPr/>
        </p:nvGrpSpPr>
        <p:grpSpPr>
          <a:xfrm>
            <a:off x="16820577" y="10306679"/>
            <a:ext cx="5331909" cy="2132509"/>
            <a:chOff x="10156984" y="13370457"/>
            <a:chExt cx="5331909" cy="2132509"/>
          </a:xfrm>
        </p:grpSpPr>
        <p:grpSp>
          <p:nvGrpSpPr>
            <p:cNvPr id="131" name="Group 130">
              <a:extLst>
                <a:ext uri="{FF2B5EF4-FFF2-40B4-BE49-F238E27FC236}">
                  <a16:creationId xmlns:a16="http://schemas.microsoft.com/office/drawing/2014/main" id="{873D9180-0017-0E4C-B9B6-767A12BC0ADB}"/>
                </a:ext>
              </a:extLst>
            </p:cNvPr>
            <p:cNvGrpSpPr/>
            <p:nvPr/>
          </p:nvGrpSpPr>
          <p:grpSpPr>
            <a:xfrm>
              <a:off x="10215978" y="15038337"/>
              <a:ext cx="5199625" cy="464629"/>
              <a:chOff x="16620014" y="11918506"/>
              <a:chExt cx="5199625" cy="464629"/>
            </a:xfrm>
            <a:solidFill>
              <a:schemeClr val="tx2"/>
            </a:solidFill>
          </p:grpSpPr>
          <p:sp>
            <p:nvSpPr>
              <p:cNvPr id="133" name="Shape 1646">
                <a:extLst>
                  <a:ext uri="{FF2B5EF4-FFF2-40B4-BE49-F238E27FC236}">
                    <a16:creationId xmlns:a16="http://schemas.microsoft.com/office/drawing/2014/main" id="{5D0E831F-7455-C24F-BEDE-1AE838E00485}"/>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4" name="Shape 1649">
                <a:extLst>
                  <a:ext uri="{FF2B5EF4-FFF2-40B4-BE49-F238E27FC236}">
                    <a16:creationId xmlns:a16="http://schemas.microsoft.com/office/drawing/2014/main" id="{82101FF7-C54E-1D42-94BB-13BAA57F057F}"/>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5" name="Shape 1658">
                <a:extLst>
                  <a:ext uri="{FF2B5EF4-FFF2-40B4-BE49-F238E27FC236}">
                    <a16:creationId xmlns:a16="http://schemas.microsoft.com/office/drawing/2014/main" id="{CDD886FD-E563-4242-8AD2-2C6D03595B3E}"/>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36" name="Shape 1661">
                <a:extLst>
                  <a:ext uri="{FF2B5EF4-FFF2-40B4-BE49-F238E27FC236}">
                    <a16:creationId xmlns:a16="http://schemas.microsoft.com/office/drawing/2014/main" id="{71D29C5D-AA8B-C242-9184-DFA3DB80ABCB}"/>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7" name="Shape 1652">
                <a:extLst>
                  <a:ext uri="{FF2B5EF4-FFF2-40B4-BE49-F238E27FC236}">
                    <a16:creationId xmlns:a16="http://schemas.microsoft.com/office/drawing/2014/main" id="{ACDC27AA-1C33-7A45-B68D-4DC677F81AE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8" name="Freeform 137">
                <a:extLst>
                  <a:ext uri="{FF2B5EF4-FFF2-40B4-BE49-F238E27FC236}">
                    <a16:creationId xmlns:a16="http://schemas.microsoft.com/office/drawing/2014/main" id="{83981171-C309-0D41-9521-39779B82D211}"/>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132" name="TextBox 131">
              <a:extLst>
                <a:ext uri="{FF2B5EF4-FFF2-40B4-BE49-F238E27FC236}">
                  <a16:creationId xmlns:a16="http://schemas.microsoft.com/office/drawing/2014/main" id="{D3C4A1EA-C712-F24D-A87E-6642278F8489}"/>
                </a:ext>
              </a:extLst>
            </p:cNvPr>
            <p:cNvSpPr txBox="1"/>
            <p:nvPr/>
          </p:nvSpPr>
          <p:spPr>
            <a:xfrm>
              <a:off x="10156984" y="13370457"/>
              <a:ext cx="5331909" cy="1384995"/>
            </a:xfrm>
            <a:prstGeom prst="rect">
              <a:avLst/>
            </a:prstGeom>
            <a:noFill/>
          </p:spPr>
          <p:txBody>
            <a:bodyPr wrap="none" rtlCol="0">
              <a:spAutoFit/>
            </a:bodyPr>
            <a:lstStyle/>
            <a:p>
              <a:r>
                <a:rPr lang="en-US" sz="2800" dirty="0">
                  <a:latin typeface="Poppins ExtraLight" pitchFamily="2" charset="77"/>
                  <a:ea typeface="Lato Light" panose="020F0502020204030203" pitchFamily="34" charset="0"/>
                  <a:cs typeface="Poppins ExtraLight" pitchFamily="2" charset="77"/>
                </a:rPr>
                <a:t>Empire State Building</a:t>
              </a:r>
            </a:p>
            <a:p>
              <a:r>
                <a:rPr lang="en-US" sz="2800" dirty="0">
                  <a:latin typeface="Poppins ExtraLight" pitchFamily="2" charset="77"/>
                  <a:ea typeface="Lato Light" panose="020F0502020204030203" pitchFamily="34" charset="0"/>
                  <a:cs typeface="Poppins ExtraLight" pitchFamily="2" charset="77"/>
                </a:rPr>
                <a:t>350 5th Ave, New York, NY 10118</a:t>
              </a:r>
            </a:p>
            <a:p>
              <a:r>
                <a:rPr lang="en-US" sz="2800" dirty="0">
                  <a:latin typeface="Poppins ExtraLight" pitchFamily="2" charset="77"/>
                  <a:ea typeface="Lato Light" panose="020F0502020204030203" pitchFamily="34" charset="0"/>
                  <a:cs typeface="Poppins ExtraLight" pitchFamily="2" charset="77"/>
                </a:rPr>
                <a:t>(212) 736-3100</a:t>
              </a:r>
            </a:p>
          </p:txBody>
        </p:sp>
      </p:grpSp>
      <p:grpSp>
        <p:nvGrpSpPr>
          <p:cNvPr id="140" name="Group 139">
            <a:extLst>
              <a:ext uri="{FF2B5EF4-FFF2-40B4-BE49-F238E27FC236}">
                <a16:creationId xmlns:a16="http://schemas.microsoft.com/office/drawing/2014/main" id="{8F30DBCA-D57D-754C-9003-E41A0FEE4A95}"/>
              </a:ext>
            </a:extLst>
          </p:cNvPr>
          <p:cNvGrpSpPr/>
          <p:nvPr/>
        </p:nvGrpSpPr>
        <p:grpSpPr>
          <a:xfrm>
            <a:off x="13036946" y="1299316"/>
            <a:ext cx="9327138" cy="1514912"/>
            <a:chOff x="4846062" y="633855"/>
            <a:chExt cx="9327138" cy="1514912"/>
          </a:xfrm>
        </p:grpSpPr>
        <p:sp>
          <p:nvSpPr>
            <p:cNvPr id="142" name="TextBox 141">
              <a:extLst>
                <a:ext uri="{FF2B5EF4-FFF2-40B4-BE49-F238E27FC236}">
                  <a16:creationId xmlns:a16="http://schemas.microsoft.com/office/drawing/2014/main" id="{B3AB8C21-CF4A-784B-80AF-D5F8639FC354}"/>
                </a:ext>
              </a:extLst>
            </p:cNvPr>
            <p:cNvSpPr txBox="1"/>
            <p:nvPr/>
          </p:nvSpPr>
          <p:spPr>
            <a:xfrm>
              <a:off x="4846062" y="1133104"/>
              <a:ext cx="9327138" cy="1015663"/>
            </a:xfrm>
            <a:prstGeom prst="rect">
              <a:avLst/>
            </a:prstGeom>
            <a:noFill/>
            <a:ln>
              <a:noFill/>
            </a:ln>
          </p:spPr>
          <p:txBody>
            <a:bodyPr wrap="square" rtlCol="0">
              <a:spAutoFit/>
            </a:bodyPr>
            <a:lstStyle/>
            <a:p>
              <a:r>
                <a:rPr lang="en-US" sz="6000" dirty="0">
                  <a:gradFill>
                    <a:gsLst>
                      <a:gs pos="100000">
                        <a:schemeClr val="accent3"/>
                      </a:gs>
                      <a:gs pos="0">
                        <a:schemeClr val="accent4"/>
                      </a:gs>
                    </a:gsLst>
                    <a:lin ang="3600000" scaled="0"/>
                  </a:gradFill>
                  <a:latin typeface="Montserrat" pitchFamily="2" charset="77"/>
                  <a:ea typeface="Roboto Medium" panose="02000000000000000000" pitchFamily="2" charset="0"/>
                  <a:cs typeface="Poppins Medium" pitchFamily="2" charset="77"/>
                </a:rPr>
                <a:t>Keep In Touch With Us</a:t>
              </a:r>
            </a:p>
          </p:txBody>
        </p:sp>
        <p:sp>
          <p:nvSpPr>
            <p:cNvPr id="143" name="TextBox 142">
              <a:extLst>
                <a:ext uri="{FF2B5EF4-FFF2-40B4-BE49-F238E27FC236}">
                  <a16:creationId xmlns:a16="http://schemas.microsoft.com/office/drawing/2014/main" id="{0A97BF26-F87E-B54C-9B68-623CB981171F}"/>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7" name="Grupo 16">
            <a:extLst>
              <a:ext uri="{FF2B5EF4-FFF2-40B4-BE49-F238E27FC236}">
                <a16:creationId xmlns:a16="http://schemas.microsoft.com/office/drawing/2014/main" id="{5CF4C8BA-4B8D-BD49-BB1C-0876D05A3624}"/>
              </a:ext>
            </a:extLst>
          </p:cNvPr>
          <p:cNvGrpSpPr/>
          <p:nvPr/>
        </p:nvGrpSpPr>
        <p:grpSpPr>
          <a:xfrm>
            <a:off x="0" y="12798425"/>
            <a:ext cx="24459818" cy="954087"/>
            <a:chOff x="-45593" y="5018905"/>
            <a:chExt cx="24459818" cy="954087"/>
          </a:xfrm>
        </p:grpSpPr>
        <p:sp>
          <p:nvSpPr>
            <p:cNvPr id="18" name="Rectángulo 17">
              <a:extLst>
                <a:ext uri="{FF2B5EF4-FFF2-40B4-BE49-F238E27FC236}">
                  <a16:creationId xmlns:a16="http://schemas.microsoft.com/office/drawing/2014/main" id="{8FBBCB45-47F4-C044-A8CB-1A68BEC5A4A1}"/>
                </a:ext>
              </a:extLst>
            </p:cNvPr>
            <p:cNvSpPr/>
            <p:nvPr/>
          </p:nvSpPr>
          <p:spPr>
            <a:xfrm>
              <a:off x="6071616" y="5018905"/>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188E3D5D-59E8-114E-8DB1-8E3718395773}"/>
                </a:ext>
              </a:extLst>
            </p:cNvPr>
            <p:cNvSpPr/>
            <p:nvPr/>
          </p:nvSpPr>
          <p:spPr>
            <a:xfrm>
              <a:off x="-45593" y="5018905"/>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410722BC-472F-EA4E-869A-D591454137DD}"/>
                </a:ext>
              </a:extLst>
            </p:cNvPr>
            <p:cNvSpPr/>
            <p:nvPr/>
          </p:nvSpPr>
          <p:spPr>
            <a:xfrm>
              <a:off x="12188824" y="5018905"/>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04B86BC5-7809-004A-97D1-6C966570C891}"/>
                </a:ext>
              </a:extLst>
            </p:cNvPr>
            <p:cNvSpPr/>
            <p:nvPr/>
          </p:nvSpPr>
          <p:spPr>
            <a:xfrm>
              <a:off x="18297016" y="5018905"/>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977269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11" name="Rectángulo 10">
            <a:extLst>
              <a:ext uri="{FF2B5EF4-FFF2-40B4-BE49-F238E27FC236}">
                <a16:creationId xmlns:a16="http://schemas.microsoft.com/office/drawing/2014/main" id="{FE720019-A6E4-8349-9729-478DBD553584}"/>
              </a:ext>
            </a:extLst>
          </p:cNvPr>
          <p:cNvSpPr/>
          <p:nvPr/>
        </p:nvSpPr>
        <p:spPr>
          <a:xfrm>
            <a:off x="3030583" y="2284537"/>
            <a:ext cx="18316483" cy="9117874"/>
          </a:xfrm>
          <a:prstGeom prst="rect">
            <a:avLst/>
          </a:prstGeom>
          <a:gradFill>
            <a:gsLst>
              <a:gs pos="100000">
                <a:schemeClr val="accent3">
                  <a:alpha val="90000"/>
                </a:schemeClr>
              </a:gs>
              <a:gs pos="0">
                <a:schemeClr val="accent4"/>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TextBox 19">
            <a:extLst>
              <a:ext uri="{FF2B5EF4-FFF2-40B4-BE49-F238E27FC236}">
                <a16:creationId xmlns:a16="http://schemas.microsoft.com/office/drawing/2014/main" id="{C2684406-189B-F44E-84F4-3176BC3BD783}"/>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FADF7061-0167-D845-9C8B-60C98FC9604E}"/>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578114" y="4112423"/>
            <a:ext cx="11221421" cy="5626347"/>
            <a:chOff x="2419430" y="2211551"/>
            <a:chExt cx="8581945" cy="5626347"/>
          </a:xfrm>
        </p:grpSpPr>
        <p:sp>
          <p:nvSpPr>
            <p:cNvPr id="9" name="TextBox 8">
              <a:extLst>
                <a:ext uri="{FF2B5EF4-FFF2-40B4-BE49-F238E27FC236}">
                  <a16:creationId xmlns:a16="http://schemas.microsoft.com/office/drawing/2014/main" id="{10BAB834-84FA-3A4B-9D99-444FCB5FA429}"/>
                </a:ext>
              </a:extLst>
            </p:cNvPr>
            <p:cNvSpPr txBox="1"/>
            <p:nvPr/>
          </p:nvSpPr>
          <p:spPr>
            <a:xfrm>
              <a:off x="2825599" y="2211551"/>
              <a:ext cx="7769599" cy="3170099"/>
            </a:xfrm>
            <a:prstGeom prst="rect">
              <a:avLst/>
            </a:prstGeom>
            <a:noFill/>
            <a:ln>
              <a:noFill/>
            </a:ln>
          </p:spPr>
          <p:txBody>
            <a:bodyPr wrap="square" rtlCol="0">
              <a:spAutoFit/>
            </a:bodyPr>
            <a:lstStyle/>
            <a:p>
              <a:pPr algn="ctr"/>
              <a:r>
                <a:rPr lang="en-US" sz="10000" b="1" dirty="0">
                  <a:solidFill>
                    <a:schemeClr val="bg1"/>
                  </a:solidFill>
                  <a:latin typeface="Montserrat Semi" pitchFamily="2" charset="77"/>
                  <a:ea typeface="Roboto Medium" panose="02000000000000000000" pitchFamily="2" charset="0"/>
                  <a:cs typeface="Poppins Medium" pitchFamily="2" charset="77"/>
                </a:rPr>
                <a:t>Marketing Pitch</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419430" y="5321825"/>
              <a:ext cx="8581945" cy="2516073"/>
            </a:xfrm>
            <a:prstGeom prst="rect">
              <a:avLst/>
            </a:prstGeom>
            <a:noFill/>
          </p:spPr>
          <p:txBody>
            <a:bodyPr wrap="square" rtlCol="0">
              <a:spAutoFit/>
            </a:bodyPr>
            <a:lstStyle/>
            <a:p>
              <a:pPr algn="ctr">
                <a:lnSpc>
                  <a:spcPct val="150000"/>
                </a:lnSpc>
              </a:pPr>
              <a:r>
                <a:rPr lang="en-US"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p>
          </p:txBody>
        </p:sp>
      </p:grpSp>
    </p:spTree>
    <p:extLst>
      <p:ext uri="{BB962C8B-B14F-4D97-AF65-F5344CB8AC3E}">
        <p14:creationId xmlns:p14="http://schemas.microsoft.com/office/powerpoint/2010/main" val="44648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1F4A587-253F-3C4B-B6FC-C6EA751EAF98}"/>
              </a:ext>
            </a:extLst>
          </p:cNvPr>
          <p:cNvSpPr/>
          <p:nvPr/>
        </p:nvSpPr>
        <p:spPr>
          <a:xfrm>
            <a:off x="9129712" y="9612312"/>
            <a:ext cx="6118225" cy="4103688"/>
          </a:xfrm>
          <a:prstGeom prst="rect">
            <a:avLst/>
          </a:prstGeom>
          <a:gradFill>
            <a:gsLst>
              <a:gs pos="100000">
                <a:schemeClr val="accent2"/>
              </a:gs>
              <a:gs pos="0">
                <a:schemeClr val="accent1">
                  <a:alpha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654457" y="10554648"/>
            <a:ext cx="3068736"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S</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5" y="3934259"/>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Strengths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9902169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B22799A-B799-4A4A-A693-00BA0D4A3FE6}"/>
              </a:ext>
            </a:extLst>
          </p:cNvPr>
          <p:cNvSpPr/>
          <p:nvPr/>
        </p:nvSpPr>
        <p:spPr>
          <a:xfrm>
            <a:off x="9129712" y="0"/>
            <a:ext cx="6118225" cy="4103688"/>
          </a:xfrm>
          <a:prstGeom prst="rect">
            <a:avLst/>
          </a:prstGeom>
          <a:gradFill>
            <a:gsLst>
              <a:gs pos="100000">
                <a:schemeClr val="accent3"/>
              </a:gs>
              <a:gs pos="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377124" y="1163928"/>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W</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4" y="6858000"/>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Weakness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41867603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EC2D444-7F96-0640-A882-0E2A8E85C1BD}"/>
              </a:ext>
            </a:extLst>
          </p:cNvPr>
          <p:cNvSpPr/>
          <p:nvPr/>
        </p:nvSpPr>
        <p:spPr>
          <a:xfrm>
            <a:off x="9129712" y="9612312"/>
            <a:ext cx="6118225" cy="4103688"/>
          </a:xfrm>
          <a:prstGeom prst="rect">
            <a:avLst/>
          </a:prstGeom>
          <a:gradFill>
            <a:gsLst>
              <a:gs pos="100000">
                <a:schemeClr val="accent4"/>
              </a:gs>
              <a:gs pos="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377123" y="10342350"/>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O</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5" y="3828812"/>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Opportunities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23311236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6DB9641B-DDA9-5F4C-82F6-1135175E5909}"/>
              </a:ext>
            </a:extLst>
          </p:cNvPr>
          <p:cNvSpPr/>
          <p:nvPr/>
        </p:nvSpPr>
        <p:spPr>
          <a:xfrm>
            <a:off x="9129712" y="0"/>
            <a:ext cx="6118225" cy="4103688"/>
          </a:xfrm>
          <a:prstGeom prst="rect">
            <a:avLst/>
          </a:prstGeom>
          <a:gradFill>
            <a:gsLst>
              <a:gs pos="100000">
                <a:schemeClr val="accent5"/>
              </a:gs>
              <a:gs pos="0">
                <a:schemeClr val="accent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377123" y="1311736"/>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T</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5" y="7175457"/>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Threats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625210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78ACFAC9-198B-3D44-A0AD-75BF3D3CA25E}"/>
              </a:ext>
            </a:extLst>
          </p:cNvPr>
          <p:cNvSpPr/>
          <p:nvPr/>
        </p:nvSpPr>
        <p:spPr>
          <a:xfrm>
            <a:off x="12188825" y="2182341"/>
            <a:ext cx="12188825" cy="3217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95D0A780-09A0-324A-B04A-AE68B10D455C}"/>
              </a:ext>
            </a:extLst>
          </p:cNvPr>
          <p:cNvSpPr/>
          <p:nvPr/>
        </p:nvSpPr>
        <p:spPr>
          <a:xfrm>
            <a:off x="12188825" y="5399568"/>
            <a:ext cx="12188825" cy="3217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A0C8C2E6-FE1F-794A-8604-C8498DE35221}"/>
              </a:ext>
            </a:extLst>
          </p:cNvPr>
          <p:cNvSpPr/>
          <p:nvPr/>
        </p:nvSpPr>
        <p:spPr>
          <a:xfrm>
            <a:off x="12188824" y="8618972"/>
            <a:ext cx="12188825" cy="32172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9C50701C-55E2-EB48-874C-B96ACF02FBC5}"/>
              </a:ext>
            </a:extLst>
          </p:cNvPr>
          <p:cNvSpPr/>
          <p:nvPr/>
        </p:nvSpPr>
        <p:spPr>
          <a:xfrm rot="16200000">
            <a:off x="-2347242" y="2344539"/>
            <a:ext cx="13715999" cy="91178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97" name="Group 96">
            <a:extLst>
              <a:ext uri="{FF2B5EF4-FFF2-40B4-BE49-F238E27FC236}">
                <a16:creationId xmlns:a16="http://schemas.microsoft.com/office/drawing/2014/main" id="{D9E758E4-A8DA-744A-A756-BDEEAD052918}"/>
              </a:ext>
            </a:extLst>
          </p:cNvPr>
          <p:cNvGrpSpPr/>
          <p:nvPr/>
        </p:nvGrpSpPr>
        <p:grpSpPr>
          <a:xfrm>
            <a:off x="13138099" y="3255512"/>
            <a:ext cx="787535" cy="787534"/>
            <a:chOff x="5123329" y="2255652"/>
            <a:chExt cx="1078109" cy="1078108"/>
          </a:xfrm>
          <a:solidFill>
            <a:schemeClr val="bg1"/>
          </a:solidFill>
        </p:grpSpPr>
        <p:sp>
          <p:nvSpPr>
            <p:cNvPr id="98" name="Freeform 97">
              <a:extLst>
                <a:ext uri="{FF2B5EF4-FFF2-40B4-BE49-F238E27FC236}">
                  <a16:creationId xmlns:a16="http://schemas.microsoft.com/office/drawing/2014/main" id="{CCE4157B-4395-7746-B9D6-710C93A15BD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99" name="Freeform 98">
              <a:extLst>
                <a:ext uri="{FF2B5EF4-FFF2-40B4-BE49-F238E27FC236}">
                  <a16:creationId xmlns:a16="http://schemas.microsoft.com/office/drawing/2014/main" id="{A4C14B90-A258-BA42-9E0E-347C20C6F65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0" name="Freeform 99">
              <a:extLst>
                <a:ext uri="{FF2B5EF4-FFF2-40B4-BE49-F238E27FC236}">
                  <a16:creationId xmlns:a16="http://schemas.microsoft.com/office/drawing/2014/main" id="{AC1247C0-75B9-5A43-BD5C-AFE561F31BE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101" name="TextBox 100">
            <a:extLst>
              <a:ext uri="{FF2B5EF4-FFF2-40B4-BE49-F238E27FC236}">
                <a16:creationId xmlns:a16="http://schemas.microsoft.com/office/drawing/2014/main" id="{188C369C-0DD6-854F-8C7E-97785520F8EC}"/>
              </a:ext>
            </a:extLst>
          </p:cNvPr>
          <p:cNvSpPr txBox="1"/>
          <p:nvPr/>
        </p:nvSpPr>
        <p:spPr>
          <a:xfrm>
            <a:off x="14589676" y="3074815"/>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90" name="Group 89">
            <a:extLst>
              <a:ext uri="{FF2B5EF4-FFF2-40B4-BE49-F238E27FC236}">
                <a16:creationId xmlns:a16="http://schemas.microsoft.com/office/drawing/2014/main" id="{B11938A3-4057-A145-BACE-23F0914CE08E}"/>
              </a:ext>
            </a:extLst>
          </p:cNvPr>
          <p:cNvGrpSpPr/>
          <p:nvPr/>
        </p:nvGrpSpPr>
        <p:grpSpPr>
          <a:xfrm>
            <a:off x="13138099" y="9990013"/>
            <a:ext cx="787535" cy="735577"/>
            <a:chOff x="8657130" y="2323034"/>
            <a:chExt cx="1078109" cy="1006982"/>
          </a:xfrm>
          <a:solidFill>
            <a:schemeClr val="bg1"/>
          </a:solidFill>
        </p:grpSpPr>
        <p:sp>
          <p:nvSpPr>
            <p:cNvPr id="91" name="Freeform 90">
              <a:extLst>
                <a:ext uri="{FF2B5EF4-FFF2-40B4-BE49-F238E27FC236}">
                  <a16:creationId xmlns:a16="http://schemas.microsoft.com/office/drawing/2014/main" id="{4DDB6EB2-4F51-184B-8D52-EB8A0013F64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94" name="Freeform 93">
              <a:extLst>
                <a:ext uri="{FF2B5EF4-FFF2-40B4-BE49-F238E27FC236}">
                  <a16:creationId xmlns:a16="http://schemas.microsoft.com/office/drawing/2014/main" id="{714A8899-78C6-B949-A79E-DC804E2FCA97}"/>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102" name="TextBox 101">
            <a:extLst>
              <a:ext uri="{FF2B5EF4-FFF2-40B4-BE49-F238E27FC236}">
                <a16:creationId xmlns:a16="http://schemas.microsoft.com/office/drawing/2014/main" id="{FA4BA5BE-7A01-004E-BA5A-25EB08478895}"/>
              </a:ext>
            </a:extLst>
          </p:cNvPr>
          <p:cNvSpPr txBox="1"/>
          <p:nvPr/>
        </p:nvSpPr>
        <p:spPr>
          <a:xfrm>
            <a:off x="14595270" y="9778939"/>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77" name="Group 76">
            <a:extLst>
              <a:ext uri="{FF2B5EF4-FFF2-40B4-BE49-F238E27FC236}">
                <a16:creationId xmlns:a16="http://schemas.microsoft.com/office/drawing/2014/main" id="{AB0868C7-5FF8-334C-BD0C-1AEB9B2E7EAE}"/>
              </a:ext>
            </a:extLst>
          </p:cNvPr>
          <p:cNvGrpSpPr/>
          <p:nvPr/>
        </p:nvGrpSpPr>
        <p:grpSpPr>
          <a:xfrm>
            <a:off x="13189171" y="6718189"/>
            <a:ext cx="696579" cy="701417"/>
            <a:chOff x="5231890" y="4370690"/>
            <a:chExt cx="1078109" cy="1085596"/>
          </a:xfrm>
          <a:solidFill>
            <a:schemeClr val="bg1"/>
          </a:solidFill>
        </p:grpSpPr>
        <p:sp>
          <p:nvSpPr>
            <p:cNvPr id="78" name="Freeform 23">
              <a:extLst>
                <a:ext uri="{FF2B5EF4-FFF2-40B4-BE49-F238E27FC236}">
                  <a16:creationId xmlns:a16="http://schemas.microsoft.com/office/drawing/2014/main" id="{A58A4861-7FA5-5E4A-843E-44D63F0EEDE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79" name="Freeform 24">
              <a:extLst>
                <a:ext uri="{FF2B5EF4-FFF2-40B4-BE49-F238E27FC236}">
                  <a16:creationId xmlns:a16="http://schemas.microsoft.com/office/drawing/2014/main" id="{15570279-F6D1-2E4F-9BAE-F4D01ADAB63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0" name="Freeform 25">
              <a:extLst>
                <a:ext uri="{FF2B5EF4-FFF2-40B4-BE49-F238E27FC236}">
                  <a16:creationId xmlns:a16="http://schemas.microsoft.com/office/drawing/2014/main" id="{2F177E59-0546-9D43-9817-7C7A7FFAAA9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1" name="Freeform 26">
              <a:extLst>
                <a:ext uri="{FF2B5EF4-FFF2-40B4-BE49-F238E27FC236}">
                  <a16:creationId xmlns:a16="http://schemas.microsoft.com/office/drawing/2014/main" id="{7FB4C950-EA50-DF49-BE86-D6E53CDFC8A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2" name="Freeform 27">
              <a:extLst>
                <a:ext uri="{FF2B5EF4-FFF2-40B4-BE49-F238E27FC236}">
                  <a16:creationId xmlns:a16="http://schemas.microsoft.com/office/drawing/2014/main" id="{88ADC312-60F7-2D42-9D1B-C6C303F5DE92}"/>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3" name="Freeform 28">
              <a:extLst>
                <a:ext uri="{FF2B5EF4-FFF2-40B4-BE49-F238E27FC236}">
                  <a16:creationId xmlns:a16="http://schemas.microsoft.com/office/drawing/2014/main" id="{5278EF83-6BF5-D34C-8B52-FEF72034C75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4" name="Freeform 29">
              <a:extLst>
                <a:ext uri="{FF2B5EF4-FFF2-40B4-BE49-F238E27FC236}">
                  <a16:creationId xmlns:a16="http://schemas.microsoft.com/office/drawing/2014/main" id="{188398F8-92BD-3047-8D2A-13D84A30CBE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5" name="Freeform 30">
              <a:extLst>
                <a:ext uri="{FF2B5EF4-FFF2-40B4-BE49-F238E27FC236}">
                  <a16:creationId xmlns:a16="http://schemas.microsoft.com/office/drawing/2014/main" id="{F79F219D-EB44-EE4D-B435-8D0FC14154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6" name="Freeform 31">
              <a:extLst>
                <a:ext uri="{FF2B5EF4-FFF2-40B4-BE49-F238E27FC236}">
                  <a16:creationId xmlns:a16="http://schemas.microsoft.com/office/drawing/2014/main" id="{CDA0DFD6-3286-6345-9CC3-E128C040E4F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7" name="Freeform 32">
              <a:extLst>
                <a:ext uri="{FF2B5EF4-FFF2-40B4-BE49-F238E27FC236}">
                  <a16:creationId xmlns:a16="http://schemas.microsoft.com/office/drawing/2014/main" id="{CE484EA5-6002-1048-A83E-2E81E8667C0C}"/>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103" name="TextBox 102">
            <a:extLst>
              <a:ext uri="{FF2B5EF4-FFF2-40B4-BE49-F238E27FC236}">
                <a16:creationId xmlns:a16="http://schemas.microsoft.com/office/drawing/2014/main" id="{74A5D7E8-01C4-0945-8E13-F334B374B68F}"/>
              </a:ext>
            </a:extLst>
          </p:cNvPr>
          <p:cNvSpPr txBox="1"/>
          <p:nvPr/>
        </p:nvSpPr>
        <p:spPr>
          <a:xfrm>
            <a:off x="14595270" y="6402239"/>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 name="Group 9">
            <a:extLst>
              <a:ext uri="{FF2B5EF4-FFF2-40B4-BE49-F238E27FC236}">
                <a16:creationId xmlns:a16="http://schemas.microsoft.com/office/drawing/2014/main" id="{CECD4CE7-69A1-E744-B1FD-FB70609BD335}"/>
              </a:ext>
            </a:extLst>
          </p:cNvPr>
          <p:cNvGrpSpPr/>
          <p:nvPr/>
        </p:nvGrpSpPr>
        <p:grpSpPr>
          <a:xfrm>
            <a:off x="1928559" y="2410857"/>
            <a:ext cx="6152863" cy="8588572"/>
            <a:chOff x="14430985" y="3400097"/>
            <a:chExt cx="6152863" cy="8588572"/>
          </a:xfrm>
        </p:grpSpPr>
        <p:grpSp>
          <p:nvGrpSpPr>
            <p:cNvPr id="2" name="Group 1">
              <a:extLst>
                <a:ext uri="{FF2B5EF4-FFF2-40B4-BE49-F238E27FC236}">
                  <a16:creationId xmlns:a16="http://schemas.microsoft.com/office/drawing/2014/main" id="{64444533-DB79-BA45-90AE-A806B4D613DE}"/>
                </a:ext>
              </a:extLst>
            </p:cNvPr>
            <p:cNvGrpSpPr/>
            <p:nvPr/>
          </p:nvGrpSpPr>
          <p:grpSpPr>
            <a:xfrm>
              <a:off x="14430985" y="3400097"/>
              <a:ext cx="6152863" cy="2438241"/>
              <a:chOff x="4846062" y="633855"/>
              <a:chExt cx="6152863"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6152863" cy="1938992"/>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362092" cy="461665"/>
              </a:xfrm>
              <a:prstGeom prst="rect">
                <a:avLst/>
              </a:prstGeom>
              <a:noFill/>
            </p:spPr>
            <p:txBody>
              <a:bodyPr wrap="none" rtlCol="0">
                <a:spAutoFit/>
              </a:bodyPr>
              <a:lstStyle/>
              <a:p>
                <a:r>
                  <a:rPr lang="en-US" sz="2400" spc="300" dirty="0">
                    <a:solidFill>
                      <a:schemeClr val="tx2"/>
                    </a:solidFill>
                    <a:latin typeface="Poppins Light" pitchFamily="2" charset="77"/>
                    <a:ea typeface="Lato Medium" panose="020F0502020204030203" pitchFamily="34" charset="0"/>
                    <a:cs typeface="Poppins Light" pitchFamily="2" charset="77"/>
                  </a:rPr>
                  <a:t>WRITE SOMETHING HERE</a:t>
                </a:r>
              </a:p>
            </p:txBody>
          </p:sp>
        </p:grpSp>
        <p:sp>
          <p:nvSpPr>
            <p:cNvPr id="104" name="TextBox 103">
              <a:extLst>
                <a:ext uri="{FF2B5EF4-FFF2-40B4-BE49-F238E27FC236}">
                  <a16:creationId xmlns:a16="http://schemas.microsoft.com/office/drawing/2014/main" id="{1D34B1D8-8E5F-4648-8D7D-7F229262E939}"/>
                </a:ext>
              </a:extLst>
            </p:cNvPr>
            <p:cNvSpPr txBox="1"/>
            <p:nvPr/>
          </p:nvSpPr>
          <p:spPr>
            <a:xfrm>
              <a:off x="14507000" y="6662211"/>
              <a:ext cx="6024596" cy="5326458"/>
            </a:xfrm>
            <a:prstGeom prst="rect">
              <a:avLst/>
            </a:prstGeom>
            <a:noFill/>
          </p:spPr>
          <p:txBody>
            <a:bodyPr wrap="square" rtlCol="0">
              <a:spAutoFit/>
            </a:bodyPr>
            <a:lstStyle/>
            <a:p>
              <a:pPr>
                <a:lnSpc>
                  <a:spcPts val="4080"/>
                </a:lnSpc>
              </a:pPr>
              <a:r>
                <a:rPr lang="en-US" sz="2800" dirty="0">
                  <a:solidFill>
                    <a:schemeClr val="tx2"/>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799540050"/>
      </p:ext>
    </p:extLst>
  </p:cSld>
  <p:clrMapOvr>
    <a:masterClrMapping/>
  </p:clrMapOvr>
</p:sld>
</file>

<file path=ppt/theme/theme1.xml><?xml version="1.0" encoding="utf-8"?>
<a:theme xmlns:a="http://schemas.openxmlformats.org/drawingml/2006/main" name="Office Theme">
  <a:themeElements>
    <a:clrScheme name="TSQ - Marketing Pitch Light">
      <a:dk1>
        <a:srgbClr val="999999"/>
      </a:dk1>
      <a:lt1>
        <a:srgbClr val="FFFFFF"/>
      </a:lt1>
      <a:dk2>
        <a:srgbClr val="363E48"/>
      </a:dk2>
      <a:lt2>
        <a:srgbClr val="FFFFFD"/>
      </a:lt2>
      <a:accent1>
        <a:srgbClr val="F44234"/>
      </a:accent1>
      <a:accent2>
        <a:srgbClr val="E71D62"/>
      </a:accent2>
      <a:accent3>
        <a:srgbClr val="9B26AE"/>
      </a:accent3>
      <a:accent4>
        <a:srgbClr val="3E50B3"/>
      </a:accent4>
      <a:accent5>
        <a:srgbClr val="445469"/>
      </a:accent5>
      <a:accent6>
        <a:srgbClr val="6D7FE6"/>
      </a:accent6>
      <a:hlink>
        <a:srgbClr val="8F76FD"/>
      </a:hlink>
      <a:folHlink>
        <a:srgbClr val="FFB7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86791</TotalTime>
  <Words>2068</Words>
  <Application>Microsoft Macintosh PowerPoint</Application>
  <PresentationFormat>Custom</PresentationFormat>
  <Paragraphs>303</Paragraphs>
  <Slides>45</Slides>
  <Notes>11</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45</vt:i4>
      </vt:variant>
    </vt:vector>
  </HeadingPairs>
  <TitlesOfParts>
    <vt:vector size="68" baseType="lpstr">
      <vt:lpstr>Arial</vt:lpstr>
      <vt:lpstr>Calibri</vt:lpstr>
      <vt:lpstr>Calibri Light</vt:lpstr>
      <vt:lpstr>Gill Sans</vt:lpstr>
      <vt:lpstr>Lato</vt:lpstr>
      <vt:lpstr>Lato Light</vt:lpstr>
      <vt:lpstr>Lato Medium</vt:lpstr>
      <vt:lpstr>Lato Regular</vt:lpstr>
      <vt:lpstr>Montserrat</vt:lpstr>
      <vt:lpstr>Montserrat Black</vt:lpstr>
      <vt:lpstr>Montserrat Extra Bold</vt:lpstr>
      <vt:lpstr>Montserrat Hairline</vt:lpstr>
      <vt:lpstr>Montserrat Light</vt:lpstr>
      <vt:lpstr>Montserrat Semi</vt:lpstr>
      <vt:lpstr>Montserrat Ultra Light</vt:lpstr>
      <vt:lpstr>Poppins</vt:lpstr>
      <vt:lpstr>Poppins ExtraLight</vt:lpstr>
      <vt:lpstr>Poppins Light</vt:lpstr>
      <vt:lpstr>Poppins Medium</vt:lpstr>
      <vt:lpstr>Poppins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15434</cp:revision>
  <dcterms:created xsi:type="dcterms:W3CDTF">2014-11-12T21:47:38Z</dcterms:created>
  <dcterms:modified xsi:type="dcterms:W3CDTF">2019-06-05T19:10:43Z</dcterms:modified>
  <cp:category/>
</cp:coreProperties>
</file>