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170" r:id="rId2"/>
    <p:sldId id="4195" r:id="rId3"/>
    <p:sldId id="4166" r:id="rId4"/>
    <p:sldId id="4196" r:id="rId5"/>
    <p:sldId id="4197" r:id="rId6"/>
    <p:sldId id="4199" r:id="rId7"/>
    <p:sldId id="4198" r:id="rId8"/>
    <p:sldId id="4192" r:id="rId9"/>
    <p:sldId id="4238" r:id="rId10"/>
    <p:sldId id="4244" r:id="rId11"/>
    <p:sldId id="4245" r:id="rId12"/>
    <p:sldId id="4246" r:id="rId13"/>
    <p:sldId id="4247" r:id="rId14"/>
    <p:sldId id="4206" r:id="rId15"/>
    <p:sldId id="4205" r:id="rId16"/>
    <p:sldId id="4207" r:id="rId17"/>
    <p:sldId id="4208" r:id="rId18"/>
    <p:sldId id="4209" r:id="rId19"/>
    <p:sldId id="4211" r:id="rId20"/>
    <p:sldId id="4210" r:id="rId21"/>
    <p:sldId id="4212" r:id="rId22"/>
    <p:sldId id="4213" r:id="rId23"/>
    <p:sldId id="4214" r:id="rId24"/>
    <p:sldId id="4215" r:id="rId25"/>
    <p:sldId id="4216" r:id="rId26"/>
    <p:sldId id="4217" r:id="rId27"/>
    <p:sldId id="4218" r:id="rId28"/>
    <p:sldId id="4219" r:id="rId29"/>
    <p:sldId id="4221" r:id="rId30"/>
    <p:sldId id="4220" r:id="rId31"/>
    <p:sldId id="4222" r:id="rId32"/>
    <p:sldId id="4223" r:id="rId33"/>
    <p:sldId id="4224" r:id="rId34"/>
    <p:sldId id="4225" r:id="rId35"/>
    <p:sldId id="4226" r:id="rId36"/>
    <p:sldId id="4227" r:id="rId37"/>
    <p:sldId id="4228" r:id="rId38"/>
    <p:sldId id="4229" r:id="rId39"/>
    <p:sldId id="4230" r:id="rId40"/>
    <p:sldId id="4232" r:id="rId41"/>
    <p:sldId id="4233" r:id="rId42"/>
    <p:sldId id="4234" r:id="rId43"/>
    <p:sldId id="4237" r:id="rId44"/>
    <p:sldId id="4236" r:id="rId45"/>
    <p:sldId id="4235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54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068" autoAdjust="0"/>
  </p:normalViewPr>
  <p:slideViewPr>
    <p:cSldViewPr snapToGrid="0" snapToObjects="1">
      <p:cViewPr>
        <p:scale>
          <a:sx n="39" d="100"/>
          <a:sy n="39" d="100"/>
        </p:scale>
        <p:origin x="856" y="760"/>
      </p:cViewPr>
      <p:guideLst>
        <p:guide pos="14470"/>
        <p:guide pos="7678"/>
        <p:guide orient="horz" pos="4320"/>
        <p:guide pos="12554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6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0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0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58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4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2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93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0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0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4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93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44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0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46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4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2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1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4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6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8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11480" y="3517282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37124" y="3517281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65760" y="-2"/>
            <a:ext cx="16073846" cy="13741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98937" y="5468112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798937" y="9624615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98937" y="1311609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1218882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2805" y="4131129"/>
            <a:ext cx="5452889" cy="5453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5883" y="6857999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251767" y="0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3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474263" y="3227294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1954" y="3227295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3" y="6860903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4" y="0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611703" y="4653642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913" y="4653643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6860902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5807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3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3" y="471525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36" y="4715257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66122" y="-411479"/>
            <a:ext cx="22468397" cy="8702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01969" y="685799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5" y="132786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2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6384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8A502-6B8F-6F4E-AD8F-18A1FA557F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7715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3041084-3B04-184E-B55D-7E4AC6DF66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3159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99273" y="1701642"/>
            <a:ext cx="4789720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02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93814" y="2858786"/>
            <a:ext cx="5998280" cy="7958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79000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23647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1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49506" y="-2"/>
            <a:ext cx="15485013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598473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51965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1965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2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1" y="-2"/>
            <a:ext cx="1407705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57199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2801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4003" r:id="rId23"/>
    <p:sldLayoutId id="2147483999" r:id="rId24"/>
    <p:sldLayoutId id="2147484000" r:id="rId25"/>
    <p:sldLayoutId id="2147484001" r:id="rId26"/>
    <p:sldLayoutId id="2147484002" r:id="rId2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9878965" y="4582074"/>
            <a:ext cx="4658012" cy="4708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8356-27EF-BE48-98CD-35E60B5087DB}"/>
              </a:ext>
            </a:extLst>
          </p:cNvPr>
          <p:cNvSpPr/>
          <p:nvPr/>
        </p:nvSpPr>
        <p:spPr>
          <a:xfrm>
            <a:off x="-1" y="2304288"/>
            <a:ext cx="18214849" cy="910742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66BD402E-2C99-FF47-9165-58831417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93" y="2304291"/>
            <a:ext cx="11175357" cy="9107420"/>
          </a:xfrm>
          <a:custGeom>
            <a:avLst/>
            <a:gdLst>
              <a:gd name="T0" fmla="*/ 134789620 w 8881"/>
              <a:gd name="T1" fmla="*/ 208280446 h 1611"/>
              <a:gd name="T2" fmla="*/ 1150894798 w 8881"/>
              <a:gd name="T3" fmla="*/ 208280446 h 1611"/>
              <a:gd name="T4" fmla="*/ 1150894798 w 8881"/>
              <a:gd name="T5" fmla="*/ 0 h 1611"/>
              <a:gd name="T6" fmla="*/ 0 w 8881"/>
              <a:gd name="T7" fmla="*/ 0 h 1611"/>
              <a:gd name="T8" fmla="*/ 134789620 w 8881"/>
              <a:gd name="T9" fmla="*/ 208280446 h 1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171 w 9999"/>
              <a:gd name="connsiteY0" fmla="*/ 9994 h 9994"/>
              <a:gd name="connsiteX1" fmla="*/ 9999 w 9999"/>
              <a:gd name="connsiteY1" fmla="*/ 9994 h 9994"/>
              <a:gd name="connsiteX2" fmla="*/ 9999 w 9999"/>
              <a:gd name="connsiteY2" fmla="*/ 0 h 9994"/>
              <a:gd name="connsiteX3" fmla="*/ 0 w 9999"/>
              <a:gd name="connsiteY3" fmla="*/ 0 h 9994"/>
              <a:gd name="connsiteX0" fmla="*/ 1744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2040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625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803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72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72 h 10000"/>
              <a:gd name="connsiteX1" fmla="*/ 10000 w 10000"/>
              <a:gd name="connsiteY1" fmla="*/ 10000 h 10000"/>
              <a:gd name="connsiteX2" fmla="*/ 4623 w 10000"/>
              <a:gd name="connsiteY2" fmla="*/ 0 h 10000"/>
              <a:gd name="connsiteX3" fmla="*/ 0 w 10000"/>
              <a:gd name="connsiteY3" fmla="*/ 0 h 10000"/>
              <a:gd name="connsiteX0" fmla="*/ 1912 w 4623"/>
              <a:gd name="connsiteY0" fmla="*/ 9972 h 10000"/>
              <a:gd name="connsiteX1" fmla="*/ 4609 w 4623"/>
              <a:gd name="connsiteY1" fmla="*/ 10000 h 10000"/>
              <a:gd name="connsiteX2" fmla="*/ 4623 w 4623"/>
              <a:gd name="connsiteY2" fmla="*/ 0 h 10000"/>
              <a:gd name="connsiteX3" fmla="*/ 0 w 4623"/>
              <a:gd name="connsiteY3" fmla="*/ 0 h 10000"/>
              <a:gd name="connsiteX0" fmla="*/ 4136 w 9971"/>
              <a:gd name="connsiteY0" fmla="*/ 9972 h 10000"/>
              <a:gd name="connsiteX1" fmla="*/ 9970 w 9971"/>
              <a:gd name="connsiteY1" fmla="*/ 10000 h 10000"/>
              <a:gd name="connsiteX2" fmla="*/ 9927 w 9971"/>
              <a:gd name="connsiteY2" fmla="*/ 15 h 10000"/>
              <a:gd name="connsiteX3" fmla="*/ 0 w 9971"/>
              <a:gd name="connsiteY3" fmla="*/ 0 h 10000"/>
              <a:gd name="connsiteX0" fmla="*/ 4148 w 9956"/>
              <a:gd name="connsiteY0" fmla="*/ 9972 h 10000"/>
              <a:gd name="connsiteX1" fmla="*/ 9944 w 9956"/>
              <a:gd name="connsiteY1" fmla="*/ 10000 h 10000"/>
              <a:gd name="connsiteX2" fmla="*/ 9956 w 9956"/>
              <a:gd name="connsiteY2" fmla="*/ 15 h 10000"/>
              <a:gd name="connsiteX3" fmla="*/ 0 w 9956"/>
              <a:gd name="connsiteY3" fmla="*/ 0 h 10000"/>
              <a:gd name="connsiteX0" fmla="*/ 4166 w 9990"/>
              <a:gd name="connsiteY0" fmla="*/ 9972 h 10000"/>
              <a:gd name="connsiteX1" fmla="*/ 9988 w 9990"/>
              <a:gd name="connsiteY1" fmla="*/ 10000 h 10000"/>
              <a:gd name="connsiteX2" fmla="*/ 9972 w 9990"/>
              <a:gd name="connsiteY2" fmla="*/ 15 h 10000"/>
              <a:gd name="connsiteX3" fmla="*/ 0 w 9990"/>
              <a:gd name="connsiteY3" fmla="*/ 0 h 10000"/>
              <a:gd name="connsiteX0" fmla="*/ 4170 w 10000"/>
              <a:gd name="connsiteY0" fmla="*/ 9993 h 10000"/>
              <a:gd name="connsiteX1" fmla="*/ 9998 w 10000"/>
              <a:gd name="connsiteY1" fmla="*/ 10000 h 10000"/>
              <a:gd name="connsiteX2" fmla="*/ 9982 w 10000"/>
              <a:gd name="connsiteY2" fmla="*/ 15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4170" y="9993"/>
                </a:moveTo>
                <a:lnTo>
                  <a:pt x="9998" y="10000"/>
                </a:lnTo>
                <a:cubicBezTo>
                  <a:pt x="10009" y="6667"/>
                  <a:pt x="9971" y="3348"/>
                  <a:pt x="9982" y="15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D1E92-B8E5-0145-AF0D-362394125332}"/>
              </a:ext>
            </a:extLst>
          </p:cNvPr>
          <p:cNvGrpSpPr/>
          <p:nvPr/>
        </p:nvGrpSpPr>
        <p:grpSpPr>
          <a:xfrm>
            <a:off x="1746250" y="5721372"/>
            <a:ext cx="10442575" cy="2273251"/>
            <a:chOff x="1746250" y="4346638"/>
            <a:chExt cx="10442575" cy="2273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7CA94C-29A8-9745-8E63-FE4656F74781}"/>
                </a:ext>
              </a:extLst>
            </p:cNvPr>
            <p:cNvSpPr txBox="1"/>
            <p:nvPr/>
          </p:nvSpPr>
          <p:spPr>
            <a:xfrm>
              <a:off x="1746250" y="4992969"/>
              <a:ext cx="10442575" cy="162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</a:rPr>
                <a:t>We offer small businesses a complete array of online marketing solutions to fit any budget! Our search engine optimization strategies have proven successful.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FD3009-B0D6-A740-9FF1-B9E62FCC7E12}"/>
                </a:ext>
              </a:extLst>
            </p:cNvPr>
            <p:cNvSpPr/>
            <p:nvPr/>
          </p:nvSpPr>
          <p:spPr>
            <a:xfrm>
              <a:off x="1746250" y="4346638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Strengths</a:t>
              </a:r>
            </a:p>
          </p:txBody>
        </p:sp>
      </p:grpSp>
      <p:sp>
        <p:nvSpPr>
          <p:cNvPr id="19" name="CuadroTexto 799">
            <a:extLst>
              <a:ext uri="{FF2B5EF4-FFF2-40B4-BE49-F238E27FC236}">
                <a16:creationId xmlns:a16="http://schemas.microsoft.com/office/drawing/2014/main" id="{A8F6E788-42C3-9C44-B21B-33E526E65E83}"/>
              </a:ext>
            </a:extLst>
          </p:cNvPr>
          <p:cNvSpPr txBox="1"/>
          <p:nvPr/>
        </p:nvSpPr>
        <p:spPr>
          <a:xfrm>
            <a:off x="18579168" y="5593966"/>
            <a:ext cx="3648620" cy="240065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 SemiBold" pitchFamily="2" charset="77"/>
                <a:ea typeface="Lato" charset="0"/>
                <a:cs typeface="Lato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301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8356-27EF-BE48-98CD-35E60B5087DB}"/>
              </a:ext>
            </a:extLst>
          </p:cNvPr>
          <p:cNvSpPr/>
          <p:nvPr/>
        </p:nvSpPr>
        <p:spPr>
          <a:xfrm flipH="1">
            <a:off x="6162801" y="2304288"/>
            <a:ext cx="18214849" cy="910742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66BD402E-2C99-FF47-9165-58831417C9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" y="2304291"/>
            <a:ext cx="11175357" cy="9107420"/>
          </a:xfrm>
          <a:custGeom>
            <a:avLst/>
            <a:gdLst>
              <a:gd name="T0" fmla="*/ 134789620 w 8881"/>
              <a:gd name="T1" fmla="*/ 208280446 h 1611"/>
              <a:gd name="T2" fmla="*/ 1150894798 w 8881"/>
              <a:gd name="T3" fmla="*/ 208280446 h 1611"/>
              <a:gd name="T4" fmla="*/ 1150894798 w 8881"/>
              <a:gd name="T5" fmla="*/ 0 h 1611"/>
              <a:gd name="T6" fmla="*/ 0 w 8881"/>
              <a:gd name="T7" fmla="*/ 0 h 1611"/>
              <a:gd name="T8" fmla="*/ 134789620 w 8881"/>
              <a:gd name="T9" fmla="*/ 208280446 h 1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171 w 9999"/>
              <a:gd name="connsiteY0" fmla="*/ 9994 h 9994"/>
              <a:gd name="connsiteX1" fmla="*/ 9999 w 9999"/>
              <a:gd name="connsiteY1" fmla="*/ 9994 h 9994"/>
              <a:gd name="connsiteX2" fmla="*/ 9999 w 9999"/>
              <a:gd name="connsiteY2" fmla="*/ 0 h 9994"/>
              <a:gd name="connsiteX3" fmla="*/ 0 w 9999"/>
              <a:gd name="connsiteY3" fmla="*/ 0 h 9994"/>
              <a:gd name="connsiteX0" fmla="*/ 1744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2040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625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803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3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72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0 w 10000"/>
              <a:gd name="connsiteY3" fmla="*/ 0 h 10000"/>
              <a:gd name="connsiteX0" fmla="*/ 1912 w 10000"/>
              <a:gd name="connsiteY0" fmla="*/ 9972 h 10000"/>
              <a:gd name="connsiteX1" fmla="*/ 10000 w 10000"/>
              <a:gd name="connsiteY1" fmla="*/ 10000 h 10000"/>
              <a:gd name="connsiteX2" fmla="*/ 4623 w 10000"/>
              <a:gd name="connsiteY2" fmla="*/ 0 h 10000"/>
              <a:gd name="connsiteX3" fmla="*/ 0 w 10000"/>
              <a:gd name="connsiteY3" fmla="*/ 0 h 10000"/>
              <a:gd name="connsiteX0" fmla="*/ 1912 w 4623"/>
              <a:gd name="connsiteY0" fmla="*/ 9972 h 10000"/>
              <a:gd name="connsiteX1" fmla="*/ 4609 w 4623"/>
              <a:gd name="connsiteY1" fmla="*/ 10000 h 10000"/>
              <a:gd name="connsiteX2" fmla="*/ 4623 w 4623"/>
              <a:gd name="connsiteY2" fmla="*/ 0 h 10000"/>
              <a:gd name="connsiteX3" fmla="*/ 0 w 4623"/>
              <a:gd name="connsiteY3" fmla="*/ 0 h 10000"/>
              <a:gd name="connsiteX0" fmla="*/ 4136 w 9971"/>
              <a:gd name="connsiteY0" fmla="*/ 9972 h 10000"/>
              <a:gd name="connsiteX1" fmla="*/ 9970 w 9971"/>
              <a:gd name="connsiteY1" fmla="*/ 10000 h 10000"/>
              <a:gd name="connsiteX2" fmla="*/ 9927 w 9971"/>
              <a:gd name="connsiteY2" fmla="*/ 15 h 10000"/>
              <a:gd name="connsiteX3" fmla="*/ 0 w 9971"/>
              <a:gd name="connsiteY3" fmla="*/ 0 h 10000"/>
              <a:gd name="connsiteX0" fmla="*/ 4148 w 9956"/>
              <a:gd name="connsiteY0" fmla="*/ 9972 h 10000"/>
              <a:gd name="connsiteX1" fmla="*/ 9944 w 9956"/>
              <a:gd name="connsiteY1" fmla="*/ 10000 h 10000"/>
              <a:gd name="connsiteX2" fmla="*/ 9956 w 9956"/>
              <a:gd name="connsiteY2" fmla="*/ 15 h 10000"/>
              <a:gd name="connsiteX3" fmla="*/ 0 w 9956"/>
              <a:gd name="connsiteY3" fmla="*/ 0 h 10000"/>
              <a:gd name="connsiteX0" fmla="*/ 4166 w 9990"/>
              <a:gd name="connsiteY0" fmla="*/ 9972 h 10000"/>
              <a:gd name="connsiteX1" fmla="*/ 9988 w 9990"/>
              <a:gd name="connsiteY1" fmla="*/ 10000 h 10000"/>
              <a:gd name="connsiteX2" fmla="*/ 9972 w 9990"/>
              <a:gd name="connsiteY2" fmla="*/ 15 h 10000"/>
              <a:gd name="connsiteX3" fmla="*/ 0 w 9990"/>
              <a:gd name="connsiteY3" fmla="*/ 0 h 10000"/>
              <a:gd name="connsiteX0" fmla="*/ 4170 w 10000"/>
              <a:gd name="connsiteY0" fmla="*/ 9993 h 10000"/>
              <a:gd name="connsiteX1" fmla="*/ 9998 w 10000"/>
              <a:gd name="connsiteY1" fmla="*/ 10000 h 10000"/>
              <a:gd name="connsiteX2" fmla="*/ 9982 w 10000"/>
              <a:gd name="connsiteY2" fmla="*/ 15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4170" y="9993"/>
                </a:moveTo>
                <a:lnTo>
                  <a:pt x="9998" y="10000"/>
                </a:lnTo>
                <a:cubicBezTo>
                  <a:pt x="10009" y="6667"/>
                  <a:pt x="9971" y="3348"/>
                  <a:pt x="9982" y="15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D1E92-B8E5-0145-AF0D-362394125332}"/>
              </a:ext>
            </a:extLst>
          </p:cNvPr>
          <p:cNvGrpSpPr/>
          <p:nvPr/>
        </p:nvGrpSpPr>
        <p:grpSpPr>
          <a:xfrm>
            <a:off x="11750479" y="5721372"/>
            <a:ext cx="10442575" cy="2273251"/>
            <a:chOff x="1746250" y="4346638"/>
            <a:chExt cx="10442575" cy="2273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7CA94C-29A8-9745-8E63-FE4656F74781}"/>
                </a:ext>
              </a:extLst>
            </p:cNvPr>
            <p:cNvSpPr txBox="1"/>
            <p:nvPr/>
          </p:nvSpPr>
          <p:spPr>
            <a:xfrm>
              <a:off x="1746250" y="4992969"/>
              <a:ext cx="10442575" cy="162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</a:rPr>
                <a:t>We offer small businesses a complete array of online marketing solutions to fit any budget! Our search engine optimization strategies have proven successful.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FD3009-B0D6-A740-9FF1-B9E62FCC7E12}"/>
                </a:ext>
              </a:extLst>
            </p:cNvPr>
            <p:cNvSpPr/>
            <p:nvPr/>
          </p:nvSpPr>
          <p:spPr>
            <a:xfrm>
              <a:off x="1746250" y="4346638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Weakness</a:t>
              </a:r>
            </a:p>
          </p:txBody>
        </p:sp>
      </p:grpSp>
      <p:sp>
        <p:nvSpPr>
          <p:cNvPr id="19" name="CuadroTexto 799">
            <a:extLst>
              <a:ext uri="{FF2B5EF4-FFF2-40B4-BE49-F238E27FC236}">
                <a16:creationId xmlns:a16="http://schemas.microsoft.com/office/drawing/2014/main" id="{A8F6E788-42C3-9C44-B21B-33E526E65E83}"/>
              </a:ext>
            </a:extLst>
          </p:cNvPr>
          <p:cNvSpPr txBox="1"/>
          <p:nvPr/>
        </p:nvSpPr>
        <p:spPr>
          <a:xfrm>
            <a:off x="1939057" y="5593966"/>
            <a:ext cx="3648620" cy="240065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 SemiBold" pitchFamily="2" charset="77"/>
                <a:ea typeface="Lato" charset="0"/>
                <a:cs typeface="Lato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4369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A8502A-600C-254E-997C-E0E38609087A}"/>
              </a:ext>
            </a:extLst>
          </p:cNvPr>
          <p:cNvGrpSpPr/>
          <p:nvPr/>
        </p:nvGrpSpPr>
        <p:grpSpPr>
          <a:xfrm>
            <a:off x="-1" y="2304288"/>
            <a:ext cx="24377651" cy="9107423"/>
            <a:chOff x="-1" y="3437068"/>
            <a:chExt cx="24377651" cy="68418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6C8356-27EF-BE48-98CD-35E60B5087DB}"/>
                </a:ext>
              </a:extLst>
            </p:cNvPr>
            <p:cNvSpPr/>
            <p:nvPr/>
          </p:nvSpPr>
          <p:spPr>
            <a:xfrm>
              <a:off x="-1" y="3437068"/>
              <a:ext cx="18214849" cy="6841860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66BD402E-2C99-FF47-9165-58831417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2293" y="3437070"/>
              <a:ext cx="11175357" cy="6841860"/>
            </a:xfrm>
            <a:custGeom>
              <a:avLst/>
              <a:gdLst>
                <a:gd name="T0" fmla="*/ 134789620 w 8881"/>
                <a:gd name="T1" fmla="*/ 208280446 h 1611"/>
                <a:gd name="T2" fmla="*/ 1150894798 w 8881"/>
                <a:gd name="T3" fmla="*/ 208280446 h 1611"/>
                <a:gd name="T4" fmla="*/ 1150894798 w 8881"/>
                <a:gd name="T5" fmla="*/ 0 h 1611"/>
                <a:gd name="T6" fmla="*/ 0 w 8881"/>
                <a:gd name="T7" fmla="*/ 0 h 1611"/>
                <a:gd name="T8" fmla="*/ 134789620 w 8881"/>
                <a:gd name="T9" fmla="*/ 208280446 h 16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1 w 9999"/>
                <a:gd name="connsiteY0" fmla="*/ 9994 h 9994"/>
                <a:gd name="connsiteX1" fmla="*/ 9999 w 9999"/>
                <a:gd name="connsiteY1" fmla="*/ 9994 h 9994"/>
                <a:gd name="connsiteX2" fmla="*/ 9999 w 9999"/>
                <a:gd name="connsiteY2" fmla="*/ 0 h 9994"/>
                <a:gd name="connsiteX3" fmla="*/ 0 w 9999"/>
                <a:gd name="connsiteY3" fmla="*/ 0 h 9994"/>
                <a:gd name="connsiteX0" fmla="*/ 1744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2040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625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803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72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72 h 10000"/>
                <a:gd name="connsiteX1" fmla="*/ 10000 w 10000"/>
                <a:gd name="connsiteY1" fmla="*/ 10000 h 10000"/>
                <a:gd name="connsiteX2" fmla="*/ 4623 w 10000"/>
                <a:gd name="connsiteY2" fmla="*/ 0 h 10000"/>
                <a:gd name="connsiteX3" fmla="*/ 0 w 10000"/>
                <a:gd name="connsiteY3" fmla="*/ 0 h 10000"/>
                <a:gd name="connsiteX0" fmla="*/ 1912 w 4623"/>
                <a:gd name="connsiteY0" fmla="*/ 9972 h 10000"/>
                <a:gd name="connsiteX1" fmla="*/ 4609 w 4623"/>
                <a:gd name="connsiteY1" fmla="*/ 10000 h 10000"/>
                <a:gd name="connsiteX2" fmla="*/ 4623 w 4623"/>
                <a:gd name="connsiteY2" fmla="*/ 0 h 10000"/>
                <a:gd name="connsiteX3" fmla="*/ 0 w 4623"/>
                <a:gd name="connsiteY3" fmla="*/ 0 h 10000"/>
                <a:gd name="connsiteX0" fmla="*/ 4136 w 9971"/>
                <a:gd name="connsiteY0" fmla="*/ 9972 h 10000"/>
                <a:gd name="connsiteX1" fmla="*/ 9970 w 9971"/>
                <a:gd name="connsiteY1" fmla="*/ 10000 h 10000"/>
                <a:gd name="connsiteX2" fmla="*/ 9927 w 9971"/>
                <a:gd name="connsiteY2" fmla="*/ 15 h 10000"/>
                <a:gd name="connsiteX3" fmla="*/ 0 w 9971"/>
                <a:gd name="connsiteY3" fmla="*/ 0 h 10000"/>
                <a:gd name="connsiteX0" fmla="*/ 4148 w 9956"/>
                <a:gd name="connsiteY0" fmla="*/ 9972 h 10000"/>
                <a:gd name="connsiteX1" fmla="*/ 9944 w 9956"/>
                <a:gd name="connsiteY1" fmla="*/ 10000 h 10000"/>
                <a:gd name="connsiteX2" fmla="*/ 9956 w 9956"/>
                <a:gd name="connsiteY2" fmla="*/ 15 h 10000"/>
                <a:gd name="connsiteX3" fmla="*/ 0 w 9956"/>
                <a:gd name="connsiteY3" fmla="*/ 0 h 10000"/>
                <a:gd name="connsiteX0" fmla="*/ 4166 w 9990"/>
                <a:gd name="connsiteY0" fmla="*/ 9972 h 10000"/>
                <a:gd name="connsiteX1" fmla="*/ 9988 w 9990"/>
                <a:gd name="connsiteY1" fmla="*/ 10000 h 10000"/>
                <a:gd name="connsiteX2" fmla="*/ 9972 w 9990"/>
                <a:gd name="connsiteY2" fmla="*/ 15 h 10000"/>
                <a:gd name="connsiteX3" fmla="*/ 0 w 9990"/>
                <a:gd name="connsiteY3" fmla="*/ 0 h 10000"/>
                <a:gd name="connsiteX0" fmla="*/ 4170 w 10000"/>
                <a:gd name="connsiteY0" fmla="*/ 9993 h 10000"/>
                <a:gd name="connsiteX1" fmla="*/ 9998 w 10000"/>
                <a:gd name="connsiteY1" fmla="*/ 10000 h 10000"/>
                <a:gd name="connsiteX2" fmla="*/ 9982 w 10000"/>
                <a:gd name="connsiteY2" fmla="*/ 15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4170" y="9993"/>
                  </a:moveTo>
                  <a:lnTo>
                    <a:pt x="9998" y="10000"/>
                  </a:lnTo>
                  <a:cubicBezTo>
                    <a:pt x="10009" y="6667"/>
                    <a:pt x="9971" y="3348"/>
                    <a:pt x="9982" y="15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D1E92-B8E5-0145-AF0D-362394125332}"/>
              </a:ext>
            </a:extLst>
          </p:cNvPr>
          <p:cNvGrpSpPr/>
          <p:nvPr/>
        </p:nvGrpSpPr>
        <p:grpSpPr>
          <a:xfrm>
            <a:off x="1746250" y="5721372"/>
            <a:ext cx="10442575" cy="2273251"/>
            <a:chOff x="1746250" y="4346638"/>
            <a:chExt cx="10442575" cy="2273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7CA94C-29A8-9745-8E63-FE4656F74781}"/>
                </a:ext>
              </a:extLst>
            </p:cNvPr>
            <p:cNvSpPr txBox="1"/>
            <p:nvPr/>
          </p:nvSpPr>
          <p:spPr>
            <a:xfrm>
              <a:off x="1746250" y="4992969"/>
              <a:ext cx="10442575" cy="162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</a:rPr>
                <a:t>We offer small businesses a complete array of online marketing solutions to fit any budget! Our search engine optimization strategies have proven successful.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FD3009-B0D6-A740-9FF1-B9E62FCC7E12}"/>
                </a:ext>
              </a:extLst>
            </p:cNvPr>
            <p:cNvSpPr/>
            <p:nvPr/>
          </p:nvSpPr>
          <p:spPr>
            <a:xfrm>
              <a:off x="1746250" y="4346638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Opportunity</a:t>
              </a:r>
            </a:p>
          </p:txBody>
        </p:sp>
      </p:grpSp>
      <p:sp>
        <p:nvSpPr>
          <p:cNvPr id="19" name="CuadroTexto 799">
            <a:extLst>
              <a:ext uri="{FF2B5EF4-FFF2-40B4-BE49-F238E27FC236}">
                <a16:creationId xmlns:a16="http://schemas.microsoft.com/office/drawing/2014/main" id="{A8F6E788-42C3-9C44-B21B-33E526E65E83}"/>
              </a:ext>
            </a:extLst>
          </p:cNvPr>
          <p:cNvSpPr txBox="1"/>
          <p:nvPr/>
        </p:nvSpPr>
        <p:spPr>
          <a:xfrm>
            <a:off x="18579168" y="5593966"/>
            <a:ext cx="3648620" cy="240065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 SemiBold" pitchFamily="2" charset="77"/>
                <a:ea typeface="Lato" charset="0"/>
                <a:cs typeface="Lato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8607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A8502A-600C-254E-997C-E0E38609087A}"/>
              </a:ext>
            </a:extLst>
          </p:cNvPr>
          <p:cNvGrpSpPr/>
          <p:nvPr/>
        </p:nvGrpSpPr>
        <p:grpSpPr>
          <a:xfrm flipH="1">
            <a:off x="-1" y="2304288"/>
            <a:ext cx="24377651" cy="9107423"/>
            <a:chOff x="-1" y="3437068"/>
            <a:chExt cx="24377651" cy="68418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6C8356-27EF-BE48-98CD-35E60B5087DB}"/>
                </a:ext>
              </a:extLst>
            </p:cNvPr>
            <p:cNvSpPr/>
            <p:nvPr/>
          </p:nvSpPr>
          <p:spPr>
            <a:xfrm>
              <a:off x="-1" y="3437068"/>
              <a:ext cx="18214849" cy="6841860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66BD402E-2C99-FF47-9165-58831417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2293" y="3437070"/>
              <a:ext cx="11175357" cy="6841860"/>
            </a:xfrm>
            <a:custGeom>
              <a:avLst/>
              <a:gdLst>
                <a:gd name="T0" fmla="*/ 134789620 w 8881"/>
                <a:gd name="T1" fmla="*/ 208280446 h 1611"/>
                <a:gd name="T2" fmla="*/ 1150894798 w 8881"/>
                <a:gd name="T3" fmla="*/ 208280446 h 1611"/>
                <a:gd name="T4" fmla="*/ 1150894798 w 8881"/>
                <a:gd name="T5" fmla="*/ 0 h 1611"/>
                <a:gd name="T6" fmla="*/ 0 w 8881"/>
                <a:gd name="T7" fmla="*/ 0 h 1611"/>
                <a:gd name="T8" fmla="*/ 134789620 w 8881"/>
                <a:gd name="T9" fmla="*/ 208280446 h 16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1 w 9999"/>
                <a:gd name="connsiteY0" fmla="*/ 9994 h 9994"/>
                <a:gd name="connsiteX1" fmla="*/ 9999 w 9999"/>
                <a:gd name="connsiteY1" fmla="*/ 9994 h 9994"/>
                <a:gd name="connsiteX2" fmla="*/ 9999 w 9999"/>
                <a:gd name="connsiteY2" fmla="*/ 0 h 9994"/>
                <a:gd name="connsiteX3" fmla="*/ 0 w 9999"/>
                <a:gd name="connsiteY3" fmla="*/ 0 h 9994"/>
                <a:gd name="connsiteX0" fmla="*/ 1744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2040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625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803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30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72 h 10000"/>
                <a:gd name="connsiteX1" fmla="*/ 10000 w 10000"/>
                <a:gd name="connsiteY1" fmla="*/ 10000 h 10000"/>
                <a:gd name="connsiteX2" fmla="*/ 10000 w 10000"/>
                <a:gd name="connsiteY2" fmla="*/ 0 h 10000"/>
                <a:gd name="connsiteX3" fmla="*/ 0 w 10000"/>
                <a:gd name="connsiteY3" fmla="*/ 0 h 10000"/>
                <a:gd name="connsiteX0" fmla="*/ 1912 w 10000"/>
                <a:gd name="connsiteY0" fmla="*/ 9972 h 10000"/>
                <a:gd name="connsiteX1" fmla="*/ 10000 w 10000"/>
                <a:gd name="connsiteY1" fmla="*/ 10000 h 10000"/>
                <a:gd name="connsiteX2" fmla="*/ 4623 w 10000"/>
                <a:gd name="connsiteY2" fmla="*/ 0 h 10000"/>
                <a:gd name="connsiteX3" fmla="*/ 0 w 10000"/>
                <a:gd name="connsiteY3" fmla="*/ 0 h 10000"/>
                <a:gd name="connsiteX0" fmla="*/ 1912 w 4623"/>
                <a:gd name="connsiteY0" fmla="*/ 9972 h 10000"/>
                <a:gd name="connsiteX1" fmla="*/ 4609 w 4623"/>
                <a:gd name="connsiteY1" fmla="*/ 10000 h 10000"/>
                <a:gd name="connsiteX2" fmla="*/ 4623 w 4623"/>
                <a:gd name="connsiteY2" fmla="*/ 0 h 10000"/>
                <a:gd name="connsiteX3" fmla="*/ 0 w 4623"/>
                <a:gd name="connsiteY3" fmla="*/ 0 h 10000"/>
                <a:gd name="connsiteX0" fmla="*/ 4136 w 9971"/>
                <a:gd name="connsiteY0" fmla="*/ 9972 h 10000"/>
                <a:gd name="connsiteX1" fmla="*/ 9970 w 9971"/>
                <a:gd name="connsiteY1" fmla="*/ 10000 h 10000"/>
                <a:gd name="connsiteX2" fmla="*/ 9927 w 9971"/>
                <a:gd name="connsiteY2" fmla="*/ 15 h 10000"/>
                <a:gd name="connsiteX3" fmla="*/ 0 w 9971"/>
                <a:gd name="connsiteY3" fmla="*/ 0 h 10000"/>
                <a:gd name="connsiteX0" fmla="*/ 4148 w 9956"/>
                <a:gd name="connsiteY0" fmla="*/ 9972 h 10000"/>
                <a:gd name="connsiteX1" fmla="*/ 9944 w 9956"/>
                <a:gd name="connsiteY1" fmla="*/ 10000 h 10000"/>
                <a:gd name="connsiteX2" fmla="*/ 9956 w 9956"/>
                <a:gd name="connsiteY2" fmla="*/ 15 h 10000"/>
                <a:gd name="connsiteX3" fmla="*/ 0 w 9956"/>
                <a:gd name="connsiteY3" fmla="*/ 0 h 10000"/>
                <a:gd name="connsiteX0" fmla="*/ 4166 w 9990"/>
                <a:gd name="connsiteY0" fmla="*/ 9972 h 10000"/>
                <a:gd name="connsiteX1" fmla="*/ 9988 w 9990"/>
                <a:gd name="connsiteY1" fmla="*/ 10000 h 10000"/>
                <a:gd name="connsiteX2" fmla="*/ 9972 w 9990"/>
                <a:gd name="connsiteY2" fmla="*/ 15 h 10000"/>
                <a:gd name="connsiteX3" fmla="*/ 0 w 9990"/>
                <a:gd name="connsiteY3" fmla="*/ 0 h 10000"/>
                <a:gd name="connsiteX0" fmla="*/ 4170 w 10000"/>
                <a:gd name="connsiteY0" fmla="*/ 9993 h 10000"/>
                <a:gd name="connsiteX1" fmla="*/ 9998 w 10000"/>
                <a:gd name="connsiteY1" fmla="*/ 10000 h 10000"/>
                <a:gd name="connsiteX2" fmla="*/ 9982 w 10000"/>
                <a:gd name="connsiteY2" fmla="*/ 15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4170" y="9993"/>
                  </a:moveTo>
                  <a:lnTo>
                    <a:pt x="9998" y="10000"/>
                  </a:lnTo>
                  <a:cubicBezTo>
                    <a:pt x="10009" y="6667"/>
                    <a:pt x="9971" y="3348"/>
                    <a:pt x="9982" y="15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D1E92-B8E5-0145-AF0D-362394125332}"/>
              </a:ext>
            </a:extLst>
          </p:cNvPr>
          <p:cNvGrpSpPr/>
          <p:nvPr/>
        </p:nvGrpSpPr>
        <p:grpSpPr>
          <a:xfrm>
            <a:off x="11750479" y="5721372"/>
            <a:ext cx="10442575" cy="2273251"/>
            <a:chOff x="1746250" y="4346638"/>
            <a:chExt cx="10442575" cy="2273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7CA94C-29A8-9745-8E63-FE4656F74781}"/>
                </a:ext>
              </a:extLst>
            </p:cNvPr>
            <p:cNvSpPr txBox="1"/>
            <p:nvPr/>
          </p:nvSpPr>
          <p:spPr>
            <a:xfrm>
              <a:off x="1746250" y="4992969"/>
              <a:ext cx="10442575" cy="162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</a:rPr>
                <a:t>We offer small businesses a complete array of online marketing solutions to fit any budget! Our search engine optimization strategies have proven successful.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FD3009-B0D6-A740-9FF1-B9E62FCC7E12}"/>
                </a:ext>
              </a:extLst>
            </p:cNvPr>
            <p:cNvSpPr/>
            <p:nvPr/>
          </p:nvSpPr>
          <p:spPr>
            <a:xfrm>
              <a:off x="1746250" y="4346638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Threats</a:t>
              </a:r>
            </a:p>
          </p:txBody>
        </p:sp>
      </p:grpSp>
      <p:sp>
        <p:nvSpPr>
          <p:cNvPr id="19" name="CuadroTexto 799">
            <a:extLst>
              <a:ext uri="{FF2B5EF4-FFF2-40B4-BE49-F238E27FC236}">
                <a16:creationId xmlns:a16="http://schemas.microsoft.com/office/drawing/2014/main" id="{A8F6E788-42C3-9C44-B21B-33E526E65E83}"/>
              </a:ext>
            </a:extLst>
          </p:cNvPr>
          <p:cNvSpPr txBox="1"/>
          <p:nvPr/>
        </p:nvSpPr>
        <p:spPr>
          <a:xfrm>
            <a:off x="1939057" y="5593966"/>
            <a:ext cx="3648620" cy="240065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 SemiBold" pitchFamily="2" charset="77"/>
                <a:ea typeface="Lato" charset="0"/>
                <a:cs typeface="Lato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7612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1DBD02-8D49-0642-8299-AF4883F72E3E}"/>
              </a:ext>
            </a:extLst>
          </p:cNvPr>
          <p:cNvGrpSpPr/>
          <p:nvPr/>
        </p:nvGrpSpPr>
        <p:grpSpPr>
          <a:xfrm>
            <a:off x="14597447" y="3517282"/>
            <a:ext cx="8692539" cy="6760509"/>
            <a:chOff x="14597447" y="3517282"/>
            <a:chExt cx="8692539" cy="67605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A4B90D-FF0F-524C-9EAC-FF3A16E3E521}"/>
                </a:ext>
              </a:extLst>
            </p:cNvPr>
            <p:cNvGrpSpPr/>
            <p:nvPr/>
          </p:nvGrpSpPr>
          <p:grpSpPr>
            <a:xfrm>
              <a:off x="14597447" y="3517282"/>
              <a:ext cx="8692539" cy="2625565"/>
              <a:chOff x="6924536" y="1023902"/>
              <a:chExt cx="8692539" cy="262556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C569755-363E-2940-BCAF-58A3A46D3881}"/>
                  </a:ext>
                </a:extLst>
              </p:cNvPr>
              <p:cNvGrpSpPr/>
              <p:nvPr/>
            </p:nvGrpSpPr>
            <p:grpSpPr>
              <a:xfrm>
                <a:off x="7043807" y="1023902"/>
                <a:ext cx="8573268" cy="1314964"/>
                <a:chOff x="7043807" y="1023902"/>
                <a:chExt cx="8573268" cy="1314964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0AE905-E912-8243-BD71-808F05BBF267}"/>
                    </a:ext>
                  </a:extLst>
                </p:cNvPr>
                <p:cNvSpPr txBox="1"/>
                <p:nvPr/>
              </p:nvSpPr>
              <p:spPr>
                <a:xfrm>
                  <a:off x="7043807" y="1415536"/>
                  <a:ext cx="8573268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PRODUCT PREVIEW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FF2310-9C29-D442-BDB4-6F98D0EA43B6}"/>
                    </a:ext>
                  </a:extLst>
                </p:cNvPr>
                <p:cNvSpPr txBox="1"/>
                <p:nvPr/>
              </p:nvSpPr>
              <p:spPr>
                <a:xfrm>
                  <a:off x="7043807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11B35AE3-E9F8-B14E-B09A-4D3D9C329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4536" y="2376221"/>
                <a:ext cx="7287853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 should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BE742D-FE4A-014B-A39A-514C1AAB4F56}"/>
                </a:ext>
              </a:extLst>
            </p:cNvPr>
            <p:cNvGrpSpPr/>
            <p:nvPr/>
          </p:nvGrpSpPr>
          <p:grpSpPr>
            <a:xfrm>
              <a:off x="14716718" y="8358214"/>
              <a:ext cx="7996978" cy="1919577"/>
              <a:chOff x="4082625" y="5120793"/>
              <a:chExt cx="7996978" cy="1919577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8E8A565-F7F8-054D-88D0-AE3E8634E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7996978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3857E-549F-A745-BC65-3917BBA617F6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0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BEB1A4-4C87-6345-B65B-60949D4D4B27}"/>
              </a:ext>
            </a:extLst>
          </p:cNvPr>
          <p:cNvGrpSpPr/>
          <p:nvPr/>
        </p:nvGrpSpPr>
        <p:grpSpPr>
          <a:xfrm>
            <a:off x="17445692" y="1782149"/>
            <a:ext cx="5652849" cy="1919577"/>
            <a:chOff x="4082625" y="5120793"/>
            <a:chExt cx="5652849" cy="1919577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AD665B6A-2A0D-3540-924E-DEFE93D3990D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52849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327189-DF44-6E40-99CA-431036118CBC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5AEF62-30ED-AF43-89DF-0F89151EA06D}"/>
              </a:ext>
            </a:extLst>
          </p:cNvPr>
          <p:cNvGrpSpPr/>
          <p:nvPr/>
        </p:nvGrpSpPr>
        <p:grpSpPr>
          <a:xfrm>
            <a:off x="17445692" y="4527812"/>
            <a:ext cx="5652849" cy="1919577"/>
            <a:chOff x="4082625" y="5120793"/>
            <a:chExt cx="5652849" cy="1919577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2820DAA7-06F8-CE4A-963A-2EEB0BF1B815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52849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45B880-5BD9-E649-AE76-CA91D0D8646E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45159A-9F93-F84C-8C25-D4CED283F74D}"/>
              </a:ext>
            </a:extLst>
          </p:cNvPr>
          <p:cNvGrpSpPr/>
          <p:nvPr/>
        </p:nvGrpSpPr>
        <p:grpSpPr>
          <a:xfrm>
            <a:off x="17445692" y="7269736"/>
            <a:ext cx="5652849" cy="1919577"/>
            <a:chOff x="4082625" y="5120793"/>
            <a:chExt cx="5652849" cy="1919577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16250270-782B-F54F-9B71-9A3E636212AC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52849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7FBDB8-4E01-854B-875A-3D4B3C10959A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46CC89-31ED-9042-B282-7E926B4A0691}"/>
              </a:ext>
            </a:extLst>
          </p:cNvPr>
          <p:cNvGrpSpPr/>
          <p:nvPr/>
        </p:nvGrpSpPr>
        <p:grpSpPr>
          <a:xfrm>
            <a:off x="17445692" y="10014273"/>
            <a:ext cx="5652849" cy="1919577"/>
            <a:chOff x="4082625" y="5120793"/>
            <a:chExt cx="5652849" cy="1919577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93244742-CDD2-4443-BA62-18A5A6C70463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52849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B6E418-206E-3140-A0DE-151C652B36A5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B52CC-6BCF-4B4E-B7E2-A07B09A733A7}"/>
              </a:ext>
            </a:extLst>
          </p:cNvPr>
          <p:cNvGrpSpPr/>
          <p:nvPr/>
        </p:nvGrpSpPr>
        <p:grpSpPr>
          <a:xfrm>
            <a:off x="8802158" y="3471333"/>
            <a:ext cx="6773334" cy="6773334"/>
            <a:chOff x="8331200" y="1787476"/>
            <a:chExt cx="6773334" cy="67733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9EF9D2-9CAD-0446-89D2-941676A9D48E}"/>
                </a:ext>
              </a:extLst>
            </p:cNvPr>
            <p:cNvSpPr/>
            <p:nvPr/>
          </p:nvSpPr>
          <p:spPr>
            <a:xfrm>
              <a:off x="8331200" y="1787476"/>
              <a:ext cx="3386667" cy="33866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17C207-BACC-6E44-AD96-54A72192662D}"/>
                </a:ext>
              </a:extLst>
            </p:cNvPr>
            <p:cNvSpPr/>
            <p:nvPr/>
          </p:nvSpPr>
          <p:spPr>
            <a:xfrm>
              <a:off x="11717867" y="1787476"/>
              <a:ext cx="3386667" cy="3386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AAF318-D363-804F-B6E3-8A382B49D116}"/>
                </a:ext>
              </a:extLst>
            </p:cNvPr>
            <p:cNvSpPr/>
            <p:nvPr/>
          </p:nvSpPr>
          <p:spPr>
            <a:xfrm>
              <a:off x="8331200" y="5174143"/>
              <a:ext cx="3386667" cy="33866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D87AAF-CEBD-0E40-8CAD-F43DC79318E6}"/>
                </a:ext>
              </a:extLst>
            </p:cNvPr>
            <p:cNvSpPr/>
            <p:nvPr/>
          </p:nvSpPr>
          <p:spPr>
            <a:xfrm>
              <a:off x="11717867" y="5174143"/>
              <a:ext cx="3386667" cy="33866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B67831-BCF8-4441-BCF2-CA65AE941006}"/>
              </a:ext>
            </a:extLst>
          </p:cNvPr>
          <p:cNvGrpSpPr/>
          <p:nvPr/>
        </p:nvGrpSpPr>
        <p:grpSpPr>
          <a:xfrm>
            <a:off x="1452947" y="5269501"/>
            <a:ext cx="5963853" cy="3176998"/>
            <a:chOff x="6924536" y="1023902"/>
            <a:chExt cx="5963853" cy="317699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F9A4465-DA8A-744A-91B0-BAE99CCAFBD3}"/>
                </a:ext>
              </a:extLst>
            </p:cNvPr>
            <p:cNvGrpSpPr/>
            <p:nvPr/>
          </p:nvGrpSpPr>
          <p:grpSpPr>
            <a:xfrm>
              <a:off x="7043807" y="1023902"/>
              <a:ext cx="5844582" cy="1314964"/>
              <a:chOff x="7043807" y="1023902"/>
              <a:chExt cx="5844582" cy="131496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059B1D-842E-A048-B879-09D699DDB736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584458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SAMPLE LIST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4B4BE9-97CB-2248-A67C-AE4A3148C76C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69414E74-9C93-4F40-8F2E-5D986A7649A5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2376221"/>
              <a:ext cx="532949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422C51-15E2-7742-BED3-69170D0DEA81}"/>
              </a:ext>
            </a:extLst>
          </p:cNvPr>
          <p:cNvGrpSpPr/>
          <p:nvPr/>
        </p:nvGrpSpPr>
        <p:grpSpPr>
          <a:xfrm>
            <a:off x="13357473" y="4664162"/>
            <a:ext cx="1049370" cy="1082481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C546215-EA21-4247-AA97-3EEFAF764EB1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809539D-6AA9-9D42-94E4-3130EC2B7A78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2C0B7E-0E3B-0B48-8BBD-42334516CF9E}"/>
              </a:ext>
            </a:extLst>
          </p:cNvPr>
          <p:cNvGrpSpPr/>
          <p:nvPr/>
        </p:nvGrpSpPr>
        <p:grpSpPr>
          <a:xfrm>
            <a:off x="9973320" y="8124307"/>
            <a:ext cx="1087360" cy="1042710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662ED76-88A0-2247-82F5-45E0EDC8DA8C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F6832CF-48FC-C744-A8EA-A846019752FA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C14492B-91BA-4642-A84E-77ACA062D8FD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5FCC75B-9970-914A-8EDF-6F62E7AD93D9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6129FC6F-4168-474E-ACBD-764AB35BF666}"/>
              </a:ext>
            </a:extLst>
          </p:cNvPr>
          <p:cNvSpPr/>
          <p:nvPr/>
        </p:nvSpPr>
        <p:spPr>
          <a:xfrm>
            <a:off x="13234791" y="8224113"/>
            <a:ext cx="1212556" cy="84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6627EA-6D79-7749-B8BD-F48A99AF9C62}"/>
              </a:ext>
            </a:extLst>
          </p:cNvPr>
          <p:cNvGrpSpPr/>
          <p:nvPr/>
        </p:nvGrpSpPr>
        <p:grpSpPr>
          <a:xfrm>
            <a:off x="10091074" y="4792358"/>
            <a:ext cx="1162651" cy="954285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AF1E2E4-9703-094D-B4AC-F351E702EDFF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300930C-AAE3-D040-80F3-592B560D3F98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Subtitle 2">
            <a:extLst>
              <a:ext uri="{FF2B5EF4-FFF2-40B4-BE49-F238E27FC236}">
                <a16:creationId xmlns:a16="http://schemas.microsoft.com/office/drawing/2014/main" id="{8CCEAF29-9FF9-9F4D-AB94-1C1C67FCA4E2}"/>
              </a:ext>
            </a:extLst>
          </p:cNvPr>
          <p:cNvSpPr txBox="1">
            <a:spLocks/>
          </p:cNvSpPr>
          <p:nvPr/>
        </p:nvSpPr>
        <p:spPr>
          <a:xfrm>
            <a:off x="8802650" y="3471333"/>
            <a:ext cx="895986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07AE52FE-268B-B345-8AAA-817C269ECD9D}"/>
              </a:ext>
            </a:extLst>
          </p:cNvPr>
          <p:cNvSpPr txBox="1">
            <a:spLocks/>
          </p:cNvSpPr>
          <p:nvPr/>
        </p:nvSpPr>
        <p:spPr>
          <a:xfrm>
            <a:off x="12190427" y="3471333"/>
            <a:ext cx="895986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3541FAC2-C274-FF4A-AEEA-98E244F537D9}"/>
              </a:ext>
            </a:extLst>
          </p:cNvPr>
          <p:cNvSpPr txBox="1">
            <a:spLocks/>
          </p:cNvSpPr>
          <p:nvPr/>
        </p:nvSpPr>
        <p:spPr>
          <a:xfrm>
            <a:off x="8802650" y="6829130"/>
            <a:ext cx="895986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9D18402-3DAC-2541-BBE6-8694FF87B5A4}"/>
              </a:ext>
            </a:extLst>
          </p:cNvPr>
          <p:cNvSpPr txBox="1">
            <a:spLocks/>
          </p:cNvSpPr>
          <p:nvPr/>
        </p:nvSpPr>
        <p:spPr>
          <a:xfrm>
            <a:off x="12190427" y="6829130"/>
            <a:ext cx="895986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494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16571F-9CBC-D341-9F7A-CAC9D5A0BFA3}"/>
              </a:ext>
            </a:extLst>
          </p:cNvPr>
          <p:cNvGrpSpPr/>
          <p:nvPr/>
        </p:nvGrpSpPr>
        <p:grpSpPr>
          <a:xfrm>
            <a:off x="1663954" y="3517282"/>
            <a:ext cx="8692539" cy="6760509"/>
            <a:chOff x="14597447" y="3517282"/>
            <a:chExt cx="8692539" cy="67605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EC8C87-45C6-6840-AB34-2442C2468A66}"/>
                </a:ext>
              </a:extLst>
            </p:cNvPr>
            <p:cNvGrpSpPr/>
            <p:nvPr/>
          </p:nvGrpSpPr>
          <p:grpSpPr>
            <a:xfrm>
              <a:off x="14597447" y="3517282"/>
              <a:ext cx="8692539" cy="2625565"/>
              <a:chOff x="6924536" y="1023902"/>
              <a:chExt cx="8692539" cy="262556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CD49BD4-73E2-8245-B516-5DAA63B4BCEA}"/>
                  </a:ext>
                </a:extLst>
              </p:cNvPr>
              <p:cNvGrpSpPr/>
              <p:nvPr/>
            </p:nvGrpSpPr>
            <p:grpSpPr>
              <a:xfrm>
                <a:off x="7043807" y="1023902"/>
                <a:ext cx="8573268" cy="1314964"/>
                <a:chOff x="7043807" y="1023902"/>
                <a:chExt cx="8573268" cy="1314964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CC31DE-BAB6-5343-9FAE-B8B7E2B39BE2}"/>
                    </a:ext>
                  </a:extLst>
                </p:cNvPr>
                <p:cNvSpPr txBox="1"/>
                <p:nvPr/>
              </p:nvSpPr>
              <p:spPr>
                <a:xfrm>
                  <a:off x="7043807" y="1415536"/>
                  <a:ext cx="8573268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PRODUCT PREVIEW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983D1FF-C746-F34E-B1B2-8BF8B03FA542}"/>
                    </a:ext>
                  </a:extLst>
                </p:cNvPr>
                <p:cNvSpPr txBox="1"/>
                <p:nvPr/>
              </p:nvSpPr>
              <p:spPr>
                <a:xfrm>
                  <a:off x="7043807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08F19BBC-73F1-544E-A58C-356B042B03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4536" y="2376221"/>
                <a:ext cx="7287853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 should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57D623-039F-5C44-9842-A38E6650038A}"/>
                </a:ext>
              </a:extLst>
            </p:cNvPr>
            <p:cNvGrpSpPr/>
            <p:nvPr/>
          </p:nvGrpSpPr>
          <p:grpSpPr>
            <a:xfrm>
              <a:off x="14716718" y="8358214"/>
              <a:ext cx="7996978" cy="1919577"/>
              <a:chOff x="4082625" y="5120793"/>
              <a:chExt cx="7996978" cy="1919577"/>
            </a:xfrm>
          </p:grpSpPr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07A2B0E7-C8E8-4D49-A726-3DC6E0E18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7996978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F1E764-3CB8-7343-8DA4-DAC1899ECB5C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38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106004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MEET OUR TEAM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0CBD1-269A-F447-BEC3-722CC964975F}"/>
              </a:ext>
            </a:extLst>
          </p:cNvPr>
          <p:cNvGrpSpPr/>
          <p:nvPr/>
        </p:nvGrpSpPr>
        <p:grpSpPr>
          <a:xfrm>
            <a:off x="1452947" y="4861529"/>
            <a:ext cx="4854862" cy="3992941"/>
            <a:chOff x="6924536" y="1023902"/>
            <a:chExt cx="4854862" cy="39929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255946-47CC-0341-A50D-128422AFE822}"/>
                </a:ext>
              </a:extLst>
            </p:cNvPr>
            <p:cNvGrpSpPr/>
            <p:nvPr/>
          </p:nvGrpSpPr>
          <p:grpSpPr>
            <a:xfrm>
              <a:off x="7043807" y="1023902"/>
              <a:ext cx="4735591" cy="2145960"/>
              <a:chOff x="7043807" y="1023902"/>
              <a:chExt cx="4735591" cy="214596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91B6-E178-6247-B7C0-2A474FD18A9E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473559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TEAM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920AF0-C464-E64A-A849-15907B503D56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DB33046C-6104-824C-BDEB-F889FE3C6C8C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3192164"/>
              <a:ext cx="4435789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D2A3FF-8280-8145-A153-41566A84E0A5}"/>
              </a:ext>
            </a:extLst>
          </p:cNvPr>
          <p:cNvGrpSpPr/>
          <p:nvPr/>
        </p:nvGrpSpPr>
        <p:grpSpPr>
          <a:xfrm>
            <a:off x="14446460" y="1303859"/>
            <a:ext cx="8011204" cy="2733282"/>
            <a:chOff x="14446460" y="1311608"/>
            <a:chExt cx="8011204" cy="273328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6F6DA8-89EC-164E-A9E3-83F82D168AC8}"/>
                </a:ext>
              </a:extLst>
            </p:cNvPr>
            <p:cNvGrpSpPr/>
            <p:nvPr/>
          </p:nvGrpSpPr>
          <p:grpSpPr>
            <a:xfrm>
              <a:off x="14446460" y="1311608"/>
              <a:ext cx="8011204" cy="1919577"/>
              <a:chOff x="4082625" y="5120793"/>
              <a:chExt cx="8011204" cy="1919577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519CA8CB-85E9-5F42-99E4-76763F1E24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8011204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 a product should.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E98DD0D-53CE-0A45-9B27-33A235997B96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Ryan McGill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74C8E6-4D4F-8D46-B113-58511168C5EA}"/>
                </a:ext>
              </a:extLst>
            </p:cNvPr>
            <p:cNvGrpSpPr/>
            <p:nvPr/>
          </p:nvGrpSpPr>
          <p:grpSpPr>
            <a:xfrm>
              <a:off x="14626971" y="3688598"/>
              <a:ext cx="3684869" cy="356292"/>
              <a:chOff x="14595975" y="3650188"/>
              <a:chExt cx="4562969" cy="441196"/>
            </a:xfrm>
          </p:grpSpPr>
          <p:sp>
            <p:nvSpPr>
              <p:cNvPr id="41" name="Shape 1646">
                <a:extLst>
                  <a:ext uri="{FF2B5EF4-FFF2-40B4-BE49-F238E27FC236}">
                    <a16:creationId xmlns:a16="http://schemas.microsoft.com/office/drawing/2014/main" id="{32A67044-05F7-A24D-9C97-F96DEC980A85}"/>
                  </a:ext>
                </a:extLst>
              </p:cNvPr>
              <p:cNvSpPr/>
              <p:nvPr/>
            </p:nvSpPr>
            <p:spPr>
              <a:xfrm>
                <a:off x="18761317" y="3681389"/>
                <a:ext cx="397627" cy="397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2" name="Shape 1649">
                <a:extLst>
                  <a:ext uri="{FF2B5EF4-FFF2-40B4-BE49-F238E27FC236}">
                    <a16:creationId xmlns:a16="http://schemas.microsoft.com/office/drawing/2014/main" id="{B00F6128-4389-A04F-9FBA-C367F6818F18}"/>
                  </a:ext>
                </a:extLst>
              </p:cNvPr>
              <p:cNvSpPr/>
              <p:nvPr/>
            </p:nvSpPr>
            <p:spPr>
              <a:xfrm>
                <a:off x="15850804" y="3700699"/>
                <a:ext cx="454501" cy="369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3" name="Shape 1658">
                <a:extLst>
                  <a:ext uri="{FF2B5EF4-FFF2-40B4-BE49-F238E27FC236}">
                    <a16:creationId xmlns:a16="http://schemas.microsoft.com/office/drawing/2014/main" id="{BB0EC644-B7FC-0C48-9411-731DF3D11834}"/>
                  </a:ext>
                </a:extLst>
              </p:cNvPr>
              <p:cNvSpPr/>
              <p:nvPr/>
            </p:nvSpPr>
            <p:spPr>
              <a:xfrm>
                <a:off x="17322567" y="3662702"/>
                <a:ext cx="421488" cy="421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C6E5FB5-F08A-B74E-998E-E1421EA26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5975" y="3650188"/>
                <a:ext cx="237567" cy="441196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923949-12BA-884E-A8CC-9E1452BBC3A8}"/>
              </a:ext>
            </a:extLst>
          </p:cNvPr>
          <p:cNvGrpSpPr/>
          <p:nvPr/>
        </p:nvGrpSpPr>
        <p:grpSpPr>
          <a:xfrm>
            <a:off x="14446460" y="5444636"/>
            <a:ext cx="8011204" cy="2733282"/>
            <a:chOff x="14446460" y="1311608"/>
            <a:chExt cx="8011204" cy="27332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5572E06-6C9F-3E48-B017-E5FC5184561B}"/>
                </a:ext>
              </a:extLst>
            </p:cNvPr>
            <p:cNvGrpSpPr/>
            <p:nvPr/>
          </p:nvGrpSpPr>
          <p:grpSpPr>
            <a:xfrm>
              <a:off x="14446460" y="1311608"/>
              <a:ext cx="8011204" cy="1919577"/>
              <a:chOff x="4082625" y="5120793"/>
              <a:chExt cx="8011204" cy="1919577"/>
            </a:xfrm>
          </p:grpSpPr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898BB7E9-78A1-FA48-AAF2-DA28905C9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8011204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 a product should.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C46F36-CF0A-5E4E-B8DD-5E4269FC4238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Maddie Bruke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DB3A91-7523-3D47-80FA-5AB10EE03B5D}"/>
                </a:ext>
              </a:extLst>
            </p:cNvPr>
            <p:cNvGrpSpPr/>
            <p:nvPr/>
          </p:nvGrpSpPr>
          <p:grpSpPr>
            <a:xfrm>
              <a:off x="14626971" y="3688598"/>
              <a:ext cx="3684869" cy="356292"/>
              <a:chOff x="14595975" y="3650188"/>
              <a:chExt cx="4562969" cy="441196"/>
            </a:xfrm>
          </p:grpSpPr>
          <p:sp>
            <p:nvSpPr>
              <p:cNvPr id="54" name="Shape 1646">
                <a:extLst>
                  <a:ext uri="{FF2B5EF4-FFF2-40B4-BE49-F238E27FC236}">
                    <a16:creationId xmlns:a16="http://schemas.microsoft.com/office/drawing/2014/main" id="{D82F5C93-6682-954A-9DA7-131B8439E1ED}"/>
                  </a:ext>
                </a:extLst>
              </p:cNvPr>
              <p:cNvSpPr/>
              <p:nvPr/>
            </p:nvSpPr>
            <p:spPr>
              <a:xfrm>
                <a:off x="18761317" y="3681389"/>
                <a:ext cx="397627" cy="397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5" name="Shape 1649">
                <a:extLst>
                  <a:ext uri="{FF2B5EF4-FFF2-40B4-BE49-F238E27FC236}">
                    <a16:creationId xmlns:a16="http://schemas.microsoft.com/office/drawing/2014/main" id="{BA324066-7230-BA41-AE1A-B5C71074D815}"/>
                  </a:ext>
                </a:extLst>
              </p:cNvPr>
              <p:cNvSpPr/>
              <p:nvPr/>
            </p:nvSpPr>
            <p:spPr>
              <a:xfrm>
                <a:off x="15850804" y="3700699"/>
                <a:ext cx="454501" cy="369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6" name="Shape 1658">
                <a:extLst>
                  <a:ext uri="{FF2B5EF4-FFF2-40B4-BE49-F238E27FC236}">
                    <a16:creationId xmlns:a16="http://schemas.microsoft.com/office/drawing/2014/main" id="{898013ED-9997-A74C-A265-FA8D01C14779}"/>
                  </a:ext>
                </a:extLst>
              </p:cNvPr>
              <p:cNvSpPr/>
              <p:nvPr/>
            </p:nvSpPr>
            <p:spPr>
              <a:xfrm>
                <a:off x="17322567" y="3662702"/>
                <a:ext cx="421488" cy="421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E9303B3-A27D-BC4A-A9B9-5213E5653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5975" y="3650188"/>
                <a:ext cx="237567" cy="441196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F1CEBD-5A07-DD42-AC9A-9D03B2746C0E}"/>
              </a:ext>
            </a:extLst>
          </p:cNvPr>
          <p:cNvGrpSpPr/>
          <p:nvPr/>
        </p:nvGrpSpPr>
        <p:grpSpPr>
          <a:xfrm>
            <a:off x="14446460" y="9582549"/>
            <a:ext cx="8011204" cy="2733282"/>
            <a:chOff x="14446460" y="1311608"/>
            <a:chExt cx="8011204" cy="273328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24A3E70-4F70-A345-A465-AB2A8C1A9BFD}"/>
                </a:ext>
              </a:extLst>
            </p:cNvPr>
            <p:cNvGrpSpPr/>
            <p:nvPr/>
          </p:nvGrpSpPr>
          <p:grpSpPr>
            <a:xfrm>
              <a:off x="14446460" y="1311608"/>
              <a:ext cx="8011204" cy="1919577"/>
              <a:chOff x="4082625" y="5120793"/>
              <a:chExt cx="8011204" cy="1919577"/>
            </a:xfrm>
          </p:grpSpPr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DC498592-34E7-CC4C-A030-1B55536F0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8011204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 a product should.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9A866C-8F44-114B-9DA1-FABFD4AEAFB3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Sam Williams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42EE13-35B2-0340-B254-062E889DFE2A}"/>
                </a:ext>
              </a:extLst>
            </p:cNvPr>
            <p:cNvGrpSpPr/>
            <p:nvPr/>
          </p:nvGrpSpPr>
          <p:grpSpPr>
            <a:xfrm>
              <a:off x="14626971" y="3688598"/>
              <a:ext cx="3684869" cy="356292"/>
              <a:chOff x="14595975" y="3650188"/>
              <a:chExt cx="4562969" cy="441196"/>
            </a:xfrm>
          </p:grpSpPr>
          <p:sp>
            <p:nvSpPr>
              <p:cNvPr id="74" name="Shape 1646">
                <a:extLst>
                  <a:ext uri="{FF2B5EF4-FFF2-40B4-BE49-F238E27FC236}">
                    <a16:creationId xmlns:a16="http://schemas.microsoft.com/office/drawing/2014/main" id="{C618FAD1-7225-334C-8A21-68A774C22C95}"/>
                  </a:ext>
                </a:extLst>
              </p:cNvPr>
              <p:cNvSpPr/>
              <p:nvPr/>
            </p:nvSpPr>
            <p:spPr>
              <a:xfrm>
                <a:off x="18761317" y="3681389"/>
                <a:ext cx="397627" cy="397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5" name="Shape 1649">
                <a:extLst>
                  <a:ext uri="{FF2B5EF4-FFF2-40B4-BE49-F238E27FC236}">
                    <a16:creationId xmlns:a16="http://schemas.microsoft.com/office/drawing/2014/main" id="{5AB038F3-8BC1-0C4F-A810-5FFF9D6DABB7}"/>
                  </a:ext>
                </a:extLst>
              </p:cNvPr>
              <p:cNvSpPr/>
              <p:nvPr/>
            </p:nvSpPr>
            <p:spPr>
              <a:xfrm>
                <a:off x="15850804" y="3700699"/>
                <a:ext cx="454501" cy="369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6" name="Shape 1658">
                <a:extLst>
                  <a:ext uri="{FF2B5EF4-FFF2-40B4-BE49-F238E27FC236}">
                    <a16:creationId xmlns:a16="http://schemas.microsoft.com/office/drawing/2014/main" id="{33F5E550-3E5B-834B-B7E6-4D09A3C0F893}"/>
                  </a:ext>
                </a:extLst>
              </p:cNvPr>
              <p:cNvSpPr/>
              <p:nvPr/>
            </p:nvSpPr>
            <p:spPr>
              <a:xfrm>
                <a:off x="17322567" y="3662702"/>
                <a:ext cx="421488" cy="421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AADD489-E4A0-9E47-8743-FC217AFD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5975" y="3650188"/>
                <a:ext cx="237567" cy="441196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08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110826-9C02-5048-A825-1DD204573319}"/>
              </a:ext>
            </a:extLst>
          </p:cNvPr>
          <p:cNvSpPr/>
          <p:nvPr/>
        </p:nvSpPr>
        <p:spPr>
          <a:xfrm rot="10800000" flipV="1">
            <a:off x="12188824" y="-2"/>
            <a:ext cx="1218882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4DDF66-1921-A140-B486-372CEF742191}"/>
              </a:ext>
            </a:extLst>
          </p:cNvPr>
          <p:cNvGrpSpPr/>
          <p:nvPr/>
        </p:nvGrpSpPr>
        <p:grpSpPr>
          <a:xfrm>
            <a:off x="1652595" y="3818219"/>
            <a:ext cx="6995016" cy="6079562"/>
            <a:chOff x="1652595" y="3517282"/>
            <a:chExt cx="6995016" cy="60795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751441-5615-7A42-A6E0-EE8C82F8AB9C}"/>
                </a:ext>
              </a:extLst>
            </p:cNvPr>
            <p:cNvGrpSpPr/>
            <p:nvPr/>
          </p:nvGrpSpPr>
          <p:grpSpPr>
            <a:xfrm>
              <a:off x="1663954" y="3517282"/>
              <a:ext cx="6983657" cy="2625565"/>
              <a:chOff x="6924536" y="1023902"/>
              <a:chExt cx="6983657" cy="262556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0CDF0A9-57B4-F146-9D45-B99BCD90D6A5}"/>
                  </a:ext>
                </a:extLst>
              </p:cNvPr>
              <p:cNvGrpSpPr/>
              <p:nvPr/>
            </p:nvGrpSpPr>
            <p:grpSpPr>
              <a:xfrm>
                <a:off x="7043807" y="1023902"/>
                <a:ext cx="5729265" cy="1314964"/>
                <a:chOff x="7043807" y="1023902"/>
                <a:chExt cx="5729265" cy="131496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EF48BC-5A8D-DD44-A656-082BB77667F3}"/>
                    </a:ext>
                  </a:extLst>
                </p:cNvPr>
                <p:cNvSpPr txBox="1"/>
                <p:nvPr/>
              </p:nvSpPr>
              <p:spPr>
                <a:xfrm>
                  <a:off x="7043807" y="1415536"/>
                  <a:ext cx="5729265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JOHN SMITH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2125FD3-37CD-924F-B337-BA5E6761F4FD}"/>
                    </a:ext>
                  </a:extLst>
                </p:cNvPr>
                <p:cNvSpPr txBox="1"/>
                <p:nvPr/>
              </p:nvSpPr>
              <p:spPr>
                <a:xfrm>
                  <a:off x="7043807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6A85FDAE-4ECA-4046-AD23-386696CAE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4536" y="2376221"/>
                <a:ext cx="6983657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 should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AF1A86-6B18-184A-9974-71749C62F1C8}"/>
                </a:ext>
              </a:extLst>
            </p:cNvPr>
            <p:cNvGrpSpPr/>
            <p:nvPr/>
          </p:nvGrpSpPr>
          <p:grpSpPr>
            <a:xfrm>
              <a:off x="1652595" y="7125834"/>
              <a:ext cx="5729265" cy="2471010"/>
              <a:chOff x="4082625" y="5120793"/>
              <a:chExt cx="5729265" cy="2471010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A1348978-3CC8-4C41-A66A-3ED28328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5729265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F78ADF-6A5E-C546-9B8B-37FA747146D7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</p:grpSp>
      <p:sp>
        <p:nvSpPr>
          <p:cNvPr id="37" name="Triangle 36">
            <a:extLst>
              <a:ext uri="{FF2B5EF4-FFF2-40B4-BE49-F238E27FC236}">
                <a16:creationId xmlns:a16="http://schemas.microsoft.com/office/drawing/2014/main" id="{B71D388A-9B9E-7C4D-8D92-AEAB95AA62E5}"/>
              </a:ext>
            </a:extLst>
          </p:cNvPr>
          <p:cNvSpPr/>
          <p:nvPr/>
        </p:nvSpPr>
        <p:spPr>
          <a:xfrm rot="10800000">
            <a:off x="11288858" y="-25097"/>
            <a:ext cx="1799932" cy="108961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>
          <a:xfrm>
            <a:off x="9462381" y="4131129"/>
            <a:ext cx="5452889" cy="5453742"/>
          </a:xfrm>
        </p:spPr>
      </p:sp>
    </p:spTree>
    <p:extLst>
      <p:ext uri="{BB962C8B-B14F-4D97-AF65-F5344CB8AC3E}">
        <p14:creationId xmlns:p14="http://schemas.microsoft.com/office/powerpoint/2010/main" val="34582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896404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6632A4-10AF-4442-ADBA-40FBA2BCD998}"/>
              </a:ext>
            </a:extLst>
          </p:cNvPr>
          <p:cNvGrpSpPr/>
          <p:nvPr/>
        </p:nvGrpSpPr>
        <p:grpSpPr>
          <a:xfrm>
            <a:off x="1300298" y="9102677"/>
            <a:ext cx="5525288" cy="2368644"/>
            <a:chOff x="1066485" y="9508473"/>
            <a:chExt cx="5525288" cy="23686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2E4D4-1AC1-2F47-9BC3-C9F08C0108D8}"/>
                </a:ext>
              </a:extLst>
            </p:cNvPr>
            <p:cNvSpPr/>
            <p:nvPr/>
          </p:nvSpPr>
          <p:spPr>
            <a:xfrm>
              <a:off x="1599702" y="9508473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John Smith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262F81-390F-4A42-BAFF-803D7992A5B1}"/>
                </a:ext>
              </a:extLst>
            </p:cNvPr>
            <p:cNvSpPr/>
            <p:nvPr/>
          </p:nvSpPr>
          <p:spPr>
            <a:xfrm>
              <a:off x="1066485" y="10179665"/>
              <a:ext cx="5525288" cy="1697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E7D22-956B-6A4A-8246-322CC6774711}"/>
              </a:ext>
            </a:extLst>
          </p:cNvPr>
          <p:cNvGrpSpPr/>
          <p:nvPr/>
        </p:nvGrpSpPr>
        <p:grpSpPr>
          <a:xfrm>
            <a:off x="9426180" y="2244677"/>
            <a:ext cx="5525288" cy="2368644"/>
            <a:chOff x="1066485" y="9508473"/>
            <a:chExt cx="5525288" cy="236864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011175-E140-884D-9D53-78B68DE71BA3}"/>
                </a:ext>
              </a:extLst>
            </p:cNvPr>
            <p:cNvSpPr/>
            <p:nvPr/>
          </p:nvSpPr>
          <p:spPr>
            <a:xfrm>
              <a:off x="1599702" y="9508473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Ben Anderson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1ABE62-0A99-B340-A22E-8BF1477F2785}"/>
                </a:ext>
              </a:extLst>
            </p:cNvPr>
            <p:cNvSpPr/>
            <p:nvPr/>
          </p:nvSpPr>
          <p:spPr>
            <a:xfrm>
              <a:off x="1066485" y="10179665"/>
              <a:ext cx="5525288" cy="1697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0DA1F-B277-EB4A-A631-80741DAACD5F}"/>
              </a:ext>
            </a:extLst>
          </p:cNvPr>
          <p:cNvGrpSpPr/>
          <p:nvPr/>
        </p:nvGrpSpPr>
        <p:grpSpPr>
          <a:xfrm>
            <a:off x="17552064" y="9102677"/>
            <a:ext cx="5525288" cy="2368644"/>
            <a:chOff x="1066485" y="9508473"/>
            <a:chExt cx="5525288" cy="23686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CDF71-D199-A74E-B51E-2E677BAF467A}"/>
                </a:ext>
              </a:extLst>
            </p:cNvPr>
            <p:cNvSpPr/>
            <p:nvPr/>
          </p:nvSpPr>
          <p:spPr>
            <a:xfrm>
              <a:off x="1599702" y="9508473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Mike Thompson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A0B50-341E-F040-8568-2DD8360528AE}"/>
                </a:ext>
              </a:extLst>
            </p:cNvPr>
            <p:cNvSpPr/>
            <p:nvPr/>
          </p:nvSpPr>
          <p:spPr>
            <a:xfrm>
              <a:off x="1066485" y="10179665"/>
              <a:ext cx="5525288" cy="1697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48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106004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OUR SERVICES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>
          <a:xfrm>
            <a:off x="-185204" y="-261256"/>
            <a:ext cx="15984730" cy="14238512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988A4-56FD-0040-8B2F-286C5FD214EE}"/>
              </a:ext>
            </a:extLst>
          </p:cNvPr>
          <p:cNvSpPr/>
          <p:nvPr/>
        </p:nvSpPr>
        <p:spPr>
          <a:xfrm>
            <a:off x="7416800" y="2654147"/>
            <a:ext cx="8432799" cy="84327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535BD-A6CD-A248-B0AE-CBE93018F914}"/>
              </a:ext>
            </a:extLst>
          </p:cNvPr>
          <p:cNvGrpSpPr/>
          <p:nvPr/>
        </p:nvGrpSpPr>
        <p:grpSpPr>
          <a:xfrm>
            <a:off x="17810547" y="4861529"/>
            <a:ext cx="4854862" cy="3992941"/>
            <a:chOff x="6924536" y="1023902"/>
            <a:chExt cx="4854862" cy="399294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E0F856-47CB-884F-B21F-B2BB675DF1F8}"/>
                </a:ext>
              </a:extLst>
            </p:cNvPr>
            <p:cNvGrpSpPr/>
            <p:nvPr/>
          </p:nvGrpSpPr>
          <p:grpSpPr>
            <a:xfrm>
              <a:off x="7043807" y="1023902"/>
              <a:ext cx="4735591" cy="2145960"/>
              <a:chOff x="7043807" y="1023902"/>
              <a:chExt cx="4735591" cy="214596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F786BB-382B-4349-A412-3E2B9E856943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473559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2F709D-9332-2748-95E6-7432F95EBE24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10CCF3F-1795-8441-9283-F749A7C0F743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3192164"/>
              <a:ext cx="4435789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C8E74A61-12F4-2E4C-9A54-744A72567528}"/>
              </a:ext>
            </a:extLst>
          </p:cNvPr>
          <p:cNvSpPr txBox="1">
            <a:spLocks/>
          </p:cNvSpPr>
          <p:nvPr/>
        </p:nvSpPr>
        <p:spPr>
          <a:xfrm>
            <a:off x="9213976" y="5516839"/>
            <a:ext cx="4838446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6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65E14BC2-5634-6247-974C-89D4AFBEF96C}"/>
              </a:ext>
            </a:extLst>
          </p:cNvPr>
          <p:cNvSpPr/>
          <p:nvPr/>
        </p:nvSpPr>
        <p:spPr>
          <a:xfrm rot="10800000">
            <a:off x="11100909" y="2654147"/>
            <a:ext cx="1064580" cy="64445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37FBE-C769-B04E-AE11-B588C8FD46FF}"/>
              </a:ext>
            </a:extLst>
          </p:cNvPr>
          <p:cNvGrpSpPr/>
          <p:nvPr/>
        </p:nvGrpSpPr>
        <p:grpSpPr>
          <a:xfrm>
            <a:off x="1663954" y="3421398"/>
            <a:ext cx="6983657" cy="3419206"/>
            <a:chOff x="1663954" y="3024578"/>
            <a:chExt cx="6983657" cy="34192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CDF0A9-57B4-F146-9D45-B99BCD90D6A5}"/>
                </a:ext>
              </a:extLst>
            </p:cNvPr>
            <p:cNvGrpSpPr/>
            <p:nvPr/>
          </p:nvGrpSpPr>
          <p:grpSpPr>
            <a:xfrm>
              <a:off x="1783225" y="3024578"/>
              <a:ext cx="5729265" cy="2145960"/>
              <a:chOff x="7043807" y="1023902"/>
              <a:chExt cx="5729265" cy="21459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EF48BC-5A8D-DD44-A656-082BB77667F3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5729265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125FD3-37CD-924F-B337-BA5E6761F4FD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6A85FDAE-4ECA-4046-AD23-386696CAEB43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5170538"/>
              <a:ext cx="698365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AF1A86-6B18-184A-9974-71749C62F1C8}"/>
              </a:ext>
            </a:extLst>
          </p:cNvPr>
          <p:cNvGrpSpPr/>
          <p:nvPr/>
        </p:nvGrpSpPr>
        <p:grpSpPr>
          <a:xfrm>
            <a:off x="1652595" y="7823591"/>
            <a:ext cx="5729265" cy="2471010"/>
            <a:chOff x="4082625" y="5120793"/>
            <a:chExt cx="5729265" cy="2471010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A1348978-3CC8-4C41-A66A-3ED283289F73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72926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F78ADF-6A5E-C546-9B8B-37FA747146D7}"/>
                </a:ext>
              </a:extLst>
            </p:cNvPr>
            <p:cNvSpPr/>
            <p:nvPr/>
          </p:nvSpPr>
          <p:spPr>
            <a:xfrm>
              <a:off x="4232139" y="5120793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2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2352484-8949-F145-ABE2-3B950EC24D9D}"/>
              </a:ext>
            </a:extLst>
          </p:cNvPr>
          <p:cNvGrpSpPr/>
          <p:nvPr/>
        </p:nvGrpSpPr>
        <p:grpSpPr>
          <a:xfrm>
            <a:off x="6661150" y="1023902"/>
            <a:ext cx="11055350" cy="1314964"/>
            <a:chOff x="6661150" y="1023902"/>
            <a:chExt cx="11055350" cy="13149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8CD7D7-522E-A24B-96C4-606E36FC15D9}"/>
                </a:ext>
              </a:extLst>
            </p:cNvPr>
            <p:cNvSpPr txBox="1"/>
            <p:nvPr/>
          </p:nvSpPr>
          <p:spPr>
            <a:xfrm>
              <a:off x="6661150" y="1415536"/>
              <a:ext cx="110553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EBE17C-7D1E-EE4C-B59B-C6B2E5896C41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5" name="Subtitle 2">
            <a:extLst>
              <a:ext uri="{FF2B5EF4-FFF2-40B4-BE49-F238E27FC236}">
                <a16:creationId xmlns:a16="http://schemas.microsoft.com/office/drawing/2014/main" id="{CC7120A1-3C3A-014F-9485-DA7E14575656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CC318-9A35-2A46-92CF-DB1292EB9DC9}"/>
              </a:ext>
            </a:extLst>
          </p:cNvPr>
          <p:cNvSpPr/>
          <p:nvPr/>
        </p:nvSpPr>
        <p:spPr>
          <a:xfrm>
            <a:off x="1659201" y="5658345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9EA9C6-70D7-5848-8E9C-285A3BA759F4}"/>
              </a:ext>
            </a:extLst>
          </p:cNvPr>
          <p:cNvSpPr/>
          <p:nvPr/>
        </p:nvSpPr>
        <p:spPr>
          <a:xfrm>
            <a:off x="7494314" y="5632038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1912E-9713-FD4C-8DEF-DD8DCBFF0849}"/>
              </a:ext>
            </a:extLst>
          </p:cNvPr>
          <p:cNvSpPr/>
          <p:nvPr/>
        </p:nvSpPr>
        <p:spPr>
          <a:xfrm>
            <a:off x="13064682" y="5632037"/>
            <a:ext cx="3903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CE15F3-5523-1F47-BE48-BBBC34172B3C}"/>
              </a:ext>
            </a:extLst>
          </p:cNvPr>
          <p:cNvSpPr/>
          <p:nvPr/>
        </p:nvSpPr>
        <p:spPr>
          <a:xfrm>
            <a:off x="18982349" y="5632036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DE790BB-EE4F-124C-8C15-A9D65946F5AC}"/>
              </a:ext>
            </a:extLst>
          </p:cNvPr>
          <p:cNvSpPr txBox="1">
            <a:spLocks/>
          </p:cNvSpPr>
          <p:nvPr/>
        </p:nvSpPr>
        <p:spPr>
          <a:xfrm>
            <a:off x="1291175" y="8817897"/>
            <a:ext cx="447215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76C6D9D-4DBA-4F44-8A22-251CEFD3389B}"/>
              </a:ext>
            </a:extLst>
          </p:cNvPr>
          <p:cNvSpPr txBox="1">
            <a:spLocks/>
          </p:cNvSpPr>
          <p:nvPr/>
        </p:nvSpPr>
        <p:spPr>
          <a:xfrm>
            <a:off x="7126288" y="8817897"/>
            <a:ext cx="447215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916BC41-B0B7-F042-B271-C72441EBAE24}"/>
              </a:ext>
            </a:extLst>
          </p:cNvPr>
          <p:cNvSpPr txBox="1">
            <a:spLocks/>
          </p:cNvSpPr>
          <p:nvPr/>
        </p:nvSpPr>
        <p:spPr>
          <a:xfrm>
            <a:off x="12881230" y="8817897"/>
            <a:ext cx="447215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1B3E93A-7C46-FD48-8F95-EB03FBA02326}"/>
              </a:ext>
            </a:extLst>
          </p:cNvPr>
          <p:cNvSpPr txBox="1">
            <a:spLocks/>
          </p:cNvSpPr>
          <p:nvPr/>
        </p:nvSpPr>
        <p:spPr>
          <a:xfrm>
            <a:off x="18614323" y="8817897"/>
            <a:ext cx="447215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F489C6-A61B-454D-8CBF-5EE226553AC0}"/>
              </a:ext>
            </a:extLst>
          </p:cNvPr>
          <p:cNvGrpSpPr/>
          <p:nvPr/>
        </p:nvGrpSpPr>
        <p:grpSpPr>
          <a:xfrm>
            <a:off x="6393778" y="5266551"/>
            <a:ext cx="11557304" cy="5794785"/>
            <a:chOff x="6393778" y="5791762"/>
            <a:chExt cx="11557304" cy="427434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947E746-5605-F942-B644-B689D33E7E18}"/>
                </a:ext>
              </a:extLst>
            </p:cNvPr>
            <p:cNvCxnSpPr/>
            <p:nvPr/>
          </p:nvCxnSpPr>
          <p:spPr>
            <a:xfrm>
              <a:off x="6393778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4AFD1-E891-6242-845A-6F1242CE08DF}"/>
                </a:ext>
              </a:extLst>
            </p:cNvPr>
            <p:cNvCxnSpPr/>
            <p:nvPr/>
          </p:nvCxnSpPr>
          <p:spPr>
            <a:xfrm>
              <a:off x="12244231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7AA5B9-5641-F242-A2C8-BA380384839A}"/>
                </a:ext>
              </a:extLst>
            </p:cNvPr>
            <p:cNvCxnSpPr/>
            <p:nvPr/>
          </p:nvCxnSpPr>
          <p:spPr>
            <a:xfrm>
              <a:off x="17951082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B54793C-3CB2-5743-82D1-055BE95B5897}"/>
              </a:ext>
            </a:extLst>
          </p:cNvPr>
          <p:cNvSpPr/>
          <p:nvPr/>
        </p:nvSpPr>
        <p:spPr>
          <a:xfrm>
            <a:off x="2658570" y="6712485"/>
            <a:ext cx="1737360" cy="173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E344EF-08FF-0E4B-A82E-93D8EF414BDB}"/>
              </a:ext>
            </a:extLst>
          </p:cNvPr>
          <p:cNvSpPr/>
          <p:nvPr/>
        </p:nvSpPr>
        <p:spPr>
          <a:xfrm>
            <a:off x="8493683" y="6712485"/>
            <a:ext cx="1737360" cy="1737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0EF01-9AF8-9D49-A539-BD58DC4AE4B4}"/>
              </a:ext>
            </a:extLst>
          </p:cNvPr>
          <p:cNvSpPr/>
          <p:nvPr/>
        </p:nvSpPr>
        <p:spPr>
          <a:xfrm>
            <a:off x="14248625" y="6712485"/>
            <a:ext cx="1737360" cy="1737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D43A2B-4D19-A74F-96E7-3A8DBB90D195}"/>
              </a:ext>
            </a:extLst>
          </p:cNvPr>
          <p:cNvSpPr/>
          <p:nvPr/>
        </p:nvSpPr>
        <p:spPr>
          <a:xfrm>
            <a:off x="19981720" y="6712485"/>
            <a:ext cx="1737360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DD518B-4B0B-E54D-AEEF-DE9085D4EDF2}"/>
              </a:ext>
            </a:extLst>
          </p:cNvPr>
          <p:cNvGrpSpPr/>
          <p:nvPr/>
        </p:nvGrpSpPr>
        <p:grpSpPr>
          <a:xfrm>
            <a:off x="3140197" y="7194112"/>
            <a:ext cx="774106" cy="774106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69250F7-05B2-AB4D-9532-9279374F53A7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9B8D0CD-9AA2-4043-98F7-AD56A1409A03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02CEF997-8008-FE4F-AB4A-AC492617060C}"/>
              </a:ext>
            </a:extLst>
          </p:cNvPr>
          <p:cNvSpPr/>
          <p:nvPr/>
        </p:nvSpPr>
        <p:spPr>
          <a:xfrm>
            <a:off x="14661441" y="7216474"/>
            <a:ext cx="911727" cy="721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3BF63-EEBE-2449-93A4-145D4BE3FF60}"/>
              </a:ext>
            </a:extLst>
          </p:cNvPr>
          <p:cNvGrpSpPr/>
          <p:nvPr/>
        </p:nvGrpSpPr>
        <p:grpSpPr>
          <a:xfrm>
            <a:off x="8973244" y="7232989"/>
            <a:ext cx="778237" cy="696352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8B04115-D0F2-B942-84C1-31D96C134F2C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21DFA7-1956-B941-ADF9-8780A906EF34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ABC7F-A9B8-FD46-BFE4-A4373C954C4F}"/>
              </a:ext>
            </a:extLst>
          </p:cNvPr>
          <p:cNvGrpSpPr/>
          <p:nvPr/>
        </p:nvGrpSpPr>
        <p:grpSpPr>
          <a:xfrm>
            <a:off x="20394537" y="7233902"/>
            <a:ext cx="909663" cy="688784"/>
            <a:chOff x="6786250" y="6739218"/>
            <a:chExt cx="475920" cy="360360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0789487-B3AA-494D-BBB7-773DDD63FAA3}"/>
                </a:ext>
              </a:extLst>
            </p:cNvPr>
            <p:cNvSpPr/>
            <p:nvPr/>
          </p:nvSpPr>
          <p:spPr>
            <a:xfrm>
              <a:off x="6847450" y="6739218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099EC5D-6D27-0245-9DF0-EC2CB4EB1EF8}"/>
                </a:ext>
              </a:extLst>
            </p:cNvPr>
            <p:cNvSpPr/>
            <p:nvPr/>
          </p:nvSpPr>
          <p:spPr>
            <a:xfrm>
              <a:off x="6786250" y="6932178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E38B9D0-74D3-8148-A353-E8F1FC89F2B8}"/>
                </a:ext>
              </a:extLst>
            </p:cNvPr>
            <p:cNvSpPr/>
            <p:nvPr/>
          </p:nvSpPr>
          <p:spPr>
            <a:xfrm>
              <a:off x="7051210" y="6770538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6E46372-A595-4D4F-85C7-733D73BCC072}"/>
                </a:ext>
              </a:extLst>
            </p:cNvPr>
            <p:cNvSpPr/>
            <p:nvPr/>
          </p:nvSpPr>
          <p:spPr>
            <a:xfrm>
              <a:off x="7073170" y="6939738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86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2352484-8949-F145-ABE2-3B950EC24D9D}"/>
              </a:ext>
            </a:extLst>
          </p:cNvPr>
          <p:cNvGrpSpPr/>
          <p:nvPr/>
        </p:nvGrpSpPr>
        <p:grpSpPr>
          <a:xfrm>
            <a:off x="6661150" y="1023902"/>
            <a:ext cx="11055350" cy="1314964"/>
            <a:chOff x="6661150" y="1023902"/>
            <a:chExt cx="11055350" cy="13149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8CD7D7-522E-A24B-96C4-606E36FC15D9}"/>
                </a:ext>
              </a:extLst>
            </p:cNvPr>
            <p:cNvSpPr txBox="1"/>
            <p:nvPr/>
          </p:nvSpPr>
          <p:spPr>
            <a:xfrm>
              <a:off x="6661150" y="1415536"/>
              <a:ext cx="110553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EBE17C-7D1E-EE4C-B59B-C6B2E5896C41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5" name="Subtitle 2">
            <a:extLst>
              <a:ext uri="{FF2B5EF4-FFF2-40B4-BE49-F238E27FC236}">
                <a16:creationId xmlns:a16="http://schemas.microsoft.com/office/drawing/2014/main" id="{CC7120A1-3C3A-014F-9485-DA7E14575656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A3D893-D7B5-EB47-9CD4-8158FD621464}"/>
              </a:ext>
            </a:extLst>
          </p:cNvPr>
          <p:cNvSpPr/>
          <p:nvPr/>
        </p:nvSpPr>
        <p:spPr>
          <a:xfrm>
            <a:off x="3522980" y="7807960"/>
            <a:ext cx="635000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CC959-3F7B-544C-983F-64B57F472676}"/>
              </a:ext>
            </a:extLst>
          </p:cNvPr>
          <p:cNvSpPr/>
          <p:nvPr/>
        </p:nvSpPr>
        <p:spPr>
          <a:xfrm>
            <a:off x="4615180" y="6388874"/>
            <a:ext cx="635000" cy="426388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265AC5-75F4-DA46-855E-7AC6EBAFEAB6}"/>
              </a:ext>
            </a:extLst>
          </p:cNvPr>
          <p:cNvSpPr/>
          <p:nvPr/>
        </p:nvSpPr>
        <p:spPr>
          <a:xfrm>
            <a:off x="5707380" y="8718698"/>
            <a:ext cx="635000" cy="193406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BAB2C-659A-F048-B566-2532F404A623}"/>
              </a:ext>
            </a:extLst>
          </p:cNvPr>
          <p:cNvSpPr/>
          <p:nvPr/>
        </p:nvSpPr>
        <p:spPr>
          <a:xfrm>
            <a:off x="8450580" y="6944360"/>
            <a:ext cx="635000" cy="370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7DD349-2C5E-6840-8B4E-5B2C55974637}"/>
              </a:ext>
            </a:extLst>
          </p:cNvPr>
          <p:cNvSpPr/>
          <p:nvPr/>
        </p:nvSpPr>
        <p:spPr>
          <a:xfrm>
            <a:off x="9542780" y="7807960"/>
            <a:ext cx="635000" cy="28448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3351CD-EE5B-DA41-BF02-9F7A5AC40132}"/>
              </a:ext>
            </a:extLst>
          </p:cNvPr>
          <p:cNvSpPr/>
          <p:nvPr/>
        </p:nvSpPr>
        <p:spPr>
          <a:xfrm>
            <a:off x="10634980" y="5598160"/>
            <a:ext cx="635000" cy="50546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D24A6B-8CD3-0349-9857-69807FE6245F}"/>
              </a:ext>
            </a:extLst>
          </p:cNvPr>
          <p:cNvSpPr/>
          <p:nvPr/>
        </p:nvSpPr>
        <p:spPr>
          <a:xfrm>
            <a:off x="13378180" y="7807960"/>
            <a:ext cx="635000" cy="284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884F9-675A-7B43-96B1-712B267C6C2F}"/>
              </a:ext>
            </a:extLst>
          </p:cNvPr>
          <p:cNvSpPr/>
          <p:nvPr/>
        </p:nvSpPr>
        <p:spPr>
          <a:xfrm>
            <a:off x="14470380" y="5902960"/>
            <a:ext cx="635000" cy="47498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FAF77A-379D-4441-BFFB-EA5D26C8558F}"/>
              </a:ext>
            </a:extLst>
          </p:cNvPr>
          <p:cNvSpPr/>
          <p:nvPr/>
        </p:nvSpPr>
        <p:spPr>
          <a:xfrm>
            <a:off x="15562580" y="8874760"/>
            <a:ext cx="635000" cy="1778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AE8C4A-2DB1-934E-A104-9213738F0ADE}"/>
              </a:ext>
            </a:extLst>
          </p:cNvPr>
          <p:cNvSpPr/>
          <p:nvPr/>
        </p:nvSpPr>
        <p:spPr>
          <a:xfrm>
            <a:off x="18305780" y="7223760"/>
            <a:ext cx="635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DCCDC9-FD2E-DC49-823F-035A3B5A2C05}"/>
              </a:ext>
            </a:extLst>
          </p:cNvPr>
          <p:cNvSpPr/>
          <p:nvPr/>
        </p:nvSpPr>
        <p:spPr>
          <a:xfrm>
            <a:off x="19397980" y="8548576"/>
            <a:ext cx="635000" cy="210418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81DEB8-9435-F14E-8A86-FE673D467057}"/>
              </a:ext>
            </a:extLst>
          </p:cNvPr>
          <p:cNvSpPr/>
          <p:nvPr/>
        </p:nvSpPr>
        <p:spPr>
          <a:xfrm>
            <a:off x="20490180" y="6388874"/>
            <a:ext cx="635000" cy="426388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5410E0-61C1-044B-9660-5865B229E13B}"/>
              </a:ext>
            </a:extLst>
          </p:cNvPr>
          <p:cNvSpPr txBox="1">
            <a:spLocks/>
          </p:cNvSpPr>
          <p:nvPr/>
        </p:nvSpPr>
        <p:spPr>
          <a:xfrm>
            <a:off x="2138638" y="5598160"/>
            <a:ext cx="1115931" cy="53381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97E0E14-F99A-F64C-9365-6DA9CCBE8603}"/>
              </a:ext>
            </a:extLst>
          </p:cNvPr>
          <p:cNvSpPr txBox="1">
            <a:spLocks/>
          </p:cNvSpPr>
          <p:nvPr/>
        </p:nvSpPr>
        <p:spPr>
          <a:xfrm>
            <a:off x="7094184" y="5598160"/>
            <a:ext cx="1115931" cy="53381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F7311B-BDEC-864E-B686-38F86A33BC28}"/>
              </a:ext>
            </a:extLst>
          </p:cNvPr>
          <p:cNvSpPr txBox="1">
            <a:spLocks/>
          </p:cNvSpPr>
          <p:nvPr/>
        </p:nvSpPr>
        <p:spPr>
          <a:xfrm>
            <a:off x="12049730" y="5598160"/>
            <a:ext cx="1115931" cy="53381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E2CB676-E13E-594F-AF70-CAC635E62CFE}"/>
              </a:ext>
            </a:extLst>
          </p:cNvPr>
          <p:cNvSpPr txBox="1">
            <a:spLocks/>
          </p:cNvSpPr>
          <p:nvPr/>
        </p:nvSpPr>
        <p:spPr>
          <a:xfrm>
            <a:off x="17005276" y="5598160"/>
            <a:ext cx="1115931" cy="53381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29EEA61-2119-1048-9577-2B2F91106A6A}"/>
              </a:ext>
            </a:extLst>
          </p:cNvPr>
          <p:cNvSpPr txBox="1">
            <a:spLocks/>
          </p:cNvSpPr>
          <p:nvPr/>
        </p:nvSpPr>
        <p:spPr>
          <a:xfrm>
            <a:off x="3234726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75AED84-8C7E-BB4A-8E29-6B9D1991897C}"/>
              </a:ext>
            </a:extLst>
          </p:cNvPr>
          <p:cNvSpPr txBox="1">
            <a:spLocks/>
          </p:cNvSpPr>
          <p:nvPr/>
        </p:nvSpPr>
        <p:spPr>
          <a:xfrm>
            <a:off x="4316361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B76965-FFB0-A648-A7C5-C51480EBC2C2}"/>
              </a:ext>
            </a:extLst>
          </p:cNvPr>
          <p:cNvSpPr txBox="1">
            <a:spLocks/>
          </p:cNvSpPr>
          <p:nvPr/>
        </p:nvSpPr>
        <p:spPr>
          <a:xfrm>
            <a:off x="5412776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609CA2C-3C0E-014D-8D34-2996DB857E93}"/>
              </a:ext>
            </a:extLst>
          </p:cNvPr>
          <p:cNvSpPr txBox="1">
            <a:spLocks/>
          </p:cNvSpPr>
          <p:nvPr/>
        </p:nvSpPr>
        <p:spPr>
          <a:xfrm>
            <a:off x="8192598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FD6FB6B-A0CA-3A48-BAB1-C7E6EF6EE094}"/>
              </a:ext>
            </a:extLst>
          </p:cNvPr>
          <p:cNvSpPr txBox="1">
            <a:spLocks/>
          </p:cNvSpPr>
          <p:nvPr/>
        </p:nvSpPr>
        <p:spPr>
          <a:xfrm>
            <a:off x="9274233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4ED053F-635C-484D-8D1D-3CC3D16110E2}"/>
              </a:ext>
            </a:extLst>
          </p:cNvPr>
          <p:cNvSpPr txBox="1">
            <a:spLocks/>
          </p:cNvSpPr>
          <p:nvPr/>
        </p:nvSpPr>
        <p:spPr>
          <a:xfrm>
            <a:off x="10370648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6F0E661-840F-DC4E-B22F-C0E2419F86DE}"/>
              </a:ext>
            </a:extLst>
          </p:cNvPr>
          <p:cNvSpPr txBox="1">
            <a:spLocks/>
          </p:cNvSpPr>
          <p:nvPr/>
        </p:nvSpPr>
        <p:spPr>
          <a:xfrm>
            <a:off x="13113513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79F9723-16D0-3B4F-B04C-883E78FF21B4}"/>
              </a:ext>
            </a:extLst>
          </p:cNvPr>
          <p:cNvSpPr txBox="1">
            <a:spLocks/>
          </p:cNvSpPr>
          <p:nvPr/>
        </p:nvSpPr>
        <p:spPr>
          <a:xfrm>
            <a:off x="14195148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5214F16-39CF-4E4B-AF0B-E92475C938BB}"/>
              </a:ext>
            </a:extLst>
          </p:cNvPr>
          <p:cNvSpPr txBox="1">
            <a:spLocks/>
          </p:cNvSpPr>
          <p:nvPr/>
        </p:nvSpPr>
        <p:spPr>
          <a:xfrm>
            <a:off x="15291563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D744333-4558-C041-A5DB-BB86C1E03EF4}"/>
              </a:ext>
            </a:extLst>
          </p:cNvPr>
          <p:cNvSpPr txBox="1">
            <a:spLocks/>
          </p:cNvSpPr>
          <p:nvPr/>
        </p:nvSpPr>
        <p:spPr>
          <a:xfrm>
            <a:off x="18029273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1961E4C-CD93-DC47-82EF-2C7A5AC125AE}"/>
              </a:ext>
            </a:extLst>
          </p:cNvPr>
          <p:cNvSpPr txBox="1">
            <a:spLocks/>
          </p:cNvSpPr>
          <p:nvPr/>
        </p:nvSpPr>
        <p:spPr>
          <a:xfrm>
            <a:off x="19110908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B1DB214-D116-6647-A67A-F93EB455034B}"/>
              </a:ext>
            </a:extLst>
          </p:cNvPr>
          <p:cNvSpPr txBox="1">
            <a:spLocks/>
          </p:cNvSpPr>
          <p:nvPr/>
        </p:nvSpPr>
        <p:spPr>
          <a:xfrm>
            <a:off x="20207323" y="10785107"/>
            <a:ext cx="1224208" cy="62915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1480210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2352484-8949-F145-ABE2-3B950EC24D9D}"/>
              </a:ext>
            </a:extLst>
          </p:cNvPr>
          <p:cNvGrpSpPr/>
          <p:nvPr/>
        </p:nvGrpSpPr>
        <p:grpSpPr>
          <a:xfrm>
            <a:off x="6661150" y="1023902"/>
            <a:ext cx="11055350" cy="1314964"/>
            <a:chOff x="6661150" y="1023902"/>
            <a:chExt cx="11055350" cy="13149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8CD7D7-522E-A24B-96C4-606E36FC15D9}"/>
                </a:ext>
              </a:extLst>
            </p:cNvPr>
            <p:cNvSpPr txBox="1"/>
            <p:nvPr/>
          </p:nvSpPr>
          <p:spPr>
            <a:xfrm>
              <a:off x="6661150" y="1415536"/>
              <a:ext cx="110553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EBE17C-7D1E-EE4C-B59B-C6B2E5896C41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5" name="Subtitle 2">
            <a:extLst>
              <a:ext uri="{FF2B5EF4-FFF2-40B4-BE49-F238E27FC236}">
                <a16:creationId xmlns:a16="http://schemas.microsoft.com/office/drawing/2014/main" id="{CC7120A1-3C3A-014F-9485-DA7E14575656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1234EC-977F-924D-B570-AFB28E5EA6B6}"/>
              </a:ext>
            </a:extLst>
          </p:cNvPr>
          <p:cNvSpPr txBox="1"/>
          <p:nvPr/>
        </p:nvSpPr>
        <p:spPr>
          <a:xfrm>
            <a:off x="11759567" y="4995867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5D4F78-1ACE-FE46-B0A3-24E666A2DA92}"/>
              </a:ext>
            </a:extLst>
          </p:cNvPr>
          <p:cNvSpPr txBox="1"/>
          <p:nvPr/>
        </p:nvSpPr>
        <p:spPr>
          <a:xfrm>
            <a:off x="11759567" y="7076079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45%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0CF914-0473-184A-B96C-4B14B7B29A9D}"/>
              </a:ext>
            </a:extLst>
          </p:cNvPr>
          <p:cNvSpPr txBox="1"/>
          <p:nvPr/>
        </p:nvSpPr>
        <p:spPr>
          <a:xfrm>
            <a:off x="11759567" y="9275257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90%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F6DBC0-313A-034C-8E30-91D1ABAC2067}"/>
              </a:ext>
            </a:extLst>
          </p:cNvPr>
          <p:cNvSpPr/>
          <p:nvPr/>
        </p:nvSpPr>
        <p:spPr>
          <a:xfrm>
            <a:off x="2010652" y="5194821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07CC99-52D8-E24D-B0D4-63AD2E931A93}"/>
              </a:ext>
            </a:extLst>
          </p:cNvPr>
          <p:cNvSpPr/>
          <p:nvPr/>
        </p:nvSpPr>
        <p:spPr>
          <a:xfrm>
            <a:off x="2017563" y="5194821"/>
            <a:ext cx="6760815" cy="19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23CB0D-6D3B-1E4C-A96F-C03D5134F80E}"/>
              </a:ext>
            </a:extLst>
          </p:cNvPr>
          <p:cNvSpPr/>
          <p:nvPr/>
        </p:nvSpPr>
        <p:spPr>
          <a:xfrm>
            <a:off x="2010652" y="7275033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0015E-3234-5A46-9A7C-375CFCE158B0}"/>
              </a:ext>
            </a:extLst>
          </p:cNvPr>
          <p:cNvSpPr/>
          <p:nvPr/>
        </p:nvSpPr>
        <p:spPr>
          <a:xfrm>
            <a:off x="2017563" y="7275033"/>
            <a:ext cx="4242243" cy="19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BE6D3-9F40-734E-B2D4-A6D014677022}"/>
              </a:ext>
            </a:extLst>
          </p:cNvPr>
          <p:cNvSpPr/>
          <p:nvPr/>
        </p:nvSpPr>
        <p:spPr>
          <a:xfrm>
            <a:off x="2010652" y="9474211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4D91BD-21D2-E141-A117-E63568AEC0F6}"/>
              </a:ext>
            </a:extLst>
          </p:cNvPr>
          <p:cNvSpPr/>
          <p:nvPr/>
        </p:nvSpPr>
        <p:spPr>
          <a:xfrm>
            <a:off x="2017563" y="9474211"/>
            <a:ext cx="8206967" cy="19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5CA8F3-2295-E94B-8E13-46AA6D57B46B}"/>
              </a:ext>
            </a:extLst>
          </p:cNvPr>
          <p:cNvSpPr/>
          <p:nvPr/>
        </p:nvSpPr>
        <p:spPr>
          <a:xfrm>
            <a:off x="2010652" y="11652650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AE113-AB98-1648-B480-709CDC155018}"/>
              </a:ext>
            </a:extLst>
          </p:cNvPr>
          <p:cNvSpPr/>
          <p:nvPr/>
        </p:nvSpPr>
        <p:spPr>
          <a:xfrm>
            <a:off x="2017563" y="11652650"/>
            <a:ext cx="3029904" cy="19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52463C-4598-E842-A9E1-1D7689BB9374}"/>
              </a:ext>
            </a:extLst>
          </p:cNvPr>
          <p:cNvSpPr txBox="1"/>
          <p:nvPr/>
        </p:nvSpPr>
        <p:spPr>
          <a:xfrm>
            <a:off x="11759567" y="11453696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3AF445-8FAB-1348-9F0F-C642491A2ACE}"/>
              </a:ext>
            </a:extLst>
          </p:cNvPr>
          <p:cNvSpPr txBox="1"/>
          <p:nvPr/>
        </p:nvSpPr>
        <p:spPr>
          <a:xfrm>
            <a:off x="2018337" y="4262451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80E96B-6180-9E4E-8E26-44689AFB70B6}"/>
              </a:ext>
            </a:extLst>
          </p:cNvPr>
          <p:cNvSpPr txBox="1"/>
          <p:nvPr/>
        </p:nvSpPr>
        <p:spPr>
          <a:xfrm>
            <a:off x="2018337" y="6337133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E43D1D-AA85-0D48-BC38-88065DAAE0A3}"/>
              </a:ext>
            </a:extLst>
          </p:cNvPr>
          <p:cNvSpPr txBox="1"/>
          <p:nvPr/>
        </p:nvSpPr>
        <p:spPr>
          <a:xfrm>
            <a:off x="2018337" y="8541841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A46D3F-EE5C-6A4D-972C-941EB58BE60F}"/>
              </a:ext>
            </a:extLst>
          </p:cNvPr>
          <p:cNvSpPr txBox="1"/>
          <p:nvPr/>
        </p:nvSpPr>
        <p:spPr>
          <a:xfrm>
            <a:off x="2018337" y="10720280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C781D5A2-26FE-5941-A73E-5D8D4346C316}"/>
              </a:ext>
            </a:extLst>
          </p:cNvPr>
          <p:cNvSpPr txBox="1">
            <a:spLocks/>
          </p:cNvSpPr>
          <p:nvPr/>
        </p:nvSpPr>
        <p:spPr>
          <a:xfrm>
            <a:off x="13641186" y="4211439"/>
            <a:ext cx="8725810" cy="840750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Or it should be so compelling that. Ideally, a product should meet a certain consumer.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362318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113774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OUR PORTFOLIO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51686D-2B09-0B4A-9799-AEE915EA2CA9}"/>
              </a:ext>
            </a:extLst>
          </p:cNvPr>
          <p:cNvGrpSpPr/>
          <p:nvPr/>
        </p:nvGrpSpPr>
        <p:grpSpPr>
          <a:xfrm>
            <a:off x="1527021" y="1916326"/>
            <a:ext cx="9363048" cy="3022443"/>
            <a:chOff x="1527021" y="1372437"/>
            <a:chExt cx="9363048" cy="3022443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59D76F55-5EE2-5043-B7D0-DFAF0C7B9891}"/>
                </a:ext>
              </a:extLst>
            </p:cNvPr>
            <p:cNvSpPr txBox="1">
              <a:spLocks/>
            </p:cNvSpPr>
            <p:nvPr/>
          </p:nvSpPr>
          <p:spPr>
            <a:xfrm>
              <a:off x="1527021" y="2018768"/>
              <a:ext cx="9363048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charset="0"/>
                  <a:cs typeface="Lato Light" charset="0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6A58C6-57F5-4F44-B8B9-5FE41BF4D2C2}"/>
                </a:ext>
              </a:extLst>
            </p:cNvPr>
            <p:cNvSpPr/>
            <p:nvPr/>
          </p:nvSpPr>
          <p:spPr>
            <a:xfrm>
              <a:off x="1688164" y="1372437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8DB280-6A2D-C34C-B087-6EADD4F2EA54}"/>
              </a:ext>
            </a:extLst>
          </p:cNvPr>
          <p:cNvCxnSpPr>
            <a:cxnSpLocks/>
          </p:cNvCxnSpPr>
          <p:nvPr/>
        </p:nvCxnSpPr>
        <p:spPr>
          <a:xfrm flipH="1">
            <a:off x="1273139" y="6855096"/>
            <a:ext cx="9209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57E86F-3692-7D4E-AEF9-C5F5AE866A23}"/>
              </a:ext>
            </a:extLst>
          </p:cNvPr>
          <p:cNvGrpSpPr/>
          <p:nvPr/>
        </p:nvGrpSpPr>
        <p:grpSpPr>
          <a:xfrm>
            <a:off x="1527021" y="8777231"/>
            <a:ext cx="9363048" cy="3022443"/>
            <a:chOff x="1527021" y="1372437"/>
            <a:chExt cx="9363048" cy="3022443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7917F932-2C40-064F-9723-470E1607F702}"/>
                </a:ext>
              </a:extLst>
            </p:cNvPr>
            <p:cNvSpPr txBox="1">
              <a:spLocks/>
            </p:cNvSpPr>
            <p:nvPr/>
          </p:nvSpPr>
          <p:spPr>
            <a:xfrm>
              <a:off x="1527021" y="2018768"/>
              <a:ext cx="9363048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charset="0"/>
                  <a:cs typeface="Lato Light" charset="0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BCD911-7BE6-DC47-B3D7-7B01D794AF66}"/>
                </a:ext>
              </a:extLst>
            </p:cNvPr>
            <p:cNvSpPr/>
            <p:nvPr/>
          </p:nvSpPr>
          <p:spPr>
            <a:xfrm>
              <a:off x="1688164" y="1372437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19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A1AF84-3F39-DB43-9E3A-FF70D023A4C2}"/>
              </a:ext>
            </a:extLst>
          </p:cNvPr>
          <p:cNvGrpSpPr/>
          <p:nvPr/>
        </p:nvGrpSpPr>
        <p:grpSpPr>
          <a:xfrm>
            <a:off x="6182817" y="1023902"/>
            <a:ext cx="12012014" cy="2074132"/>
            <a:chOff x="6182817" y="1023902"/>
            <a:chExt cx="12012014" cy="20741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352484-8949-F145-ABE2-3B950EC24D9D}"/>
                </a:ext>
              </a:extLst>
            </p:cNvPr>
            <p:cNvGrpSpPr/>
            <p:nvPr/>
          </p:nvGrpSpPr>
          <p:grpSpPr>
            <a:xfrm>
              <a:off x="6661150" y="1023902"/>
              <a:ext cx="11055350" cy="1314964"/>
              <a:chOff x="6661150" y="1023902"/>
              <a:chExt cx="11055350" cy="1314964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8CD7D7-522E-A24B-96C4-606E36FC15D9}"/>
                  </a:ext>
                </a:extLst>
              </p:cNvPr>
              <p:cNvSpPr txBox="1"/>
              <p:nvPr/>
            </p:nvSpPr>
            <p:spPr>
              <a:xfrm>
                <a:off x="6661150" y="1415536"/>
                <a:ext cx="1105535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FEBE17C-7D1E-EE4C-B59B-C6B2E5896C41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CC7120A1-3C3A-014F-9485-DA7E14575656}"/>
                </a:ext>
              </a:extLst>
            </p:cNvPr>
            <p:cNvSpPr txBox="1">
              <a:spLocks/>
            </p:cNvSpPr>
            <p:nvPr/>
          </p:nvSpPr>
          <p:spPr>
            <a:xfrm>
              <a:off x="6182817" y="2376221"/>
              <a:ext cx="1201201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2C1113-E410-BC4C-81BC-7BBC662D0449}"/>
              </a:ext>
            </a:extLst>
          </p:cNvPr>
          <p:cNvGrpSpPr/>
          <p:nvPr/>
        </p:nvGrpSpPr>
        <p:grpSpPr>
          <a:xfrm>
            <a:off x="2610756" y="10851982"/>
            <a:ext cx="18961856" cy="1273246"/>
            <a:chOff x="2610756" y="10133526"/>
            <a:chExt cx="18961856" cy="1273246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E6BD0301-BEB6-C84D-AF47-8B15F07A8CEA}"/>
                </a:ext>
              </a:extLst>
            </p:cNvPr>
            <p:cNvSpPr txBox="1">
              <a:spLocks/>
            </p:cNvSpPr>
            <p:nvPr/>
          </p:nvSpPr>
          <p:spPr>
            <a:xfrm>
              <a:off x="2610756" y="10133526"/>
              <a:ext cx="810078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FED2A8A2-703C-E545-B4D2-E5E44107B48D}"/>
                </a:ext>
              </a:extLst>
            </p:cNvPr>
            <p:cNvSpPr txBox="1">
              <a:spLocks/>
            </p:cNvSpPr>
            <p:nvPr/>
          </p:nvSpPr>
          <p:spPr>
            <a:xfrm>
              <a:off x="13471824" y="10133526"/>
              <a:ext cx="810078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33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314964"/>
            <a:chOff x="8790425" y="1023902"/>
            <a:chExt cx="6796800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7EFA396-025D-184F-9183-71A2285A15B4}"/>
              </a:ext>
            </a:extLst>
          </p:cNvPr>
          <p:cNvGrpSpPr/>
          <p:nvPr/>
        </p:nvGrpSpPr>
        <p:grpSpPr>
          <a:xfrm>
            <a:off x="1517597" y="5073925"/>
            <a:ext cx="22860053" cy="6265854"/>
            <a:chOff x="1517597" y="4282302"/>
            <a:chExt cx="22860053" cy="626585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>
              <a:off x="4531712" y="7345223"/>
              <a:ext cx="1984593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>
              <a:off x="1517597" y="4282302"/>
              <a:ext cx="5015742" cy="6101706"/>
              <a:chOff x="2031947" y="4910952"/>
              <a:chExt cx="5015742" cy="61017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899976"/>
                <a:ext cx="403504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Successful people keep moving</a:t>
                </a:r>
                <a:endParaRPr lang="en-US" sz="44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B9DFAC99-124D-8545-AA9B-1AE1607F5CA1}"/>
                </a:ext>
              </a:extLst>
            </p:cNvPr>
            <p:cNvSpPr txBox="1">
              <a:spLocks/>
            </p:cNvSpPr>
            <p:nvPr/>
          </p:nvSpPr>
          <p:spPr>
            <a:xfrm>
              <a:off x="8000390" y="8723477"/>
              <a:ext cx="451753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>
              <a:off x="8149906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1D250817-76DD-5C48-9900-5B9B47C396EE}"/>
                </a:ext>
              </a:extLst>
            </p:cNvPr>
            <p:cNvSpPr txBox="1">
              <a:spLocks/>
            </p:cNvSpPr>
            <p:nvPr/>
          </p:nvSpPr>
          <p:spPr>
            <a:xfrm>
              <a:off x="13220624" y="8723477"/>
              <a:ext cx="439412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>
              <a:off x="13370140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D656D474-16A1-BE44-9DCF-01731AFFF775}"/>
                </a:ext>
              </a:extLst>
            </p:cNvPr>
            <p:cNvSpPr txBox="1">
              <a:spLocks/>
            </p:cNvSpPr>
            <p:nvPr/>
          </p:nvSpPr>
          <p:spPr>
            <a:xfrm>
              <a:off x="18317446" y="8723477"/>
              <a:ext cx="439412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>
              <a:off x="18466962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8028516" y="7021210"/>
              <a:ext cx="1058664" cy="64087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13231950" y="7021210"/>
              <a:ext cx="1058664" cy="64087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8435384" y="7021210"/>
              <a:ext cx="1058664" cy="64087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910239-9BC0-A348-ADCE-B0846DBAB48A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108FF-1C90-A844-95CF-EA2792F08D25}"/>
              </a:ext>
            </a:extLst>
          </p:cNvPr>
          <p:cNvGrpSpPr/>
          <p:nvPr/>
        </p:nvGrpSpPr>
        <p:grpSpPr>
          <a:xfrm>
            <a:off x="13715846" y="1916326"/>
            <a:ext cx="9616930" cy="9883348"/>
            <a:chOff x="1273139" y="1916326"/>
            <a:chExt cx="9616930" cy="98833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CDAC6C-611F-CF4B-83B0-50D124D74442}"/>
                </a:ext>
              </a:extLst>
            </p:cNvPr>
            <p:cNvGrpSpPr/>
            <p:nvPr/>
          </p:nvGrpSpPr>
          <p:grpSpPr>
            <a:xfrm>
              <a:off x="1527021" y="1916326"/>
              <a:ext cx="9363048" cy="3022443"/>
              <a:chOff x="1527021" y="1372437"/>
              <a:chExt cx="9363048" cy="3022443"/>
            </a:xfrm>
          </p:grpSpPr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CBBDA745-2D21-F641-A7E1-C72195049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021" y="2018768"/>
                <a:ext cx="9363048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Lato Light" charset="0"/>
                    <a:cs typeface="Lato Light" charset="0"/>
                  </a:rPr>
                  <a:t>Likewise a fish is technically fast when it bears a waif, or any other recognized symbol of possession.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B7C211-E8D9-714A-A3F8-801D7BEC94FC}"/>
                  </a:ext>
                </a:extLst>
              </p:cNvPr>
              <p:cNvSpPr/>
              <p:nvPr/>
            </p:nvSpPr>
            <p:spPr>
              <a:xfrm>
                <a:off x="1688164" y="1372437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E71F3-1C51-274E-BDF4-0DCF400FE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3139" y="6855096"/>
              <a:ext cx="920980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A805FF-EE3F-2F43-BF89-32331F92123C}"/>
                </a:ext>
              </a:extLst>
            </p:cNvPr>
            <p:cNvGrpSpPr/>
            <p:nvPr/>
          </p:nvGrpSpPr>
          <p:grpSpPr>
            <a:xfrm>
              <a:off x="1527021" y="8777231"/>
              <a:ext cx="9363048" cy="3022443"/>
              <a:chOff x="1527021" y="1372437"/>
              <a:chExt cx="9363048" cy="3022443"/>
            </a:xfrm>
          </p:grpSpPr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D9299877-CB11-0C47-BE60-4BDB8779B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021" y="2018768"/>
                <a:ext cx="9363048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Lato Light" charset="0"/>
                    <a:cs typeface="Lato Light" charset="0"/>
                  </a:rPr>
                  <a:t>Likewise a fish is technically fast when it bears a waif, or any other recognized symbol of possession.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5926BF-83A7-E04C-A4E9-0DEEA1A2B330}"/>
                  </a:ext>
                </a:extLst>
              </p:cNvPr>
              <p:cNvSpPr/>
              <p:nvPr/>
            </p:nvSpPr>
            <p:spPr>
              <a:xfrm>
                <a:off x="1688164" y="1372437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Title 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067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DE6B66-3EB1-F54E-A6A1-23813801F65D}"/>
              </a:ext>
            </a:extLst>
          </p:cNvPr>
          <p:cNvGrpSpPr/>
          <p:nvPr/>
        </p:nvGrpSpPr>
        <p:grpSpPr>
          <a:xfrm>
            <a:off x="6182817" y="1023902"/>
            <a:ext cx="12012014" cy="2074132"/>
            <a:chOff x="6182817" y="1023902"/>
            <a:chExt cx="12012014" cy="20741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F8B3D9-A1B2-624A-A138-6F21AD3704EF}"/>
                </a:ext>
              </a:extLst>
            </p:cNvPr>
            <p:cNvGrpSpPr/>
            <p:nvPr/>
          </p:nvGrpSpPr>
          <p:grpSpPr>
            <a:xfrm>
              <a:off x="6661150" y="1023902"/>
              <a:ext cx="11055350" cy="1314964"/>
              <a:chOff x="6661150" y="1023902"/>
              <a:chExt cx="11055350" cy="131496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63A44A-AB37-E04D-8E6F-010AAE8790CB}"/>
                  </a:ext>
                </a:extLst>
              </p:cNvPr>
              <p:cNvSpPr txBox="1"/>
              <p:nvPr/>
            </p:nvSpPr>
            <p:spPr>
              <a:xfrm>
                <a:off x="6661150" y="1415536"/>
                <a:ext cx="1105535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4AD59-E9D0-F344-BE2C-CF162F30970F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94FE75DC-0BF0-E94E-B7F4-77DF824716AD}"/>
                </a:ext>
              </a:extLst>
            </p:cNvPr>
            <p:cNvSpPr txBox="1">
              <a:spLocks/>
            </p:cNvSpPr>
            <p:nvPr/>
          </p:nvSpPr>
          <p:spPr>
            <a:xfrm>
              <a:off x="6182817" y="2376221"/>
              <a:ext cx="1201201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EE54A6E-9FE0-3D4A-8087-9F1C02A7B4A2}"/>
              </a:ext>
            </a:extLst>
          </p:cNvPr>
          <p:cNvSpPr/>
          <p:nvPr/>
        </p:nvSpPr>
        <p:spPr>
          <a:xfrm>
            <a:off x="6921879" y="4715256"/>
            <a:ext cx="5266944" cy="5280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2B231E-A0AE-294C-93C7-9863A100BBC2}"/>
              </a:ext>
            </a:extLst>
          </p:cNvPr>
          <p:cNvSpPr/>
          <p:nvPr/>
        </p:nvSpPr>
        <p:spPr>
          <a:xfrm>
            <a:off x="17455767" y="4715256"/>
            <a:ext cx="5266944" cy="5280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298C2D-3A2C-1B43-8DF8-3DB1AB1FD72A}"/>
              </a:ext>
            </a:extLst>
          </p:cNvPr>
          <p:cNvGrpSpPr/>
          <p:nvPr/>
        </p:nvGrpSpPr>
        <p:grpSpPr>
          <a:xfrm>
            <a:off x="9013981" y="5463409"/>
            <a:ext cx="1082740" cy="1082740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BA5EF9-B55E-5943-B707-202B60430A61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545A2D0-61DA-CD4B-8103-7397C06695C9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7" name="Subtitle 2">
            <a:extLst>
              <a:ext uri="{FF2B5EF4-FFF2-40B4-BE49-F238E27FC236}">
                <a16:creationId xmlns:a16="http://schemas.microsoft.com/office/drawing/2014/main" id="{B8997A10-730A-B242-A714-215319B76707}"/>
              </a:ext>
            </a:extLst>
          </p:cNvPr>
          <p:cNvSpPr txBox="1">
            <a:spLocks/>
          </p:cNvSpPr>
          <p:nvPr/>
        </p:nvSpPr>
        <p:spPr>
          <a:xfrm>
            <a:off x="7404128" y="6932275"/>
            <a:ext cx="4302446" cy="23761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4BFF46B-8071-414F-B8F9-A7BBDC342679}"/>
              </a:ext>
            </a:extLst>
          </p:cNvPr>
          <p:cNvSpPr/>
          <p:nvPr/>
        </p:nvSpPr>
        <p:spPr>
          <a:xfrm>
            <a:off x="19494711" y="5404179"/>
            <a:ext cx="1275232" cy="1009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D736A40-D20E-2B40-8D8B-47C009464EBA}"/>
              </a:ext>
            </a:extLst>
          </p:cNvPr>
          <p:cNvSpPr txBox="1">
            <a:spLocks/>
          </p:cNvSpPr>
          <p:nvPr/>
        </p:nvSpPr>
        <p:spPr>
          <a:xfrm>
            <a:off x="17938016" y="6991505"/>
            <a:ext cx="4302446" cy="23761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F4B9314-A755-2E47-92BE-A05E49904316}"/>
              </a:ext>
            </a:extLst>
          </p:cNvPr>
          <p:cNvSpPr txBox="1">
            <a:spLocks/>
          </p:cNvSpPr>
          <p:nvPr/>
        </p:nvSpPr>
        <p:spPr>
          <a:xfrm>
            <a:off x="2871485" y="10732339"/>
            <a:ext cx="810078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0CBC52A-BC00-8B43-9C68-C5075F616134}"/>
              </a:ext>
            </a:extLst>
          </p:cNvPr>
          <p:cNvSpPr txBox="1">
            <a:spLocks/>
          </p:cNvSpPr>
          <p:nvPr/>
        </p:nvSpPr>
        <p:spPr>
          <a:xfrm>
            <a:off x="13405379" y="10732339"/>
            <a:ext cx="810078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</p:spTree>
    <p:extLst>
      <p:ext uri="{BB962C8B-B14F-4D97-AF65-F5344CB8AC3E}">
        <p14:creationId xmlns:p14="http://schemas.microsoft.com/office/powerpoint/2010/main" val="2758872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DE6B66-3EB1-F54E-A6A1-23813801F65D}"/>
              </a:ext>
            </a:extLst>
          </p:cNvPr>
          <p:cNvGrpSpPr/>
          <p:nvPr/>
        </p:nvGrpSpPr>
        <p:grpSpPr>
          <a:xfrm>
            <a:off x="2107095" y="10199708"/>
            <a:ext cx="11272946" cy="2074132"/>
            <a:chOff x="6182817" y="1023902"/>
            <a:chExt cx="11272946" cy="20741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F8B3D9-A1B2-624A-A138-6F21AD3704EF}"/>
                </a:ext>
              </a:extLst>
            </p:cNvPr>
            <p:cNvGrpSpPr/>
            <p:nvPr/>
          </p:nvGrpSpPr>
          <p:grpSpPr>
            <a:xfrm>
              <a:off x="6243777" y="1023902"/>
              <a:ext cx="11055350" cy="1314964"/>
              <a:chOff x="6243777" y="1023902"/>
              <a:chExt cx="11055350" cy="131496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63A44A-AB37-E04D-8E6F-010AAE8790CB}"/>
                  </a:ext>
                </a:extLst>
              </p:cNvPr>
              <p:cNvSpPr txBox="1"/>
              <p:nvPr/>
            </p:nvSpPr>
            <p:spPr>
              <a:xfrm>
                <a:off x="6243777" y="1415536"/>
                <a:ext cx="1105535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4AD59-E9D0-F344-BE2C-CF162F30970F}"/>
                  </a:ext>
                </a:extLst>
              </p:cNvPr>
              <p:cNvSpPr txBox="1"/>
              <p:nvPr/>
            </p:nvSpPr>
            <p:spPr>
              <a:xfrm>
                <a:off x="624377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94FE75DC-0BF0-E94E-B7F4-77DF824716AD}"/>
                </a:ext>
              </a:extLst>
            </p:cNvPr>
            <p:cNvSpPr txBox="1">
              <a:spLocks/>
            </p:cNvSpPr>
            <p:nvPr/>
          </p:nvSpPr>
          <p:spPr>
            <a:xfrm>
              <a:off x="6182817" y="2376221"/>
              <a:ext cx="11272946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BDD6201F-C481-5D45-928E-1202A5486B75}"/>
              </a:ext>
            </a:extLst>
          </p:cNvPr>
          <p:cNvSpPr txBox="1">
            <a:spLocks/>
          </p:cNvSpPr>
          <p:nvPr/>
        </p:nvSpPr>
        <p:spPr>
          <a:xfrm>
            <a:off x="15605760" y="10384374"/>
            <a:ext cx="6664795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charset="0"/>
                <a:cs typeface="Lato Light" charset="0"/>
              </a:rPr>
              <a:t>Likewise a fish is technically fast when it bears a waif, or any other recognized symbol of possession.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BDDF8-7DCB-C545-8BBE-15EFA3119867}"/>
              </a:ext>
            </a:extLst>
          </p:cNvPr>
          <p:cNvGrpSpPr/>
          <p:nvPr/>
        </p:nvGrpSpPr>
        <p:grpSpPr>
          <a:xfrm>
            <a:off x="1301969" y="1327869"/>
            <a:ext cx="21773712" cy="11060262"/>
            <a:chOff x="1200530" y="1327869"/>
            <a:chExt cx="21773712" cy="110602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78BAA0-40F5-3249-BD19-C6586847502F}"/>
                </a:ext>
              </a:extLst>
            </p:cNvPr>
            <p:cNvSpPr/>
            <p:nvPr/>
          </p:nvSpPr>
          <p:spPr>
            <a:xfrm>
              <a:off x="1200530" y="1327869"/>
              <a:ext cx="10886856" cy="55301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44A26-3983-EC42-A2A5-CE44A8FED0E0}"/>
                </a:ext>
              </a:extLst>
            </p:cNvPr>
            <p:cNvSpPr/>
            <p:nvPr/>
          </p:nvSpPr>
          <p:spPr>
            <a:xfrm>
              <a:off x="12087386" y="6858000"/>
              <a:ext cx="10886856" cy="55301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E4889-998A-AB46-AD3B-F96F9B21A758}"/>
              </a:ext>
            </a:extLst>
          </p:cNvPr>
          <p:cNvGrpSpPr/>
          <p:nvPr/>
        </p:nvGrpSpPr>
        <p:grpSpPr>
          <a:xfrm>
            <a:off x="13735744" y="8663276"/>
            <a:ext cx="7793018" cy="1919577"/>
            <a:chOff x="4082626" y="5120793"/>
            <a:chExt cx="7793018" cy="1919577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BCA480BB-43D0-BC49-A569-23B9A9ACA13F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4"/>
              <a:ext cx="779301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38C710-8380-FF41-A426-CA4198CFBD2F}"/>
                </a:ext>
              </a:extLst>
            </p:cNvPr>
            <p:cNvSpPr/>
            <p:nvPr/>
          </p:nvSpPr>
          <p:spPr>
            <a:xfrm>
              <a:off x="5189259" y="5120793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35CF14-33E9-8F46-A6EF-158DFC56D83C}"/>
              </a:ext>
            </a:extLst>
          </p:cNvPr>
          <p:cNvGrpSpPr/>
          <p:nvPr/>
        </p:nvGrpSpPr>
        <p:grpSpPr>
          <a:xfrm>
            <a:off x="2848888" y="3133145"/>
            <a:ext cx="7793018" cy="1919577"/>
            <a:chOff x="4082626" y="5120793"/>
            <a:chExt cx="7793018" cy="1919577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9216DB6B-9EAA-1F46-8B18-AA57DD8E9A9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4"/>
              <a:ext cx="779301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D98355-5220-2442-BD4C-54F976423BA8}"/>
                </a:ext>
              </a:extLst>
            </p:cNvPr>
            <p:cNvSpPr/>
            <p:nvPr/>
          </p:nvSpPr>
          <p:spPr>
            <a:xfrm>
              <a:off x="5189259" y="5120793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94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25A04A-E462-4944-BC05-1AE3E67949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B3CD66-9E77-FD43-BA51-D5EE9BC359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7BE4CA-4D46-DA44-AB7A-E5B13911C18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DE6B66-3EB1-F54E-A6A1-23813801F65D}"/>
              </a:ext>
            </a:extLst>
          </p:cNvPr>
          <p:cNvGrpSpPr/>
          <p:nvPr/>
        </p:nvGrpSpPr>
        <p:grpSpPr>
          <a:xfrm>
            <a:off x="6182817" y="1023902"/>
            <a:ext cx="12012014" cy="2074132"/>
            <a:chOff x="6182817" y="1023902"/>
            <a:chExt cx="12012014" cy="20741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F8B3D9-A1B2-624A-A138-6F21AD3704EF}"/>
                </a:ext>
              </a:extLst>
            </p:cNvPr>
            <p:cNvGrpSpPr/>
            <p:nvPr/>
          </p:nvGrpSpPr>
          <p:grpSpPr>
            <a:xfrm>
              <a:off x="6661150" y="1023902"/>
              <a:ext cx="11055350" cy="1314964"/>
              <a:chOff x="6661150" y="1023902"/>
              <a:chExt cx="11055350" cy="131496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63A44A-AB37-E04D-8E6F-010AAE8790CB}"/>
                  </a:ext>
                </a:extLst>
              </p:cNvPr>
              <p:cNvSpPr txBox="1"/>
              <p:nvPr/>
            </p:nvSpPr>
            <p:spPr>
              <a:xfrm>
                <a:off x="6661150" y="1415536"/>
                <a:ext cx="1105535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4AD59-E9D0-F344-BE2C-CF162F30970F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94FE75DC-0BF0-E94E-B7F4-77DF824716AD}"/>
                </a:ext>
              </a:extLst>
            </p:cNvPr>
            <p:cNvSpPr txBox="1">
              <a:spLocks/>
            </p:cNvSpPr>
            <p:nvPr/>
          </p:nvSpPr>
          <p:spPr>
            <a:xfrm>
              <a:off x="6182817" y="2376221"/>
              <a:ext cx="1201201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7F33B1-0A86-1A4D-96DE-15979556E44F}"/>
              </a:ext>
            </a:extLst>
          </p:cNvPr>
          <p:cNvGrpSpPr/>
          <p:nvPr/>
        </p:nvGrpSpPr>
        <p:grpSpPr>
          <a:xfrm>
            <a:off x="1932444" y="9568500"/>
            <a:ext cx="20512759" cy="2471010"/>
            <a:chOff x="2128083" y="9323207"/>
            <a:chExt cx="20512759" cy="24710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4690A35-A8C4-2846-980C-9645D3F108EF}"/>
                </a:ext>
              </a:extLst>
            </p:cNvPr>
            <p:cNvGrpSpPr/>
            <p:nvPr/>
          </p:nvGrpSpPr>
          <p:grpSpPr>
            <a:xfrm>
              <a:off x="2128083" y="9323207"/>
              <a:ext cx="6245007" cy="2471010"/>
              <a:chOff x="4082625" y="5120793"/>
              <a:chExt cx="6245007" cy="2471010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07A2CC05-105F-2C4D-AEFD-8BF0DC24C3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6245007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38B037-53ED-044C-8250-324E302A92DA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732310-8B64-E549-87CB-3FD9B6FE247E}"/>
                </a:ext>
              </a:extLst>
            </p:cNvPr>
            <p:cNvGrpSpPr/>
            <p:nvPr/>
          </p:nvGrpSpPr>
          <p:grpSpPr>
            <a:xfrm>
              <a:off x="9261959" y="9323207"/>
              <a:ext cx="6245007" cy="2471010"/>
              <a:chOff x="4082625" y="5120793"/>
              <a:chExt cx="6245007" cy="2471010"/>
            </a:xfrm>
          </p:grpSpPr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D3128D5F-B576-3B4E-8D95-EDDE4ED84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6245007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EC261DC-64E5-824D-9777-D9C6ACC34431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76F951-7DDD-2F4B-A264-E13517C8E7D3}"/>
                </a:ext>
              </a:extLst>
            </p:cNvPr>
            <p:cNvGrpSpPr/>
            <p:nvPr/>
          </p:nvGrpSpPr>
          <p:grpSpPr>
            <a:xfrm>
              <a:off x="16395835" y="9323207"/>
              <a:ext cx="6245007" cy="2471010"/>
              <a:chOff x="4082625" y="5120793"/>
              <a:chExt cx="6245007" cy="2471010"/>
            </a:xfrm>
          </p:grpSpPr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706BBD7F-B643-C449-9A4B-DCF0628E97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6245007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F968DA2-0B13-244C-8DEE-2D345C9BE654}"/>
                  </a:ext>
                </a:extLst>
              </p:cNvPr>
              <p:cNvSpPr/>
              <p:nvPr/>
            </p:nvSpPr>
            <p:spPr>
              <a:xfrm>
                <a:off x="4232139" y="5120793"/>
                <a:ext cx="55797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84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126748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DEVICES SAMPLES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018FF87-89EC-7C47-9462-208EC2BB9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08" y="1548518"/>
            <a:ext cx="5118765" cy="1061896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A2EDF85-AA60-584D-8266-273A6CC1B2EA}"/>
              </a:ext>
            </a:extLst>
          </p:cNvPr>
          <p:cNvGrpSpPr/>
          <p:nvPr/>
        </p:nvGrpSpPr>
        <p:grpSpPr>
          <a:xfrm>
            <a:off x="15440531" y="2039751"/>
            <a:ext cx="7284524" cy="5816106"/>
            <a:chOff x="12049730" y="5598160"/>
            <a:chExt cx="4466041" cy="58161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5F9979-55EE-FA48-914E-C716D6B8CF6C}"/>
                </a:ext>
              </a:extLst>
            </p:cNvPr>
            <p:cNvGrpSpPr/>
            <p:nvPr/>
          </p:nvGrpSpPr>
          <p:grpSpPr>
            <a:xfrm>
              <a:off x="13378180" y="5902960"/>
              <a:ext cx="2819400" cy="4749800"/>
              <a:chOff x="3225800" y="5537200"/>
              <a:chExt cx="2819400" cy="4749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6F9ADF-C1BB-5B4B-ADF6-D138CDDEE085}"/>
                  </a:ext>
                </a:extLst>
              </p:cNvPr>
              <p:cNvSpPr/>
              <p:nvPr/>
            </p:nvSpPr>
            <p:spPr>
              <a:xfrm>
                <a:off x="3225800" y="7442200"/>
                <a:ext cx="635000" cy="284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25D310D-251C-6944-B459-036E8D985535}"/>
                  </a:ext>
                </a:extLst>
              </p:cNvPr>
              <p:cNvSpPr/>
              <p:nvPr/>
            </p:nvSpPr>
            <p:spPr>
              <a:xfrm>
                <a:off x="4318000" y="5537200"/>
                <a:ext cx="635000" cy="474980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7364536-B870-C040-B1CE-044A9DFC892C}"/>
                  </a:ext>
                </a:extLst>
              </p:cNvPr>
              <p:cNvSpPr/>
              <p:nvPr/>
            </p:nvSpPr>
            <p:spPr>
              <a:xfrm>
                <a:off x="5410200" y="8509000"/>
                <a:ext cx="635000" cy="177800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</p:grp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1BD6DEBC-724B-D947-8A23-F1A41290A4F2}"/>
                </a:ext>
              </a:extLst>
            </p:cNvPr>
            <p:cNvSpPr txBox="1">
              <a:spLocks/>
            </p:cNvSpPr>
            <p:nvPr/>
          </p:nvSpPr>
          <p:spPr>
            <a:xfrm>
              <a:off x="12049730" y="5598160"/>
              <a:ext cx="1115931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F9DA1C71-AE59-8742-B1E4-635CE32E78C9}"/>
                </a:ext>
              </a:extLst>
            </p:cNvPr>
            <p:cNvSpPr txBox="1">
              <a:spLocks/>
            </p:cNvSpPr>
            <p:nvPr/>
          </p:nvSpPr>
          <p:spPr>
            <a:xfrm>
              <a:off x="1311351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C5463C0A-709D-3A42-B19A-362D766A8B8A}"/>
                </a:ext>
              </a:extLst>
            </p:cNvPr>
            <p:cNvSpPr txBox="1">
              <a:spLocks/>
            </p:cNvSpPr>
            <p:nvPr/>
          </p:nvSpPr>
          <p:spPr>
            <a:xfrm>
              <a:off x="14195148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B92DBD76-64C8-084F-B75F-856346F2FDDC}"/>
                </a:ext>
              </a:extLst>
            </p:cNvPr>
            <p:cNvSpPr txBox="1">
              <a:spLocks/>
            </p:cNvSpPr>
            <p:nvPr/>
          </p:nvSpPr>
          <p:spPr>
            <a:xfrm>
              <a:off x="15291563" y="10785107"/>
              <a:ext cx="1224208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29887-45E7-2642-BF95-57DBE2DB5E54}"/>
              </a:ext>
            </a:extLst>
          </p:cNvPr>
          <p:cNvGrpSpPr/>
          <p:nvPr/>
        </p:nvGrpSpPr>
        <p:grpSpPr>
          <a:xfrm>
            <a:off x="16480048" y="9205239"/>
            <a:ext cx="6245007" cy="2471010"/>
            <a:chOff x="9382896" y="9568500"/>
            <a:chExt cx="6245007" cy="2471010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6C22667A-2429-744B-8380-605C6C17B867}"/>
                </a:ext>
              </a:extLst>
            </p:cNvPr>
            <p:cNvSpPr txBox="1">
              <a:spLocks/>
            </p:cNvSpPr>
            <p:nvPr/>
          </p:nvSpPr>
          <p:spPr>
            <a:xfrm>
              <a:off x="9382896" y="10214831"/>
              <a:ext cx="6245007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392A9-31E9-6147-B372-44D1F2554C40}"/>
                </a:ext>
              </a:extLst>
            </p:cNvPr>
            <p:cNvSpPr/>
            <p:nvPr/>
          </p:nvSpPr>
          <p:spPr>
            <a:xfrm>
              <a:off x="9715525" y="9568500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0B2AA-58A6-2443-8DF5-6695528DE164}"/>
              </a:ext>
            </a:extLst>
          </p:cNvPr>
          <p:cNvGrpSpPr/>
          <p:nvPr/>
        </p:nvGrpSpPr>
        <p:grpSpPr>
          <a:xfrm>
            <a:off x="1663954" y="3421398"/>
            <a:ext cx="7102928" cy="3419206"/>
            <a:chOff x="1663954" y="3024578"/>
            <a:chExt cx="7102928" cy="341920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CB7170-67C1-3445-B86F-76A5E485833F}"/>
                </a:ext>
              </a:extLst>
            </p:cNvPr>
            <p:cNvGrpSpPr/>
            <p:nvPr/>
          </p:nvGrpSpPr>
          <p:grpSpPr>
            <a:xfrm>
              <a:off x="1783225" y="3024578"/>
              <a:ext cx="6983657" cy="2145960"/>
              <a:chOff x="7043807" y="1023902"/>
              <a:chExt cx="6983657" cy="214596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9CF405-B407-FF49-9037-D20116A6373A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6983657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PHONE PREVIEW SAMPLE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E16EB8-7AC0-5E42-876A-C9B18A51BCE3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7B2A9945-E0B9-3842-939F-1691CD0A39E6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5170538"/>
              <a:ext cx="698365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7C9546-9794-8F47-88BF-4B60399E22B6}"/>
              </a:ext>
            </a:extLst>
          </p:cNvPr>
          <p:cNvGrpSpPr/>
          <p:nvPr/>
        </p:nvGrpSpPr>
        <p:grpSpPr>
          <a:xfrm>
            <a:off x="1652595" y="7823591"/>
            <a:ext cx="5729265" cy="2471010"/>
            <a:chOff x="4082625" y="5120793"/>
            <a:chExt cx="5729265" cy="2471010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2524FBA5-0560-4041-A41B-09033F924176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72926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57BBB-DD43-C94F-A5BA-3D17AC953821}"/>
                </a:ext>
              </a:extLst>
            </p:cNvPr>
            <p:cNvSpPr/>
            <p:nvPr/>
          </p:nvSpPr>
          <p:spPr>
            <a:xfrm>
              <a:off x="4232139" y="5120793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6766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B7170-67C1-3445-B86F-76A5E485833F}"/>
              </a:ext>
            </a:extLst>
          </p:cNvPr>
          <p:cNvGrpSpPr/>
          <p:nvPr/>
        </p:nvGrpSpPr>
        <p:grpSpPr>
          <a:xfrm>
            <a:off x="12061913" y="2250738"/>
            <a:ext cx="7984549" cy="2145960"/>
            <a:chOff x="7043807" y="1023902"/>
            <a:chExt cx="7984549" cy="21459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9CF405-B407-FF49-9037-D20116A6373A}"/>
                </a:ext>
              </a:extLst>
            </p:cNvPr>
            <p:cNvSpPr txBox="1"/>
            <p:nvPr/>
          </p:nvSpPr>
          <p:spPr>
            <a:xfrm>
              <a:off x="7043807" y="1415536"/>
              <a:ext cx="7984549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E16EB8-7AC0-5E42-876A-C9B18A51BCE3}"/>
                </a:ext>
              </a:extLst>
            </p:cNvPr>
            <p:cNvSpPr txBox="1"/>
            <p:nvPr/>
          </p:nvSpPr>
          <p:spPr>
            <a:xfrm>
              <a:off x="7043807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7B2A9945-E0B9-3842-939F-1691CD0A39E6}"/>
              </a:ext>
            </a:extLst>
          </p:cNvPr>
          <p:cNvSpPr txBox="1">
            <a:spLocks/>
          </p:cNvSpPr>
          <p:nvPr/>
        </p:nvSpPr>
        <p:spPr>
          <a:xfrm>
            <a:off x="11942642" y="4396698"/>
            <a:ext cx="698365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C24D6-536A-324C-BBB0-B1B24C09FD2E}"/>
              </a:ext>
            </a:extLst>
          </p:cNvPr>
          <p:cNvSpPr txBox="1"/>
          <p:nvPr/>
        </p:nvSpPr>
        <p:spPr>
          <a:xfrm>
            <a:off x="21937740" y="8861830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C64D89-8126-6B45-85D3-FE8AAAC9E9D5}"/>
              </a:ext>
            </a:extLst>
          </p:cNvPr>
          <p:cNvSpPr txBox="1"/>
          <p:nvPr/>
        </p:nvSpPr>
        <p:spPr>
          <a:xfrm>
            <a:off x="21937740" y="10942042"/>
            <a:ext cx="177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" panose="02000000000000000000" pitchFamily="2" charset="0"/>
                <a:cs typeface="Lato" panose="020F0502020204030203" pitchFamily="34" charset="0"/>
              </a:rPr>
              <a:t>45%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99670-A5DD-F143-8A77-8A7CD450433C}"/>
              </a:ext>
            </a:extLst>
          </p:cNvPr>
          <p:cNvSpPr/>
          <p:nvPr/>
        </p:nvSpPr>
        <p:spPr>
          <a:xfrm>
            <a:off x="12188825" y="9060784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8252E-24A4-3F41-A2B5-A0D51A91ED59}"/>
              </a:ext>
            </a:extLst>
          </p:cNvPr>
          <p:cNvSpPr/>
          <p:nvPr/>
        </p:nvSpPr>
        <p:spPr>
          <a:xfrm>
            <a:off x="12195736" y="9060784"/>
            <a:ext cx="6760815" cy="19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CFAC06-D7FB-374C-8E29-299372D8085D}"/>
              </a:ext>
            </a:extLst>
          </p:cNvPr>
          <p:cNvSpPr/>
          <p:nvPr/>
        </p:nvSpPr>
        <p:spPr>
          <a:xfrm>
            <a:off x="12188825" y="11140996"/>
            <a:ext cx="9395876" cy="1985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2C4BED-901E-B647-9707-75B713D43489}"/>
              </a:ext>
            </a:extLst>
          </p:cNvPr>
          <p:cNvSpPr/>
          <p:nvPr/>
        </p:nvSpPr>
        <p:spPr>
          <a:xfrm>
            <a:off x="12195736" y="11140996"/>
            <a:ext cx="4242243" cy="19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49C287-AE3F-6142-890D-E5A528022959}"/>
              </a:ext>
            </a:extLst>
          </p:cNvPr>
          <p:cNvSpPr txBox="1"/>
          <p:nvPr/>
        </p:nvSpPr>
        <p:spPr>
          <a:xfrm>
            <a:off x="12196510" y="8128414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A8FFF-166D-3B47-9D7C-20AAA72099DE}"/>
              </a:ext>
            </a:extLst>
          </p:cNvPr>
          <p:cNvSpPr txBox="1"/>
          <p:nvPr/>
        </p:nvSpPr>
        <p:spPr>
          <a:xfrm>
            <a:off x="12196510" y="10203096"/>
            <a:ext cx="39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pic>
        <p:nvPicPr>
          <p:cNvPr id="50" name="Picture 49" descr="A screenshot of a computer&#10;&#10;Description automatically generated">
            <a:extLst>
              <a:ext uri="{FF2B5EF4-FFF2-40B4-BE49-F238E27FC236}">
                <a16:creationId xmlns:a16="http://schemas.microsoft.com/office/drawing/2014/main" id="{CAAEE93C-5229-C149-886A-F23A6A88C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49" y="2261721"/>
            <a:ext cx="6631650" cy="9192558"/>
          </a:xfrm>
          <a:prstGeom prst="rect">
            <a:avLst/>
          </a:prstGeom>
        </p:spPr>
      </p:pic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448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D726C54-CB90-CB44-A4CC-980BF418C893}"/>
              </a:ext>
            </a:extLst>
          </p:cNvPr>
          <p:cNvGrpSpPr/>
          <p:nvPr/>
        </p:nvGrpSpPr>
        <p:grpSpPr>
          <a:xfrm>
            <a:off x="5773127" y="1023902"/>
            <a:ext cx="12831396" cy="2074132"/>
            <a:chOff x="5773127" y="1023902"/>
            <a:chExt cx="12831396" cy="20741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4BEA94A-FAB9-E743-B000-1DD4186334B0}"/>
                </a:ext>
              </a:extLst>
            </p:cNvPr>
            <p:cNvGrpSpPr/>
            <p:nvPr/>
          </p:nvGrpSpPr>
          <p:grpSpPr>
            <a:xfrm>
              <a:off x="5773127" y="1023902"/>
              <a:ext cx="12831396" cy="1314964"/>
              <a:chOff x="5773127" y="1023902"/>
              <a:chExt cx="12831396" cy="13149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856490-084B-1D4E-ADF0-CDB3333B7245}"/>
                  </a:ext>
                </a:extLst>
              </p:cNvPr>
              <p:cNvSpPr txBox="1"/>
              <p:nvPr/>
            </p:nvSpPr>
            <p:spPr>
              <a:xfrm>
                <a:off x="5773127" y="1415536"/>
                <a:ext cx="1283139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LAPTOP PREVIEW SAMPLE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76426B-2F29-EC4F-94C1-EB674C6E6F2E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02BC5323-0A64-2E4C-847C-08424BA62B69}"/>
                </a:ext>
              </a:extLst>
            </p:cNvPr>
            <p:cNvSpPr txBox="1">
              <a:spLocks/>
            </p:cNvSpPr>
            <p:nvPr/>
          </p:nvSpPr>
          <p:spPr>
            <a:xfrm>
              <a:off x="6182817" y="2376221"/>
              <a:ext cx="1201201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pic>
        <p:nvPicPr>
          <p:cNvPr id="34" name="Picture 3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FEF277-75F4-1F46-AED3-42EF2003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69" y="4479951"/>
            <a:ext cx="9623157" cy="5538416"/>
          </a:xfrm>
          <a:prstGeom prst="rect">
            <a:avLst/>
          </a:prstGeom>
        </p:spPr>
      </p:pic>
      <p:pic>
        <p:nvPicPr>
          <p:cNvPr id="53" name="Picture 5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A1418F-F9FB-A943-BCCD-8ABBBBFE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22" y="4479951"/>
            <a:ext cx="9623157" cy="5538416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5F3AE6E5-62C8-5B43-ADA9-5D62C16C511C}"/>
              </a:ext>
            </a:extLst>
          </p:cNvPr>
          <p:cNvGrpSpPr/>
          <p:nvPr/>
        </p:nvGrpSpPr>
        <p:grpSpPr>
          <a:xfrm>
            <a:off x="2708930" y="10486394"/>
            <a:ext cx="8052856" cy="1919577"/>
            <a:chOff x="8478972" y="9568500"/>
            <a:chExt cx="8052856" cy="1919577"/>
          </a:xfrm>
        </p:grpSpPr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96DFF19E-0662-6244-A472-D20ECE8D162A}"/>
                </a:ext>
              </a:extLst>
            </p:cNvPr>
            <p:cNvSpPr txBox="1">
              <a:spLocks/>
            </p:cNvSpPr>
            <p:nvPr/>
          </p:nvSpPr>
          <p:spPr>
            <a:xfrm>
              <a:off x="8478972" y="10214831"/>
              <a:ext cx="8052856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9813A95-4F9A-A145-BE37-04FB2C068FBB}"/>
                </a:ext>
              </a:extLst>
            </p:cNvPr>
            <p:cNvSpPr/>
            <p:nvPr/>
          </p:nvSpPr>
          <p:spPr>
            <a:xfrm>
              <a:off x="9715525" y="9568500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 One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6E5179-1A57-9B47-AF3A-DC1B6B2AC956}"/>
              </a:ext>
            </a:extLst>
          </p:cNvPr>
          <p:cNvGrpSpPr/>
          <p:nvPr/>
        </p:nvGrpSpPr>
        <p:grpSpPr>
          <a:xfrm>
            <a:off x="13764283" y="10486394"/>
            <a:ext cx="8052856" cy="1919577"/>
            <a:chOff x="8478972" y="9568500"/>
            <a:chExt cx="8052856" cy="1919577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228B9294-7894-B748-9A01-0D0791EB4E03}"/>
                </a:ext>
              </a:extLst>
            </p:cNvPr>
            <p:cNvSpPr txBox="1">
              <a:spLocks/>
            </p:cNvSpPr>
            <p:nvPr/>
          </p:nvSpPr>
          <p:spPr>
            <a:xfrm>
              <a:off x="8478972" y="10214831"/>
              <a:ext cx="8052856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1161EAD-F5CD-A044-8985-0D88B5EB6D59}"/>
                </a:ext>
              </a:extLst>
            </p:cNvPr>
            <p:cNvSpPr/>
            <p:nvPr/>
          </p:nvSpPr>
          <p:spPr>
            <a:xfrm>
              <a:off x="9715525" y="9568500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 Two</a:t>
              </a:r>
            </a:p>
          </p:txBody>
        </p:sp>
      </p:grpSp>
      <p:sp>
        <p:nvSpPr>
          <p:cNvPr id="4" name="Marcador de imagen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26273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15708095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2347424" y="6196280"/>
            <a:ext cx="126748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MAPS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7691326" y="9727896"/>
            <a:ext cx="5401995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314964"/>
            <a:chOff x="8790425" y="1023902"/>
            <a:chExt cx="6796800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END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793EEC-2CC1-CC41-9C49-75B785285494}"/>
              </a:ext>
            </a:extLst>
          </p:cNvPr>
          <p:cNvGrpSpPr/>
          <p:nvPr/>
        </p:nvGrpSpPr>
        <p:grpSpPr>
          <a:xfrm>
            <a:off x="0" y="5073925"/>
            <a:ext cx="22860053" cy="6265854"/>
            <a:chOff x="0" y="4282302"/>
            <a:chExt cx="22860053" cy="626585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7345223"/>
              <a:ext cx="1984593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 flipH="1">
              <a:off x="17844311" y="4282302"/>
              <a:ext cx="5015742" cy="6101706"/>
              <a:chOff x="2031947" y="4910952"/>
              <a:chExt cx="5015742" cy="61017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899976"/>
                <a:ext cx="403504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Successful people keep moving</a:t>
                </a:r>
                <a:endParaRPr lang="en-US" sz="44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B9DFAC99-124D-8545-AA9B-1AE1607F5CA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859725" y="8723477"/>
              <a:ext cx="451753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 flipH="1">
              <a:off x="12215056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Six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1D250817-76DD-5C48-9900-5B9B47C396E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62903" y="8723477"/>
              <a:ext cx="439412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 flipH="1">
              <a:off x="6994822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Five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D656D474-16A1-BE44-9DCF-01731AFFF77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666081" y="8723477"/>
              <a:ext cx="439412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 flipH="1">
              <a:off x="1898000" y="5336084"/>
              <a:ext cx="3585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12095974" y="7021210"/>
              <a:ext cx="1058664" cy="64087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6892540" y="7021210"/>
              <a:ext cx="1058664" cy="6408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689106" y="7021210"/>
              <a:ext cx="1058664" cy="64087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910239-9BC0-A348-ADCE-B0846DBAB48A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</p:spTree>
    <p:extLst>
      <p:ext uri="{BB962C8B-B14F-4D97-AF65-F5344CB8AC3E}">
        <p14:creationId xmlns:p14="http://schemas.microsoft.com/office/powerpoint/2010/main" val="2374675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0B2AA-58A6-2443-8DF5-6695528DE164}"/>
              </a:ext>
            </a:extLst>
          </p:cNvPr>
          <p:cNvGrpSpPr/>
          <p:nvPr/>
        </p:nvGrpSpPr>
        <p:grpSpPr>
          <a:xfrm>
            <a:off x="1663954" y="1455639"/>
            <a:ext cx="7102928" cy="3419206"/>
            <a:chOff x="1663954" y="3024578"/>
            <a:chExt cx="7102928" cy="341920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CB7170-67C1-3445-B86F-76A5E485833F}"/>
                </a:ext>
              </a:extLst>
            </p:cNvPr>
            <p:cNvGrpSpPr/>
            <p:nvPr/>
          </p:nvGrpSpPr>
          <p:grpSpPr>
            <a:xfrm>
              <a:off x="1783225" y="3024578"/>
              <a:ext cx="6983657" cy="2145960"/>
              <a:chOff x="7043807" y="1023902"/>
              <a:chExt cx="6983657" cy="214596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9CF405-B407-FF49-9037-D20116A6373A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6983657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UNITED ESTATES MAP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E16EB8-7AC0-5E42-876A-C9B18A51BCE3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7B2A9945-E0B9-3842-939F-1691CD0A39E6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5170538"/>
              <a:ext cx="698365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43605FC0-CCA2-8043-9DCB-16E20600B0D1}"/>
              </a:ext>
            </a:extLst>
          </p:cNvPr>
          <p:cNvSpPr txBox="1">
            <a:spLocks/>
          </p:cNvSpPr>
          <p:nvPr/>
        </p:nvSpPr>
        <p:spPr>
          <a:xfrm>
            <a:off x="3857287" y="10260079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39EB421-7BF9-CC4C-82E6-B6EED8588BBA}"/>
              </a:ext>
            </a:extLst>
          </p:cNvPr>
          <p:cNvSpPr txBox="1">
            <a:spLocks/>
          </p:cNvSpPr>
          <p:nvPr/>
        </p:nvSpPr>
        <p:spPr>
          <a:xfrm>
            <a:off x="3857287" y="7533663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097E35-23CF-C74C-A076-C71710FDD173}"/>
              </a:ext>
            </a:extLst>
          </p:cNvPr>
          <p:cNvSpPr/>
          <p:nvPr/>
        </p:nvSpPr>
        <p:spPr>
          <a:xfrm>
            <a:off x="1902743" y="7262730"/>
            <a:ext cx="1737360" cy="173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11815D-CE01-B341-BF1F-CC3B27CACC61}"/>
              </a:ext>
            </a:extLst>
          </p:cNvPr>
          <p:cNvGrpSpPr/>
          <p:nvPr/>
        </p:nvGrpSpPr>
        <p:grpSpPr>
          <a:xfrm>
            <a:off x="2384370" y="7744357"/>
            <a:ext cx="774106" cy="774106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40FB880-6E65-DF42-86E9-1E147BDB32FA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17B38CF-A940-BD49-827D-CCEDDF3C9602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9244447-4EE5-9A4F-B6E4-7383839BDF6A}"/>
              </a:ext>
            </a:extLst>
          </p:cNvPr>
          <p:cNvSpPr/>
          <p:nvPr/>
        </p:nvSpPr>
        <p:spPr>
          <a:xfrm>
            <a:off x="1902743" y="10078252"/>
            <a:ext cx="1737360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7E5C3A-6461-DA45-B819-821D6DF9F5B8}"/>
              </a:ext>
            </a:extLst>
          </p:cNvPr>
          <p:cNvGrpSpPr/>
          <p:nvPr/>
        </p:nvGrpSpPr>
        <p:grpSpPr>
          <a:xfrm>
            <a:off x="2382304" y="10598756"/>
            <a:ext cx="778237" cy="696352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87E2F57-EF9E-0C40-96E2-DCBA3D9CAAAE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2CC4455-E7B8-E545-81D2-D2398C30D682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08EDE0-37AC-394A-97E2-B9CA99083801}"/>
              </a:ext>
            </a:extLst>
          </p:cNvPr>
          <p:cNvGrpSpPr/>
          <p:nvPr/>
        </p:nvGrpSpPr>
        <p:grpSpPr>
          <a:xfrm>
            <a:off x="11285403" y="3432531"/>
            <a:ext cx="11189504" cy="7315198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DE5FC64-0B72-D94E-8792-F084AB9B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07D60494-1D08-4640-93F4-C41C1ED80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3CD71D5C-7E11-434B-8309-DD3E6CD2D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A12A0A23-56A7-D041-B830-5B79A8A95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81887E30-6E63-1648-B833-3B5C9717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7BF00BAE-17AF-DD4B-83AA-092B6D911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20150D54-6317-FE49-91F8-30C7E6838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F79453C2-1676-B64B-8D78-C6A5F12B2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CD39E662-2485-684F-9259-340C3334A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76EB00D-0EE0-D14E-BE5E-848C0CF53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A9C1AB1-CE34-A541-BDBD-6B61ED6C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ECA5C445-A997-A549-9675-5BD0EFCA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E706445A-FB1D-1B41-ADAD-34DC7E952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70DD8558-11CC-B847-91CC-28D5BFF7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1F07AFE5-D66D-6B43-B2C3-DFE158F0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AA2B3A93-8CD4-034B-8883-E5206C2A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3268426B-8825-B544-ABF8-989307ED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CF3CC901-F4A0-1148-9481-93B10DBB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B5E0CFE1-4701-9A4E-93FB-C31E1FE0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2922BB3A-BB32-8848-A914-95378CCE2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154EDD1A-6D13-9F49-A320-2AB3CFD21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0449E21-DB72-BD4B-9CDC-683BDD956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02F0868-35F2-B24B-AE34-044F4C113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D3586FD1-9EA8-D54B-8630-C80A064B4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67897279-12B7-2C44-A650-4D1DCFA4B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43293BCC-1B99-954C-ACC0-FDDF9478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02E0EC0C-2B15-C94A-A2A9-C19B5B64A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C2F16198-524F-5049-9B03-8247FAF1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86741418-7C50-6149-9D61-952FA6E5C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D22F081-57BD-AD4E-AD41-F8CD923AC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7A3E0218-2CC5-7D4E-BCF4-B2CC9A88E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9BD2DEFF-1979-CC4A-9F32-63793B6D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0633CEA5-DE0D-C142-ABF2-FF0EE71D3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23E68EBF-7A5F-8A4C-AD13-85C4C7F3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E056138C-A730-2A4B-9978-671F0B32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26709E8F-C618-EE48-902F-0AF0F1876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021B3C97-3835-5145-AE77-457E7A02D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FC3258FB-DD82-534C-AFFE-46B315E60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B3C69EC1-491B-654F-9EAB-E6C1A25E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2AB6C9F9-64C3-844D-BAA7-445CC43A9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219A251C-2D70-FD44-805A-C133B9DD3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0240BB8B-F912-4F4E-BF17-F3F564D5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7AEE0F0D-789F-5D4B-AF4A-8B760F34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Line 48">
              <a:extLst>
                <a:ext uri="{FF2B5EF4-FFF2-40B4-BE49-F238E27FC236}">
                  <a16:creationId xmlns:a16="http://schemas.microsoft.com/office/drawing/2014/main" id="{6635D209-6D23-7A43-BD40-5FFE4615C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Line 49">
              <a:extLst>
                <a:ext uri="{FF2B5EF4-FFF2-40B4-BE49-F238E27FC236}">
                  <a16:creationId xmlns:a16="http://schemas.microsoft.com/office/drawing/2014/main" id="{05F4C227-762F-2F46-BE18-6138DE5F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731C5F60-3214-C345-8406-C050B2A9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AAB54AC5-0628-8C41-A089-9F5A9004E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AE183D77-22F5-B944-AE1E-20BCE954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90164226-3A21-5C4C-B53C-CFE823BFA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607E79B7-34EB-EF43-AF18-D40357803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9A4B1137-5376-8147-B4F1-78E4B801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6D1D173-5DD2-5448-8CF2-81A0F2F10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2BF195-A71F-3349-8CA9-BC9E41707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20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0399856-3644-8145-B06E-1BFC5FEA1FB8}"/>
              </a:ext>
            </a:extLst>
          </p:cNvPr>
          <p:cNvGrpSpPr/>
          <p:nvPr/>
        </p:nvGrpSpPr>
        <p:grpSpPr>
          <a:xfrm>
            <a:off x="14899504" y="1455639"/>
            <a:ext cx="6983657" cy="1314964"/>
            <a:chOff x="7043807" y="1023902"/>
            <a:chExt cx="6983657" cy="131496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5A5978F-7C2B-614F-928A-D7F4DA4C62ED}"/>
                </a:ext>
              </a:extLst>
            </p:cNvPr>
            <p:cNvSpPr txBox="1"/>
            <p:nvPr/>
          </p:nvSpPr>
          <p:spPr>
            <a:xfrm>
              <a:off x="7043807" y="1415536"/>
              <a:ext cx="69836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CHINA MAP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0F7357-B157-C44F-B87D-026D3B33F762}"/>
                </a:ext>
              </a:extLst>
            </p:cNvPr>
            <p:cNvSpPr txBox="1"/>
            <p:nvPr/>
          </p:nvSpPr>
          <p:spPr>
            <a:xfrm>
              <a:off x="7043807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24" name="Subtitle 2">
            <a:extLst>
              <a:ext uri="{FF2B5EF4-FFF2-40B4-BE49-F238E27FC236}">
                <a16:creationId xmlns:a16="http://schemas.microsoft.com/office/drawing/2014/main" id="{41752B58-07CC-0C4B-8E87-4F39066A255A}"/>
              </a:ext>
            </a:extLst>
          </p:cNvPr>
          <p:cNvSpPr txBox="1">
            <a:spLocks/>
          </p:cNvSpPr>
          <p:nvPr/>
        </p:nvSpPr>
        <p:spPr>
          <a:xfrm>
            <a:off x="14780233" y="2792905"/>
            <a:ext cx="698365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F0FEBA2F-ECF5-6240-A9E0-971971903881}"/>
              </a:ext>
            </a:extLst>
          </p:cNvPr>
          <p:cNvSpPr txBox="1">
            <a:spLocks/>
          </p:cNvSpPr>
          <p:nvPr/>
        </p:nvSpPr>
        <p:spPr>
          <a:xfrm>
            <a:off x="16973566" y="10260079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4505263C-46E8-3A4B-BDD0-19064DD438B5}"/>
              </a:ext>
            </a:extLst>
          </p:cNvPr>
          <p:cNvSpPr txBox="1">
            <a:spLocks/>
          </p:cNvSpPr>
          <p:nvPr/>
        </p:nvSpPr>
        <p:spPr>
          <a:xfrm>
            <a:off x="16973566" y="7533663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67B2E9C-0BB8-D746-8B00-DBA055DF988F}"/>
              </a:ext>
            </a:extLst>
          </p:cNvPr>
          <p:cNvSpPr/>
          <p:nvPr/>
        </p:nvSpPr>
        <p:spPr>
          <a:xfrm>
            <a:off x="15019022" y="7262730"/>
            <a:ext cx="1737360" cy="173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CD62A05-0E0D-7D4D-820F-769BB3D7BE00}"/>
              </a:ext>
            </a:extLst>
          </p:cNvPr>
          <p:cNvGrpSpPr/>
          <p:nvPr/>
        </p:nvGrpSpPr>
        <p:grpSpPr>
          <a:xfrm>
            <a:off x="15500649" y="7744357"/>
            <a:ext cx="774106" cy="774106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B44F758-E56B-5C4A-A858-D0F5D33F89EF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E0417B-B343-7347-A8DB-2DF89E1FE69E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7F82B4-A8C4-0C48-8BE5-0D8310D4D845}"/>
              </a:ext>
            </a:extLst>
          </p:cNvPr>
          <p:cNvSpPr/>
          <p:nvPr/>
        </p:nvSpPr>
        <p:spPr>
          <a:xfrm>
            <a:off x="15019022" y="10078252"/>
            <a:ext cx="1737360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9568BFD5-BB80-5641-82FB-569C37D0C0AC}"/>
              </a:ext>
            </a:extLst>
          </p:cNvPr>
          <p:cNvSpPr/>
          <p:nvPr/>
        </p:nvSpPr>
        <p:spPr>
          <a:xfrm>
            <a:off x="15543309" y="10598756"/>
            <a:ext cx="733511" cy="2979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7" h="434">
                <a:moveTo>
                  <a:pt x="1040" y="152"/>
                </a:moveTo>
                <a:cubicBezTo>
                  <a:pt x="1018" y="143"/>
                  <a:pt x="993" y="153"/>
                  <a:pt x="984" y="175"/>
                </a:cubicBezTo>
                <a:lnTo>
                  <a:pt x="943" y="275"/>
                </a:lnTo>
                <a:cubicBezTo>
                  <a:pt x="858" y="109"/>
                  <a:pt x="685" y="0"/>
                  <a:pt x="492" y="0"/>
                </a:cubicBezTo>
                <a:cubicBezTo>
                  <a:pt x="260" y="0"/>
                  <a:pt x="59" y="156"/>
                  <a:pt x="1" y="380"/>
                </a:cubicBezTo>
                <a:cubicBezTo>
                  <a:pt x="-5" y="403"/>
                  <a:pt x="9" y="426"/>
                  <a:pt x="32" y="432"/>
                </a:cubicBezTo>
                <a:cubicBezTo>
                  <a:pt x="36" y="433"/>
                  <a:pt x="39" y="434"/>
                  <a:pt x="43" y="434"/>
                </a:cubicBezTo>
                <a:cubicBezTo>
                  <a:pt x="62" y="434"/>
                  <a:pt x="79" y="421"/>
                  <a:pt x="84" y="401"/>
                </a:cubicBezTo>
                <a:cubicBezTo>
                  <a:pt x="132" y="215"/>
                  <a:pt x="300" y="86"/>
                  <a:pt x="492" y="86"/>
                </a:cubicBezTo>
                <a:cubicBezTo>
                  <a:pt x="651" y="86"/>
                  <a:pt x="794" y="176"/>
                  <a:pt x="866" y="313"/>
                </a:cubicBezTo>
                <a:lnTo>
                  <a:pt x="759" y="268"/>
                </a:lnTo>
                <a:cubicBezTo>
                  <a:pt x="737" y="259"/>
                  <a:pt x="712" y="270"/>
                  <a:pt x="703" y="292"/>
                </a:cubicBezTo>
                <a:cubicBezTo>
                  <a:pt x="693" y="314"/>
                  <a:pt x="704" y="339"/>
                  <a:pt x="726" y="348"/>
                </a:cubicBezTo>
                <a:lnTo>
                  <a:pt x="925" y="430"/>
                </a:lnTo>
                <a:cubicBezTo>
                  <a:pt x="930" y="433"/>
                  <a:pt x="936" y="434"/>
                  <a:pt x="941" y="434"/>
                </a:cubicBezTo>
                <a:cubicBezTo>
                  <a:pt x="958" y="434"/>
                  <a:pt x="974" y="424"/>
                  <a:pt x="981" y="407"/>
                </a:cubicBezTo>
                <a:lnTo>
                  <a:pt x="1064" y="208"/>
                </a:lnTo>
                <a:cubicBezTo>
                  <a:pt x="1073" y="186"/>
                  <a:pt x="1062" y="161"/>
                  <a:pt x="1040" y="15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EBE7ACBF-CA9F-DE42-9FA4-8040CB843657}"/>
              </a:ext>
            </a:extLst>
          </p:cNvPr>
          <p:cNvSpPr/>
          <p:nvPr/>
        </p:nvSpPr>
        <p:spPr>
          <a:xfrm>
            <a:off x="15498583" y="10997162"/>
            <a:ext cx="721125" cy="2979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9" h="434">
                <a:moveTo>
                  <a:pt x="1017" y="2"/>
                </a:moveTo>
                <a:cubicBezTo>
                  <a:pt x="994" y="-4"/>
                  <a:pt x="970" y="10"/>
                  <a:pt x="964" y="33"/>
                </a:cubicBezTo>
                <a:cubicBezTo>
                  <a:pt x="917" y="219"/>
                  <a:pt x="749" y="348"/>
                  <a:pt x="557" y="348"/>
                </a:cubicBezTo>
                <a:cubicBezTo>
                  <a:pt x="392" y="348"/>
                  <a:pt x="246" y="254"/>
                  <a:pt x="177" y="110"/>
                </a:cubicBezTo>
                <a:lnTo>
                  <a:pt x="300" y="149"/>
                </a:lnTo>
                <a:cubicBezTo>
                  <a:pt x="305" y="150"/>
                  <a:pt x="309" y="151"/>
                  <a:pt x="313" y="151"/>
                </a:cubicBezTo>
                <a:cubicBezTo>
                  <a:pt x="332" y="151"/>
                  <a:pt x="348" y="139"/>
                  <a:pt x="354" y="121"/>
                </a:cubicBezTo>
                <a:cubicBezTo>
                  <a:pt x="361" y="98"/>
                  <a:pt x="349" y="74"/>
                  <a:pt x="326" y="67"/>
                </a:cubicBezTo>
                <a:lnTo>
                  <a:pt x="121" y="2"/>
                </a:lnTo>
                <a:cubicBezTo>
                  <a:pt x="120" y="2"/>
                  <a:pt x="119" y="1"/>
                  <a:pt x="118" y="1"/>
                </a:cubicBezTo>
                <a:cubicBezTo>
                  <a:pt x="116" y="1"/>
                  <a:pt x="116" y="0"/>
                  <a:pt x="115" y="0"/>
                </a:cubicBezTo>
                <a:cubicBezTo>
                  <a:pt x="114" y="0"/>
                  <a:pt x="114" y="0"/>
                  <a:pt x="113" y="0"/>
                </a:cubicBezTo>
                <a:cubicBezTo>
                  <a:pt x="112" y="0"/>
                  <a:pt x="111" y="0"/>
                  <a:pt x="111" y="0"/>
                </a:cubicBezTo>
                <a:cubicBezTo>
                  <a:pt x="110" y="0"/>
                  <a:pt x="109" y="0"/>
                  <a:pt x="10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5" y="0"/>
                  <a:pt x="104" y="0"/>
                </a:cubicBezTo>
                <a:lnTo>
                  <a:pt x="103" y="0"/>
                </a:lnTo>
                <a:cubicBezTo>
                  <a:pt x="102" y="0"/>
                  <a:pt x="101" y="0"/>
                  <a:pt x="100" y="0"/>
                </a:cubicBezTo>
                <a:cubicBezTo>
                  <a:pt x="99" y="0"/>
                  <a:pt x="99" y="1"/>
                  <a:pt x="99" y="1"/>
                </a:cubicBezTo>
                <a:cubicBezTo>
                  <a:pt x="98" y="1"/>
                  <a:pt x="97" y="1"/>
                  <a:pt x="97" y="1"/>
                </a:cubicBezTo>
                <a:cubicBezTo>
                  <a:pt x="96" y="1"/>
                  <a:pt x="96" y="1"/>
                  <a:pt x="95" y="2"/>
                </a:cubicBezTo>
                <a:cubicBezTo>
                  <a:pt x="80" y="6"/>
                  <a:pt x="69" y="18"/>
                  <a:pt x="66" y="33"/>
                </a:cubicBezTo>
                <a:lnTo>
                  <a:pt x="2" y="235"/>
                </a:lnTo>
                <a:cubicBezTo>
                  <a:pt x="-5" y="258"/>
                  <a:pt x="7" y="282"/>
                  <a:pt x="30" y="290"/>
                </a:cubicBezTo>
                <a:cubicBezTo>
                  <a:pt x="34" y="291"/>
                  <a:pt x="39" y="291"/>
                  <a:pt x="43" y="291"/>
                </a:cubicBezTo>
                <a:cubicBezTo>
                  <a:pt x="61" y="291"/>
                  <a:pt x="78" y="280"/>
                  <a:pt x="84" y="261"/>
                </a:cubicBezTo>
                <a:lnTo>
                  <a:pt x="112" y="171"/>
                </a:lnTo>
                <a:cubicBezTo>
                  <a:pt x="145" y="230"/>
                  <a:pt x="190" y="284"/>
                  <a:pt x="244" y="326"/>
                </a:cubicBezTo>
                <a:cubicBezTo>
                  <a:pt x="334" y="397"/>
                  <a:pt x="442" y="434"/>
                  <a:pt x="557" y="434"/>
                </a:cubicBezTo>
                <a:cubicBezTo>
                  <a:pt x="788" y="434"/>
                  <a:pt x="990" y="278"/>
                  <a:pt x="1048" y="54"/>
                </a:cubicBezTo>
                <a:cubicBezTo>
                  <a:pt x="1054" y="31"/>
                  <a:pt x="1040" y="8"/>
                  <a:pt x="1017" y="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27" name="Group 4">
            <a:extLst>
              <a:ext uri="{FF2B5EF4-FFF2-40B4-BE49-F238E27FC236}">
                <a16:creationId xmlns:a16="http://schemas.microsoft.com/office/drawing/2014/main" id="{C4F118B8-F45E-3E43-84F8-1FB658D69F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5807" y="3501077"/>
            <a:ext cx="10460844" cy="7523306"/>
            <a:chOff x="-9" y="5"/>
            <a:chExt cx="5769" cy="4314"/>
          </a:xfrm>
          <a:solidFill>
            <a:srgbClr val="F2F2F2"/>
          </a:solidFill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D7F3E23-F41F-A540-B5ED-5BBBEB21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A6A14837-BD74-D14B-B609-089C66450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F3C3C05-9223-974D-9E54-B5ACF8BB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707CC3BE-E296-4547-A0EF-07EB5859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042491A9-F282-044F-AAD5-2A06017D2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8084E02E-2264-3B49-BDAF-D4C035501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72CEDBF8-2254-9B46-AB57-AD8EFDFF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8746CB2B-B199-A34B-BE73-D19FC5013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6EADAFD1-E825-BF44-B662-D75FA90B1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1D1C22A-1892-6A43-B830-7904A008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C55499F8-A640-2C43-8ED6-8828D61EA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solidFill>
              <a:schemeClr val="accent4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DFA17F31-D2B4-5345-9D4B-26179D3E4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4A74FF6-7330-BD44-BF98-E800DAD78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8C59D413-F865-9B40-98BD-BE4D900B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232676C3-C00E-B64E-A29C-B20E622FE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C004BABA-F99A-284A-AD5C-34F857B50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0058E13B-6DE7-9B41-BEDB-54C4F606D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8FCB72C4-D5E4-6643-B0EE-89E1F057B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7FBCA8EE-A720-E445-B439-DB5F188C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AF1C2C17-931C-CF41-8787-8C718F3CB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FFF53A02-163D-9045-AF7E-EFBD8E55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25B04B34-C37A-304F-99FA-17C64343E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A3BC9A31-A0FA-2E4B-B9F0-6A4D7A01B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1BDFEBB-ACC2-E746-89BF-D2F2C2E8F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5590693E-A11F-2341-AFA4-887F80614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5EA409A8-539C-7A49-BB49-75F89A7D1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07FA6389-202F-604E-88E0-C01F2EE0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91FDB54B-0B2A-4E48-9F42-908DE6CE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F3F12FA7-0F92-714C-A5F6-9A1D5D3B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2E9425A6-5479-FF4C-95D4-F957BFA26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DB4D00DD-4D6B-4340-A09B-7D2BE7BFA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551A2ABA-59C0-9243-9028-379AE1C04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A389211D-F2B0-324E-A8F8-49E4A1A85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1FCC69D3-7B0D-404B-901B-20415C4BE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892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0B2AA-58A6-2443-8DF5-6695528DE164}"/>
              </a:ext>
            </a:extLst>
          </p:cNvPr>
          <p:cNvGrpSpPr/>
          <p:nvPr/>
        </p:nvGrpSpPr>
        <p:grpSpPr>
          <a:xfrm>
            <a:off x="1663954" y="1455639"/>
            <a:ext cx="7102928" cy="2610512"/>
            <a:chOff x="1663954" y="3024578"/>
            <a:chExt cx="7102928" cy="261051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CB7170-67C1-3445-B86F-76A5E485833F}"/>
                </a:ext>
              </a:extLst>
            </p:cNvPr>
            <p:cNvGrpSpPr/>
            <p:nvPr/>
          </p:nvGrpSpPr>
          <p:grpSpPr>
            <a:xfrm>
              <a:off x="1783225" y="3024578"/>
              <a:ext cx="6983657" cy="1314964"/>
              <a:chOff x="7043807" y="1023902"/>
              <a:chExt cx="6983657" cy="131496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9CF405-B407-FF49-9037-D20116A6373A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698365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MALAYSIA MAP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E16EB8-7AC0-5E42-876A-C9B18A51BCE3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7B2A9945-E0B9-3842-939F-1691CD0A39E6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4361844"/>
              <a:ext cx="698365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43605FC0-CCA2-8043-9DCB-16E20600B0D1}"/>
              </a:ext>
            </a:extLst>
          </p:cNvPr>
          <p:cNvSpPr txBox="1">
            <a:spLocks/>
          </p:cNvSpPr>
          <p:nvPr/>
        </p:nvSpPr>
        <p:spPr>
          <a:xfrm>
            <a:off x="3857287" y="10260079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39EB421-7BF9-CC4C-82E6-B6EED8588BBA}"/>
              </a:ext>
            </a:extLst>
          </p:cNvPr>
          <p:cNvSpPr txBox="1">
            <a:spLocks/>
          </p:cNvSpPr>
          <p:nvPr/>
        </p:nvSpPr>
        <p:spPr>
          <a:xfrm>
            <a:off x="3857287" y="7533663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097E35-23CF-C74C-A076-C71710FDD173}"/>
              </a:ext>
            </a:extLst>
          </p:cNvPr>
          <p:cNvSpPr/>
          <p:nvPr/>
        </p:nvSpPr>
        <p:spPr>
          <a:xfrm>
            <a:off x="1902743" y="7262730"/>
            <a:ext cx="1737360" cy="173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11815D-CE01-B341-BF1F-CC3B27CACC61}"/>
              </a:ext>
            </a:extLst>
          </p:cNvPr>
          <p:cNvGrpSpPr/>
          <p:nvPr/>
        </p:nvGrpSpPr>
        <p:grpSpPr>
          <a:xfrm>
            <a:off x="2384370" y="7744357"/>
            <a:ext cx="774106" cy="774106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40FB880-6E65-DF42-86E9-1E147BDB32FA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17B38CF-A940-BD49-827D-CCEDDF3C9602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9244447-4EE5-9A4F-B6E4-7383839BDF6A}"/>
              </a:ext>
            </a:extLst>
          </p:cNvPr>
          <p:cNvSpPr/>
          <p:nvPr/>
        </p:nvSpPr>
        <p:spPr>
          <a:xfrm>
            <a:off x="1902743" y="10078252"/>
            <a:ext cx="1737360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7E5C3A-6461-DA45-B819-821D6DF9F5B8}"/>
              </a:ext>
            </a:extLst>
          </p:cNvPr>
          <p:cNvGrpSpPr/>
          <p:nvPr/>
        </p:nvGrpSpPr>
        <p:grpSpPr>
          <a:xfrm>
            <a:off x="2382304" y="10598756"/>
            <a:ext cx="778237" cy="696352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87E2F57-EF9E-0C40-96E2-DCBA3D9CAAAE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2CC4455-E7B8-E545-81D2-D2398C30D682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7BFBE2-5E34-F848-888D-872543193B36}"/>
              </a:ext>
            </a:extLst>
          </p:cNvPr>
          <p:cNvGrpSpPr/>
          <p:nvPr/>
        </p:nvGrpSpPr>
        <p:grpSpPr>
          <a:xfrm>
            <a:off x="10249549" y="2482121"/>
            <a:ext cx="11743731" cy="8751757"/>
            <a:chOff x="10713215" y="2790634"/>
            <a:chExt cx="11601228" cy="8645559"/>
          </a:xfrm>
          <a:solidFill>
            <a:srgbClr val="F2F2F2"/>
          </a:solidFill>
        </p:grpSpPr>
        <p:sp>
          <p:nvSpPr>
            <p:cNvPr id="108" name="Freeform 80">
              <a:extLst>
                <a:ext uri="{FF2B5EF4-FFF2-40B4-BE49-F238E27FC236}">
                  <a16:creationId xmlns:a16="http://schemas.microsoft.com/office/drawing/2014/main" id="{B0BD948B-A5DC-1348-9752-28B02D45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82">
              <a:extLst>
                <a:ext uri="{FF2B5EF4-FFF2-40B4-BE49-F238E27FC236}">
                  <a16:creationId xmlns:a16="http://schemas.microsoft.com/office/drawing/2014/main" id="{89731367-1DCD-734A-A87F-C5553B53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83">
              <a:extLst>
                <a:ext uri="{FF2B5EF4-FFF2-40B4-BE49-F238E27FC236}">
                  <a16:creationId xmlns:a16="http://schemas.microsoft.com/office/drawing/2014/main" id="{F42C2F5E-E574-0E42-BEBC-02AF8BA2F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84">
              <a:extLst>
                <a:ext uri="{FF2B5EF4-FFF2-40B4-BE49-F238E27FC236}">
                  <a16:creationId xmlns:a16="http://schemas.microsoft.com/office/drawing/2014/main" id="{F78207E4-25B6-234F-B898-70E283AF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85">
              <a:extLst>
                <a:ext uri="{FF2B5EF4-FFF2-40B4-BE49-F238E27FC236}">
                  <a16:creationId xmlns:a16="http://schemas.microsoft.com/office/drawing/2014/main" id="{4D2CA2D6-85D3-B34E-B165-CCE3EE6CA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86">
              <a:extLst>
                <a:ext uri="{FF2B5EF4-FFF2-40B4-BE49-F238E27FC236}">
                  <a16:creationId xmlns:a16="http://schemas.microsoft.com/office/drawing/2014/main" id="{A8180400-CF88-CA47-ABCF-6958AFB1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87">
              <a:extLst>
                <a:ext uri="{FF2B5EF4-FFF2-40B4-BE49-F238E27FC236}">
                  <a16:creationId xmlns:a16="http://schemas.microsoft.com/office/drawing/2014/main" id="{5BAF1BF5-FE90-B644-AC7A-B705B71B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88">
              <a:extLst>
                <a:ext uri="{FF2B5EF4-FFF2-40B4-BE49-F238E27FC236}">
                  <a16:creationId xmlns:a16="http://schemas.microsoft.com/office/drawing/2014/main" id="{F3147B29-4703-564A-A8DD-81CCE007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E7C3D8B4-ABEE-384B-8C2D-13DF266A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90">
              <a:extLst>
                <a:ext uri="{FF2B5EF4-FFF2-40B4-BE49-F238E27FC236}">
                  <a16:creationId xmlns:a16="http://schemas.microsoft.com/office/drawing/2014/main" id="{78AC7F3D-1639-2D43-BA5E-597C4819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A4B088AA-C80E-9C42-96C9-3ABF9524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172E020C-C7B9-3B4E-898D-C66D08E6E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08C12FC8-2D18-6848-8342-4B05997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E0BEDB-4942-1443-8578-B999A1498E57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122" name="Freeform 79">
                <a:extLst>
                  <a:ext uri="{FF2B5EF4-FFF2-40B4-BE49-F238E27FC236}">
                    <a16:creationId xmlns:a16="http://schemas.microsoft.com/office/drawing/2014/main" id="{62581F35-1C27-784D-A694-55C30776F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23" name="Freeform 81">
                <a:extLst>
                  <a:ext uri="{FF2B5EF4-FFF2-40B4-BE49-F238E27FC236}">
                    <a16:creationId xmlns:a16="http://schemas.microsoft.com/office/drawing/2014/main" id="{EFACCB57-D210-A249-8B4F-2B8A7E68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24" name="Freeform 94">
                <a:extLst>
                  <a:ext uri="{FF2B5EF4-FFF2-40B4-BE49-F238E27FC236}">
                    <a16:creationId xmlns:a16="http://schemas.microsoft.com/office/drawing/2014/main" id="{E120D7F1-1D1D-664B-AFEB-FB3555D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736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4BB9FC4-99FC-AA46-B80C-07FEBD53600C}"/>
              </a:ext>
            </a:extLst>
          </p:cNvPr>
          <p:cNvGrpSpPr/>
          <p:nvPr/>
        </p:nvGrpSpPr>
        <p:grpSpPr>
          <a:xfrm>
            <a:off x="14780233" y="1455639"/>
            <a:ext cx="7102928" cy="2610512"/>
            <a:chOff x="1663954" y="3024578"/>
            <a:chExt cx="7102928" cy="261051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0399856-3644-8145-B06E-1BFC5FEA1FB8}"/>
                </a:ext>
              </a:extLst>
            </p:cNvPr>
            <p:cNvGrpSpPr/>
            <p:nvPr/>
          </p:nvGrpSpPr>
          <p:grpSpPr>
            <a:xfrm>
              <a:off x="1783225" y="3024578"/>
              <a:ext cx="6983657" cy="1314964"/>
              <a:chOff x="7043807" y="1023902"/>
              <a:chExt cx="6983657" cy="1314964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5A5978F-7C2B-614F-928A-D7F4DA4C62ED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698365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FRANCE MAP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0F7357-B157-C44F-B87D-026D3B33F762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41752B58-07CC-0C4B-8E87-4F39066A255A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4361844"/>
              <a:ext cx="698365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110" name="Subtitle 2">
            <a:extLst>
              <a:ext uri="{FF2B5EF4-FFF2-40B4-BE49-F238E27FC236}">
                <a16:creationId xmlns:a16="http://schemas.microsoft.com/office/drawing/2014/main" id="{F0FEBA2F-ECF5-6240-A9E0-971971903881}"/>
              </a:ext>
            </a:extLst>
          </p:cNvPr>
          <p:cNvSpPr txBox="1">
            <a:spLocks/>
          </p:cNvSpPr>
          <p:nvPr/>
        </p:nvSpPr>
        <p:spPr>
          <a:xfrm>
            <a:off x="16973566" y="10260079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4505263C-46E8-3A4B-BDD0-19064DD438B5}"/>
              </a:ext>
            </a:extLst>
          </p:cNvPr>
          <p:cNvSpPr txBox="1">
            <a:spLocks/>
          </p:cNvSpPr>
          <p:nvPr/>
        </p:nvSpPr>
        <p:spPr>
          <a:xfrm>
            <a:off x="16973566" y="7533663"/>
            <a:ext cx="56234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67B2E9C-0BB8-D746-8B00-DBA055DF988F}"/>
              </a:ext>
            </a:extLst>
          </p:cNvPr>
          <p:cNvSpPr/>
          <p:nvPr/>
        </p:nvSpPr>
        <p:spPr>
          <a:xfrm>
            <a:off x="15019022" y="7262730"/>
            <a:ext cx="1737360" cy="1737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CD62A05-0E0D-7D4D-820F-769BB3D7BE00}"/>
              </a:ext>
            </a:extLst>
          </p:cNvPr>
          <p:cNvGrpSpPr/>
          <p:nvPr/>
        </p:nvGrpSpPr>
        <p:grpSpPr>
          <a:xfrm>
            <a:off x="15500649" y="7744357"/>
            <a:ext cx="774106" cy="774106"/>
            <a:chOff x="564370" y="2511378"/>
            <a:chExt cx="404999" cy="404999"/>
          </a:xfrm>
          <a:solidFill>
            <a:schemeClr val="bg1"/>
          </a:solidFill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B44F758-E56B-5C4A-A858-D0F5D33F89EF}"/>
                </a:ext>
              </a:extLst>
            </p:cNvPr>
            <p:cNvSpPr/>
            <p:nvPr/>
          </p:nvSpPr>
          <p:spPr>
            <a:xfrm>
              <a:off x="564370" y="2552057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E0417B-B343-7347-A8DB-2DF89E1FE69E}"/>
                </a:ext>
              </a:extLst>
            </p:cNvPr>
            <p:cNvSpPr/>
            <p:nvPr/>
          </p:nvSpPr>
          <p:spPr>
            <a:xfrm>
              <a:off x="767409" y="2511378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7F82B4-A8C4-0C48-8BE5-0D8310D4D845}"/>
              </a:ext>
            </a:extLst>
          </p:cNvPr>
          <p:cNvSpPr/>
          <p:nvPr/>
        </p:nvSpPr>
        <p:spPr>
          <a:xfrm>
            <a:off x="15019022" y="10078252"/>
            <a:ext cx="1737360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A8256CA-8C80-E644-8FC9-BB9A5760CAE0}"/>
              </a:ext>
            </a:extLst>
          </p:cNvPr>
          <p:cNvGrpSpPr/>
          <p:nvPr/>
        </p:nvGrpSpPr>
        <p:grpSpPr>
          <a:xfrm>
            <a:off x="15498583" y="10598756"/>
            <a:ext cx="778237" cy="696352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568BFD5-BB80-5641-82FB-569C37D0C0AC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EBE7ACBF-CA9F-DE42-9FA4-8040CB843657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E7A523-FAA1-AA4B-A20E-37A242456FC6}"/>
              </a:ext>
            </a:extLst>
          </p:cNvPr>
          <p:cNvGrpSpPr/>
          <p:nvPr/>
        </p:nvGrpSpPr>
        <p:grpSpPr>
          <a:xfrm>
            <a:off x="2405480" y="2770603"/>
            <a:ext cx="9281736" cy="8984254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34C52478-1CB6-304D-A591-B72666EA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84">
              <a:extLst>
                <a:ext uri="{FF2B5EF4-FFF2-40B4-BE49-F238E27FC236}">
                  <a16:creationId xmlns:a16="http://schemas.microsoft.com/office/drawing/2014/main" id="{94864E31-E38D-BD48-B6F9-175F62A0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85">
              <a:extLst>
                <a:ext uri="{FF2B5EF4-FFF2-40B4-BE49-F238E27FC236}">
                  <a16:creationId xmlns:a16="http://schemas.microsoft.com/office/drawing/2014/main" id="{B4D8ECAB-245A-E247-9B5B-DE8C08C2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486">
              <a:extLst>
                <a:ext uri="{FF2B5EF4-FFF2-40B4-BE49-F238E27FC236}">
                  <a16:creationId xmlns:a16="http://schemas.microsoft.com/office/drawing/2014/main" id="{342F7FAE-5B89-424A-8384-76A3A8F5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487">
              <a:extLst>
                <a:ext uri="{FF2B5EF4-FFF2-40B4-BE49-F238E27FC236}">
                  <a16:creationId xmlns:a16="http://schemas.microsoft.com/office/drawing/2014/main" id="{BD83DF7A-2B3D-4448-AD69-B5DD49BD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488">
              <a:extLst>
                <a:ext uri="{FF2B5EF4-FFF2-40B4-BE49-F238E27FC236}">
                  <a16:creationId xmlns:a16="http://schemas.microsoft.com/office/drawing/2014/main" id="{3863F5B7-E529-B24A-B27A-9C425B07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489">
              <a:extLst>
                <a:ext uri="{FF2B5EF4-FFF2-40B4-BE49-F238E27FC236}">
                  <a16:creationId xmlns:a16="http://schemas.microsoft.com/office/drawing/2014/main" id="{77BD834F-70A8-6D42-A00F-2673985E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490">
              <a:extLst>
                <a:ext uri="{FF2B5EF4-FFF2-40B4-BE49-F238E27FC236}">
                  <a16:creationId xmlns:a16="http://schemas.microsoft.com/office/drawing/2014/main" id="{A94C11DE-D889-7A42-9556-2EA36980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491">
              <a:extLst>
                <a:ext uri="{FF2B5EF4-FFF2-40B4-BE49-F238E27FC236}">
                  <a16:creationId xmlns:a16="http://schemas.microsoft.com/office/drawing/2014/main" id="{FF6A234E-99E5-9342-89BC-EDE7EBB5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492">
              <a:extLst>
                <a:ext uri="{FF2B5EF4-FFF2-40B4-BE49-F238E27FC236}">
                  <a16:creationId xmlns:a16="http://schemas.microsoft.com/office/drawing/2014/main" id="{63AB3C2E-1EDC-8645-A917-5A1B0E73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493">
              <a:extLst>
                <a:ext uri="{FF2B5EF4-FFF2-40B4-BE49-F238E27FC236}">
                  <a16:creationId xmlns:a16="http://schemas.microsoft.com/office/drawing/2014/main" id="{F92C7494-03E4-EA40-8919-897EA8B1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94">
              <a:extLst>
                <a:ext uri="{FF2B5EF4-FFF2-40B4-BE49-F238E27FC236}">
                  <a16:creationId xmlns:a16="http://schemas.microsoft.com/office/drawing/2014/main" id="{A8AD59FA-42AA-B549-8524-E1AC42A7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495">
              <a:extLst>
                <a:ext uri="{FF2B5EF4-FFF2-40B4-BE49-F238E27FC236}">
                  <a16:creationId xmlns:a16="http://schemas.microsoft.com/office/drawing/2014/main" id="{31362C12-D232-3D4E-B86A-27319276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496">
              <a:extLst>
                <a:ext uri="{FF2B5EF4-FFF2-40B4-BE49-F238E27FC236}">
                  <a16:creationId xmlns:a16="http://schemas.microsoft.com/office/drawing/2014/main" id="{B051D881-C2CA-E045-B3B0-53160E65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97">
              <a:extLst>
                <a:ext uri="{FF2B5EF4-FFF2-40B4-BE49-F238E27FC236}">
                  <a16:creationId xmlns:a16="http://schemas.microsoft.com/office/drawing/2014/main" id="{187D2D9F-BE42-E94D-A6EA-A2EB09A3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498">
              <a:extLst>
                <a:ext uri="{FF2B5EF4-FFF2-40B4-BE49-F238E27FC236}">
                  <a16:creationId xmlns:a16="http://schemas.microsoft.com/office/drawing/2014/main" id="{BB79BFCC-D84F-6E4F-89BB-3BA7FF96F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499">
              <a:extLst>
                <a:ext uri="{FF2B5EF4-FFF2-40B4-BE49-F238E27FC236}">
                  <a16:creationId xmlns:a16="http://schemas.microsoft.com/office/drawing/2014/main" id="{4614B22F-8356-8E49-BEDA-3A1E09E1C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500">
              <a:extLst>
                <a:ext uri="{FF2B5EF4-FFF2-40B4-BE49-F238E27FC236}">
                  <a16:creationId xmlns:a16="http://schemas.microsoft.com/office/drawing/2014/main" id="{EC433300-6015-A84F-B302-8FAB8397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501">
              <a:extLst>
                <a:ext uri="{FF2B5EF4-FFF2-40B4-BE49-F238E27FC236}">
                  <a16:creationId xmlns:a16="http://schemas.microsoft.com/office/drawing/2014/main" id="{A513A15F-93A2-504E-931D-9508B8E2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502">
              <a:extLst>
                <a:ext uri="{FF2B5EF4-FFF2-40B4-BE49-F238E27FC236}">
                  <a16:creationId xmlns:a16="http://schemas.microsoft.com/office/drawing/2014/main" id="{A5734379-D1CE-D64F-98BE-38B7852D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503">
              <a:extLst>
                <a:ext uri="{FF2B5EF4-FFF2-40B4-BE49-F238E27FC236}">
                  <a16:creationId xmlns:a16="http://schemas.microsoft.com/office/drawing/2014/main" id="{039996F2-10F8-014B-AA74-3DDD1D92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504">
              <a:extLst>
                <a:ext uri="{FF2B5EF4-FFF2-40B4-BE49-F238E27FC236}">
                  <a16:creationId xmlns:a16="http://schemas.microsoft.com/office/drawing/2014/main" id="{BAC4D025-AED1-5C4C-9CA9-E5D42BFB6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505">
              <a:extLst>
                <a:ext uri="{FF2B5EF4-FFF2-40B4-BE49-F238E27FC236}">
                  <a16:creationId xmlns:a16="http://schemas.microsoft.com/office/drawing/2014/main" id="{8D30DD97-DE1C-A14D-8374-68F83CC3B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506">
              <a:extLst>
                <a:ext uri="{FF2B5EF4-FFF2-40B4-BE49-F238E27FC236}">
                  <a16:creationId xmlns:a16="http://schemas.microsoft.com/office/drawing/2014/main" id="{AC3018A9-E84E-5A47-A290-D28329EE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013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9249507" y="-2"/>
            <a:ext cx="15128142" cy="137410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AD990-E944-4F4C-9969-A39339B3AB65}"/>
              </a:ext>
            </a:extLst>
          </p:cNvPr>
          <p:cNvGrpSpPr/>
          <p:nvPr/>
        </p:nvGrpSpPr>
        <p:grpSpPr>
          <a:xfrm>
            <a:off x="1783225" y="3421398"/>
            <a:ext cx="6376037" cy="2145960"/>
            <a:chOff x="7043807" y="1023902"/>
            <a:chExt cx="6376037" cy="21459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D7C63-97AD-1B49-9905-A7B3CE6BEB45}"/>
                </a:ext>
              </a:extLst>
            </p:cNvPr>
            <p:cNvSpPr txBox="1"/>
            <p:nvPr/>
          </p:nvSpPr>
          <p:spPr>
            <a:xfrm>
              <a:off x="7043807" y="1415536"/>
              <a:ext cx="637603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E3CFBF-6D54-0441-A21F-B0D1C53623A4}"/>
                </a:ext>
              </a:extLst>
            </p:cNvPr>
            <p:cNvSpPr txBox="1"/>
            <p:nvPr/>
          </p:nvSpPr>
          <p:spPr>
            <a:xfrm>
              <a:off x="7043807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F606C-5923-E742-AEA2-DE410B57FAFF}"/>
              </a:ext>
            </a:extLst>
          </p:cNvPr>
          <p:cNvGrpSpPr/>
          <p:nvPr/>
        </p:nvGrpSpPr>
        <p:grpSpPr>
          <a:xfrm>
            <a:off x="1652595" y="7823591"/>
            <a:ext cx="5729265" cy="2471010"/>
            <a:chOff x="4082625" y="5120793"/>
            <a:chExt cx="5729265" cy="2471010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D792A1F-8147-A943-8E94-181C4FB8C81B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72926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14BE9E-DA62-B04E-9CCE-1D4D5EF9B8D7}"/>
                </a:ext>
              </a:extLst>
            </p:cNvPr>
            <p:cNvSpPr/>
            <p:nvPr/>
          </p:nvSpPr>
          <p:spPr>
            <a:xfrm>
              <a:off x="4232139" y="5120793"/>
              <a:ext cx="5579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1457B-F604-6048-8D68-FB64305B0D70}"/>
              </a:ext>
            </a:extLst>
          </p:cNvPr>
          <p:cNvSpPr txBox="1"/>
          <p:nvPr/>
        </p:nvSpPr>
        <p:spPr>
          <a:xfrm>
            <a:off x="18512318" y="11064682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25619B4-C187-C04B-945D-233C280D3591}"/>
              </a:ext>
            </a:extLst>
          </p:cNvPr>
          <p:cNvSpPr/>
          <p:nvPr/>
        </p:nvSpPr>
        <p:spPr>
          <a:xfrm rot="5400000">
            <a:off x="8985846" y="11377124"/>
            <a:ext cx="1336213" cy="80889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8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5851386" y="6196279"/>
            <a:ext cx="126748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50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imagen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Marcador de imagen 7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921DFC-1FBB-9749-8537-D44D58AC0C55}"/>
              </a:ext>
            </a:extLst>
          </p:cNvPr>
          <p:cNvGrpSpPr/>
          <p:nvPr/>
        </p:nvGrpSpPr>
        <p:grpSpPr>
          <a:xfrm>
            <a:off x="1452947" y="5545217"/>
            <a:ext cx="8692539" cy="2625565"/>
            <a:chOff x="6924536" y="1023902"/>
            <a:chExt cx="8692539" cy="26255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7043807" y="1023902"/>
              <a:ext cx="8573268" cy="1314964"/>
              <a:chOff x="7043807" y="1023902"/>
              <a:chExt cx="8573268" cy="131496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857326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14910239-9BC0-A348-ADCE-B0846DBAB48A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2376221"/>
              <a:ext cx="728785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12317099" y="1917778"/>
            <a:ext cx="4545785" cy="3022443"/>
            <a:chOff x="4082625" y="5120793"/>
            <a:chExt cx="4545785" cy="3022443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12317099" y="8775778"/>
            <a:ext cx="4545785" cy="3022443"/>
            <a:chOff x="4082625" y="5120793"/>
            <a:chExt cx="4545785" cy="3022443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7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F3C9C3-58E7-BE44-B122-09A916381D43}"/>
              </a:ext>
            </a:extLst>
          </p:cNvPr>
          <p:cNvSpPr/>
          <p:nvPr/>
        </p:nvSpPr>
        <p:spPr>
          <a:xfrm rot="10800000" flipV="1">
            <a:off x="-14" y="10972800"/>
            <a:ext cx="12188835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56975C-66FC-F44D-9305-B03AB317CF05}"/>
              </a:ext>
            </a:extLst>
          </p:cNvPr>
          <p:cNvSpPr/>
          <p:nvPr/>
        </p:nvSpPr>
        <p:spPr>
          <a:xfrm rot="10800000" flipV="1">
            <a:off x="12188821" y="10972800"/>
            <a:ext cx="12188835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6661150" y="1023902"/>
            <a:ext cx="11055350" cy="1314964"/>
            <a:chOff x="6661150" y="1023902"/>
            <a:chExt cx="11055350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6661150" y="1415536"/>
              <a:ext cx="110553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910239-9BC0-A348-ADCE-B0846DBAB48A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BD78E-F888-8648-8430-8826318FAB2E}"/>
              </a:ext>
            </a:extLst>
          </p:cNvPr>
          <p:cNvSpPr txBox="1"/>
          <p:nvPr/>
        </p:nvSpPr>
        <p:spPr>
          <a:xfrm>
            <a:off x="2672716" y="11828415"/>
            <a:ext cx="7130753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21F010-F117-1143-A61E-2FA1BCEF840B}"/>
              </a:ext>
            </a:extLst>
          </p:cNvPr>
          <p:cNvSpPr txBox="1"/>
          <p:nvPr/>
        </p:nvSpPr>
        <p:spPr>
          <a:xfrm>
            <a:off x="14724492" y="11828415"/>
            <a:ext cx="7130753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16708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921DFC-1FBB-9749-8537-D44D58AC0C55}"/>
              </a:ext>
            </a:extLst>
          </p:cNvPr>
          <p:cNvGrpSpPr/>
          <p:nvPr/>
        </p:nvGrpSpPr>
        <p:grpSpPr>
          <a:xfrm>
            <a:off x="14597447" y="5545217"/>
            <a:ext cx="8692539" cy="2625565"/>
            <a:chOff x="6924536" y="1023902"/>
            <a:chExt cx="8692539" cy="26255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7043807" y="1023902"/>
              <a:ext cx="8573268" cy="1314964"/>
              <a:chOff x="7043807" y="1023902"/>
              <a:chExt cx="8573268" cy="131496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857326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14910239-9BC0-A348-ADCE-B0846DBAB48A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2376221"/>
              <a:ext cx="728785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7643040" y="1917778"/>
            <a:ext cx="4545785" cy="3022443"/>
            <a:chOff x="4082625" y="5120793"/>
            <a:chExt cx="4545785" cy="3022443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7643040" y="8775778"/>
            <a:ext cx="4545785" cy="3022443"/>
            <a:chOff x="4082625" y="5120793"/>
            <a:chExt cx="4545785" cy="3022443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56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14077046" y="0"/>
            <a:ext cx="10300601" cy="13741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36AD9-1E4D-2E43-AEA0-374A53A44B25}"/>
              </a:ext>
            </a:extLst>
          </p:cNvPr>
          <p:cNvSpPr txBox="1"/>
          <p:nvPr/>
        </p:nvSpPr>
        <p:spPr>
          <a:xfrm>
            <a:off x="15708082" y="5135109"/>
            <a:ext cx="703852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 success seem to be connected with action. Successful people keep moving. They make mistakes, but they don’t quit.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22C25-A20D-1143-BF6C-12955BF69E49}"/>
              </a:ext>
            </a:extLst>
          </p:cNvPr>
          <p:cNvSpPr txBox="1"/>
          <p:nvPr/>
        </p:nvSpPr>
        <p:spPr>
          <a:xfrm>
            <a:off x="17503155" y="4056576"/>
            <a:ext cx="344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accent1"/>
                </a:solidFill>
                <a:latin typeface="Montserrat" pitchFamily="2" charset="77"/>
                <a:ea typeface="Roboto Medium" panose="02000000000000000000" pitchFamily="2" charset="0"/>
                <a:cs typeface="Poppins" pitchFamily="2" charset="77"/>
              </a:rPr>
              <a:t>CONRAD HILTON</a:t>
            </a:r>
          </a:p>
        </p:txBody>
      </p:sp>
    </p:spTree>
    <p:extLst>
      <p:ext uri="{BB962C8B-B14F-4D97-AF65-F5344CB8AC3E}">
        <p14:creationId xmlns:p14="http://schemas.microsoft.com/office/powerpoint/2010/main" val="1156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>
            <a:extLst>
              <a:ext uri="{FF2B5EF4-FFF2-40B4-BE49-F238E27FC236}">
                <a16:creationId xmlns:a16="http://schemas.microsoft.com/office/drawing/2014/main" id="{497C5E5A-801C-6149-A8B7-744D15CB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163" y="2003964"/>
            <a:ext cx="9886541" cy="1791753"/>
          </a:xfrm>
          <a:custGeom>
            <a:avLst/>
            <a:gdLst>
              <a:gd name="T0" fmla="*/ 134789620 w 8881"/>
              <a:gd name="T1" fmla="*/ 208280446 h 1611"/>
              <a:gd name="T2" fmla="*/ 1150894798 w 8881"/>
              <a:gd name="T3" fmla="*/ 208280446 h 1611"/>
              <a:gd name="T4" fmla="*/ 1150894798 w 8881"/>
              <a:gd name="T5" fmla="*/ 0 h 1611"/>
              <a:gd name="T6" fmla="*/ 0 w 8881"/>
              <a:gd name="T7" fmla="*/ 0 h 1611"/>
              <a:gd name="T8" fmla="*/ 134789620 w 8881"/>
              <a:gd name="T9" fmla="*/ 208280446 h 1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1" h="1611">
                <a:moveTo>
                  <a:pt x="1040" y="1610"/>
                </a:moveTo>
                <a:lnTo>
                  <a:pt x="8880" y="1610"/>
                </a:lnTo>
                <a:lnTo>
                  <a:pt x="8880" y="0"/>
                </a:lnTo>
                <a:lnTo>
                  <a:pt x="0" y="0"/>
                </a:lnTo>
                <a:lnTo>
                  <a:pt x="1040" y="16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2D47206D-AC58-2447-9B2D-FB03D1CD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163" y="4875677"/>
            <a:ext cx="9886541" cy="1796660"/>
          </a:xfrm>
          <a:custGeom>
            <a:avLst/>
            <a:gdLst>
              <a:gd name="T0" fmla="*/ 134789620 w 8881"/>
              <a:gd name="T1" fmla="*/ 209293351 h 1612"/>
              <a:gd name="T2" fmla="*/ 1150894798 w 8881"/>
              <a:gd name="T3" fmla="*/ 209293351 h 1612"/>
              <a:gd name="T4" fmla="*/ 1150894798 w 8881"/>
              <a:gd name="T5" fmla="*/ 0 h 1612"/>
              <a:gd name="T6" fmla="*/ 0 w 8881"/>
              <a:gd name="T7" fmla="*/ 0 h 1612"/>
              <a:gd name="T8" fmla="*/ 134789620 w 8881"/>
              <a:gd name="T9" fmla="*/ 209293351 h 1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1" h="1612">
                <a:moveTo>
                  <a:pt x="1040" y="1611"/>
                </a:moveTo>
                <a:lnTo>
                  <a:pt x="8880" y="1611"/>
                </a:lnTo>
                <a:lnTo>
                  <a:pt x="8880" y="0"/>
                </a:lnTo>
                <a:lnTo>
                  <a:pt x="0" y="0"/>
                </a:lnTo>
                <a:lnTo>
                  <a:pt x="1040" y="16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2A31CD25-08FB-BA4F-9BD5-9F062B5C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163" y="7546123"/>
            <a:ext cx="9886541" cy="1796660"/>
          </a:xfrm>
          <a:custGeom>
            <a:avLst/>
            <a:gdLst>
              <a:gd name="T0" fmla="*/ 134789620 w 8881"/>
              <a:gd name="T1" fmla="*/ 209293351 h 1612"/>
              <a:gd name="T2" fmla="*/ 1150894798 w 8881"/>
              <a:gd name="T3" fmla="*/ 209293351 h 1612"/>
              <a:gd name="T4" fmla="*/ 1150894798 w 8881"/>
              <a:gd name="T5" fmla="*/ 0 h 1612"/>
              <a:gd name="T6" fmla="*/ 0 w 8881"/>
              <a:gd name="T7" fmla="*/ 0 h 1612"/>
              <a:gd name="T8" fmla="*/ 134789620 w 8881"/>
              <a:gd name="T9" fmla="*/ 209293351 h 1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1" h="1612">
                <a:moveTo>
                  <a:pt x="1040" y="1611"/>
                </a:moveTo>
                <a:lnTo>
                  <a:pt x="8880" y="1611"/>
                </a:lnTo>
                <a:lnTo>
                  <a:pt x="8880" y="0"/>
                </a:lnTo>
                <a:lnTo>
                  <a:pt x="0" y="0"/>
                </a:lnTo>
                <a:lnTo>
                  <a:pt x="1040" y="16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8FD967A3-ABCE-E345-A7C1-61F66D2A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163" y="10314748"/>
            <a:ext cx="9886541" cy="1796660"/>
          </a:xfrm>
          <a:custGeom>
            <a:avLst/>
            <a:gdLst>
              <a:gd name="T0" fmla="*/ 134789620 w 8881"/>
              <a:gd name="T1" fmla="*/ 209293351 h 1612"/>
              <a:gd name="T2" fmla="*/ 1150894798 w 8881"/>
              <a:gd name="T3" fmla="*/ 209293351 h 1612"/>
              <a:gd name="T4" fmla="*/ 1150894798 w 8881"/>
              <a:gd name="T5" fmla="*/ 0 h 1612"/>
              <a:gd name="T6" fmla="*/ 0 w 8881"/>
              <a:gd name="T7" fmla="*/ 0 h 1612"/>
              <a:gd name="T8" fmla="*/ 134789620 w 8881"/>
              <a:gd name="T9" fmla="*/ 209293351 h 1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1" h="1612">
                <a:moveTo>
                  <a:pt x="1040" y="1611"/>
                </a:moveTo>
                <a:lnTo>
                  <a:pt x="8880" y="1611"/>
                </a:lnTo>
                <a:lnTo>
                  <a:pt x="8880" y="0"/>
                </a:lnTo>
                <a:lnTo>
                  <a:pt x="0" y="0"/>
                </a:lnTo>
                <a:lnTo>
                  <a:pt x="1040" y="16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uadroTexto 799">
            <a:extLst>
              <a:ext uri="{FF2B5EF4-FFF2-40B4-BE49-F238E27FC236}">
                <a16:creationId xmlns:a16="http://schemas.microsoft.com/office/drawing/2014/main" id="{51B540F1-998B-9242-8019-983462EE13CA}"/>
              </a:ext>
            </a:extLst>
          </p:cNvPr>
          <p:cNvSpPr txBox="1"/>
          <p:nvPr/>
        </p:nvSpPr>
        <p:spPr>
          <a:xfrm>
            <a:off x="14426029" y="2219590"/>
            <a:ext cx="830677" cy="132343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Montserrat SemiBold" pitchFamily="2" charset="77"/>
                <a:ea typeface="Lato" charset="0"/>
                <a:cs typeface="Lato" charset="0"/>
              </a:rPr>
              <a:t>S</a:t>
            </a:r>
          </a:p>
        </p:txBody>
      </p:sp>
      <p:sp>
        <p:nvSpPr>
          <p:cNvPr id="29" name="CuadroTexto 800">
            <a:extLst>
              <a:ext uri="{FF2B5EF4-FFF2-40B4-BE49-F238E27FC236}">
                <a16:creationId xmlns:a16="http://schemas.microsoft.com/office/drawing/2014/main" id="{B24938F4-84B2-B741-9D66-9DD19467F49F}"/>
              </a:ext>
            </a:extLst>
          </p:cNvPr>
          <p:cNvSpPr txBox="1"/>
          <p:nvPr/>
        </p:nvSpPr>
        <p:spPr>
          <a:xfrm>
            <a:off x="14162335" y="5141784"/>
            <a:ext cx="1358065" cy="132343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Montserrat SemiBold" pitchFamily="2" charset="77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18" name="CuadroTexto 800">
            <a:extLst>
              <a:ext uri="{FF2B5EF4-FFF2-40B4-BE49-F238E27FC236}">
                <a16:creationId xmlns:a16="http://schemas.microsoft.com/office/drawing/2014/main" id="{7EB2ADC9-55C8-0D4B-A158-50F4D0F58385}"/>
              </a:ext>
            </a:extLst>
          </p:cNvPr>
          <p:cNvSpPr txBox="1"/>
          <p:nvPr/>
        </p:nvSpPr>
        <p:spPr>
          <a:xfrm>
            <a:off x="14209624" y="7812230"/>
            <a:ext cx="1263486" cy="132343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ntserrat SemiBold" pitchFamily="2" charset="77"/>
                <a:ea typeface="Lato" charset="0"/>
                <a:cs typeface="Lato" charset="0"/>
              </a:rPr>
              <a:t>O</a:t>
            </a:r>
          </a:p>
        </p:txBody>
      </p:sp>
      <p:sp>
        <p:nvSpPr>
          <p:cNvPr id="20" name="CuadroTexto 800">
            <a:extLst>
              <a:ext uri="{FF2B5EF4-FFF2-40B4-BE49-F238E27FC236}">
                <a16:creationId xmlns:a16="http://schemas.microsoft.com/office/drawing/2014/main" id="{0924F8C5-505F-8B4F-A804-C0F8B937B3ED}"/>
              </a:ext>
            </a:extLst>
          </p:cNvPr>
          <p:cNvSpPr txBox="1"/>
          <p:nvPr/>
        </p:nvSpPr>
        <p:spPr>
          <a:xfrm>
            <a:off x="14441257" y="10580855"/>
            <a:ext cx="800219" cy="132343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Montserrat SemiBold" pitchFamily="2" charset="77"/>
                <a:ea typeface="Lato" charset="0"/>
                <a:cs typeface="Lato" charset="0"/>
              </a:rPr>
              <a:t>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3C217-5457-D446-9A65-9AA4563EA3FF}"/>
              </a:ext>
            </a:extLst>
          </p:cNvPr>
          <p:cNvGrpSpPr/>
          <p:nvPr/>
        </p:nvGrpSpPr>
        <p:grpSpPr>
          <a:xfrm>
            <a:off x="1452947" y="5545217"/>
            <a:ext cx="8692539" cy="2625565"/>
            <a:chOff x="6924536" y="1023902"/>
            <a:chExt cx="8692539" cy="262556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0C6219-03FB-E848-BC56-282A89772B68}"/>
                </a:ext>
              </a:extLst>
            </p:cNvPr>
            <p:cNvGrpSpPr/>
            <p:nvPr/>
          </p:nvGrpSpPr>
          <p:grpSpPr>
            <a:xfrm>
              <a:off x="7043807" y="1023902"/>
              <a:ext cx="8573268" cy="1314964"/>
              <a:chOff x="7043807" y="1023902"/>
              <a:chExt cx="8573268" cy="13149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AF1402-C07F-9A41-945A-25C37BD63DE0}"/>
                  </a:ext>
                </a:extLst>
              </p:cNvPr>
              <p:cNvSpPr txBox="1"/>
              <p:nvPr/>
            </p:nvSpPr>
            <p:spPr>
              <a:xfrm>
                <a:off x="7043807" y="1415536"/>
                <a:ext cx="857326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S.W.O.T. ANALYSIS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E9E449-ADDD-9C49-B81F-669871D54E50}"/>
                  </a:ext>
                </a:extLst>
              </p:cNvPr>
              <p:cNvSpPr txBox="1"/>
              <p:nvPr/>
            </p:nvSpPr>
            <p:spPr>
              <a:xfrm>
                <a:off x="7043807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9D2033D6-7E41-7445-B13D-0BAE45162AAD}"/>
                </a:ext>
              </a:extLst>
            </p:cNvPr>
            <p:cNvSpPr txBox="1">
              <a:spLocks/>
            </p:cNvSpPr>
            <p:nvPr/>
          </p:nvSpPr>
          <p:spPr>
            <a:xfrm>
              <a:off x="6924536" y="2376221"/>
              <a:ext cx="728785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</a:t>
              </a:r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500C880B-7596-4B42-8FC6-0EA14B2D0FB9}"/>
              </a:ext>
            </a:extLst>
          </p:cNvPr>
          <p:cNvSpPr txBox="1">
            <a:spLocks/>
          </p:cNvSpPr>
          <p:nvPr/>
        </p:nvSpPr>
        <p:spPr>
          <a:xfrm>
            <a:off x="15966345" y="2263185"/>
            <a:ext cx="641151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869311D-7FF5-0D45-84D7-52EB9451FC41}"/>
              </a:ext>
            </a:extLst>
          </p:cNvPr>
          <p:cNvSpPr txBox="1">
            <a:spLocks/>
          </p:cNvSpPr>
          <p:nvPr/>
        </p:nvSpPr>
        <p:spPr>
          <a:xfrm>
            <a:off x="15966345" y="5137351"/>
            <a:ext cx="641151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0E84728-01A4-8B49-B738-2A94AEE091E3}"/>
              </a:ext>
            </a:extLst>
          </p:cNvPr>
          <p:cNvSpPr txBox="1">
            <a:spLocks/>
          </p:cNvSpPr>
          <p:nvPr/>
        </p:nvSpPr>
        <p:spPr>
          <a:xfrm>
            <a:off x="15966345" y="7807797"/>
            <a:ext cx="641151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485E1E3-FC8F-BB41-B0D7-CB0E847DBBE2}"/>
              </a:ext>
            </a:extLst>
          </p:cNvPr>
          <p:cNvSpPr txBox="1">
            <a:spLocks/>
          </p:cNvSpPr>
          <p:nvPr/>
        </p:nvSpPr>
        <p:spPr>
          <a:xfrm>
            <a:off x="15966345" y="10576422"/>
            <a:ext cx="641151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ideally.</a:t>
            </a:r>
          </a:p>
        </p:txBody>
      </p:sp>
    </p:spTree>
    <p:extLst>
      <p:ext uri="{BB962C8B-B14F-4D97-AF65-F5344CB8AC3E}">
        <p14:creationId xmlns:p14="http://schemas.microsoft.com/office/powerpoint/2010/main" val="30603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X Dark">
      <a:dk1>
        <a:srgbClr val="FFFFFF"/>
      </a:dk1>
      <a:lt1>
        <a:srgbClr val="FFFFFF"/>
      </a:lt1>
      <a:dk2>
        <a:srgbClr val="FFFFFF"/>
      </a:dk2>
      <a:lt2>
        <a:srgbClr val="484848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92458</TotalTime>
  <Words>2071</Words>
  <Application>Microsoft Macintosh PowerPoint</Application>
  <PresentationFormat>Custom</PresentationFormat>
  <Paragraphs>342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Regular</vt:lpstr>
      <vt:lpstr>Montserrat</vt:lpstr>
      <vt:lpstr>Montserrat Light</vt:lpstr>
      <vt:lpstr>Montserrat Medium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16171</cp:revision>
  <dcterms:created xsi:type="dcterms:W3CDTF">2014-11-12T21:47:38Z</dcterms:created>
  <dcterms:modified xsi:type="dcterms:W3CDTF">2019-06-06T15:44:04Z</dcterms:modified>
  <cp:category/>
</cp:coreProperties>
</file>