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8"/>
  </p:notesMasterIdLst>
  <p:sldIdLst>
    <p:sldId id="4170" r:id="rId2"/>
    <p:sldId id="4195" r:id="rId3"/>
    <p:sldId id="4166" r:id="rId4"/>
    <p:sldId id="4196" r:id="rId5"/>
    <p:sldId id="4197" r:id="rId6"/>
    <p:sldId id="4199" r:id="rId7"/>
    <p:sldId id="4198" r:id="rId8"/>
    <p:sldId id="4192" r:id="rId9"/>
    <p:sldId id="4238" r:id="rId10"/>
    <p:sldId id="4244" r:id="rId11"/>
    <p:sldId id="4245" r:id="rId12"/>
    <p:sldId id="4246" r:id="rId13"/>
    <p:sldId id="4247" r:id="rId14"/>
    <p:sldId id="4206" r:id="rId15"/>
    <p:sldId id="4205" r:id="rId16"/>
    <p:sldId id="4207" r:id="rId17"/>
    <p:sldId id="4208" r:id="rId18"/>
    <p:sldId id="4209" r:id="rId19"/>
    <p:sldId id="4211" r:id="rId20"/>
    <p:sldId id="4210" r:id="rId21"/>
    <p:sldId id="4212" r:id="rId22"/>
    <p:sldId id="4213" r:id="rId23"/>
    <p:sldId id="4214" r:id="rId24"/>
    <p:sldId id="4215" r:id="rId25"/>
    <p:sldId id="4216" r:id="rId26"/>
    <p:sldId id="4217" r:id="rId27"/>
    <p:sldId id="4218" r:id="rId28"/>
    <p:sldId id="4219" r:id="rId29"/>
    <p:sldId id="4221" r:id="rId30"/>
    <p:sldId id="4220" r:id="rId31"/>
    <p:sldId id="4222" r:id="rId32"/>
    <p:sldId id="4223" r:id="rId33"/>
    <p:sldId id="4224" r:id="rId34"/>
    <p:sldId id="4225" r:id="rId35"/>
    <p:sldId id="4226" r:id="rId36"/>
    <p:sldId id="4227" r:id="rId37"/>
    <p:sldId id="4228" r:id="rId38"/>
    <p:sldId id="4229" r:id="rId39"/>
    <p:sldId id="4230" r:id="rId40"/>
    <p:sldId id="4232" r:id="rId41"/>
    <p:sldId id="4233" r:id="rId42"/>
    <p:sldId id="4234" r:id="rId43"/>
    <p:sldId id="4237" r:id="rId44"/>
    <p:sldId id="4236" r:id="rId45"/>
    <p:sldId id="4235" r:id="rId46"/>
    <p:sldId id="4243" r:id="rId4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54"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1" autoAdjust="0"/>
    <p:restoredTop sz="94068" autoAdjust="0"/>
  </p:normalViewPr>
  <p:slideViewPr>
    <p:cSldViewPr snapToGrid="0" snapToObjects="1">
      <p:cViewPr varScale="1">
        <p:scale>
          <a:sx n="52" d="100"/>
          <a:sy n="52" d="100"/>
        </p:scale>
        <p:origin x="920" y="224"/>
      </p:cViewPr>
      <p:guideLst>
        <p:guide pos="14470"/>
        <p:guide pos="7678"/>
        <p:guide orient="horz" pos="4320"/>
        <p:guide pos="12554"/>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6/6/19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658230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4141368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71153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2797100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1123305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095223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651858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194741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1366842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3761393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179357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85070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1737502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684846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2071493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36</a:t>
            </a:fld>
            <a:endParaRPr lang="en-US" dirty="0"/>
          </a:p>
        </p:txBody>
      </p:sp>
    </p:spTree>
    <p:extLst>
      <p:ext uri="{BB962C8B-B14F-4D97-AF65-F5344CB8AC3E}">
        <p14:creationId xmlns:p14="http://schemas.microsoft.com/office/powerpoint/2010/main" val="4159544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37</a:t>
            </a:fld>
            <a:endParaRPr lang="en-US" dirty="0"/>
          </a:p>
        </p:txBody>
      </p:sp>
    </p:spTree>
    <p:extLst>
      <p:ext uri="{BB962C8B-B14F-4D97-AF65-F5344CB8AC3E}">
        <p14:creationId xmlns:p14="http://schemas.microsoft.com/office/powerpoint/2010/main" val="1087950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38</a:t>
            </a:fld>
            <a:endParaRPr lang="en-US" dirty="0"/>
          </a:p>
        </p:txBody>
      </p:sp>
    </p:spTree>
    <p:extLst>
      <p:ext uri="{BB962C8B-B14F-4D97-AF65-F5344CB8AC3E}">
        <p14:creationId xmlns:p14="http://schemas.microsoft.com/office/powerpoint/2010/main" val="939246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40</a:t>
            </a:fld>
            <a:endParaRPr lang="en-US" dirty="0"/>
          </a:p>
        </p:txBody>
      </p:sp>
    </p:spTree>
    <p:extLst>
      <p:ext uri="{BB962C8B-B14F-4D97-AF65-F5344CB8AC3E}">
        <p14:creationId xmlns:p14="http://schemas.microsoft.com/office/powerpoint/2010/main" val="1763584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41</a:t>
            </a:fld>
            <a:endParaRPr lang="en-US" dirty="0"/>
          </a:p>
        </p:txBody>
      </p:sp>
    </p:spTree>
    <p:extLst>
      <p:ext uri="{BB962C8B-B14F-4D97-AF65-F5344CB8AC3E}">
        <p14:creationId xmlns:p14="http://schemas.microsoft.com/office/powerpoint/2010/main" val="3414552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42</a:t>
            </a:fld>
            <a:endParaRPr lang="en-US" dirty="0"/>
          </a:p>
        </p:txBody>
      </p:sp>
    </p:spTree>
    <p:extLst>
      <p:ext uri="{BB962C8B-B14F-4D97-AF65-F5344CB8AC3E}">
        <p14:creationId xmlns:p14="http://schemas.microsoft.com/office/powerpoint/2010/main" val="1803571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43</a:t>
            </a:fld>
            <a:endParaRPr lang="en-US" dirty="0"/>
          </a:p>
        </p:txBody>
      </p:sp>
    </p:spTree>
    <p:extLst>
      <p:ext uri="{BB962C8B-B14F-4D97-AF65-F5344CB8AC3E}">
        <p14:creationId xmlns:p14="http://schemas.microsoft.com/office/powerpoint/2010/main" val="1167649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531949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46</a:t>
            </a:fld>
            <a:endParaRPr lang="en-US" dirty="0"/>
          </a:p>
        </p:txBody>
      </p:sp>
    </p:spTree>
    <p:extLst>
      <p:ext uri="{BB962C8B-B14F-4D97-AF65-F5344CB8AC3E}">
        <p14:creationId xmlns:p14="http://schemas.microsoft.com/office/powerpoint/2010/main" val="60566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2565345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621769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324665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5632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2232401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239902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411480" y="3517282"/>
            <a:ext cx="13651992" cy="676050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7665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1137124" y="3517281"/>
            <a:ext cx="13651992" cy="676050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18668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365760" y="-2"/>
            <a:ext cx="16073846" cy="137410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9066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0798937" y="5468112"/>
            <a:ext cx="2779776" cy="2779776"/>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0798937" y="9624615"/>
            <a:ext cx="2779776" cy="2779776"/>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0798937" y="1311609"/>
            <a:ext cx="2779776" cy="277977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05663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2188824" y="0"/>
            <a:ext cx="12188826" cy="13716000"/>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9462805" y="4131129"/>
            <a:ext cx="5452889" cy="54537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99352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8125883" y="6857999"/>
            <a:ext cx="8125883" cy="685800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6251767" y="0"/>
            <a:ext cx="8125883" cy="6858001"/>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0" y="-3"/>
            <a:ext cx="8125883" cy="68580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35928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474263" y="3227294"/>
            <a:ext cx="6101278" cy="7261412"/>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9461954" y="3227295"/>
            <a:ext cx="6101278" cy="72614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66301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188823" y="6860903"/>
            <a:ext cx="12188825" cy="6855097"/>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188824" y="0"/>
            <a:ext cx="12188825" cy="685509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90512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611703" y="4653642"/>
            <a:ext cx="9821031" cy="584562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944913" y="4653643"/>
            <a:ext cx="9821031" cy="58456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5570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0" y="6860902"/>
            <a:ext cx="12188825" cy="6860903"/>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0" y="-5807"/>
            <a:ext cx="12188825" cy="68609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1477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272033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2188823" y="4715256"/>
            <a:ext cx="5266944" cy="5280324"/>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54936" y="4715257"/>
            <a:ext cx="5266944" cy="52803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7879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2266122" y="-411479"/>
            <a:ext cx="22468397" cy="870203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1762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301969" y="6857999"/>
            <a:ext cx="10886856" cy="5530131"/>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188825" y="1327869"/>
            <a:ext cx="10886856" cy="553013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00332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8FBC260C-E013-AA4F-96B9-DC58E96B1DD1}"/>
              </a:ext>
            </a:extLst>
          </p:cNvPr>
          <p:cNvSpPr>
            <a:spLocks noGrp="1"/>
          </p:cNvSpPr>
          <p:nvPr>
            <p:ph type="pic" sz="quarter" idx="18"/>
          </p:nvPr>
        </p:nvSpPr>
        <p:spPr>
          <a:xfrm>
            <a:off x="2163840" y="4966290"/>
            <a:ext cx="6013609" cy="391094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1A02AF41-F1B8-A449-B7B4-B5F178355ACF}"/>
              </a:ext>
            </a:extLst>
          </p:cNvPr>
          <p:cNvSpPr>
            <a:spLocks noGrp="1"/>
          </p:cNvSpPr>
          <p:nvPr>
            <p:ph type="pic" sz="quarter" idx="19"/>
          </p:nvPr>
        </p:nvSpPr>
        <p:spPr>
          <a:xfrm>
            <a:off x="9297715" y="4966290"/>
            <a:ext cx="6013609" cy="391094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64907BA5-7A2D-734E-A369-9334C101B41F}"/>
              </a:ext>
            </a:extLst>
          </p:cNvPr>
          <p:cNvSpPr>
            <a:spLocks noGrp="1"/>
          </p:cNvSpPr>
          <p:nvPr>
            <p:ph type="pic" sz="quarter" idx="20"/>
          </p:nvPr>
        </p:nvSpPr>
        <p:spPr>
          <a:xfrm>
            <a:off x="16431590" y="4966290"/>
            <a:ext cx="6013609" cy="391094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06183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12"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10299273" y="1701642"/>
            <a:ext cx="4789720" cy="10343112"/>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635102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3093814" y="2858786"/>
            <a:ext cx="5998280" cy="795847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71483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4279000" y="4812133"/>
            <a:ext cx="7023422" cy="4407311"/>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3223647" y="4812133"/>
            <a:ext cx="7023422" cy="44073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510419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9249506" y="-2"/>
            <a:ext cx="15485013" cy="13716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6913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15984730"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3282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7519650" y="6858000"/>
            <a:ext cx="6858000" cy="6858000"/>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7519650" y="0"/>
            <a:ext cx="6858000"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5403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2188822" y="4212292"/>
            <a:ext cx="12188836" cy="6760508"/>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1" y="4212292"/>
            <a:ext cx="12188836" cy="676050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4500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0" y="6858000"/>
            <a:ext cx="6858000" cy="685800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0" y="0"/>
            <a:ext cx="6858000"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5470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1" y="-2"/>
            <a:ext cx="14077057" cy="13716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319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457199" y="2304288"/>
            <a:ext cx="18672048" cy="91074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041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6162801" y="2304288"/>
            <a:ext cx="18672048" cy="91074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71391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6/6/19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60100"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4003" r:id="rId23"/>
    <p:sldLayoutId id="2147483999" r:id="rId24"/>
    <p:sldLayoutId id="2147484000" r:id="rId25"/>
    <p:sldLayoutId id="2147484001" r:id="rId26"/>
    <p:sldLayoutId id="2147484002" r:id="rId27"/>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sp>
        <p:nvSpPr>
          <p:cNvPr id="8" name="Rectangle 7">
            <a:extLst>
              <a:ext uri="{FF2B5EF4-FFF2-40B4-BE49-F238E27FC236}">
                <a16:creationId xmlns:a16="http://schemas.microsoft.com/office/drawing/2014/main" id="{9C1CFA1B-AD13-F945-A2B7-1231ABFA7AA6}"/>
              </a:ext>
            </a:extLst>
          </p:cNvPr>
          <p:cNvSpPr/>
          <p:nvPr/>
        </p:nvSpPr>
        <p:spPr>
          <a:xfrm rot="10800000" flipV="1">
            <a:off x="-12" y="0"/>
            <a:ext cx="24377659"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2BB8114-A0C4-1B41-884E-AE6F525103BD}"/>
              </a:ext>
            </a:extLst>
          </p:cNvPr>
          <p:cNvGrpSpPr/>
          <p:nvPr/>
        </p:nvGrpSpPr>
        <p:grpSpPr>
          <a:xfrm>
            <a:off x="9878965" y="4061396"/>
            <a:ext cx="4619716" cy="5593210"/>
            <a:chOff x="10300699" y="3392906"/>
            <a:chExt cx="3776248" cy="5919536"/>
          </a:xfrm>
        </p:grpSpPr>
        <p:sp>
          <p:nvSpPr>
            <p:cNvPr id="2" name="Triangle 1">
              <a:extLst>
                <a:ext uri="{FF2B5EF4-FFF2-40B4-BE49-F238E27FC236}">
                  <a16:creationId xmlns:a16="http://schemas.microsoft.com/office/drawing/2014/main" id="{1BD2DF5E-8314-FB49-AF60-38E3CCF9F445}"/>
                </a:ext>
              </a:extLst>
            </p:cNvPr>
            <p:cNvSpPr/>
            <p:nvPr/>
          </p:nvSpPr>
          <p:spPr>
            <a:xfrm>
              <a:off x="10300699" y="6352674"/>
              <a:ext cx="3776248" cy="29597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8">
              <a:extLst>
                <a:ext uri="{FF2B5EF4-FFF2-40B4-BE49-F238E27FC236}">
                  <a16:creationId xmlns:a16="http://schemas.microsoft.com/office/drawing/2014/main" id="{29A75FF8-5FE9-FF47-94CE-04D817EFEDA3}"/>
                </a:ext>
              </a:extLst>
            </p:cNvPr>
            <p:cNvSpPr/>
            <p:nvPr/>
          </p:nvSpPr>
          <p:spPr>
            <a:xfrm rot="10800000">
              <a:off x="10300699" y="3392906"/>
              <a:ext cx="3776248" cy="29597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FB1DB0A-A032-604E-AAB5-5978F702C935}"/>
              </a:ext>
            </a:extLst>
          </p:cNvPr>
          <p:cNvSpPr txBox="1"/>
          <p:nvPr/>
        </p:nvSpPr>
        <p:spPr>
          <a:xfrm>
            <a:off x="9878965" y="4582074"/>
            <a:ext cx="4658012" cy="4708982"/>
          </a:xfrm>
          <a:prstGeom prst="rect">
            <a:avLst/>
          </a:prstGeom>
          <a:noFill/>
          <a:ln>
            <a:noFill/>
          </a:ln>
        </p:spPr>
        <p:txBody>
          <a:bodyPr wrap="square" rtlCol="0">
            <a:spAutoFit/>
          </a:bodyPr>
          <a:lstStyle/>
          <a:p>
            <a:pPr algn="ctr"/>
            <a:r>
              <a:rPr lang="en-US" sz="30000" b="1" spc="600" dirty="0">
                <a:solidFill>
                  <a:schemeClr val="bg2"/>
                </a:solidFill>
                <a:latin typeface="Montserrat" pitchFamily="2" charset="77"/>
                <a:ea typeface="Roboto" panose="02000000000000000000" pitchFamily="2" charset="0"/>
                <a:cs typeface="Lato Light" panose="020F0502020204030203" pitchFamily="34" charset="0"/>
              </a:rPr>
              <a:t>X</a:t>
            </a:r>
          </a:p>
        </p:txBody>
      </p:sp>
    </p:spTree>
    <p:extLst>
      <p:ext uri="{BB962C8B-B14F-4D97-AF65-F5344CB8AC3E}">
        <p14:creationId xmlns:p14="http://schemas.microsoft.com/office/powerpoint/2010/main" val="190573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5" name="Rectangle 4">
            <a:extLst>
              <a:ext uri="{FF2B5EF4-FFF2-40B4-BE49-F238E27FC236}">
                <a16:creationId xmlns:a16="http://schemas.microsoft.com/office/drawing/2014/main" id="{C76C8356-27EF-BE48-98CD-35E60B5087DB}"/>
              </a:ext>
            </a:extLst>
          </p:cNvPr>
          <p:cNvSpPr/>
          <p:nvPr/>
        </p:nvSpPr>
        <p:spPr>
          <a:xfrm>
            <a:off x="-1" y="2304288"/>
            <a:ext cx="18214849" cy="910742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
            <a:extLst>
              <a:ext uri="{FF2B5EF4-FFF2-40B4-BE49-F238E27FC236}">
                <a16:creationId xmlns:a16="http://schemas.microsoft.com/office/drawing/2014/main" id="{66BD402E-2C99-FF47-9165-58831417C914}"/>
              </a:ext>
            </a:extLst>
          </p:cNvPr>
          <p:cNvSpPr>
            <a:spLocks noChangeArrowheads="1"/>
          </p:cNvSpPr>
          <p:nvPr/>
        </p:nvSpPr>
        <p:spPr bwMode="auto">
          <a:xfrm>
            <a:off x="13202293" y="2304291"/>
            <a:ext cx="11175357" cy="910742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1"/>
          </a:solidFill>
          <a:ln>
            <a:noFill/>
          </a:ln>
          <a:effectLst/>
        </p:spPr>
        <p:txBody>
          <a:bodyPr wrap="none" anchor="ctr"/>
          <a:lstStyle/>
          <a:p>
            <a:endParaRPr lang="en-US" dirty="0"/>
          </a:p>
        </p:txBody>
      </p:sp>
      <p:grpSp>
        <p:nvGrpSpPr>
          <p:cNvPr id="12" name="Group 11">
            <a:extLst>
              <a:ext uri="{FF2B5EF4-FFF2-40B4-BE49-F238E27FC236}">
                <a16:creationId xmlns:a16="http://schemas.microsoft.com/office/drawing/2014/main" id="{421D1E92-B8E5-0145-AF0D-362394125332}"/>
              </a:ext>
            </a:extLst>
          </p:cNvPr>
          <p:cNvGrpSpPr/>
          <p:nvPr/>
        </p:nvGrpSpPr>
        <p:grpSpPr>
          <a:xfrm>
            <a:off x="1746250" y="5721372"/>
            <a:ext cx="10442575" cy="2273251"/>
            <a:chOff x="1746250" y="4346638"/>
            <a:chExt cx="10442575" cy="2273251"/>
          </a:xfrm>
        </p:grpSpPr>
        <p:sp>
          <p:nvSpPr>
            <p:cNvPr id="14" name="TextBox 13">
              <a:extLst>
                <a:ext uri="{FF2B5EF4-FFF2-40B4-BE49-F238E27FC236}">
                  <a16:creationId xmlns:a16="http://schemas.microsoft.com/office/drawing/2014/main" id="{2A7CA94C-29A8-9745-8E63-FE4656F74781}"/>
                </a:ext>
              </a:extLst>
            </p:cNvPr>
            <p:cNvSpPr txBox="1"/>
            <p:nvPr/>
          </p:nvSpPr>
          <p:spPr>
            <a:xfrm>
              <a:off x="1746250" y="4992969"/>
              <a:ext cx="10442575"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Roboto Light" panose="02000000000000000000" pitchFamily="2" charset="0"/>
                </a:rPr>
                <a:t>We offer small businesses a complete array of online marketing solutions to fit any budget! Our search engine optimization strategies have proven successful.</a:t>
              </a:r>
            </a:p>
          </p:txBody>
        </p:sp>
        <p:sp>
          <p:nvSpPr>
            <p:cNvPr id="18" name="Rectangle 17">
              <a:extLst>
                <a:ext uri="{FF2B5EF4-FFF2-40B4-BE49-F238E27FC236}">
                  <a16:creationId xmlns:a16="http://schemas.microsoft.com/office/drawing/2014/main" id="{55FD3009-B0D6-A740-9FF1-B9E62FCC7E12}"/>
                </a:ext>
              </a:extLst>
            </p:cNvPr>
            <p:cNvSpPr/>
            <p:nvPr/>
          </p:nvSpPr>
          <p:spPr>
            <a:xfrm>
              <a:off x="1746250" y="434663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Strengths</a:t>
              </a:r>
            </a:p>
          </p:txBody>
        </p:sp>
      </p:grpSp>
      <p:sp>
        <p:nvSpPr>
          <p:cNvPr id="19" name="CuadroTexto 799">
            <a:extLst>
              <a:ext uri="{FF2B5EF4-FFF2-40B4-BE49-F238E27FC236}">
                <a16:creationId xmlns:a16="http://schemas.microsoft.com/office/drawing/2014/main" id="{A8F6E788-42C3-9C44-B21B-33E526E65E83}"/>
              </a:ext>
            </a:extLst>
          </p:cNvPr>
          <p:cNvSpPr txBox="1"/>
          <p:nvPr/>
        </p:nvSpPr>
        <p:spPr>
          <a:xfrm>
            <a:off x="18579168" y="5593966"/>
            <a:ext cx="3648620" cy="2400657"/>
          </a:xfrm>
          <a:prstGeom prst="rect">
            <a:avLst/>
          </a:prstGeom>
          <a:noFill/>
          <a:ln w="38100">
            <a:noFill/>
          </a:ln>
        </p:spPr>
        <p:txBody>
          <a:bodyPr wrap="square" rtlCol="0">
            <a:spAutoFit/>
          </a:bodyPr>
          <a:lstStyle/>
          <a:p>
            <a:pPr algn="ctr"/>
            <a:r>
              <a:rPr lang="en-US" sz="15000" b="1" dirty="0">
                <a:solidFill>
                  <a:schemeClr val="bg2"/>
                </a:solidFill>
                <a:latin typeface="Montserrat SemiBold" pitchFamily="2" charset="77"/>
                <a:ea typeface="Lato" charset="0"/>
                <a:cs typeface="Lato" charset="0"/>
              </a:rPr>
              <a:t>S</a:t>
            </a:r>
          </a:p>
        </p:txBody>
      </p:sp>
    </p:spTree>
    <p:extLst>
      <p:ext uri="{BB962C8B-B14F-4D97-AF65-F5344CB8AC3E}">
        <p14:creationId xmlns:p14="http://schemas.microsoft.com/office/powerpoint/2010/main" val="413016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5" name="Rectangle 4">
            <a:extLst>
              <a:ext uri="{FF2B5EF4-FFF2-40B4-BE49-F238E27FC236}">
                <a16:creationId xmlns:a16="http://schemas.microsoft.com/office/drawing/2014/main" id="{C76C8356-27EF-BE48-98CD-35E60B5087DB}"/>
              </a:ext>
            </a:extLst>
          </p:cNvPr>
          <p:cNvSpPr/>
          <p:nvPr/>
        </p:nvSpPr>
        <p:spPr>
          <a:xfrm flipH="1">
            <a:off x="6162801" y="2304288"/>
            <a:ext cx="18214849" cy="910742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
            <a:extLst>
              <a:ext uri="{FF2B5EF4-FFF2-40B4-BE49-F238E27FC236}">
                <a16:creationId xmlns:a16="http://schemas.microsoft.com/office/drawing/2014/main" id="{66BD402E-2C99-FF47-9165-58831417C914}"/>
              </a:ext>
            </a:extLst>
          </p:cNvPr>
          <p:cNvSpPr>
            <a:spLocks noChangeArrowheads="1"/>
          </p:cNvSpPr>
          <p:nvPr/>
        </p:nvSpPr>
        <p:spPr bwMode="auto">
          <a:xfrm flipH="1">
            <a:off x="-1" y="2304291"/>
            <a:ext cx="11175357" cy="910742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2"/>
          </a:solidFill>
          <a:ln>
            <a:noFill/>
          </a:ln>
          <a:effectLst/>
        </p:spPr>
        <p:txBody>
          <a:bodyPr wrap="none" anchor="ctr"/>
          <a:lstStyle/>
          <a:p>
            <a:endParaRPr lang="en-US" dirty="0"/>
          </a:p>
        </p:txBody>
      </p:sp>
      <p:grpSp>
        <p:nvGrpSpPr>
          <p:cNvPr id="12" name="Group 11">
            <a:extLst>
              <a:ext uri="{FF2B5EF4-FFF2-40B4-BE49-F238E27FC236}">
                <a16:creationId xmlns:a16="http://schemas.microsoft.com/office/drawing/2014/main" id="{421D1E92-B8E5-0145-AF0D-362394125332}"/>
              </a:ext>
            </a:extLst>
          </p:cNvPr>
          <p:cNvGrpSpPr/>
          <p:nvPr/>
        </p:nvGrpSpPr>
        <p:grpSpPr>
          <a:xfrm>
            <a:off x="11750479" y="5721372"/>
            <a:ext cx="10442575" cy="2273251"/>
            <a:chOff x="1746250" y="4346638"/>
            <a:chExt cx="10442575" cy="2273251"/>
          </a:xfrm>
        </p:grpSpPr>
        <p:sp>
          <p:nvSpPr>
            <p:cNvPr id="14" name="TextBox 13">
              <a:extLst>
                <a:ext uri="{FF2B5EF4-FFF2-40B4-BE49-F238E27FC236}">
                  <a16:creationId xmlns:a16="http://schemas.microsoft.com/office/drawing/2014/main" id="{2A7CA94C-29A8-9745-8E63-FE4656F74781}"/>
                </a:ext>
              </a:extLst>
            </p:cNvPr>
            <p:cNvSpPr txBox="1"/>
            <p:nvPr/>
          </p:nvSpPr>
          <p:spPr>
            <a:xfrm>
              <a:off x="1746250" y="4992969"/>
              <a:ext cx="10442575"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Roboto Light" panose="02000000000000000000" pitchFamily="2" charset="0"/>
                </a:rPr>
                <a:t>We offer small businesses a complete array of online marketing solutions to fit any budget! Our search engine optimization strategies have proven successful.</a:t>
              </a:r>
            </a:p>
          </p:txBody>
        </p:sp>
        <p:sp>
          <p:nvSpPr>
            <p:cNvPr id="18" name="Rectangle 17">
              <a:extLst>
                <a:ext uri="{FF2B5EF4-FFF2-40B4-BE49-F238E27FC236}">
                  <a16:creationId xmlns:a16="http://schemas.microsoft.com/office/drawing/2014/main" id="{55FD3009-B0D6-A740-9FF1-B9E62FCC7E12}"/>
                </a:ext>
              </a:extLst>
            </p:cNvPr>
            <p:cNvSpPr/>
            <p:nvPr/>
          </p:nvSpPr>
          <p:spPr>
            <a:xfrm>
              <a:off x="1746250" y="434663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Weakness</a:t>
              </a:r>
            </a:p>
          </p:txBody>
        </p:sp>
      </p:grpSp>
      <p:sp>
        <p:nvSpPr>
          <p:cNvPr id="19" name="CuadroTexto 799">
            <a:extLst>
              <a:ext uri="{FF2B5EF4-FFF2-40B4-BE49-F238E27FC236}">
                <a16:creationId xmlns:a16="http://schemas.microsoft.com/office/drawing/2014/main" id="{A8F6E788-42C3-9C44-B21B-33E526E65E83}"/>
              </a:ext>
            </a:extLst>
          </p:cNvPr>
          <p:cNvSpPr txBox="1"/>
          <p:nvPr/>
        </p:nvSpPr>
        <p:spPr>
          <a:xfrm>
            <a:off x="1939057" y="5593966"/>
            <a:ext cx="3648620" cy="2400657"/>
          </a:xfrm>
          <a:prstGeom prst="rect">
            <a:avLst/>
          </a:prstGeom>
          <a:noFill/>
          <a:ln w="38100">
            <a:noFill/>
          </a:ln>
        </p:spPr>
        <p:txBody>
          <a:bodyPr wrap="square" rtlCol="0">
            <a:spAutoFit/>
          </a:bodyPr>
          <a:lstStyle/>
          <a:p>
            <a:pPr algn="ctr"/>
            <a:r>
              <a:rPr lang="en-US" sz="15000" b="1" dirty="0">
                <a:solidFill>
                  <a:schemeClr val="bg2"/>
                </a:solidFill>
                <a:latin typeface="Montserrat SemiBold" pitchFamily="2" charset="77"/>
                <a:ea typeface="Lato" charset="0"/>
                <a:cs typeface="Lato" charset="0"/>
              </a:rPr>
              <a:t>W</a:t>
            </a:r>
          </a:p>
        </p:txBody>
      </p:sp>
    </p:spTree>
    <p:extLst>
      <p:ext uri="{BB962C8B-B14F-4D97-AF65-F5344CB8AC3E}">
        <p14:creationId xmlns:p14="http://schemas.microsoft.com/office/powerpoint/2010/main" val="243694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grpSp>
        <p:nvGrpSpPr>
          <p:cNvPr id="7" name="Group 6">
            <a:extLst>
              <a:ext uri="{FF2B5EF4-FFF2-40B4-BE49-F238E27FC236}">
                <a16:creationId xmlns:a16="http://schemas.microsoft.com/office/drawing/2014/main" id="{18A8502A-600C-254E-997C-E0E38609087A}"/>
              </a:ext>
            </a:extLst>
          </p:cNvPr>
          <p:cNvGrpSpPr/>
          <p:nvPr/>
        </p:nvGrpSpPr>
        <p:grpSpPr>
          <a:xfrm>
            <a:off x="-1" y="2304288"/>
            <a:ext cx="24377651" cy="9107423"/>
            <a:chOff x="-1" y="3437068"/>
            <a:chExt cx="24377651" cy="6841862"/>
          </a:xfrm>
        </p:grpSpPr>
        <p:sp>
          <p:nvSpPr>
            <p:cNvPr id="5" name="Rectangle 4">
              <a:extLst>
                <a:ext uri="{FF2B5EF4-FFF2-40B4-BE49-F238E27FC236}">
                  <a16:creationId xmlns:a16="http://schemas.microsoft.com/office/drawing/2014/main" id="{C76C8356-27EF-BE48-98CD-35E60B5087DB}"/>
                </a:ext>
              </a:extLst>
            </p:cNvPr>
            <p:cNvSpPr/>
            <p:nvPr/>
          </p:nvSpPr>
          <p:spPr>
            <a:xfrm>
              <a:off x="-1" y="3437068"/>
              <a:ext cx="18214849" cy="684186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
              <a:extLst>
                <a:ext uri="{FF2B5EF4-FFF2-40B4-BE49-F238E27FC236}">
                  <a16:creationId xmlns:a16="http://schemas.microsoft.com/office/drawing/2014/main" id="{66BD402E-2C99-FF47-9165-58831417C914}"/>
                </a:ext>
              </a:extLst>
            </p:cNvPr>
            <p:cNvSpPr>
              <a:spLocks noChangeArrowheads="1"/>
            </p:cNvSpPr>
            <p:nvPr/>
          </p:nvSpPr>
          <p:spPr bwMode="auto">
            <a:xfrm>
              <a:off x="13202293" y="3437070"/>
              <a:ext cx="11175357" cy="684186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3"/>
            </a:solidFill>
            <a:ln>
              <a:noFill/>
            </a:ln>
            <a:effectLst/>
          </p:spPr>
          <p:txBody>
            <a:bodyPr wrap="none" anchor="ctr"/>
            <a:lstStyle/>
            <a:p>
              <a:endParaRPr lang="en-US" dirty="0"/>
            </a:p>
          </p:txBody>
        </p:sp>
      </p:grpSp>
      <p:grpSp>
        <p:nvGrpSpPr>
          <p:cNvPr id="12" name="Group 11">
            <a:extLst>
              <a:ext uri="{FF2B5EF4-FFF2-40B4-BE49-F238E27FC236}">
                <a16:creationId xmlns:a16="http://schemas.microsoft.com/office/drawing/2014/main" id="{421D1E92-B8E5-0145-AF0D-362394125332}"/>
              </a:ext>
            </a:extLst>
          </p:cNvPr>
          <p:cNvGrpSpPr/>
          <p:nvPr/>
        </p:nvGrpSpPr>
        <p:grpSpPr>
          <a:xfrm>
            <a:off x="1746250" y="5721372"/>
            <a:ext cx="10442575" cy="2273251"/>
            <a:chOff x="1746250" y="4346638"/>
            <a:chExt cx="10442575" cy="2273251"/>
          </a:xfrm>
        </p:grpSpPr>
        <p:sp>
          <p:nvSpPr>
            <p:cNvPr id="14" name="TextBox 13">
              <a:extLst>
                <a:ext uri="{FF2B5EF4-FFF2-40B4-BE49-F238E27FC236}">
                  <a16:creationId xmlns:a16="http://schemas.microsoft.com/office/drawing/2014/main" id="{2A7CA94C-29A8-9745-8E63-FE4656F74781}"/>
                </a:ext>
              </a:extLst>
            </p:cNvPr>
            <p:cNvSpPr txBox="1"/>
            <p:nvPr/>
          </p:nvSpPr>
          <p:spPr>
            <a:xfrm>
              <a:off x="1746250" y="4992969"/>
              <a:ext cx="10442575"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Roboto Light" panose="02000000000000000000" pitchFamily="2" charset="0"/>
                </a:rPr>
                <a:t>We offer small businesses a complete array of online marketing solutions to fit any budget! Our search engine optimization strategies have proven successful.</a:t>
              </a:r>
            </a:p>
          </p:txBody>
        </p:sp>
        <p:sp>
          <p:nvSpPr>
            <p:cNvPr id="18" name="Rectangle 17">
              <a:extLst>
                <a:ext uri="{FF2B5EF4-FFF2-40B4-BE49-F238E27FC236}">
                  <a16:creationId xmlns:a16="http://schemas.microsoft.com/office/drawing/2014/main" id="{55FD3009-B0D6-A740-9FF1-B9E62FCC7E12}"/>
                </a:ext>
              </a:extLst>
            </p:cNvPr>
            <p:cNvSpPr/>
            <p:nvPr/>
          </p:nvSpPr>
          <p:spPr>
            <a:xfrm>
              <a:off x="1746250" y="434663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Opportunity</a:t>
              </a:r>
            </a:p>
          </p:txBody>
        </p:sp>
      </p:grpSp>
      <p:sp>
        <p:nvSpPr>
          <p:cNvPr id="19" name="CuadroTexto 799">
            <a:extLst>
              <a:ext uri="{FF2B5EF4-FFF2-40B4-BE49-F238E27FC236}">
                <a16:creationId xmlns:a16="http://schemas.microsoft.com/office/drawing/2014/main" id="{A8F6E788-42C3-9C44-B21B-33E526E65E83}"/>
              </a:ext>
            </a:extLst>
          </p:cNvPr>
          <p:cNvSpPr txBox="1"/>
          <p:nvPr/>
        </p:nvSpPr>
        <p:spPr>
          <a:xfrm>
            <a:off x="18579168" y="5593966"/>
            <a:ext cx="3648620" cy="2400657"/>
          </a:xfrm>
          <a:prstGeom prst="rect">
            <a:avLst/>
          </a:prstGeom>
          <a:noFill/>
          <a:ln w="38100">
            <a:noFill/>
          </a:ln>
        </p:spPr>
        <p:txBody>
          <a:bodyPr wrap="square" rtlCol="0">
            <a:spAutoFit/>
          </a:bodyPr>
          <a:lstStyle/>
          <a:p>
            <a:pPr algn="ctr"/>
            <a:r>
              <a:rPr lang="en-US" sz="15000" b="1" dirty="0">
                <a:solidFill>
                  <a:schemeClr val="bg2"/>
                </a:solidFill>
                <a:latin typeface="Montserrat SemiBold" pitchFamily="2" charset="77"/>
                <a:ea typeface="Lato" charset="0"/>
                <a:cs typeface="Lato" charset="0"/>
              </a:rPr>
              <a:t>O</a:t>
            </a:r>
          </a:p>
        </p:txBody>
      </p:sp>
    </p:spTree>
    <p:extLst>
      <p:ext uri="{BB962C8B-B14F-4D97-AF65-F5344CB8AC3E}">
        <p14:creationId xmlns:p14="http://schemas.microsoft.com/office/powerpoint/2010/main" val="358607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grpSp>
        <p:nvGrpSpPr>
          <p:cNvPr id="7" name="Group 6">
            <a:extLst>
              <a:ext uri="{FF2B5EF4-FFF2-40B4-BE49-F238E27FC236}">
                <a16:creationId xmlns:a16="http://schemas.microsoft.com/office/drawing/2014/main" id="{18A8502A-600C-254E-997C-E0E38609087A}"/>
              </a:ext>
            </a:extLst>
          </p:cNvPr>
          <p:cNvGrpSpPr/>
          <p:nvPr/>
        </p:nvGrpSpPr>
        <p:grpSpPr>
          <a:xfrm flipH="1">
            <a:off x="-1" y="2304288"/>
            <a:ext cx="24377651" cy="9107423"/>
            <a:chOff x="-1" y="3437068"/>
            <a:chExt cx="24377651" cy="6841862"/>
          </a:xfrm>
        </p:grpSpPr>
        <p:sp>
          <p:nvSpPr>
            <p:cNvPr id="5" name="Rectangle 4">
              <a:extLst>
                <a:ext uri="{FF2B5EF4-FFF2-40B4-BE49-F238E27FC236}">
                  <a16:creationId xmlns:a16="http://schemas.microsoft.com/office/drawing/2014/main" id="{C76C8356-27EF-BE48-98CD-35E60B5087DB}"/>
                </a:ext>
              </a:extLst>
            </p:cNvPr>
            <p:cNvSpPr/>
            <p:nvPr/>
          </p:nvSpPr>
          <p:spPr>
            <a:xfrm>
              <a:off x="-1" y="3437068"/>
              <a:ext cx="18214849" cy="684186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
              <a:extLst>
                <a:ext uri="{FF2B5EF4-FFF2-40B4-BE49-F238E27FC236}">
                  <a16:creationId xmlns:a16="http://schemas.microsoft.com/office/drawing/2014/main" id="{66BD402E-2C99-FF47-9165-58831417C914}"/>
                </a:ext>
              </a:extLst>
            </p:cNvPr>
            <p:cNvSpPr>
              <a:spLocks noChangeArrowheads="1"/>
            </p:cNvSpPr>
            <p:nvPr/>
          </p:nvSpPr>
          <p:spPr bwMode="auto">
            <a:xfrm>
              <a:off x="13202293" y="3437070"/>
              <a:ext cx="11175357" cy="684186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4"/>
            </a:solidFill>
            <a:ln>
              <a:noFill/>
            </a:ln>
            <a:effectLst/>
          </p:spPr>
          <p:txBody>
            <a:bodyPr wrap="none" anchor="ctr"/>
            <a:lstStyle/>
            <a:p>
              <a:endParaRPr lang="en-US" dirty="0"/>
            </a:p>
          </p:txBody>
        </p:sp>
      </p:grpSp>
      <p:grpSp>
        <p:nvGrpSpPr>
          <p:cNvPr id="12" name="Group 11">
            <a:extLst>
              <a:ext uri="{FF2B5EF4-FFF2-40B4-BE49-F238E27FC236}">
                <a16:creationId xmlns:a16="http://schemas.microsoft.com/office/drawing/2014/main" id="{421D1E92-B8E5-0145-AF0D-362394125332}"/>
              </a:ext>
            </a:extLst>
          </p:cNvPr>
          <p:cNvGrpSpPr/>
          <p:nvPr/>
        </p:nvGrpSpPr>
        <p:grpSpPr>
          <a:xfrm>
            <a:off x="11750479" y="5721372"/>
            <a:ext cx="10442575" cy="2273251"/>
            <a:chOff x="1746250" y="4346638"/>
            <a:chExt cx="10442575" cy="2273251"/>
          </a:xfrm>
        </p:grpSpPr>
        <p:sp>
          <p:nvSpPr>
            <p:cNvPr id="14" name="TextBox 13">
              <a:extLst>
                <a:ext uri="{FF2B5EF4-FFF2-40B4-BE49-F238E27FC236}">
                  <a16:creationId xmlns:a16="http://schemas.microsoft.com/office/drawing/2014/main" id="{2A7CA94C-29A8-9745-8E63-FE4656F74781}"/>
                </a:ext>
              </a:extLst>
            </p:cNvPr>
            <p:cNvSpPr txBox="1"/>
            <p:nvPr/>
          </p:nvSpPr>
          <p:spPr>
            <a:xfrm>
              <a:off x="1746250" y="4992969"/>
              <a:ext cx="10442575"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Roboto Light" panose="02000000000000000000" pitchFamily="2" charset="0"/>
                </a:rPr>
                <a:t>We offer small businesses a complete array of online marketing solutions to fit any budget! Our search engine optimization strategies have proven successful.</a:t>
              </a:r>
            </a:p>
          </p:txBody>
        </p:sp>
        <p:sp>
          <p:nvSpPr>
            <p:cNvPr id="18" name="Rectangle 17">
              <a:extLst>
                <a:ext uri="{FF2B5EF4-FFF2-40B4-BE49-F238E27FC236}">
                  <a16:creationId xmlns:a16="http://schemas.microsoft.com/office/drawing/2014/main" id="{55FD3009-B0D6-A740-9FF1-B9E62FCC7E12}"/>
                </a:ext>
              </a:extLst>
            </p:cNvPr>
            <p:cNvSpPr/>
            <p:nvPr/>
          </p:nvSpPr>
          <p:spPr>
            <a:xfrm>
              <a:off x="1746250" y="434663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Threats</a:t>
              </a:r>
            </a:p>
          </p:txBody>
        </p:sp>
      </p:grpSp>
      <p:sp>
        <p:nvSpPr>
          <p:cNvPr id="19" name="CuadroTexto 799">
            <a:extLst>
              <a:ext uri="{FF2B5EF4-FFF2-40B4-BE49-F238E27FC236}">
                <a16:creationId xmlns:a16="http://schemas.microsoft.com/office/drawing/2014/main" id="{A8F6E788-42C3-9C44-B21B-33E526E65E83}"/>
              </a:ext>
            </a:extLst>
          </p:cNvPr>
          <p:cNvSpPr txBox="1"/>
          <p:nvPr/>
        </p:nvSpPr>
        <p:spPr>
          <a:xfrm>
            <a:off x="1939057" y="5593966"/>
            <a:ext cx="3648620" cy="2400657"/>
          </a:xfrm>
          <a:prstGeom prst="rect">
            <a:avLst/>
          </a:prstGeom>
          <a:noFill/>
          <a:ln w="38100">
            <a:noFill/>
          </a:ln>
        </p:spPr>
        <p:txBody>
          <a:bodyPr wrap="square" rtlCol="0">
            <a:spAutoFit/>
          </a:bodyPr>
          <a:lstStyle/>
          <a:p>
            <a:pPr algn="ctr"/>
            <a:r>
              <a:rPr lang="en-US" sz="15000" b="1" dirty="0">
                <a:solidFill>
                  <a:schemeClr val="bg2"/>
                </a:solidFill>
                <a:latin typeface="Montserrat SemiBold" pitchFamily="2" charset="77"/>
                <a:ea typeface="Lato" charset="0"/>
                <a:cs typeface="Lato" charset="0"/>
              </a:rPr>
              <a:t>T</a:t>
            </a:r>
          </a:p>
        </p:txBody>
      </p:sp>
    </p:spTree>
    <p:extLst>
      <p:ext uri="{BB962C8B-B14F-4D97-AF65-F5344CB8AC3E}">
        <p14:creationId xmlns:p14="http://schemas.microsoft.com/office/powerpoint/2010/main" val="417612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grpSp>
        <p:nvGrpSpPr>
          <p:cNvPr id="3" name="Group 2">
            <a:extLst>
              <a:ext uri="{FF2B5EF4-FFF2-40B4-BE49-F238E27FC236}">
                <a16:creationId xmlns:a16="http://schemas.microsoft.com/office/drawing/2014/main" id="{981DBD02-8D49-0642-8299-AF4883F72E3E}"/>
              </a:ext>
            </a:extLst>
          </p:cNvPr>
          <p:cNvGrpSpPr/>
          <p:nvPr/>
        </p:nvGrpSpPr>
        <p:grpSpPr>
          <a:xfrm>
            <a:off x="14597447" y="3517282"/>
            <a:ext cx="8692539" cy="6760509"/>
            <a:chOff x="14597447" y="3517282"/>
            <a:chExt cx="8692539" cy="6760509"/>
          </a:xfrm>
        </p:grpSpPr>
        <p:grpSp>
          <p:nvGrpSpPr>
            <p:cNvPr id="12" name="Group 11">
              <a:extLst>
                <a:ext uri="{FF2B5EF4-FFF2-40B4-BE49-F238E27FC236}">
                  <a16:creationId xmlns:a16="http://schemas.microsoft.com/office/drawing/2014/main" id="{5FA4B90D-FF0F-524C-9EAC-FF3A16E3E521}"/>
                </a:ext>
              </a:extLst>
            </p:cNvPr>
            <p:cNvGrpSpPr/>
            <p:nvPr/>
          </p:nvGrpSpPr>
          <p:grpSpPr>
            <a:xfrm>
              <a:off x="14597447" y="3517282"/>
              <a:ext cx="8692539" cy="2625565"/>
              <a:chOff x="6924536" y="1023902"/>
              <a:chExt cx="8692539" cy="2625565"/>
            </a:xfrm>
          </p:grpSpPr>
          <p:grpSp>
            <p:nvGrpSpPr>
              <p:cNvPr id="13" name="Group 12">
                <a:extLst>
                  <a:ext uri="{FF2B5EF4-FFF2-40B4-BE49-F238E27FC236}">
                    <a16:creationId xmlns:a16="http://schemas.microsoft.com/office/drawing/2014/main" id="{BC569755-363E-2940-BCAF-58A3A46D3881}"/>
                  </a:ext>
                </a:extLst>
              </p:cNvPr>
              <p:cNvGrpSpPr/>
              <p:nvPr/>
            </p:nvGrpSpPr>
            <p:grpSpPr>
              <a:xfrm>
                <a:off x="7043807" y="1023902"/>
                <a:ext cx="8573268" cy="1314964"/>
                <a:chOff x="7043807" y="1023902"/>
                <a:chExt cx="8573268" cy="1314964"/>
              </a:xfrm>
            </p:grpSpPr>
            <p:sp>
              <p:nvSpPr>
                <p:cNvPr id="15" name="TextBox 14">
                  <a:extLst>
                    <a:ext uri="{FF2B5EF4-FFF2-40B4-BE49-F238E27FC236}">
                      <a16:creationId xmlns:a16="http://schemas.microsoft.com/office/drawing/2014/main" id="{2C0AE905-E912-8243-BD71-808F05BBF267}"/>
                    </a:ext>
                  </a:extLst>
                </p:cNvPr>
                <p:cNvSpPr txBox="1"/>
                <p:nvPr/>
              </p:nvSpPr>
              <p:spPr>
                <a:xfrm>
                  <a:off x="7043807" y="1415536"/>
                  <a:ext cx="8573268"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PRODUCT PREVIEW</a:t>
                  </a:r>
                </a:p>
              </p:txBody>
            </p:sp>
            <p:sp>
              <p:nvSpPr>
                <p:cNvPr id="16" name="TextBox 15">
                  <a:extLst>
                    <a:ext uri="{FF2B5EF4-FFF2-40B4-BE49-F238E27FC236}">
                      <a16:creationId xmlns:a16="http://schemas.microsoft.com/office/drawing/2014/main" id="{98FF2310-9C29-D442-BDB4-6F98D0EA43B6}"/>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4" name="Subtitle 2">
                <a:extLst>
                  <a:ext uri="{FF2B5EF4-FFF2-40B4-BE49-F238E27FC236}">
                    <a16:creationId xmlns:a16="http://schemas.microsoft.com/office/drawing/2014/main" id="{11B35AE3-E9F8-B14E-B09A-4D3D9C3294A3}"/>
                  </a:ext>
                </a:extLst>
              </p:cNvPr>
              <p:cNvSpPr txBox="1">
                <a:spLocks/>
              </p:cNvSpPr>
              <p:nvPr/>
            </p:nvSpPr>
            <p:spPr>
              <a:xfrm>
                <a:off x="6924536" y="2376221"/>
                <a:ext cx="7287853"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19" name="Group 18">
              <a:extLst>
                <a:ext uri="{FF2B5EF4-FFF2-40B4-BE49-F238E27FC236}">
                  <a16:creationId xmlns:a16="http://schemas.microsoft.com/office/drawing/2014/main" id="{1BBE742D-FE4A-014B-A39A-514C1AAB4F56}"/>
                </a:ext>
              </a:extLst>
            </p:cNvPr>
            <p:cNvGrpSpPr/>
            <p:nvPr/>
          </p:nvGrpSpPr>
          <p:grpSpPr>
            <a:xfrm>
              <a:off x="14716718" y="8358214"/>
              <a:ext cx="7996978" cy="1919577"/>
              <a:chOff x="4082625" y="5120793"/>
              <a:chExt cx="7996978" cy="1919577"/>
            </a:xfrm>
          </p:grpSpPr>
          <p:sp>
            <p:nvSpPr>
              <p:cNvPr id="22" name="Subtitle 2">
                <a:extLst>
                  <a:ext uri="{FF2B5EF4-FFF2-40B4-BE49-F238E27FC236}">
                    <a16:creationId xmlns:a16="http://schemas.microsoft.com/office/drawing/2014/main" id="{38E8A565-F7F8-054D-88D0-AE3E8634E8FF}"/>
                  </a:ext>
                </a:extLst>
              </p:cNvPr>
              <p:cNvSpPr txBox="1">
                <a:spLocks/>
              </p:cNvSpPr>
              <p:nvPr/>
            </p:nvSpPr>
            <p:spPr>
              <a:xfrm>
                <a:off x="4082625" y="5767124"/>
                <a:ext cx="799697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3" name="Rectangle 22">
                <a:extLst>
                  <a:ext uri="{FF2B5EF4-FFF2-40B4-BE49-F238E27FC236}">
                    <a16:creationId xmlns:a16="http://schemas.microsoft.com/office/drawing/2014/main" id="{AD03857E-549F-A745-BC65-3917BBA617F6}"/>
                  </a:ext>
                </a:extLst>
              </p:cNvPr>
              <p:cNvSpPr/>
              <p:nvPr/>
            </p:nvSpPr>
            <p:spPr>
              <a:xfrm>
                <a:off x="4232139" y="5120793"/>
                <a:ext cx="5579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 Here</a:t>
                </a:r>
              </a:p>
            </p:txBody>
          </p:sp>
        </p:grpSp>
      </p:grpSp>
    </p:spTree>
    <p:extLst>
      <p:ext uri="{BB962C8B-B14F-4D97-AF65-F5344CB8AC3E}">
        <p14:creationId xmlns:p14="http://schemas.microsoft.com/office/powerpoint/2010/main" val="311701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4BEB1A4-4C87-6345-B65B-60949D4D4B27}"/>
              </a:ext>
            </a:extLst>
          </p:cNvPr>
          <p:cNvGrpSpPr/>
          <p:nvPr/>
        </p:nvGrpSpPr>
        <p:grpSpPr>
          <a:xfrm>
            <a:off x="17445692" y="1782149"/>
            <a:ext cx="5652849" cy="1919577"/>
            <a:chOff x="4082625" y="5120793"/>
            <a:chExt cx="5652849" cy="1919577"/>
          </a:xfrm>
        </p:grpSpPr>
        <p:sp>
          <p:nvSpPr>
            <p:cNvPr id="24" name="Subtitle 2">
              <a:extLst>
                <a:ext uri="{FF2B5EF4-FFF2-40B4-BE49-F238E27FC236}">
                  <a16:creationId xmlns:a16="http://schemas.microsoft.com/office/drawing/2014/main" id="{AD665B6A-2A0D-3540-924E-DEFE93D3990D}"/>
                </a:ext>
              </a:extLst>
            </p:cNvPr>
            <p:cNvSpPr txBox="1">
              <a:spLocks/>
            </p:cNvSpPr>
            <p:nvPr/>
          </p:nvSpPr>
          <p:spPr>
            <a:xfrm>
              <a:off x="4082625" y="5767124"/>
              <a:ext cx="565284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25" name="Rectangle 24">
              <a:extLst>
                <a:ext uri="{FF2B5EF4-FFF2-40B4-BE49-F238E27FC236}">
                  <a16:creationId xmlns:a16="http://schemas.microsoft.com/office/drawing/2014/main" id="{DA327189-DF44-6E40-99CA-431036118CBC}"/>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grpSp>
      <p:grpSp>
        <p:nvGrpSpPr>
          <p:cNvPr id="26" name="Group 25">
            <a:extLst>
              <a:ext uri="{FF2B5EF4-FFF2-40B4-BE49-F238E27FC236}">
                <a16:creationId xmlns:a16="http://schemas.microsoft.com/office/drawing/2014/main" id="{145AEF62-30ED-AF43-89DF-0F89151EA06D}"/>
              </a:ext>
            </a:extLst>
          </p:cNvPr>
          <p:cNvGrpSpPr/>
          <p:nvPr/>
        </p:nvGrpSpPr>
        <p:grpSpPr>
          <a:xfrm>
            <a:off x="17445692" y="4527812"/>
            <a:ext cx="5652849" cy="1919577"/>
            <a:chOff x="4082625" y="5120793"/>
            <a:chExt cx="5652849" cy="1919577"/>
          </a:xfrm>
        </p:grpSpPr>
        <p:sp>
          <p:nvSpPr>
            <p:cNvPr id="27" name="Subtitle 2">
              <a:extLst>
                <a:ext uri="{FF2B5EF4-FFF2-40B4-BE49-F238E27FC236}">
                  <a16:creationId xmlns:a16="http://schemas.microsoft.com/office/drawing/2014/main" id="{2820DAA7-06F8-CE4A-963A-2EEB0BF1B815}"/>
                </a:ext>
              </a:extLst>
            </p:cNvPr>
            <p:cNvSpPr txBox="1">
              <a:spLocks/>
            </p:cNvSpPr>
            <p:nvPr/>
          </p:nvSpPr>
          <p:spPr>
            <a:xfrm>
              <a:off x="4082625" y="5767124"/>
              <a:ext cx="565284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28" name="Rectangle 27">
              <a:extLst>
                <a:ext uri="{FF2B5EF4-FFF2-40B4-BE49-F238E27FC236}">
                  <a16:creationId xmlns:a16="http://schemas.microsoft.com/office/drawing/2014/main" id="{1F45B880-5BD9-E649-AE76-CA91D0D8646E}"/>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grpSp>
      <p:grpSp>
        <p:nvGrpSpPr>
          <p:cNvPr id="29" name="Group 28">
            <a:extLst>
              <a:ext uri="{FF2B5EF4-FFF2-40B4-BE49-F238E27FC236}">
                <a16:creationId xmlns:a16="http://schemas.microsoft.com/office/drawing/2014/main" id="{6745159A-9F93-F84C-8C25-D4CED283F74D}"/>
              </a:ext>
            </a:extLst>
          </p:cNvPr>
          <p:cNvGrpSpPr/>
          <p:nvPr/>
        </p:nvGrpSpPr>
        <p:grpSpPr>
          <a:xfrm>
            <a:off x="17445692" y="7269736"/>
            <a:ext cx="5652849" cy="1919577"/>
            <a:chOff x="4082625" y="5120793"/>
            <a:chExt cx="5652849" cy="1919577"/>
          </a:xfrm>
        </p:grpSpPr>
        <p:sp>
          <p:nvSpPr>
            <p:cNvPr id="32" name="Subtitle 2">
              <a:extLst>
                <a:ext uri="{FF2B5EF4-FFF2-40B4-BE49-F238E27FC236}">
                  <a16:creationId xmlns:a16="http://schemas.microsoft.com/office/drawing/2014/main" id="{16250270-782B-F54F-9B71-9A3E636212AC}"/>
                </a:ext>
              </a:extLst>
            </p:cNvPr>
            <p:cNvSpPr txBox="1">
              <a:spLocks/>
            </p:cNvSpPr>
            <p:nvPr/>
          </p:nvSpPr>
          <p:spPr>
            <a:xfrm>
              <a:off x="4082625" y="5767124"/>
              <a:ext cx="565284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33" name="Rectangle 32">
              <a:extLst>
                <a:ext uri="{FF2B5EF4-FFF2-40B4-BE49-F238E27FC236}">
                  <a16:creationId xmlns:a16="http://schemas.microsoft.com/office/drawing/2014/main" id="{DE7FBDB8-4E01-854B-875A-3D4B3C10959A}"/>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Three</a:t>
              </a:r>
            </a:p>
          </p:txBody>
        </p:sp>
      </p:grpSp>
      <p:grpSp>
        <p:nvGrpSpPr>
          <p:cNvPr id="34" name="Group 33">
            <a:extLst>
              <a:ext uri="{FF2B5EF4-FFF2-40B4-BE49-F238E27FC236}">
                <a16:creationId xmlns:a16="http://schemas.microsoft.com/office/drawing/2014/main" id="{5F46CC89-31ED-9042-B282-7E926B4A0691}"/>
              </a:ext>
            </a:extLst>
          </p:cNvPr>
          <p:cNvGrpSpPr/>
          <p:nvPr/>
        </p:nvGrpSpPr>
        <p:grpSpPr>
          <a:xfrm>
            <a:off x="17445692" y="10014273"/>
            <a:ext cx="5652849" cy="1919577"/>
            <a:chOff x="4082625" y="5120793"/>
            <a:chExt cx="5652849" cy="1919577"/>
          </a:xfrm>
        </p:grpSpPr>
        <p:sp>
          <p:nvSpPr>
            <p:cNvPr id="35" name="Subtitle 2">
              <a:extLst>
                <a:ext uri="{FF2B5EF4-FFF2-40B4-BE49-F238E27FC236}">
                  <a16:creationId xmlns:a16="http://schemas.microsoft.com/office/drawing/2014/main" id="{93244742-CDD2-4443-BA62-18A5A6C70463}"/>
                </a:ext>
              </a:extLst>
            </p:cNvPr>
            <p:cNvSpPr txBox="1">
              <a:spLocks/>
            </p:cNvSpPr>
            <p:nvPr/>
          </p:nvSpPr>
          <p:spPr>
            <a:xfrm>
              <a:off x="4082625" y="5767124"/>
              <a:ext cx="565284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36" name="Rectangle 35">
              <a:extLst>
                <a:ext uri="{FF2B5EF4-FFF2-40B4-BE49-F238E27FC236}">
                  <a16:creationId xmlns:a16="http://schemas.microsoft.com/office/drawing/2014/main" id="{EDB6E418-206E-3140-A0DE-151C652B36A5}"/>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Four</a:t>
              </a:r>
            </a:p>
          </p:txBody>
        </p:sp>
      </p:grpSp>
      <p:grpSp>
        <p:nvGrpSpPr>
          <p:cNvPr id="5" name="Group 4">
            <a:extLst>
              <a:ext uri="{FF2B5EF4-FFF2-40B4-BE49-F238E27FC236}">
                <a16:creationId xmlns:a16="http://schemas.microsoft.com/office/drawing/2014/main" id="{A9CB52CC-6BCF-4B4E-B7E2-A07B09A733A7}"/>
              </a:ext>
            </a:extLst>
          </p:cNvPr>
          <p:cNvGrpSpPr/>
          <p:nvPr/>
        </p:nvGrpSpPr>
        <p:grpSpPr>
          <a:xfrm>
            <a:off x="8802158" y="3471333"/>
            <a:ext cx="6773334" cy="6773334"/>
            <a:chOff x="8331200" y="1787476"/>
            <a:chExt cx="6773334" cy="6773334"/>
          </a:xfrm>
        </p:grpSpPr>
        <p:sp>
          <p:nvSpPr>
            <p:cNvPr id="4" name="Rectangle 3">
              <a:extLst>
                <a:ext uri="{FF2B5EF4-FFF2-40B4-BE49-F238E27FC236}">
                  <a16:creationId xmlns:a16="http://schemas.microsoft.com/office/drawing/2014/main" id="{CD9EF9D2-9CAD-0446-89D2-941676A9D48E}"/>
                </a:ext>
              </a:extLst>
            </p:cNvPr>
            <p:cNvSpPr/>
            <p:nvPr/>
          </p:nvSpPr>
          <p:spPr>
            <a:xfrm>
              <a:off x="8331200" y="1787476"/>
              <a:ext cx="3386667" cy="3386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E17C207-BACC-6E44-AD96-54A72192662D}"/>
                </a:ext>
              </a:extLst>
            </p:cNvPr>
            <p:cNvSpPr/>
            <p:nvPr/>
          </p:nvSpPr>
          <p:spPr>
            <a:xfrm>
              <a:off x="11717867" y="1787476"/>
              <a:ext cx="3386667" cy="3386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AAF318-D363-804F-B6E3-8A382B49D116}"/>
                </a:ext>
              </a:extLst>
            </p:cNvPr>
            <p:cNvSpPr/>
            <p:nvPr/>
          </p:nvSpPr>
          <p:spPr>
            <a:xfrm>
              <a:off x="8331200" y="5174143"/>
              <a:ext cx="3386667" cy="33866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4D87AAF-CEBD-0E40-8CAD-F43DC79318E6}"/>
                </a:ext>
              </a:extLst>
            </p:cNvPr>
            <p:cNvSpPr/>
            <p:nvPr/>
          </p:nvSpPr>
          <p:spPr>
            <a:xfrm>
              <a:off x="11717867" y="5174143"/>
              <a:ext cx="3386667" cy="338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ECB67831-BCF8-4441-BCF2-CA65AE941006}"/>
              </a:ext>
            </a:extLst>
          </p:cNvPr>
          <p:cNvGrpSpPr/>
          <p:nvPr/>
        </p:nvGrpSpPr>
        <p:grpSpPr>
          <a:xfrm>
            <a:off x="1452947" y="5269501"/>
            <a:ext cx="5963853" cy="3176998"/>
            <a:chOff x="6924536" y="1023902"/>
            <a:chExt cx="5963853" cy="3176998"/>
          </a:xfrm>
        </p:grpSpPr>
        <p:grpSp>
          <p:nvGrpSpPr>
            <p:cNvPr id="42" name="Group 41">
              <a:extLst>
                <a:ext uri="{FF2B5EF4-FFF2-40B4-BE49-F238E27FC236}">
                  <a16:creationId xmlns:a16="http://schemas.microsoft.com/office/drawing/2014/main" id="{9F9A4465-DA8A-744A-91B0-BAE99CCAFBD3}"/>
                </a:ext>
              </a:extLst>
            </p:cNvPr>
            <p:cNvGrpSpPr/>
            <p:nvPr/>
          </p:nvGrpSpPr>
          <p:grpSpPr>
            <a:xfrm>
              <a:off x="7043807" y="1023902"/>
              <a:ext cx="5844582" cy="1314964"/>
              <a:chOff x="7043807" y="1023902"/>
              <a:chExt cx="5844582" cy="1314964"/>
            </a:xfrm>
          </p:grpSpPr>
          <p:sp>
            <p:nvSpPr>
              <p:cNvPr id="44" name="TextBox 43">
                <a:extLst>
                  <a:ext uri="{FF2B5EF4-FFF2-40B4-BE49-F238E27FC236}">
                    <a16:creationId xmlns:a16="http://schemas.microsoft.com/office/drawing/2014/main" id="{06059B1D-842E-A048-B879-09D699DDB736}"/>
                  </a:ext>
                </a:extLst>
              </p:cNvPr>
              <p:cNvSpPr txBox="1"/>
              <p:nvPr/>
            </p:nvSpPr>
            <p:spPr>
              <a:xfrm>
                <a:off x="7043807" y="1415536"/>
                <a:ext cx="5844582"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SAMPLE LIST</a:t>
                </a:r>
              </a:p>
            </p:txBody>
          </p:sp>
          <p:sp>
            <p:nvSpPr>
              <p:cNvPr id="49" name="TextBox 48">
                <a:extLst>
                  <a:ext uri="{FF2B5EF4-FFF2-40B4-BE49-F238E27FC236}">
                    <a16:creationId xmlns:a16="http://schemas.microsoft.com/office/drawing/2014/main" id="{1B4B4BE9-97CB-2248-A67C-AE4A3148C76C}"/>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43" name="Subtitle 2">
              <a:extLst>
                <a:ext uri="{FF2B5EF4-FFF2-40B4-BE49-F238E27FC236}">
                  <a16:creationId xmlns:a16="http://schemas.microsoft.com/office/drawing/2014/main" id="{69414E74-9C93-4F40-8F2E-5D986A7649A5}"/>
                </a:ext>
              </a:extLst>
            </p:cNvPr>
            <p:cNvSpPr txBox="1">
              <a:spLocks/>
            </p:cNvSpPr>
            <p:nvPr/>
          </p:nvSpPr>
          <p:spPr>
            <a:xfrm>
              <a:off x="6924536" y="2376221"/>
              <a:ext cx="5329495"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50" name="Group 49">
            <a:extLst>
              <a:ext uri="{FF2B5EF4-FFF2-40B4-BE49-F238E27FC236}">
                <a16:creationId xmlns:a16="http://schemas.microsoft.com/office/drawing/2014/main" id="{5E422C51-15E2-7742-BED3-69170D0DEA81}"/>
              </a:ext>
            </a:extLst>
          </p:cNvPr>
          <p:cNvGrpSpPr/>
          <p:nvPr/>
        </p:nvGrpSpPr>
        <p:grpSpPr>
          <a:xfrm>
            <a:off x="13357473" y="4664162"/>
            <a:ext cx="1049370" cy="1082481"/>
            <a:chOff x="1114559" y="6819728"/>
            <a:chExt cx="479160" cy="494279"/>
          </a:xfrm>
          <a:solidFill>
            <a:schemeClr val="bg2"/>
          </a:solidFill>
        </p:grpSpPr>
        <p:sp>
          <p:nvSpPr>
            <p:cNvPr id="51" name="Freeform 50">
              <a:extLst>
                <a:ext uri="{FF2B5EF4-FFF2-40B4-BE49-F238E27FC236}">
                  <a16:creationId xmlns:a16="http://schemas.microsoft.com/office/drawing/2014/main" id="{6C546215-EA21-4247-AA97-3EEFAF764EB1}"/>
                </a:ext>
              </a:extLst>
            </p:cNvPr>
            <p:cNvSpPr/>
            <p:nvPr/>
          </p:nvSpPr>
          <p:spPr>
            <a:xfrm>
              <a:off x="1114559" y="7094047"/>
              <a:ext cx="479160" cy="219960"/>
            </a:xfrm>
            <a:custGeom>
              <a:avLst/>
              <a:gdLst/>
              <a:ahLst/>
              <a:cxnLst>
                <a:cxn ang="3cd4">
                  <a:pos x="hc" y="t"/>
                </a:cxn>
                <a:cxn ang="cd2">
                  <a:pos x="l" y="vc"/>
                </a:cxn>
                <a:cxn ang="cd4">
                  <a:pos x="hc" y="b"/>
                </a:cxn>
                <a:cxn ang="0">
                  <a:pos x="r" y="vc"/>
                </a:cxn>
              </a:cxnLst>
              <a:rect l="l" t="t" r="r" b="b"/>
              <a:pathLst>
                <a:path w="1332" h="612">
                  <a:moveTo>
                    <a:pt x="1272" y="274"/>
                  </a:moveTo>
                  <a:cubicBezTo>
                    <a:pt x="1268" y="284"/>
                    <a:pt x="1259" y="291"/>
                    <a:pt x="1249" y="295"/>
                  </a:cubicBezTo>
                  <a:cubicBezTo>
                    <a:pt x="1248" y="295"/>
                    <a:pt x="1248" y="296"/>
                    <a:pt x="1247" y="296"/>
                  </a:cubicBezTo>
                  <a:cubicBezTo>
                    <a:pt x="1044" y="392"/>
                    <a:pt x="709" y="548"/>
                    <a:pt x="675" y="555"/>
                  </a:cubicBezTo>
                  <a:cubicBezTo>
                    <a:pt x="630" y="564"/>
                    <a:pt x="578" y="539"/>
                    <a:pt x="513" y="507"/>
                  </a:cubicBezTo>
                  <a:cubicBezTo>
                    <a:pt x="442" y="473"/>
                    <a:pt x="354" y="430"/>
                    <a:pt x="245" y="424"/>
                  </a:cubicBezTo>
                  <a:lnTo>
                    <a:pt x="218" y="421"/>
                  </a:lnTo>
                  <a:lnTo>
                    <a:pt x="221" y="143"/>
                  </a:lnTo>
                  <a:lnTo>
                    <a:pt x="307" y="143"/>
                  </a:lnTo>
                  <a:cubicBezTo>
                    <a:pt x="325" y="143"/>
                    <a:pt x="374" y="144"/>
                    <a:pt x="398" y="149"/>
                  </a:cubicBezTo>
                  <a:cubicBezTo>
                    <a:pt x="432" y="155"/>
                    <a:pt x="452" y="171"/>
                    <a:pt x="474" y="190"/>
                  </a:cubicBezTo>
                  <a:cubicBezTo>
                    <a:pt x="498" y="210"/>
                    <a:pt x="525" y="232"/>
                    <a:pt x="569" y="243"/>
                  </a:cubicBezTo>
                  <a:cubicBezTo>
                    <a:pt x="633" y="259"/>
                    <a:pt x="812" y="250"/>
                    <a:pt x="838" y="248"/>
                  </a:cubicBezTo>
                  <a:cubicBezTo>
                    <a:pt x="861" y="250"/>
                    <a:pt x="880" y="269"/>
                    <a:pt x="879" y="293"/>
                  </a:cubicBezTo>
                  <a:cubicBezTo>
                    <a:pt x="878" y="316"/>
                    <a:pt x="859" y="335"/>
                    <a:pt x="836" y="335"/>
                  </a:cubicBezTo>
                  <a:cubicBezTo>
                    <a:pt x="835" y="335"/>
                    <a:pt x="835" y="335"/>
                    <a:pt x="835" y="335"/>
                  </a:cubicBezTo>
                  <a:cubicBezTo>
                    <a:pt x="834" y="335"/>
                    <a:pt x="834" y="335"/>
                    <a:pt x="834" y="335"/>
                  </a:cubicBezTo>
                  <a:lnTo>
                    <a:pt x="572" y="330"/>
                  </a:lnTo>
                  <a:cubicBezTo>
                    <a:pt x="563" y="330"/>
                    <a:pt x="555" y="334"/>
                    <a:pt x="549" y="342"/>
                  </a:cubicBezTo>
                  <a:lnTo>
                    <a:pt x="516" y="389"/>
                  </a:lnTo>
                  <a:cubicBezTo>
                    <a:pt x="507" y="401"/>
                    <a:pt x="509" y="418"/>
                    <a:pt x="522" y="427"/>
                  </a:cubicBezTo>
                  <a:cubicBezTo>
                    <a:pt x="527" y="431"/>
                    <a:pt x="532" y="432"/>
                    <a:pt x="538" y="432"/>
                  </a:cubicBezTo>
                  <a:cubicBezTo>
                    <a:pt x="546" y="432"/>
                    <a:pt x="555" y="428"/>
                    <a:pt x="560" y="421"/>
                  </a:cubicBezTo>
                  <a:lnTo>
                    <a:pt x="586" y="385"/>
                  </a:lnTo>
                  <a:lnTo>
                    <a:pt x="833" y="390"/>
                  </a:lnTo>
                  <a:cubicBezTo>
                    <a:pt x="876" y="391"/>
                    <a:pt x="914" y="364"/>
                    <a:pt x="928" y="326"/>
                  </a:cubicBezTo>
                  <a:cubicBezTo>
                    <a:pt x="929" y="326"/>
                    <a:pt x="929" y="325"/>
                    <a:pt x="930" y="325"/>
                  </a:cubicBezTo>
                  <a:cubicBezTo>
                    <a:pt x="932" y="324"/>
                    <a:pt x="1087" y="261"/>
                    <a:pt x="1218" y="214"/>
                  </a:cubicBezTo>
                  <a:cubicBezTo>
                    <a:pt x="1229" y="211"/>
                    <a:pt x="1241" y="211"/>
                    <a:pt x="1251" y="216"/>
                  </a:cubicBezTo>
                  <a:cubicBezTo>
                    <a:pt x="1261" y="221"/>
                    <a:pt x="1269" y="230"/>
                    <a:pt x="1273" y="241"/>
                  </a:cubicBezTo>
                  <a:lnTo>
                    <a:pt x="1274" y="242"/>
                  </a:lnTo>
                  <a:cubicBezTo>
                    <a:pt x="1278" y="253"/>
                    <a:pt x="1277" y="264"/>
                    <a:pt x="1272" y="274"/>
                  </a:cubicBezTo>
                  <a:close/>
                  <a:moveTo>
                    <a:pt x="1326" y="224"/>
                  </a:moveTo>
                  <a:lnTo>
                    <a:pt x="1325" y="222"/>
                  </a:lnTo>
                  <a:cubicBezTo>
                    <a:pt x="1316" y="197"/>
                    <a:pt x="1298" y="177"/>
                    <a:pt x="1275" y="166"/>
                  </a:cubicBezTo>
                  <a:cubicBezTo>
                    <a:pt x="1251" y="155"/>
                    <a:pt x="1224" y="154"/>
                    <a:pt x="1199" y="163"/>
                  </a:cubicBezTo>
                  <a:cubicBezTo>
                    <a:pt x="1096" y="200"/>
                    <a:pt x="978" y="246"/>
                    <a:pt x="931" y="265"/>
                  </a:cubicBezTo>
                  <a:cubicBezTo>
                    <a:pt x="919" y="225"/>
                    <a:pt x="883" y="194"/>
                    <a:pt x="839" y="193"/>
                  </a:cubicBezTo>
                  <a:cubicBezTo>
                    <a:pt x="838" y="193"/>
                    <a:pt x="837" y="193"/>
                    <a:pt x="836" y="193"/>
                  </a:cubicBezTo>
                  <a:cubicBezTo>
                    <a:pt x="782" y="196"/>
                    <a:pt x="631" y="202"/>
                    <a:pt x="582" y="189"/>
                  </a:cubicBezTo>
                  <a:cubicBezTo>
                    <a:pt x="550" y="181"/>
                    <a:pt x="531" y="166"/>
                    <a:pt x="510" y="147"/>
                  </a:cubicBezTo>
                  <a:cubicBezTo>
                    <a:pt x="485" y="127"/>
                    <a:pt x="457" y="103"/>
                    <a:pt x="409" y="94"/>
                  </a:cubicBezTo>
                  <a:cubicBezTo>
                    <a:pt x="375" y="88"/>
                    <a:pt x="310" y="88"/>
                    <a:pt x="307" y="88"/>
                  </a:cubicBezTo>
                  <a:lnTo>
                    <a:pt x="221" y="88"/>
                  </a:lnTo>
                  <a:cubicBezTo>
                    <a:pt x="218" y="39"/>
                    <a:pt x="186" y="1"/>
                    <a:pt x="145" y="1"/>
                  </a:cubicBezTo>
                  <a:lnTo>
                    <a:pt x="34" y="0"/>
                  </a:lnTo>
                  <a:cubicBezTo>
                    <a:pt x="19" y="-1"/>
                    <a:pt x="7" y="12"/>
                    <a:pt x="6" y="27"/>
                  </a:cubicBezTo>
                  <a:cubicBezTo>
                    <a:pt x="6" y="42"/>
                    <a:pt x="18" y="55"/>
                    <a:pt x="34" y="55"/>
                  </a:cubicBezTo>
                  <a:lnTo>
                    <a:pt x="145" y="56"/>
                  </a:lnTo>
                  <a:cubicBezTo>
                    <a:pt x="155" y="56"/>
                    <a:pt x="167" y="74"/>
                    <a:pt x="166" y="97"/>
                  </a:cubicBezTo>
                  <a:lnTo>
                    <a:pt x="162" y="474"/>
                  </a:lnTo>
                  <a:cubicBezTo>
                    <a:pt x="162" y="497"/>
                    <a:pt x="150" y="514"/>
                    <a:pt x="139" y="514"/>
                  </a:cubicBezTo>
                  <a:lnTo>
                    <a:pt x="28" y="513"/>
                  </a:lnTo>
                  <a:cubicBezTo>
                    <a:pt x="13" y="513"/>
                    <a:pt x="0" y="525"/>
                    <a:pt x="0" y="540"/>
                  </a:cubicBezTo>
                  <a:cubicBezTo>
                    <a:pt x="0" y="555"/>
                    <a:pt x="12" y="568"/>
                    <a:pt x="28" y="568"/>
                  </a:cubicBezTo>
                  <a:lnTo>
                    <a:pt x="139" y="569"/>
                  </a:lnTo>
                  <a:cubicBezTo>
                    <a:pt x="182" y="569"/>
                    <a:pt x="216" y="529"/>
                    <a:pt x="217" y="477"/>
                  </a:cubicBezTo>
                  <a:lnTo>
                    <a:pt x="240" y="479"/>
                  </a:lnTo>
                  <a:cubicBezTo>
                    <a:pt x="241" y="479"/>
                    <a:pt x="241" y="479"/>
                    <a:pt x="241" y="479"/>
                  </a:cubicBezTo>
                  <a:cubicBezTo>
                    <a:pt x="339" y="484"/>
                    <a:pt x="419" y="523"/>
                    <a:pt x="489" y="557"/>
                  </a:cubicBezTo>
                  <a:cubicBezTo>
                    <a:pt x="549" y="586"/>
                    <a:pt x="602" y="612"/>
                    <a:pt x="655" y="612"/>
                  </a:cubicBezTo>
                  <a:cubicBezTo>
                    <a:pt x="665" y="612"/>
                    <a:pt x="676" y="611"/>
                    <a:pt x="686" y="609"/>
                  </a:cubicBezTo>
                  <a:cubicBezTo>
                    <a:pt x="737" y="599"/>
                    <a:pt x="1178" y="390"/>
                    <a:pt x="1269" y="346"/>
                  </a:cubicBezTo>
                  <a:cubicBezTo>
                    <a:pt x="1293" y="338"/>
                    <a:pt x="1312" y="320"/>
                    <a:pt x="1322" y="297"/>
                  </a:cubicBezTo>
                  <a:cubicBezTo>
                    <a:pt x="1333" y="274"/>
                    <a:pt x="1335" y="248"/>
                    <a:pt x="1326" y="22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51">
              <a:extLst>
                <a:ext uri="{FF2B5EF4-FFF2-40B4-BE49-F238E27FC236}">
                  <a16:creationId xmlns:a16="http://schemas.microsoft.com/office/drawing/2014/main" id="{3809539D-6AA9-9D42-94E4-3130EC2B7A78}"/>
                </a:ext>
              </a:extLst>
            </p:cNvPr>
            <p:cNvSpPr/>
            <p:nvPr/>
          </p:nvSpPr>
          <p:spPr>
            <a:xfrm>
              <a:off x="1218960" y="6819728"/>
              <a:ext cx="325440" cy="325440"/>
            </a:xfrm>
            <a:custGeom>
              <a:avLst/>
              <a:gdLst/>
              <a:ahLst/>
              <a:cxnLst>
                <a:cxn ang="3cd4">
                  <a:pos x="hc" y="t"/>
                </a:cxn>
                <a:cxn ang="cd2">
                  <a:pos x="l" y="vc"/>
                </a:cxn>
                <a:cxn ang="cd4">
                  <a:pos x="hc" y="b"/>
                </a:cxn>
                <a:cxn ang="0">
                  <a:pos x="r" y="vc"/>
                </a:cxn>
              </a:cxnLst>
              <a:rect l="l" t="t" r="r" b="b"/>
              <a:pathLst>
                <a:path w="905" h="905">
                  <a:moveTo>
                    <a:pt x="169" y="175"/>
                  </a:moveTo>
                  <a:cubicBezTo>
                    <a:pt x="195" y="192"/>
                    <a:pt x="222" y="206"/>
                    <a:pt x="251" y="218"/>
                  </a:cubicBezTo>
                  <a:cubicBezTo>
                    <a:pt x="213" y="284"/>
                    <a:pt x="192" y="354"/>
                    <a:pt x="186" y="425"/>
                  </a:cubicBezTo>
                  <a:lnTo>
                    <a:pt x="57" y="425"/>
                  </a:lnTo>
                  <a:cubicBezTo>
                    <a:pt x="63" y="328"/>
                    <a:pt x="105" y="241"/>
                    <a:pt x="169" y="175"/>
                  </a:cubicBezTo>
                  <a:close/>
                  <a:moveTo>
                    <a:pt x="849" y="425"/>
                  </a:moveTo>
                  <a:lnTo>
                    <a:pt x="720" y="425"/>
                  </a:lnTo>
                  <a:cubicBezTo>
                    <a:pt x="717" y="355"/>
                    <a:pt x="698" y="285"/>
                    <a:pt x="663" y="219"/>
                  </a:cubicBezTo>
                  <a:cubicBezTo>
                    <a:pt x="690" y="208"/>
                    <a:pt x="715" y="195"/>
                    <a:pt x="740" y="179"/>
                  </a:cubicBezTo>
                  <a:cubicBezTo>
                    <a:pt x="802" y="244"/>
                    <a:pt x="842" y="330"/>
                    <a:pt x="849" y="425"/>
                  </a:cubicBezTo>
                  <a:close/>
                  <a:moveTo>
                    <a:pt x="736" y="730"/>
                  </a:moveTo>
                  <a:cubicBezTo>
                    <a:pt x="710" y="713"/>
                    <a:pt x="683" y="699"/>
                    <a:pt x="655" y="687"/>
                  </a:cubicBezTo>
                  <a:cubicBezTo>
                    <a:pt x="692" y="621"/>
                    <a:pt x="714" y="551"/>
                    <a:pt x="719" y="480"/>
                  </a:cubicBezTo>
                  <a:lnTo>
                    <a:pt x="849" y="480"/>
                  </a:lnTo>
                  <a:cubicBezTo>
                    <a:pt x="842" y="577"/>
                    <a:pt x="800" y="665"/>
                    <a:pt x="736" y="730"/>
                  </a:cubicBezTo>
                  <a:close/>
                  <a:moveTo>
                    <a:pt x="351" y="837"/>
                  </a:moveTo>
                  <a:cubicBezTo>
                    <a:pt x="298" y="823"/>
                    <a:pt x="250" y="798"/>
                    <a:pt x="208" y="765"/>
                  </a:cubicBezTo>
                  <a:cubicBezTo>
                    <a:pt x="228" y="754"/>
                    <a:pt x="249" y="744"/>
                    <a:pt x="270" y="735"/>
                  </a:cubicBezTo>
                  <a:cubicBezTo>
                    <a:pt x="293" y="770"/>
                    <a:pt x="320" y="804"/>
                    <a:pt x="351" y="837"/>
                  </a:cubicBezTo>
                  <a:close/>
                  <a:moveTo>
                    <a:pt x="625" y="735"/>
                  </a:moveTo>
                  <a:cubicBezTo>
                    <a:pt x="649" y="744"/>
                    <a:pt x="671" y="755"/>
                    <a:pt x="693" y="768"/>
                  </a:cubicBezTo>
                  <a:cubicBezTo>
                    <a:pt x="647" y="803"/>
                    <a:pt x="594" y="829"/>
                    <a:pt x="535" y="841"/>
                  </a:cubicBezTo>
                  <a:cubicBezTo>
                    <a:pt x="570" y="807"/>
                    <a:pt x="600" y="771"/>
                    <a:pt x="625" y="735"/>
                  </a:cubicBezTo>
                  <a:close/>
                  <a:moveTo>
                    <a:pt x="444" y="849"/>
                  </a:moveTo>
                  <a:cubicBezTo>
                    <a:pt x="396" y="807"/>
                    <a:pt x="356" y="763"/>
                    <a:pt x="325" y="717"/>
                  </a:cubicBezTo>
                  <a:cubicBezTo>
                    <a:pt x="367" y="706"/>
                    <a:pt x="411" y="700"/>
                    <a:pt x="455" y="701"/>
                  </a:cubicBezTo>
                  <a:cubicBezTo>
                    <a:pt x="494" y="702"/>
                    <a:pt x="533" y="707"/>
                    <a:pt x="570" y="717"/>
                  </a:cubicBezTo>
                  <a:cubicBezTo>
                    <a:pt x="537" y="763"/>
                    <a:pt x="494" y="807"/>
                    <a:pt x="444" y="849"/>
                  </a:cubicBezTo>
                  <a:close/>
                  <a:moveTo>
                    <a:pt x="664" y="480"/>
                  </a:moveTo>
                  <a:cubicBezTo>
                    <a:pt x="658" y="545"/>
                    <a:pt x="637" y="608"/>
                    <a:pt x="602" y="668"/>
                  </a:cubicBezTo>
                  <a:cubicBezTo>
                    <a:pt x="555" y="654"/>
                    <a:pt x="506" y="647"/>
                    <a:pt x="456" y="646"/>
                  </a:cubicBezTo>
                  <a:cubicBezTo>
                    <a:pt x="401" y="645"/>
                    <a:pt x="347" y="652"/>
                    <a:pt x="295" y="668"/>
                  </a:cubicBezTo>
                  <a:cubicBezTo>
                    <a:pt x="262" y="607"/>
                    <a:pt x="244" y="544"/>
                    <a:pt x="241" y="480"/>
                  </a:cubicBezTo>
                  <a:close/>
                  <a:moveTo>
                    <a:pt x="450" y="260"/>
                  </a:moveTo>
                  <a:cubicBezTo>
                    <a:pt x="453" y="260"/>
                    <a:pt x="456" y="260"/>
                    <a:pt x="458" y="260"/>
                  </a:cubicBezTo>
                  <a:cubicBezTo>
                    <a:pt x="510" y="260"/>
                    <a:pt x="562" y="252"/>
                    <a:pt x="611" y="238"/>
                  </a:cubicBezTo>
                  <a:cubicBezTo>
                    <a:pt x="644" y="298"/>
                    <a:pt x="662" y="361"/>
                    <a:pt x="665" y="425"/>
                  </a:cubicBezTo>
                  <a:lnTo>
                    <a:pt x="242" y="425"/>
                  </a:lnTo>
                  <a:cubicBezTo>
                    <a:pt x="247" y="361"/>
                    <a:pt x="268" y="298"/>
                    <a:pt x="304" y="237"/>
                  </a:cubicBezTo>
                  <a:cubicBezTo>
                    <a:pt x="351" y="251"/>
                    <a:pt x="400" y="259"/>
                    <a:pt x="450" y="260"/>
                  </a:cubicBezTo>
                  <a:close/>
                  <a:moveTo>
                    <a:pt x="554" y="69"/>
                  </a:moveTo>
                  <a:cubicBezTo>
                    <a:pt x="607" y="83"/>
                    <a:pt x="656" y="108"/>
                    <a:pt x="697" y="140"/>
                  </a:cubicBezTo>
                  <a:cubicBezTo>
                    <a:pt x="677" y="152"/>
                    <a:pt x="657" y="162"/>
                    <a:pt x="635" y="171"/>
                  </a:cubicBezTo>
                  <a:cubicBezTo>
                    <a:pt x="613" y="136"/>
                    <a:pt x="586" y="102"/>
                    <a:pt x="554" y="69"/>
                  </a:cubicBezTo>
                  <a:close/>
                  <a:moveTo>
                    <a:pt x="280" y="170"/>
                  </a:moveTo>
                  <a:cubicBezTo>
                    <a:pt x="257" y="161"/>
                    <a:pt x="234" y="150"/>
                    <a:pt x="212" y="137"/>
                  </a:cubicBezTo>
                  <a:cubicBezTo>
                    <a:pt x="258" y="102"/>
                    <a:pt x="312" y="77"/>
                    <a:pt x="370" y="64"/>
                  </a:cubicBezTo>
                  <a:cubicBezTo>
                    <a:pt x="335" y="99"/>
                    <a:pt x="306" y="134"/>
                    <a:pt x="280" y="170"/>
                  </a:cubicBezTo>
                  <a:close/>
                  <a:moveTo>
                    <a:pt x="461" y="56"/>
                  </a:moveTo>
                  <a:cubicBezTo>
                    <a:pt x="510" y="99"/>
                    <a:pt x="549" y="143"/>
                    <a:pt x="581" y="189"/>
                  </a:cubicBezTo>
                  <a:cubicBezTo>
                    <a:pt x="539" y="200"/>
                    <a:pt x="495" y="205"/>
                    <a:pt x="451" y="204"/>
                  </a:cubicBezTo>
                  <a:cubicBezTo>
                    <a:pt x="411" y="204"/>
                    <a:pt x="373" y="198"/>
                    <a:pt x="335" y="189"/>
                  </a:cubicBezTo>
                  <a:cubicBezTo>
                    <a:pt x="369" y="142"/>
                    <a:pt x="411" y="98"/>
                    <a:pt x="461" y="56"/>
                  </a:cubicBezTo>
                  <a:close/>
                  <a:moveTo>
                    <a:pt x="185" y="480"/>
                  </a:moveTo>
                  <a:cubicBezTo>
                    <a:pt x="188" y="551"/>
                    <a:pt x="207" y="620"/>
                    <a:pt x="242" y="687"/>
                  </a:cubicBezTo>
                  <a:cubicBezTo>
                    <a:pt x="216" y="698"/>
                    <a:pt x="190" y="711"/>
                    <a:pt x="165" y="727"/>
                  </a:cubicBezTo>
                  <a:cubicBezTo>
                    <a:pt x="103" y="662"/>
                    <a:pt x="63" y="575"/>
                    <a:pt x="57" y="480"/>
                  </a:cubicBezTo>
                  <a:close/>
                  <a:moveTo>
                    <a:pt x="429" y="904"/>
                  </a:moveTo>
                  <a:cubicBezTo>
                    <a:pt x="431" y="905"/>
                    <a:pt x="433" y="905"/>
                    <a:pt x="435" y="905"/>
                  </a:cubicBezTo>
                  <a:cubicBezTo>
                    <a:pt x="436" y="905"/>
                    <a:pt x="437" y="905"/>
                    <a:pt x="438" y="905"/>
                  </a:cubicBezTo>
                  <a:cubicBezTo>
                    <a:pt x="443" y="905"/>
                    <a:pt x="448" y="905"/>
                    <a:pt x="453" y="905"/>
                  </a:cubicBezTo>
                  <a:cubicBezTo>
                    <a:pt x="564" y="905"/>
                    <a:pt x="670" y="865"/>
                    <a:pt x="753" y="791"/>
                  </a:cubicBezTo>
                  <a:cubicBezTo>
                    <a:pt x="757" y="789"/>
                    <a:pt x="760" y="786"/>
                    <a:pt x="763" y="782"/>
                  </a:cubicBezTo>
                  <a:lnTo>
                    <a:pt x="764" y="781"/>
                  </a:lnTo>
                  <a:cubicBezTo>
                    <a:pt x="767" y="778"/>
                    <a:pt x="770" y="775"/>
                    <a:pt x="772" y="773"/>
                  </a:cubicBezTo>
                  <a:cubicBezTo>
                    <a:pt x="858" y="687"/>
                    <a:pt x="905" y="574"/>
                    <a:pt x="905" y="453"/>
                  </a:cubicBezTo>
                  <a:cubicBezTo>
                    <a:pt x="905" y="332"/>
                    <a:pt x="858" y="218"/>
                    <a:pt x="772" y="133"/>
                  </a:cubicBezTo>
                  <a:cubicBezTo>
                    <a:pt x="693" y="53"/>
                    <a:pt x="589" y="7"/>
                    <a:pt x="477" y="1"/>
                  </a:cubicBezTo>
                  <a:cubicBezTo>
                    <a:pt x="474" y="0"/>
                    <a:pt x="470" y="0"/>
                    <a:pt x="467" y="1"/>
                  </a:cubicBezTo>
                  <a:cubicBezTo>
                    <a:pt x="463" y="1"/>
                    <a:pt x="458" y="1"/>
                    <a:pt x="454" y="1"/>
                  </a:cubicBezTo>
                  <a:cubicBezTo>
                    <a:pt x="453" y="0"/>
                    <a:pt x="452" y="0"/>
                    <a:pt x="450" y="1"/>
                  </a:cubicBezTo>
                  <a:cubicBezTo>
                    <a:pt x="339" y="1"/>
                    <a:pt x="234" y="42"/>
                    <a:pt x="152" y="115"/>
                  </a:cubicBezTo>
                  <a:cubicBezTo>
                    <a:pt x="148" y="117"/>
                    <a:pt x="145" y="120"/>
                    <a:pt x="143" y="123"/>
                  </a:cubicBezTo>
                  <a:cubicBezTo>
                    <a:pt x="139" y="127"/>
                    <a:pt x="136" y="130"/>
                    <a:pt x="133" y="133"/>
                  </a:cubicBezTo>
                  <a:cubicBezTo>
                    <a:pt x="47" y="218"/>
                    <a:pt x="0" y="332"/>
                    <a:pt x="0" y="453"/>
                  </a:cubicBezTo>
                  <a:cubicBezTo>
                    <a:pt x="0" y="574"/>
                    <a:pt x="47" y="687"/>
                    <a:pt x="133" y="773"/>
                  </a:cubicBezTo>
                  <a:cubicBezTo>
                    <a:pt x="213" y="852"/>
                    <a:pt x="317" y="899"/>
                    <a:pt x="429" y="90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53" name="Group 52">
            <a:extLst>
              <a:ext uri="{FF2B5EF4-FFF2-40B4-BE49-F238E27FC236}">
                <a16:creationId xmlns:a16="http://schemas.microsoft.com/office/drawing/2014/main" id="{1E2C0B7E-0E3B-0B48-8BBD-42334516CF9E}"/>
              </a:ext>
            </a:extLst>
          </p:cNvPr>
          <p:cNvGrpSpPr/>
          <p:nvPr/>
        </p:nvGrpSpPr>
        <p:grpSpPr>
          <a:xfrm>
            <a:off x="9973320" y="8124307"/>
            <a:ext cx="1087360" cy="1042710"/>
            <a:chOff x="1157760" y="1140368"/>
            <a:chExt cx="447120" cy="428760"/>
          </a:xfrm>
          <a:solidFill>
            <a:schemeClr val="bg2"/>
          </a:solidFill>
        </p:grpSpPr>
        <p:sp>
          <p:nvSpPr>
            <p:cNvPr id="54" name="Freeform 53">
              <a:extLst>
                <a:ext uri="{FF2B5EF4-FFF2-40B4-BE49-F238E27FC236}">
                  <a16:creationId xmlns:a16="http://schemas.microsoft.com/office/drawing/2014/main" id="{3662ED76-88A0-2247-82F5-45E0EDC8DA8C}"/>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Freeform 54">
              <a:extLst>
                <a:ext uri="{FF2B5EF4-FFF2-40B4-BE49-F238E27FC236}">
                  <a16:creationId xmlns:a16="http://schemas.microsoft.com/office/drawing/2014/main" id="{CF6832CF-48FC-C744-A8EA-A846019752FA}"/>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6" name="Freeform 55">
              <a:extLst>
                <a:ext uri="{FF2B5EF4-FFF2-40B4-BE49-F238E27FC236}">
                  <a16:creationId xmlns:a16="http://schemas.microsoft.com/office/drawing/2014/main" id="{BC14492B-91BA-4642-A84E-77ACA062D8FD}"/>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7" name="Freeform 56">
              <a:extLst>
                <a:ext uri="{FF2B5EF4-FFF2-40B4-BE49-F238E27FC236}">
                  <a16:creationId xmlns:a16="http://schemas.microsoft.com/office/drawing/2014/main" id="{E5FCC75B-9970-914A-8EDF-6F62E7AD93D9}"/>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8" name="Freeform 57">
            <a:extLst>
              <a:ext uri="{FF2B5EF4-FFF2-40B4-BE49-F238E27FC236}">
                <a16:creationId xmlns:a16="http://schemas.microsoft.com/office/drawing/2014/main" id="{6129FC6F-4168-474E-ACBD-764AB35BF666}"/>
              </a:ext>
            </a:extLst>
          </p:cNvPr>
          <p:cNvSpPr/>
          <p:nvPr/>
        </p:nvSpPr>
        <p:spPr>
          <a:xfrm>
            <a:off x="13234791" y="8224113"/>
            <a:ext cx="1212556" cy="84309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59" name="Group 58">
            <a:extLst>
              <a:ext uri="{FF2B5EF4-FFF2-40B4-BE49-F238E27FC236}">
                <a16:creationId xmlns:a16="http://schemas.microsoft.com/office/drawing/2014/main" id="{476627EA-6D79-7749-B8BD-F48A99AF9C62}"/>
              </a:ext>
            </a:extLst>
          </p:cNvPr>
          <p:cNvGrpSpPr/>
          <p:nvPr/>
        </p:nvGrpSpPr>
        <p:grpSpPr>
          <a:xfrm>
            <a:off x="10091074" y="4792358"/>
            <a:ext cx="1162651" cy="954285"/>
            <a:chOff x="428400" y="2589727"/>
            <a:chExt cx="478080" cy="392400"/>
          </a:xfrm>
          <a:solidFill>
            <a:schemeClr val="bg2"/>
          </a:solidFill>
        </p:grpSpPr>
        <p:sp>
          <p:nvSpPr>
            <p:cNvPr id="60" name="Freeform 59">
              <a:extLst>
                <a:ext uri="{FF2B5EF4-FFF2-40B4-BE49-F238E27FC236}">
                  <a16:creationId xmlns:a16="http://schemas.microsoft.com/office/drawing/2014/main" id="{DAF1E2E4-9703-094D-B4AC-F351E702EDFF}"/>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71">
              <a:extLst>
                <a:ext uri="{FF2B5EF4-FFF2-40B4-BE49-F238E27FC236}">
                  <a16:creationId xmlns:a16="http://schemas.microsoft.com/office/drawing/2014/main" id="{F300930C-AAE3-D040-80F3-592B560D3F98}"/>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73" name="Subtitle 2">
            <a:extLst>
              <a:ext uri="{FF2B5EF4-FFF2-40B4-BE49-F238E27FC236}">
                <a16:creationId xmlns:a16="http://schemas.microsoft.com/office/drawing/2014/main" id="{8CCEAF29-9FF9-9F4D-AB94-1C1C67FCA4E2}"/>
              </a:ext>
            </a:extLst>
          </p:cNvPr>
          <p:cNvSpPr txBox="1">
            <a:spLocks/>
          </p:cNvSpPr>
          <p:nvPr/>
        </p:nvSpPr>
        <p:spPr>
          <a:xfrm>
            <a:off x="8802650" y="3471333"/>
            <a:ext cx="895986"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1</a:t>
            </a:r>
          </a:p>
        </p:txBody>
      </p:sp>
      <p:sp>
        <p:nvSpPr>
          <p:cNvPr id="74" name="Subtitle 2">
            <a:extLst>
              <a:ext uri="{FF2B5EF4-FFF2-40B4-BE49-F238E27FC236}">
                <a16:creationId xmlns:a16="http://schemas.microsoft.com/office/drawing/2014/main" id="{07AE52FE-268B-B345-8AAA-817C269ECD9D}"/>
              </a:ext>
            </a:extLst>
          </p:cNvPr>
          <p:cNvSpPr txBox="1">
            <a:spLocks/>
          </p:cNvSpPr>
          <p:nvPr/>
        </p:nvSpPr>
        <p:spPr>
          <a:xfrm>
            <a:off x="12190427" y="3471333"/>
            <a:ext cx="895986"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2</a:t>
            </a:r>
          </a:p>
        </p:txBody>
      </p:sp>
      <p:sp>
        <p:nvSpPr>
          <p:cNvPr id="75" name="Subtitle 2">
            <a:extLst>
              <a:ext uri="{FF2B5EF4-FFF2-40B4-BE49-F238E27FC236}">
                <a16:creationId xmlns:a16="http://schemas.microsoft.com/office/drawing/2014/main" id="{3541FAC2-C274-FF4A-AEEA-98E244F537D9}"/>
              </a:ext>
            </a:extLst>
          </p:cNvPr>
          <p:cNvSpPr txBox="1">
            <a:spLocks/>
          </p:cNvSpPr>
          <p:nvPr/>
        </p:nvSpPr>
        <p:spPr>
          <a:xfrm>
            <a:off x="8802650" y="6829130"/>
            <a:ext cx="895986"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3</a:t>
            </a:r>
          </a:p>
        </p:txBody>
      </p:sp>
      <p:sp>
        <p:nvSpPr>
          <p:cNvPr id="76" name="Subtitle 2">
            <a:extLst>
              <a:ext uri="{FF2B5EF4-FFF2-40B4-BE49-F238E27FC236}">
                <a16:creationId xmlns:a16="http://schemas.microsoft.com/office/drawing/2014/main" id="{89D18402-3DAC-2541-BBE6-8694FF87B5A4}"/>
              </a:ext>
            </a:extLst>
          </p:cNvPr>
          <p:cNvSpPr txBox="1">
            <a:spLocks/>
          </p:cNvSpPr>
          <p:nvPr/>
        </p:nvSpPr>
        <p:spPr>
          <a:xfrm>
            <a:off x="12190427" y="6829130"/>
            <a:ext cx="895986"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4</a:t>
            </a:r>
          </a:p>
        </p:txBody>
      </p:sp>
    </p:spTree>
    <p:extLst>
      <p:ext uri="{BB962C8B-B14F-4D97-AF65-F5344CB8AC3E}">
        <p14:creationId xmlns:p14="http://schemas.microsoft.com/office/powerpoint/2010/main" val="287494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grpSp>
        <p:nvGrpSpPr>
          <p:cNvPr id="17" name="Group 16">
            <a:extLst>
              <a:ext uri="{FF2B5EF4-FFF2-40B4-BE49-F238E27FC236}">
                <a16:creationId xmlns:a16="http://schemas.microsoft.com/office/drawing/2014/main" id="{5116571F-9CBC-D341-9F7A-CAC9D5A0BFA3}"/>
              </a:ext>
            </a:extLst>
          </p:cNvPr>
          <p:cNvGrpSpPr/>
          <p:nvPr/>
        </p:nvGrpSpPr>
        <p:grpSpPr>
          <a:xfrm>
            <a:off x="1663954" y="3517282"/>
            <a:ext cx="8692539" cy="6760509"/>
            <a:chOff x="14597447" y="3517282"/>
            <a:chExt cx="8692539" cy="6760509"/>
          </a:xfrm>
        </p:grpSpPr>
        <p:grpSp>
          <p:nvGrpSpPr>
            <p:cNvPr id="18" name="Group 17">
              <a:extLst>
                <a:ext uri="{FF2B5EF4-FFF2-40B4-BE49-F238E27FC236}">
                  <a16:creationId xmlns:a16="http://schemas.microsoft.com/office/drawing/2014/main" id="{02EC8C87-45C6-6840-AB34-2442C2468A66}"/>
                </a:ext>
              </a:extLst>
            </p:cNvPr>
            <p:cNvGrpSpPr/>
            <p:nvPr/>
          </p:nvGrpSpPr>
          <p:grpSpPr>
            <a:xfrm>
              <a:off x="14597447" y="3517282"/>
              <a:ext cx="8692539" cy="2625565"/>
              <a:chOff x="6924536" y="1023902"/>
              <a:chExt cx="8692539" cy="2625565"/>
            </a:xfrm>
          </p:grpSpPr>
          <p:grpSp>
            <p:nvGrpSpPr>
              <p:cNvPr id="26" name="Group 25">
                <a:extLst>
                  <a:ext uri="{FF2B5EF4-FFF2-40B4-BE49-F238E27FC236}">
                    <a16:creationId xmlns:a16="http://schemas.microsoft.com/office/drawing/2014/main" id="{CCD49BD4-73E2-8245-B516-5DAA63B4BCEA}"/>
                  </a:ext>
                </a:extLst>
              </p:cNvPr>
              <p:cNvGrpSpPr/>
              <p:nvPr/>
            </p:nvGrpSpPr>
            <p:grpSpPr>
              <a:xfrm>
                <a:off x="7043807" y="1023902"/>
                <a:ext cx="8573268" cy="1314964"/>
                <a:chOff x="7043807" y="1023902"/>
                <a:chExt cx="8573268" cy="1314964"/>
              </a:xfrm>
            </p:grpSpPr>
            <p:sp>
              <p:nvSpPr>
                <p:cNvPr id="28" name="TextBox 27">
                  <a:extLst>
                    <a:ext uri="{FF2B5EF4-FFF2-40B4-BE49-F238E27FC236}">
                      <a16:creationId xmlns:a16="http://schemas.microsoft.com/office/drawing/2014/main" id="{6BCC31DE-BAB6-5343-9FAE-B8B7E2B39BE2}"/>
                    </a:ext>
                  </a:extLst>
                </p:cNvPr>
                <p:cNvSpPr txBox="1"/>
                <p:nvPr/>
              </p:nvSpPr>
              <p:spPr>
                <a:xfrm>
                  <a:off x="7043807" y="1415536"/>
                  <a:ext cx="8573268"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PRODUCT PREVIEW</a:t>
                  </a:r>
                </a:p>
              </p:txBody>
            </p:sp>
            <p:sp>
              <p:nvSpPr>
                <p:cNvPr id="29" name="TextBox 28">
                  <a:extLst>
                    <a:ext uri="{FF2B5EF4-FFF2-40B4-BE49-F238E27FC236}">
                      <a16:creationId xmlns:a16="http://schemas.microsoft.com/office/drawing/2014/main" id="{9983D1FF-C746-F34E-B1B2-8BF8B03FA542}"/>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7" name="Subtitle 2">
                <a:extLst>
                  <a:ext uri="{FF2B5EF4-FFF2-40B4-BE49-F238E27FC236}">
                    <a16:creationId xmlns:a16="http://schemas.microsoft.com/office/drawing/2014/main" id="{08F19BBC-73F1-544E-A58C-356B042B03DB}"/>
                  </a:ext>
                </a:extLst>
              </p:cNvPr>
              <p:cNvSpPr txBox="1">
                <a:spLocks/>
              </p:cNvSpPr>
              <p:nvPr/>
            </p:nvSpPr>
            <p:spPr>
              <a:xfrm>
                <a:off x="6924536" y="2376221"/>
                <a:ext cx="7287853"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21" name="Group 20">
              <a:extLst>
                <a:ext uri="{FF2B5EF4-FFF2-40B4-BE49-F238E27FC236}">
                  <a16:creationId xmlns:a16="http://schemas.microsoft.com/office/drawing/2014/main" id="{9B57D623-039F-5C44-9842-A38E6650038A}"/>
                </a:ext>
              </a:extLst>
            </p:cNvPr>
            <p:cNvGrpSpPr/>
            <p:nvPr/>
          </p:nvGrpSpPr>
          <p:grpSpPr>
            <a:xfrm>
              <a:off x="14716718" y="8358214"/>
              <a:ext cx="7996978" cy="1919577"/>
              <a:chOff x="4082625" y="5120793"/>
              <a:chExt cx="7996978" cy="1919577"/>
            </a:xfrm>
          </p:grpSpPr>
          <p:sp>
            <p:nvSpPr>
              <p:cNvPr id="24" name="Subtitle 2">
                <a:extLst>
                  <a:ext uri="{FF2B5EF4-FFF2-40B4-BE49-F238E27FC236}">
                    <a16:creationId xmlns:a16="http://schemas.microsoft.com/office/drawing/2014/main" id="{07A2B0E7-C8E8-4D49-A726-3DC6E0E1858E}"/>
                  </a:ext>
                </a:extLst>
              </p:cNvPr>
              <p:cNvSpPr txBox="1">
                <a:spLocks/>
              </p:cNvSpPr>
              <p:nvPr/>
            </p:nvSpPr>
            <p:spPr>
              <a:xfrm>
                <a:off x="4082625" y="5767124"/>
                <a:ext cx="799697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5" name="Rectangle 24">
                <a:extLst>
                  <a:ext uri="{FF2B5EF4-FFF2-40B4-BE49-F238E27FC236}">
                    <a16:creationId xmlns:a16="http://schemas.microsoft.com/office/drawing/2014/main" id="{48F1E764-3CB8-7343-8DA4-DAC1899ECB5C}"/>
                  </a:ext>
                </a:extLst>
              </p:cNvPr>
              <p:cNvSpPr/>
              <p:nvPr/>
            </p:nvSpPr>
            <p:spPr>
              <a:xfrm>
                <a:off x="4232139" y="5120793"/>
                <a:ext cx="5579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 Here</a:t>
                </a:r>
              </a:p>
            </p:txBody>
          </p:sp>
        </p:grpSp>
      </p:grpSp>
    </p:spTree>
    <p:extLst>
      <p:ext uri="{BB962C8B-B14F-4D97-AF65-F5344CB8AC3E}">
        <p14:creationId xmlns:p14="http://schemas.microsoft.com/office/powerpoint/2010/main" val="165538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9" y="-2"/>
            <a:ext cx="15708095" cy="13741098"/>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BC8CD3-1555-834D-9145-224E947E7733}"/>
              </a:ext>
            </a:extLst>
          </p:cNvPr>
          <p:cNvSpPr txBox="1"/>
          <p:nvPr/>
        </p:nvSpPr>
        <p:spPr>
          <a:xfrm>
            <a:off x="2347424" y="6196280"/>
            <a:ext cx="10600480" cy="1323439"/>
          </a:xfrm>
          <a:prstGeom prst="rect">
            <a:avLst/>
          </a:prstGeom>
          <a:noFill/>
          <a:ln>
            <a:noFill/>
          </a:ln>
        </p:spPr>
        <p:txBody>
          <a:bodyPr wrap="square" rtlCol="0">
            <a:spAutoFit/>
          </a:bodyPr>
          <a:lstStyle/>
          <a:p>
            <a:r>
              <a:rPr lang="en-US" sz="8000" b="1" spc="600" dirty="0">
                <a:solidFill>
                  <a:schemeClr val="bg2"/>
                </a:solidFill>
                <a:latin typeface="Montserrat" pitchFamily="2" charset="77"/>
                <a:ea typeface="Roboto" panose="02000000000000000000" pitchFamily="2" charset="0"/>
                <a:cs typeface="Lato Light" panose="020F0502020204030203" pitchFamily="34" charset="0"/>
              </a:rPr>
              <a:t>MEET OUR TEAM</a:t>
            </a:r>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7691326" y="9727896"/>
            <a:ext cx="5401995"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2" name="Triangle 11">
            <a:extLst>
              <a:ext uri="{FF2B5EF4-FFF2-40B4-BE49-F238E27FC236}">
                <a16:creationId xmlns:a16="http://schemas.microsoft.com/office/drawing/2014/main" id="{A5065404-E212-2D4D-A7C2-EC3ABCCBA1FD}"/>
              </a:ext>
            </a:extLst>
          </p:cNvPr>
          <p:cNvSpPr/>
          <p:nvPr/>
        </p:nvSpPr>
        <p:spPr>
          <a:xfrm rot="10800000">
            <a:off x="13724846" y="0"/>
            <a:ext cx="3966480" cy="24011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55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4" name="Marcador de imagen 3"/>
          <p:cNvSpPr>
            <a:spLocks noGrp="1"/>
          </p:cNvSpPr>
          <p:nvPr>
            <p:ph type="pic" sz="quarter" idx="17"/>
          </p:nvPr>
        </p:nvSpPr>
        <p:spPr/>
      </p:sp>
      <p:sp>
        <p:nvSpPr>
          <p:cNvPr id="5" name="Marcador de imagen 4"/>
          <p:cNvSpPr>
            <a:spLocks noGrp="1"/>
          </p:cNvSpPr>
          <p:nvPr>
            <p:ph type="pic" sz="quarter" idx="18"/>
          </p:nvPr>
        </p:nvSpPr>
        <p:spPr/>
      </p:sp>
      <p:grpSp>
        <p:nvGrpSpPr>
          <p:cNvPr id="23" name="Group 22">
            <a:extLst>
              <a:ext uri="{FF2B5EF4-FFF2-40B4-BE49-F238E27FC236}">
                <a16:creationId xmlns:a16="http://schemas.microsoft.com/office/drawing/2014/main" id="{EB80CBD1-269A-F447-BEC3-722CC964975F}"/>
              </a:ext>
            </a:extLst>
          </p:cNvPr>
          <p:cNvGrpSpPr/>
          <p:nvPr/>
        </p:nvGrpSpPr>
        <p:grpSpPr>
          <a:xfrm>
            <a:off x="1452947" y="4861529"/>
            <a:ext cx="4854862" cy="3992941"/>
            <a:chOff x="6924536" y="1023902"/>
            <a:chExt cx="4854862" cy="3992941"/>
          </a:xfrm>
        </p:grpSpPr>
        <p:grpSp>
          <p:nvGrpSpPr>
            <p:cNvPr id="24" name="Group 23">
              <a:extLst>
                <a:ext uri="{FF2B5EF4-FFF2-40B4-BE49-F238E27FC236}">
                  <a16:creationId xmlns:a16="http://schemas.microsoft.com/office/drawing/2014/main" id="{BA255946-47CC-0341-A50D-128422AFE822}"/>
                </a:ext>
              </a:extLst>
            </p:cNvPr>
            <p:cNvGrpSpPr/>
            <p:nvPr/>
          </p:nvGrpSpPr>
          <p:grpSpPr>
            <a:xfrm>
              <a:off x="7043807" y="1023902"/>
              <a:ext cx="4735591" cy="2145960"/>
              <a:chOff x="7043807" y="1023902"/>
              <a:chExt cx="4735591" cy="2145960"/>
            </a:xfrm>
          </p:grpSpPr>
          <p:sp>
            <p:nvSpPr>
              <p:cNvPr id="26" name="TextBox 25">
                <a:extLst>
                  <a:ext uri="{FF2B5EF4-FFF2-40B4-BE49-F238E27FC236}">
                    <a16:creationId xmlns:a16="http://schemas.microsoft.com/office/drawing/2014/main" id="{C34391B6-E178-6247-B7C0-2A474FD18A9E}"/>
                  </a:ext>
                </a:extLst>
              </p:cNvPr>
              <p:cNvSpPr txBox="1"/>
              <p:nvPr/>
            </p:nvSpPr>
            <p:spPr>
              <a:xfrm>
                <a:off x="7043807" y="1415536"/>
                <a:ext cx="4735591"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BUSINESS TEAM</a:t>
                </a:r>
              </a:p>
            </p:txBody>
          </p:sp>
          <p:sp>
            <p:nvSpPr>
              <p:cNvPr id="27" name="TextBox 26">
                <a:extLst>
                  <a:ext uri="{FF2B5EF4-FFF2-40B4-BE49-F238E27FC236}">
                    <a16:creationId xmlns:a16="http://schemas.microsoft.com/office/drawing/2014/main" id="{C8920AF0-C464-E64A-A849-15907B503D56}"/>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5" name="Subtitle 2">
              <a:extLst>
                <a:ext uri="{FF2B5EF4-FFF2-40B4-BE49-F238E27FC236}">
                  <a16:creationId xmlns:a16="http://schemas.microsoft.com/office/drawing/2014/main" id="{DB33046C-6104-824C-BDEB-F889FE3C6C8C}"/>
                </a:ext>
              </a:extLst>
            </p:cNvPr>
            <p:cNvSpPr txBox="1">
              <a:spLocks/>
            </p:cNvSpPr>
            <p:nvPr/>
          </p:nvSpPr>
          <p:spPr>
            <a:xfrm>
              <a:off x="6924536" y="3192164"/>
              <a:ext cx="4435789"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9" name="Group 8">
            <a:extLst>
              <a:ext uri="{FF2B5EF4-FFF2-40B4-BE49-F238E27FC236}">
                <a16:creationId xmlns:a16="http://schemas.microsoft.com/office/drawing/2014/main" id="{E2D2A3FF-8280-8145-A153-41566A84E0A5}"/>
              </a:ext>
            </a:extLst>
          </p:cNvPr>
          <p:cNvGrpSpPr/>
          <p:nvPr/>
        </p:nvGrpSpPr>
        <p:grpSpPr>
          <a:xfrm>
            <a:off x="14446460" y="1303859"/>
            <a:ext cx="8011204" cy="2733282"/>
            <a:chOff x="14446460" y="1311608"/>
            <a:chExt cx="8011204" cy="2733282"/>
          </a:xfrm>
        </p:grpSpPr>
        <p:grpSp>
          <p:nvGrpSpPr>
            <p:cNvPr id="33" name="Group 32">
              <a:extLst>
                <a:ext uri="{FF2B5EF4-FFF2-40B4-BE49-F238E27FC236}">
                  <a16:creationId xmlns:a16="http://schemas.microsoft.com/office/drawing/2014/main" id="{D36F6DA8-89EC-164E-A9E3-83F82D168AC8}"/>
                </a:ext>
              </a:extLst>
            </p:cNvPr>
            <p:cNvGrpSpPr/>
            <p:nvPr/>
          </p:nvGrpSpPr>
          <p:grpSpPr>
            <a:xfrm>
              <a:off x="14446460" y="1311608"/>
              <a:ext cx="8011204" cy="1919577"/>
              <a:chOff x="4082625" y="5120793"/>
              <a:chExt cx="8011204" cy="1919577"/>
            </a:xfrm>
          </p:grpSpPr>
          <p:sp>
            <p:nvSpPr>
              <p:cNvPr id="34" name="Subtitle 2">
                <a:extLst>
                  <a:ext uri="{FF2B5EF4-FFF2-40B4-BE49-F238E27FC236}">
                    <a16:creationId xmlns:a16="http://schemas.microsoft.com/office/drawing/2014/main" id="{519CA8CB-85E9-5F42-99E4-76763F1E240D}"/>
                  </a:ext>
                </a:extLst>
              </p:cNvPr>
              <p:cNvSpPr txBox="1">
                <a:spLocks/>
              </p:cNvSpPr>
              <p:nvPr/>
            </p:nvSpPr>
            <p:spPr>
              <a:xfrm>
                <a:off x="4082625" y="5767124"/>
                <a:ext cx="8011204"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5" name="Rectangle 34">
                <a:extLst>
                  <a:ext uri="{FF2B5EF4-FFF2-40B4-BE49-F238E27FC236}">
                    <a16:creationId xmlns:a16="http://schemas.microsoft.com/office/drawing/2014/main" id="{3E98DD0D-53CE-0A45-9B27-33A235997B96}"/>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Ryan McGill</a:t>
                </a:r>
              </a:p>
            </p:txBody>
          </p:sp>
        </p:grpSp>
        <p:grpSp>
          <p:nvGrpSpPr>
            <p:cNvPr id="8" name="Group 7">
              <a:extLst>
                <a:ext uri="{FF2B5EF4-FFF2-40B4-BE49-F238E27FC236}">
                  <a16:creationId xmlns:a16="http://schemas.microsoft.com/office/drawing/2014/main" id="{4B74C8E6-4D4F-8D46-B113-58511168C5EA}"/>
                </a:ext>
              </a:extLst>
            </p:cNvPr>
            <p:cNvGrpSpPr/>
            <p:nvPr/>
          </p:nvGrpSpPr>
          <p:grpSpPr>
            <a:xfrm>
              <a:off x="14626971" y="3688598"/>
              <a:ext cx="3684869" cy="356292"/>
              <a:chOff x="14595975" y="3650188"/>
              <a:chExt cx="4562969" cy="441196"/>
            </a:xfrm>
          </p:grpSpPr>
          <p:sp>
            <p:nvSpPr>
              <p:cNvPr id="41" name="Shape 1646">
                <a:extLst>
                  <a:ext uri="{FF2B5EF4-FFF2-40B4-BE49-F238E27FC236}">
                    <a16:creationId xmlns:a16="http://schemas.microsoft.com/office/drawing/2014/main" id="{32A67044-05F7-A24D-9C97-F96DEC980A85}"/>
                  </a:ext>
                </a:extLst>
              </p:cNvPr>
              <p:cNvSpPr/>
              <p:nvPr/>
            </p:nvSpPr>
            <p:spPr>
              <a:xfrm>
                <a:off x="18761317" y="3681389"/>
                <a:ext cx="397627" cy="397626"/>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42" name="Shape 1649">
                <a:extLst>
                  <a:ext uri="{FF2B5EF4-FFF2-40B4-BE49-F238E27FC236}">
                    <a16:creationId xmlns:a16="http://schemas.microsoft.com/office/drawing/2014/main" id="{B00F6128-4389-A04F-9FBA-C367F6818F18}"/>
                  </a:ext>
                </a:extLst>
              </p:cNvPr>
              <p:cNvSpPr/>
              <p:nvPr/>
            </p:nvSpPr>
            <p:spPr>
              <a:xfrm>
                <a:off x="15850804" y="3700699"/>
                <a:ext cx="454501" cy="369316"/>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43" name="Shape 1658">
                <a:extLst>
                  <a:ext uri="{FF2B5EF4-FFF2-40B4-BE49-F238E27FC236}">
                    <a16:creationId xmlns:a16="http://schemas.microsoft.com/office/drawing/2014/main" id="{BB0EC644-B7FC-0C48-9411-731DF3D11834}"/>
                  </a:ext>
                </a:extLst>
              </p:cNvPr>
              <p:cNvSpPr/>
              <p:nvPr/>
            </p:nvSpPr>
            <p:spPr>
              <a:xfrm>
                <a:off x="17322567" y="3662702"/>
                <a:ext cx="421488" cy="42146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50" name="Freeform 49">
                <a:extLst>
                  <a:ext uri="{FF2B5EF4-FFF2-40B4-BE49-F238E27FC236}">
                    <a16:creationId xmlns:a16="http://schemas.microsoft.com/office/drawing/2014/main" id="{5C6E5FB5-F08A-B74E-998E-E1421EA26825}"/>
                  </a:ext>
                </a:extLst>
              </p:cNvPr>
              <p:cNvSpPr>
                <a:spLocks noChangeArrowheads="1"/>
              </p:cNvSpPr>
              <p:nvPr/>
            </p:nvSpPr>
            <p:spPr bwMode="auto">
              <a:xfrm>
                <a:off x="14595975" y="3650188"/>
                <a:ext cx="237567" cy="44119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grpSp>
      <p:grpSp>
        <p:nvGrpSpPr>
          <p:cNvPr id="51" name="Group 50">
            <a:extLst>
              <a:ext uri="{FF2B5EF4-FFF2-40B4-BE49-F238E27FC236}">
                <a16:creationId xmlns:a16="http://schemas.microsoft.com/office/drawing/2014/main" id="{0C923949-12BA-884E-A8CC-9E1452BBC3A8}"/>
              </a:ext>
            </a:extLst>
          </p:cNvPr>
          <p:cNvGrpSpPr/>
          <p:nvPr/>
        </p:nvGrpSpPr>
        <p:grpSpPr>
          <a:xfrm>
            <a:off x="14446460" y="5444636"/>
            <a:ext cx="8011204" cy="2733282"/>
            <a:chOff x="14446460" y="1311608"/>
            <a:chExt cx="8011204" cy="2733282"/>
          </a:xfrm>
        </p:grpSpPr>
        <p:grpSp>
          <p:nvGrpSpPr>
            <p:cNvPr id="52" name="Group 51">
              <a:extLst>
                <a:ext uri="{FF2B5EF4-FFF2-40B4-BE49-F238E27FC236}">
                  <a16:creationId xmlns:a16="http://schemas.microsoft.com/office/drawing/2014/main" id="{D5572E06-6C9F-3E48-B017-E5FC5184561B}"/>
                </a:ext>
              </a:extLst>
            </p:cNvPr>
            <p:cNvGrpSpPr/>
            <p:nvPr/>
          </p:nvGrpSpPr>
          <p:grpSpPr>
            <a:xfrm>
              <a:off x="14446460" y="1311608"/>
              <a:ext cx="8011204" cy="1919577"/>
              <a:chOff x="4082625" y="5120793"/>
              <a:chExt cx="8011204" cy="1919577"/>
            </a:xfrm>
          </p:grpSpPr>
          <p:sp>
            <p:nvSpPr>
              <p:cNvPr id="58" name="Subtitle 2">
                <a:extLst>
                  <a:ext uri="{FF2B5EF4-FFF2-40B4-BE49-F238E27FC236}">
                    <a16:creationId xmlns:a16="http://schemas.microsoft.com/office/drawing/2014/main" id="{898BB7E9-78A1-FA48-AAF2-DA28905C9EFF}"/>
                  </a:ext>
                </a:extLst>
              </p:cNvPr>
              <p:cNvSpPr txBox="1">
                <a:spLocks/>
              </p:cNvSpPr>
              <p:nvPr/>
            </p:nvSpPr>
            <p:spPr>
              <a:xfrm>
                <a:off x="4082625" y="5767124"/>
                <a:ext cx="8011204"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59" name="Rectangle 58">
                <a:extLst>
                  <a:ext uri="{FF2B5EF4-FFF2-40B4-BE49-F238E27FC236}">
                    <a16:creationId xmlns:a16="http://schemas.microsoft.com/office/drawing/2014/main" id="{22C46F36-CF0A-5E4E-B8DD-5E4269FC4238}"/>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Maddie Bruke</a:t>
                </a:r>
              </a:p>
            </p:txBody>
          </p:sp>
        </p:grpSp>
        <p:grpSp>
          <p:nvGrpSpPr>
            <p:cNvPr id="53" name="Group 52">
              <a:extLst>
                <a:ext uri="{FF2B5EF4-FFF2-40B4-BE49-F238E27FC236}">
                  <a16:creationId xmlns:a16="http://schemas.microsoft.com/office/drawing/2014/main" id="{D4DB3A91-7523-3D47-80FA-5AB10EE03B5D}"/>
                </a:ext>
              </a:extLst>
            </p:cNvPr>
            <p:cNvGrpSpPr/>
            <p:nvPr/>
          </p:nvGrpSpPr>
          <p:grpSpPr>
            <a:xfrm>
              <a:off x="14626971" y="3688598"/>
              <a:ext cx="3684869" cy="356292"/>
              <a:chOff x="14595975" y="3650188"/>
              <a:chExt cx="4562969" cy="441196"/>
            </a:xfrm>
          </p:grpSpPr>
          <p:sp>
            <p:nvSpPr>
              <p:cNvPr id="54" name="Shape 1646">
                <a:extLst>
                  <a:ext uri="{FF2B5EF4-FFF2-40B4-BE49-F238E27FC236}">
                    <a16:creationId xmlns:a16="http://schemas.microsoft.com/office/drawing/2014/main" id="{D82F5C93-6682-954A-9DA7-131B8439E1ED}"/>
                  </a:ext>
                </a:extLst>
              </p:cNvPr>
              <p:cNvSpPr/>
              <p:nvPr/>
            </p:nvSpPr>
            <p:spPr>
              <a:xfrm>
                <a:off x="18761317" y="3681389"/>
                <a:ext cx="397627" cy="397626"/>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55" name="Shape 1649">
                <a:extLst>
                  <a:ext uri="{FF2B5EF4-FFF2-40B4-BE49-F238E27FC236}">
                    <a16:creationId xmlns:a16="http://schemas.microsoft.com/office/drawing/2014/main" id="{BA324066-7230-BA41-AE1A-B5C71074D815}"/>
                  </a:ext>
                </a:extLst>
              </p:cNvPr>
              <p:cNvSpPr/>
              <p:nvPr/>
            </p:nvSpPr>
            <p:spPr>
              <a:xfrm>
                <a:off x="15850804" y="3700699"/>
                <a:ext cx="454501" cy="369316"/>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56" name="Shape 1658">
                <a:extLst>
                  <a:ext uri="{FF2B5EF4-FFF2-40B4-BE49-F238E27FC236}">
                    <a16:creationId xmlns:a16="http://schemas.microsoft.com/office/drawing/2014/main" id="{898013ED-9997-A74C-A265-FA8D01C14779}"/>
                  </a:ext>
                </a:extLst>
              </p:cNvPr>
              <p:cNvSpPr/>
              <p:nvPr/>
            </p:nvSpPr>
            <p:spPr>
              <a:xfrm>
                <a:off x="17322567" y="3662702"/>
                <a:ext cx="421488" cy="42146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57" name="Freeform 56">
                <a:extLst>
                  <a:ext uri="{FF2B5EF4-FFF2-40B4-BE49-F238E27FC236}">
                    <a16:creationId xmlns:a16="http://schemas.microsoft.com/office/drawing/2014/main" id="{7E9303B3-A27D-BC4A-A9B9-5213E56536AA}"/>
                  </a:ext>
                </a:extLst>
              </p:cNvPr>
              <p:cNvSpPr>
                <a:spLocks noChangeArrowheads="1"/>
              </p:cNvSpPr>
              <p:nvPr/>
            </p:nvSpPr>
            <p:spPr bwMode="auto">
              <a:xfrm>
                <a:off x="14595975" y="3650188"/>
                <a:ext cx="237567" cy="44119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grpSp>
      <p:grpSp>
        <p:nvGrpSpPr>
          <p:cNvPr id="60" name="Group 59">
            <a:extLst>
              <a:ext uri="{FF2B5EF4-FFF2-40B4-BE49-F238E27FC236}">
                <a16:creationId xmlns:a16="http://schemas.microsoft.com/office/drawing/2014/main" id="{C6F1CEBD-5A07-DD42-AC9A-9D03B2746C0E}"/>
              </a:ext>
            </a:extLst>
          </p:cNvPr>
          <p:cNvGrpSpPr/>
          <p:nvPr/>
        </p:nvGrpSpPr>
        <p:grpSpPr>
          <a:xfrm>
            <a:off x="14446460" y="9582549"/>
            <a:ext cx="8011204" cy="2733282"/>
            <a:chOff x="14446460" y="1311608"/>
            <a:chExt cx="8011204" cy="2733282"/>
          </a:xfrm>
        </p:grpSpPr>
        <p:grpSp>
          <p:nvGrpSpPr>
            <p:cNvPr id="72" name="Group 71">
              <a:extLst>
                <a:ext uri="{FF2B5EF4-FFF2-40B4-BE49-F238E27FC236}">
                  <a16:creationId xmlns:a16="http://schemas.microsoft.com/office/drawing/2014/main" id="{924A3E70-4F70-A345-A465-AB2A8C1A9BFD}"/>
                </a:ext>
              </a:extLst>
            </p:cNvPr>
            <p:cNvGrpSpPr/>
            <p:nvPr/>
          </p:nvGrpSpPr>
          <p:grpSpPr>
            <a:xfrm>
              <a:off x="14446460" y="1311608"/>
              <a:ext cx="8011204" cy="1919577"/>
              <a:chOff x="4082625" y="5120793"/>
              <a:chExt cx="8011204" cy="1919577"/>
            </a:xfrm>
          </p:grpSpPr>
          <p:sp>
            <p:nvSpPr>
              <p:cNvPr id="78" name="Subtitle 2">
                <a:extLst>
                  <a:ext uri="{FF2B5EF4-FFF2-40B4-BE49-F238E27FC236}">
                    <a16:creationId xmlns:a16="http://schemas.microsoft.com/office/drawing/2014/main" id="{DC498592-34E7-CC4C-A030-1B55536F0F87}"/>
                  </a:ext>
                </a:extLst>
              </p:cNvPr>
              <p:cNvSpPr txBox="1">
                <a:spLocks/>
              </p:cNvSpPr>
              <p:nvPr/>
            </p:nvSpPr>
            <p:spPr>
              <a:xfrm>
                <a:off x="4082625" y="5767124"/>
                <a:ext cx="8011204"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79" name="Rectangle 78">
                <a:extLst>
                  <a:ext uri="{FF2B5EF4-FFF2-40B4-BE49-F238E27FC236}">
                    <a16:creationId xmlns:a16="http://schemas.microsoft.com/office/drawing/2014/main" id="{9F9A866C-8F44-114B-9DA1-FABFD4AEAFB3}"/>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Sam Williams</a:t>
                </a:r>
              </a:p>
            </p:txBody>
          </p:sp>
        </p:grpSp>
        <p:grpSp>
          <p:nvGrpSpPr>
            <p:cNvPr id="73" name="Group 72">
              <a:extLst>
                <a:ext uri="{FF2B5EF4-FFF2-40B4-BE49-F238E27FC236}">
                  <a16:creationId xmlns:a16="http://schemas.microsoft.com/office/drawing/2014/main" id="{1542EE13-35B2-0340-B254-062E889DFE2A}"/>
                </a:ext>
              </a:extLst>
            </p:cNvPr>
            <p:cNvGrpSpPr/>
            <p:nvPr/>
          </p:nvGrpSpPr>
          <p:grpSpPr>
            <a:xfrm>
              <a:off x="14626971" y="3688598"/>
              <a:ext cx="3684869" cy="356292"/>
              <a:chOff x="14595975" y="3650188"/>
              <a:chExt cx="4562969" cy="441196"/>
            </a:xfrm>
          </p:grpSpPr>
          <p:sp>
            <p:nvSpPr>
              <p:cNvPr id="74" name="Shape 1646">
                <a:extLst>
                  <a:ext uri="{FF2B5EF4-FFF2-40B4-BE49-F238E27FC236}">
                    <a16:creationId xmlns:a16="http://schemas.microsoft.com/office/drawing/2014/main" id="{C618FAD1-7225-334C-8A21-68A774C22C95}"/>
                  </a:ext>
                </a:extLst>
              </p:cNvPr>
              <p:cNvSpPr/>
              <p:nvPr/>
            </p:nvSpPr>
            <p:spPr>
              <a:xfrm>
                <a:off x="18761317" y="3681389"/>
                <a:ext cx="397627" cy="397626"/>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75" name="Shape 1649">
                <a:extLst>
                  <a:ext uri="{FF2B5EF4-FFF2-40B4-BE49-F238E27FC236}">
                    <a16:creationId xmlns:a16="http://schemas.microsoft.com/office/drawing/2014/main" id="{5AB038F3-8BC1-0C4F-A810-5FFF9D6DABB7}"/>
                  </a:ext>
                </a:extLst>
              </p:cNvPr>
              <p:cNvSpPr/>
              <p:nvPr/>
            </p:nvSpPr>
            <p:spPr>
              <a:xfrm>
                <a:off x="15850804" y="3700699"/>
                <a:ext cx="454501" cy="369316"/>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76" name="Shape 1658">
                <a:extLst>
                  <a:ext uri="{FF2B5EF4-FFF2-40B4-BE49-F238E27FC236}">
                    <a16:creationId xmlns:a16="http://schemas.microsoft.com/office/drawing/2014/main" id="{33F5E550-3E5B-834B-B7E6-4D09A3C0F893}"/>
                  </a:ext>
                </a:extLst>
              </p:cNvPr>
              <p:cNvSpPr/>
              <p:nvPr/>
            </p:nvSpPr>
            <p:spPr>
              <a:xfrm>
                <a:off x="17322567" y="3662702"/>
                <a:ext cx="421488" cy="42146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77" name="Freeform 76">
                <a:extLst>
                  <a:ext uri="{FF2B5EF4-FFF2-40B4-BE49-F238E27FC236}">
                    <a16:creationId xmlns:a16="http://schemas.microsoft.com/office/drawing/2014/main" id="{3AADD489-E4A0-9E47-8743-FC217AFDFA70}"/>
                  </a:ext>
                </a:extLst>
              </p:cNvPr>
              <p:cNvSpPr>
                <a:spLocks noChangeArrowheads="1"/>
              </p:cNvSpPr>
              <p:nvPr/>
            </p:nvSpPr>
            <p:spPr bwMode="auto">
              <a:xfrm>
                <a:off x="14595975" y="3650188"/>
                <a:ext cx="237567" cy="44119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grpSp>
    </p:spTree>
    <p:extLst>
      <p:ext uri="{BB962C8B-B14F-4D97-AF65-F5344CB8AC3E}">
        <p14:creationId xmlns:p14="http://schemas.microsoft.com/office/powerpoint/2010/main" val="3845086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8"/>
          </p:nvPr>
        </p:nvSpPr>
        <p:spPr/>
      </p:sp>
      <p:sp>
        <p:nvSpPr>
          <p:cNvPr id="15" name="Rectangle 14">
            <a:extLst>
              <a:ext uri="{FF2B5EF4-FFF2-40B4-BE49-F238E27FC236}">
                <a16:creationId xmlns:a16="http://schemas.microsoft.com/office/drawing/2014/main" id="{3A110826-9C02-5048-A825-1DD204573319}"/>
              </a:ext>
            </a:extLst>
          </p:cNvPr>
          <p:cNvSpPr/>
          <p:nvPr/>
        </p:nvSpPr>
        <p:spPr>
          <a:xfrm rot="10800000" flipV="1">
            <a:off x="12188824" y="-2"/>
            <a:ext cx="12188825" cy="13741098"/>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F4DDF66-1921-A140-B486-372CEF742191}"/>
              </a:ext>
            </a:extLst>
          </p:cNvPr>
          <p:cNvGrpSpPr/>
          <p:nvPr/>
        </p:nvGrpSpPr>
        <p:grpSpPr>
          <a:xfrm>
            <a:off x="1652595" y="3818219"/>
            <a:ext cx="6995016" cy="6079562"/>
            <a:chOff x="1652595" y="3517282"/>
            <a:chExt cx="6995016" cy="6079562"/>
          </a:xfrm>
        </p:grpSpPr>
        <p:grpSp>
          <p:nvGrpSpPr>
            <p:cNvPr id="19" name="Group 18">
              <a:extLst>
                <a:ext uri="{FF2B5EF4-FFF2-40B4-BE49-F238E27FC236}">
                  <a16:creationId xmlns:a16="http://schemas.microsoft.com/office/drawing/2014/main" id="{00751441-5615-7A42-A6E0-EE8C82F8AB9C}"/>
                </a:ext>
              </a:extLst>
            </p:cNvPr>
            <p:cNvGrpSpPr/>
            <p:nvPr/>
          </p:nvGrpSpPr>
          <p:grpSpPr>
            <a:xfrm>
              <a:off x="1663954" y="3517282"/>
              <a:ext cx="6983657" cy="2625565"/>
              <a:chOff x="6924536" y="1023902"/>
              <a:chExt cx="6983657" cy="2625565"/>
            </a:xfrm>
          </p:grpSpPr>
          <p:grpSp>
            <p:nvGrpSpPr>
              <p:cNvPr id="23" name="Group 22">
                <a:extLst>
                  <a:ext uri="{FF2B5EF4-FFF2-40B4-BE49-F238E27FC236}">
                    <a16:creationId xmlns:a16="http://schemas.microsoft.com/office/drawing/2014/main" id="{30CDF0A9-57B4-F146-9D45-B99BCD90D6A5}"/>
                  </a:ext>
                </a:extLst>
              </p:cNvPr>
              <p:cNvGrpSpPr/>
              <p:nvPr/>
            </p:nvGrpSpPr>
            <p:grpSpPr>
              <a:xfrm>
                <a:off x="7043807" y="1023902"/>
                <a:ext cx="5729265" cy="1314964"/>
                <a:chOff x="7043807" y="1023902"/>
                <a:chExt cx="5729265" cy="1314964"/>
              </a:xfrm>
            </p:grpSpPr>
            <p:sp>
              <p:nvSpPr>
                <p:cNvPr id="30" name="TextBox 29">
                  <a:extLst>
                    <a:ext uri="{FF2B5EF4-FFF2-40B4-BE49-F238E27FC236}">
                      <a16:creationId xmlns:a16="http://schemas.microsoft.com/office/drawing/2014/main" id="{A4EF48BC-5A8D-DD44-A656-082BB77667F3}"/>
                    </a:ext>
                  </a:extLst>
                </p:cNvPr>
                <p:cNvSpPr txBox="1"/>
                <p:nvPr/>
              </p:nvSpPr>
              <p:spPr>
                <a:xfrm>
                  <a:off x="7043807" y="1415536"/>
                  <a:ext cx="5729265"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JOHN SMITH</a:t>
                  </a:r>
                </a:p>
              </p:txBody>
            </p:sp>
            <p:sp>
              <p:nvSpPr>
                <p:cNvPr id="31" name="TextBox 30">
                  <a:extLst>
                    <a:ext uri="{FF2B5EF4-FFF2-40B4-BE49-F238E27FC236}">
                      <a16:creationId xmlns:a16="http://schemas.microsoft.com/office/drawing/2014/main" id="{C2125FD3-37CD-924F-B337-BA5E6761F4FD}"/>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6" name="Subtitle 2">
                <a:extLst>
                  <a:ext uri="{FF2B5EF4-FFF2-40B4-BE49-F238E27FC236}">
                    <a16:creationId xmlns:a16="http://schemas.microsoft.com/office/drawing/2014/main" id="{6A85FDAE-4ECA-4046-AD23-386696CAEB43}"/>
                  </a:ext>
                </a:extLst>
              </p:cNvPr>
              <p:cNvSpPr txBox="1">
                <a:spLocks/>
              </p:cNvSpPr>
              <p:nvPr/>
            </p:nvSpPr>
            <p:spPr>
              <a:xfrm>
                <a:off x="6924536" y="2376221"/>
                <a:ext cx="6983657"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20" name="Group 19">
              <a:extLst>
                <a:ext uri="{FF2B5EF4-FFF2-40B4-BE49-F238E27FC236}">
                  <a16:creationId xmlns:a16="http://schemas.microsoft.com/office/drawing/2014/main" id="{51AF1A86-6B18-184A-9974-71749C62F1C8}"/>
                </a:ext>
              </a:extLst>
            </p:cNvPr>
            <p:cNvGrpSpPr/>
            <p:nvPr/>
          </p:nvGrpSpPr>
          <p:grpSpPr>
            <a:xfrm>
              <a:off x="1652595" y="7125834"/>
              <a:ext cx="5729265" cy="2471010"/>
              <a:chOff x="4082625" y="5120793"/>
              <a:chExt cx="5729265" cy="2471010"/>
            </a:xfrm>
          </p:grpSpPr>
          <p:sp>
            <p:nvSpPr>
              <p:cNvPr id="21" name="Subtitle 2">
                <a:extLst>
                  <a:ext uri="{FF2B5EF4-FFF2-40B4-BE49-F238E27FC236}">
                    <a16:creationId xmlns:a16="http://schemas.microsoft.com/office/drawing/2014/main" id="{A1348978-3CC8-4C41-A66A-3ED283289F73}"/>
                  </a:ext>
                </a:extLst>
              </p:cNvPr>
              <p:cNvSpPr txBox="1">
                <a:spLocks/>
              </p:cNvSpPr>
              <p:nvPr/>
            </p:nvSpPr>
            <p:spPr>
              <a:xfrm>
                <a:off x="4082625" y="5767124"/>
                <a:ext cx="5729265"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2" name="Rectangle 21">
                <a:extLst>
                  <a:ext uri="{FF2B5EF4-FFF2-40B4-BE49-F238E27FC236}">
                    <a16:creationId xmlns:a16="http://schemas.microsoft.com/office/drawing/2014/main" id="{89F78ADF-6A5E-C546-9B8B-37FA747146D7}"/>
                  </a:ext>
                </a:extLst>
              </p:cNvPr>
              <p:cNvSpPr/>
              <p:nvPr/>
            </p:nvSpPr>
            <p:spPr>
              <a:xfrm>
                <a:off x="4232139" y="5120793"/>
                <a:ext cx="5579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 Here</a:t>
                </a:r>
              </a:p>
            </p:txBody>
          </p:sp>
        </p:grpSp>
      </p:grpSp>
      <p:sp>
        <p:nvSpPr>
          <p:cNvPr id="37" name="Triangle 36">
            <a:extLst>
              <a:ext uri="{FF2B5EF4-FFF2-40B4-BE49-F238E27FC236}">
                <a16:creationId xmlns:a16="http://schemas.microsoft.com/office/drawing/2014/main" id="{B71D388A-9B9E-7C4D-8D92-AEAB95AA62E5}"/>
              </a:ext>
            </a:extLst>
          </p:cNvPr>
          <p:cNvSpPr/>
          <p:nvPr/>
        </p:nvSpPr>
        <p:spPr>
          <a:xfrm rot="10800000">
            <a:off x="11288858" y="-25097"/>
            <a:ext cx="1799932" cy="108961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imagen 2"/>
          <p:cNvSpPr>
            <a:spLocks noGrp="1"/>
          </p:cNvSpPr>
          <p:nvPr>
            <p:ph type="pic" sz="quarter" idx="16"/>
          </p:nvPr>
        </p:nvSpPr>
        <p:spPr>
          <a:xfrm>
            <a:off x="9462381" y="4131129"/>
            <a:ext cx="5452889" cy="5453742"/>
          </a:xfrm>
        </p:spPr>
      </p:sp>
    </p:spTree>
    <p:extLst>
      <p:ext uri="{BB962C8B-B14F-4D97-AF65-F5344CB8AC3E}">
        <p14:creationId xmlns:p14="http://schemas.microsoft.com/office/powerpoint/2010/main" val="345827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9" y="-2"/>
            <a:ext cx="15708095" cy="13741098"/>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BC8CD3-1555-834D-9145-224E947E7733}"/>
              </a:ext>
            </a:extLst>
          </p:cNvPr>
          <p:cNvSpPr txBox="1"/>
          <p:nvPr/>
        </p:nvSpPr>
        <p:spPr>
          <a:xfrm>
            <a:off x="2347424" y="6196280"/>
            <a:ext cx="8964043" cy="1323439"/>
          </a:xfrm>
          <a:prstGeom prst="rect">
            <a:avLst/>
          </a:prstGeom>
          <a:noFill/>
          <a:ln>
            <a:noFill/>
          </a:ln>
        </p:spPr>
        <p:txBody>
          <a:bodyPr wrap="square" rtlCol="0">
            <a:spAutoFit/>
          </a:bodyPr>
          <a:lstStyle/>
          <a:p>
            <a:r>
              <a:rPr lang="en-US" sz="8000" b="1" spc="600" dirty="0">
                <a:solidFill>
                  <a:schemeClr val="bg2"/>
                </a:solidFill>
                <a:latin typeface="Montserrat" pitchFamily="2" charset="77"/>
                <a:ea typeface="Roboto" panose="02000000000000000000" pitchFamily="2" charset="0"/>
                <a:cs typeface="Lato Light" panose="020F0502020204030203" pitchFamily="34" charset="0"/>
              </a:rPr>
              <a:t>ABOUT US</a:t>
            </a:r>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7691326" y="9727896"/>
            <a:ext cx="5401995"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2" name="Triangle 11">
            <a:extLst>
              <a:ext uri="{FF2B5EF4-FFF2-40B4-BE49-F238E27FC236}">
                <a16:creationId xmlns:a16="http://schemas.microsoft.com/office/drawing/2014/main" id="{A5065404-E212-2D4D-A7C2-EC3ABCCBA1FD}"/>
              </a:ext>
            </a:extLst>
          </p:cNvPr>
          <p:cNvSpPr/>
          <p:nvPr/>
        </p:nvSpPr>
        <p:spPr>
          <a:xfrm rot="10800000">
            <a:off x="13724846" y="0"/>
            <a:ext cx="3966480" cy="24011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550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5" name="Marcador de imagen 4"/>
          <p:cNvSpPr>
            <a:spLocks noGrp="1"/>
          </p:cNvSpPr>
          <p:nvPr>
            <p:ph type="pic" sz="quarter" idx="17"/>
          </p:nvPr>
        </p:nvSpPr>
        <p:spPr/>
      </p:sp>
      <p:sp>
        <p:nvSpPr>
          <p:cNvPr id="6" name="Marcador de imagen 5"/>
          <p:cNvSpPr>
            <a:spLocks noGrp="1"/>
          </p:cNvSpPr>
          <p:nvPr>
            <p:ph type="pic" sz="quarter" idx="18"/>
          </p:nvPr>
        </p:nvSpPr>
        <p:spPr/>
      </p:sp>
      <p:grpSp>
        <p:nvGrpSpPr>
          <p:cNvPr id="27" name="Group 26">
            <a:extLst>
              <a:ext uri="{FF2B5EF4-FFF2-40B4-BE49-F238E27FC236}">
                <a16:creationId xmlns:a16="http://schemas.microsoft.com/office/drawing/2014/main" id="{2F6632A4-10AF-4442-ADBA-40FBA2BCD998}"/>
              </a:ext>
            </a:extLst>
          </p:cNvPr>
          <p:cNvGrpSpPr/>
          <p:nvPr/>
        </p:nvGrpSpPr>
        <p:grpSpPr>
          <a:xfrm>
            <a:off x="1300298" y="9102677"/>
            <a:ext cx="5525288" cy="2368644"/>
            <a:chOff x="1066485" y="9508473"/>
            <a:chExt cx="5525288" cy="2368644"/>
          </a:xfrm>
        </p:grpSpPr>
        <p:sp>
          <p:nvSpPr>
            <p:cNvPr id="28" name="Rectangle 27">
              <a:extLst>
                <a:ext uri="{FF2B5EF4-FFF2-40B4-BE49-F238E27FC236}">
                  <a16:creationId xmlns:a16="http://schemas.microsoft.com/office/drawing/2014/main" id="{B592E4D4-1AC1-2F47-9BC3-C9F08C0108D8}"/>
                </a:ext>
              </a:extLst>
            </p:cNvPr>
            <p:cNvSpPr/>
            <p:nvPr/>
          </p:nvSpPr>
          <p:spPr>
            <a:xfrm>
              <a:off x="1599702" y="9508473"/>
              <a:ext cx="4458854" cy="646331"/>
            </a:xfrm>
            <a:prstGeom prst="rect">
              <a:avLst/>
            </a:prstGeom>
          </p:spPr>
          <p:txBody>
            <a:bodyPr wrap="square">
              <a:spAutoFit/>
            </a:bodyPr>
            <a:lstStyle/>
            <a:p>
              <a:pPr algn="ctr"/>
              <a:r>
                <a:rPr lang="en-US" dirty="0">
                  <a:solidFill>
                    <a:schemeClr val="tx2"/>
                  </a:solidFill>
                  <a:latin typeface="Montserrat Medium" pitchFamily="2" charset="77"/>
                  <a:ea typeface="Lato" panose="020F0502020204030203" pitchFamily="34" charset="0"/>
                  <a:cs typeface="Lato" panose="020F0502020204030203" pitchFamily="34" charset="0"/>
                </a:rPr>
                <a:t>John Smith</a:t>
              </a:r>
            </a:p>
          </p:txBody>
        </p:sp>
        <p:sp>
          <p:nvSpPr>
            <p:cNvPr id="29" name="Rectangle 28">
              <a:extLst>
                <a:ext uri="{FF2B5EF4-FFF2-40B4-BE49-F238E27FC236}">
                  <a16:creationId xmlns:a16="http://schemas.microsoft.com/office/drawing/2014/main" id="{BA262F81-390F-4A42-BAFF-803D7992A5B1}"/>
                </a:ext>
              </a:extLst>
            </p:cNvPr>
            <p:cNvSpPr/>
            <p:nvPr/>
          </p:nvSpPr>
          <p:spPr>
            <a:xfrm>
              <a:off x="1066485" y="10179665"/>
              <a:ext cx="5525288" cy="1697452"/>
            </a:xfrm>
            <a:prstGeom prst="rect">
              <a:avLst/>
            </a:prstGeom>
          </p:spPr>
          <p:txBody>
            <a:bodyPr wrap="square">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32" name="Group 31">
            <a:extLst>
              <a:ext uri="{FF2B5EF4-FFF2-40B4-BE49-F238E27FC236}">
                <a16:creationId xmlns:a16="http://schemas.microsoft.com/office/drawing/2014/main" id="{DAFE7D22-956B-6A4A-8246-322CC6774711}"/>
              </a:ext>
            </a:extLst>
          </p:cNvPr>
          <p:cNvGrpSpPr/>
          <p:nvPr/>
        </p:nvGrpSpPr>
        <p:grpSpPr>
          <a:xfrm>
            <a:off x="9426180" y="2244677"/>
            <a:ext cx="5525288" cy="2368644"/>
            <a:chOff x="1066485" y="9508473"/>
            <a:chExt cx="5525288" cy="2368644"/>
          </a:xfrm>
        </p:grpSpPr>
        <p:sp>
          <p:nvSpPr>
            <p:cNvPr id="33" name="Rectangle 32">
              <a:extLst>
                <a:ext uri="{FF2B5EF4-FFF2-40B4-BE49-F238E27FC236}">
                  <a16:creationId xmlns:a16="http://schemas.microsoft.com/office/drawing/2014/main" id="{17011175-E140-884D-9D53-78B68DE71BA3}"/>
                </a:ext>
              </a:extLst>
            </p:cNvPr>
            <p:cNvSpPr/>
            <p:nvPr/>
          </p:nvSpPr>
          <p:spPr>
            <a:xfrm>
              <a:off x="1599702" y="9508473"/>
              <a:ext cx="4458854" cy="646331"/>
            </a:xfrm>
            <a:prstGeom prst="rect">
              <a:avLst/>
            </a:prstGeom>
          </p:spPr>
          <p:txBody>
            <a:bodyPr wrap="square">
              <a:spAutoFit/>
            </a:bodyPr>
            <a:lstStyle/>
            <a:p>
              <a:pPr algn="ctr"/>
              <a:r>
                <a:rPr lang="en-US" dirty="0">
                  <a:solidFill>
                    <a:schemeClr val="tx2"/>
                  </a:solidFill>
                  <a:latin typeface="Montserrat Medium" pitchFamily="2" charset="77"/>
                  <a:ea typeface="Lato" panose="020F0502020204030203" pitchFamily="34" charset="0"/>
                  <a:cs typeface="Lato" panose="020F0502020204030203" pitchFamily="34" charset="0"/>
                </a:rPr>
                <a:t>Ben Anderson</a:t>
              </a:r>
            </a:p>
          </p:txBody>
        </p:sp>
        <p:sp>
          <p:nvSpPr>
            <p:cNvPr id="34" name="Rectangle 33">
              <a:extLst>
                <a:ext uri="{FF2B5EF4-FFF2-40B4-BE49-F238E27FC236}">
                  <a16:creationId xmlns:a16="http://schemas.microsoft.com/office/drawing/2014/main" id="{191ABE62-0A99-B340-A22E-8BF1477F2785}"/>
                </a:ext>
              </a:extLst>
            </p:cNvPr>
            <p:cNvSpPr/>
            <p:nvPr/>
          </p:nvSpPr>
          <p:spPr>
            <a:xfrm>
              <a:off x="1066485" y="10179665"/>
              <a:ext cx="5525288" cy="1697452"/>
            </a:xfrm>
            <a:prstGeom prst="rect">
              <a:avLst/>
            </a:prstGeom>
          </p:spPr>
          <p:txBody>
            <a:bodyPr wrap="square">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35" name="Group 34">
            <a:extLst>
              <a:ext uri="{FF2B5EF4-FFF2-40B4-BE49-F238E27FC236}">
                <a16:creationId xmlns:a16="http://schemas.microsoft.com/office/drawing/2014/main" id="{B180DA1F-B277-EB4A-A631-80741DAACD5F}"/>
              </a:ext>
            </a:extLst>
          </p:cNvPr>
          <p:cNvGrpSpPr/>
          <p:nvPr/>
        </p:nvGrpSpPr>
        <p:grpSpPr>
          <a:xfrm>
            <a:off x="17552064" y="9102677"/>
            <a:ext cx="5525288" cy="2368644"/>
            <a:chOff x="1066485" y="9508473"/>
            <a:chExt cx="5525288" cy="2368644"/>
          </a:xfrm>
        </p:grpSpPr>
        <p:sp>
          <p:nvSpPr>
            <p:cNvPr id="36" name="Rectangle 35">
              <a:extLst>
                <a:ext uri="{FF2B5EF4-FFF2-40B4-BE49-F238E27FC236}">
                  <a16:creationId xmlns:a16="http://schemas.microsoft.com/office/drawing/2014/main" id="{149CDF71-D199-A74E-B51E-2E677BAF467A}"/>
                </a:ext>
              </a:extLst>
            </p:cNvPr>
            <p:cNvSpPr/>
            <p:nvPr/>
          </p:nvSpPr>
          <p:spPr>
            <a:xfrm>
              <a:off x="1599702" y="9508473"/>
              <a:ext cx="4458854" cy="646331"/>
            </a:xfrm>
            <a:prstGeom prst="rect">
              <a:avLst/>
            </a:prstGeom>
          </p:spPr>
          <p:txBody>
            <a:bodyPr wrap="square">
              <a:spAutoFit/>
            </a:bodyPr>
            <a:lstStyle/>
            <a:p>
              <a:pPr algn="ctr"/>
              <a:r>
                <a:rPr lang="en-US" dirty="0">
                  <a:solidFill>
                    <a:schemeClr val="tx2"/>
                  </a:solidFill>
                  <a:latin typeface="Montserrat Medium" pitchFamily="2" charset="77"/>
                  <a:ea typeface="Lato" panose="020F0502020204030203" pitchFamily="34" charset="0"/>
                  <a:cs typeface="Lato" panose="020F0502020204030203" pitchFamily="34" charset="0"/>
                </a:rPr>
                <a:t>Mike Thompson</a:t>
              </a:r>
            </a:p>
          </p:txBody>
        </p:sp>
        <p:sp>
          <p:nvSpPr>
            <p:cNvPr id="38" name="Rectangle 37">
              <a:extLst>
                <a:ext uri="{FF2B5EF4-FFF2-40B4-BE49-F238E27FC236}">
                  <a16:creationId xmlns:a16="http://schemas.microsoft.com/office/drawing/2014/main" id="{B90A0B50-341E-F040-8568-2DD8360528AE}"/>
                </a:ext>
              </a:extLst>
            </p:cNvPr>
            <p:cNvSpPr/>
            <p:nvPr/>
          </p:nvSpPr>
          <p:spPr>
            <a:xfrm>
              <a:off x="1066485" y="10179665"/>
              <a:ext cx="5525288" cy="1697452"/>
            </a:xfrm>
            <a:prstGeom prst="rect">
              <a:avLst/>
            </a:prstGeom>
          </p:spPr>
          <p:txBody>
            <a:bodyPr wrap="square">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To be successful, marketers should understand the life cycle of a product.</a:t>
              </a:r>
            </a:p>
          </p:txBody>
        </p:sp>
      </p:grpSp>
    </p:spTree>
    <p:extLst>
      <p:ext uri="{BB962C8B-B14F-4D97-AF65-F5344CB8AC3E}">
        <p14:creationId xmlns:p14="http://schemas.microsoft.com/office/powerpoint/2010/main" val="1922484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9" y="-2"/>
            <a:ext cx="15708095" cy="13741098"/>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BC8CD3-1555-834D-9145-224E947E7733}"/>
              </a:ext>
            </a:extLst>
          </p:cNvPr>
          <p:cNvSpPr txBox="1"/>
          <p:nvPr/>
        </p:nvSpPr>
        <p:spPr>
          <a:xfrm>
            <a:off x="2347424" y="6196280"/>
            <a:ext cx="10600480" cy="1323439"/>
          </a:xfrm>
          <a:prstGeom prst="rect">
            <a:avLst/>
          </a:prstGeom>
          <a:noFill/>
          <a:ln>
            <a:noFill/>
          </a:ln>
        </p:spPr>
        <p:txBody>
          <a:bodyPr wrap="square" rtlCol="0">
            <a:spAutoFit/>
          </a:bodyPr>
          <a:lstStyle/>
          <a:p>
            <a:r>
              <a:rPr lang="en-US" sz="8000" b="1" spc="600" dirty="0">
                <a:solidFill>
                  <a:schemeClr val="bg2"/>
                </a:solidFill>
                <a:latin typeface="Montserrat" pitchFamily="2" charset="77"/>
                <a:ea typeface="Roboto" panose="02000000000000000000" pitchFamily="2" charset="0"/>
                <a:cs typeface="Lato Light" panose="020F0502020204030203" pitchFamily="34" charset="0"/>
              </a:rPr>
              <a:t>OUR SERVICES</a:t>
            </a:r>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7691326" y="9727896"/>
            <a:ext cx="5401995"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2" name="Triangle 11">
            <a:extLst>
              <a:ext uri="{FF2B5EF4-FFF2-40B4-BE49-F238E27FC236}">
                <a16:creationId xmlns:a16="http://schemas.microsoft.com/office/drawing/2014/main" id="{A5065404-E212-2D4D-A7C2-EC3ABCCBA1FD}"/>
              </a:ext>
            </a:extLst>
          </p:cNvPr>
          <p:cNvSpPr/>
          <p:nvPr/>
        </p:nvSpPr>
        <p:spPr>
          <a:xfrm rot="10800000">
            <a:off x="13724846" y="0"/>
            <a:ext cx="3966480" cy="24011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121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a:xfrm>
            <a:off x="-185204" y="-261256"/>
            <a:ext cx="15984730" cy="14238512"/>
          </a:xfrm>
        </p:spPr>
      </p:sp>
      <p:sp>
        <p:nvSpPr>
          <p:cNvPr id="28" name="Rectangle 27">
            <a:extLst>
              <a:ext uri="{FF2B5EF4-FFF2-40B4-BE49-F238E27FC236}">
                <a16:creationId xmlns:a16="http://schemas.microsoft.com/office/drawing/2014/main" id="{B3873073-4DEE-2140-BF0E-0933FD7A5814}"/>
              </a:ext>
            </a:extLst>
          </p:cNvPr>
          <p:cNvSpPr/>
          <p:nvPr/>
        </p:nvSpPr>
        <p:spPr>
          <a:xfrm rot="10800000" flipV="1">
            <a:off x="-3" y="-2"/>
            <a:ext cx="15849602" cy="137410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87988A4-56FD-0040-8B2F-286C5FD214EE}"/>
              </a:ext>
            </a:extLst>
          </p:cNvPr>
          <p:cNvSpPr/>
          <p:nvPr/>
        </p:nvSpPr>
        <p:spPr>
          <a:xfrm>
            <a:off x="7416800" y="2654147"/>
            <a:ext cx="8432799" cy="84327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6E535BD-A6CD-A248-B0AE-CBE93018F914}"/>
              </a:ext>
            </a:extLst>
          </p:cNvPr>
          <p:cNvGrpSpPr/>
          <p:nvPr/>
        </p:nvGrpSpPr>
        <p:grpSpPr>
          <a:xfrm>
            <a:off x="17810547" y="4861529"/>
            <a:ext cx="4854862" cy="3992941"/>
            <a:chOff x="6924536" y="1023902"/>
            <a:chExt cx="4854862" cy="3992941"/>
          </a:xfrm>
        </p:grpSpPr>
        <p:grpSp>
          <p:nvGrpSpPr>
            <p:cNvPr id="33" name="Group 32">
              <a:extLst>
                <a:ext uri="{FF2B5EF4-FFF2-40B4-BE49-F238E27FC236}">
                  <a16:creationId xmlns:a16="http://schemas.microsoft.com/office/drawing/2014/main" id="{0BE0F856-47CB-884F-B21F-B2BB675DF1F8}"/>
                </a:ext>
              </a:extLst>
            </p:cNvPr>
            <p:cNvGrpSpPr/>
            <p:nvPr/>
          </p:nvGrpSpPr>
          <p:grpSpPr>
            <a:xfrm>
              <a:off x="7043807" y="1023902"/>
              <a:ext cx="4735591" cy="2145960"/>
              <a:chOff x="7043807" y="1023902"/>
              <a:chExt cx="4735591" cy="2145960"/>
            </a:xfrm>
          </p:grpSpPr>
          <p:sp>
            <p:nvSpPr>
              <p:cNvPr id="35" name="TextBox 34">
                <a:extLst>
                  <a:ext uri="{FF2B5EF4-FFF2-40B4-BE49-F238E27FC236}">
                    <a16:creationId xmlns:a16="http://schemas.microsoft.com/office/drawing/2014/main" id="{11F786BB-382B-4349-A412-3E2B9E856943}"/>
                  </a:ext>
                </a:extLst>
              </p:cNvPr>
              <p:cNvSpPr txBox="1"/>
              <p:nvPr/>
            </p:nvSpPr>
            <p:spPr>
              <a:xfrm>
                <a:off x="7043807" y="1415536"/>
                <a:ext cx="4735591"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BUSINESS MODEL</a:t>
                </a:r>
              </a:p>
            </p:txBody>
          </p:sp>
          <p:sp>
            <p:nvSpPr>
              <p:cNvPr id="36" name="TextBox 35">
                <a:extLst>
                  <a:ext uri="{FF2B5EF4-FFF2-40B4-BE49-F238E27FC236}">
                    <a16:creationId xmlns:a16="http://schemas.microsoft.com/office/drawing/2014/main" id="{5C2F709D-9332-2748-95E6-7432F95EBE24}"/>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4" name="Subtitle 2">
              <a:extLst>
                <a:ext uri="{FF2B5EF4-FFF2-40B4-BE49-F238E27FC236}">
                  <a16:creationId xmlns:a16="http://schemas.microsoft.com/office/drawing/2014/main" id="{A10CCF3F-1795-8441-9283-F749A7C0F743}"/>
                </a:ext>
              </a:extLst>
            </p:cNvPr>
            <p:cNvSpPr txBox="1">
              <a:spLocks/>
            </p:cNvSpPr>
            <p:nvPr/>
          </p:nvSpPr>
          <p:spPr>
            <a:xfrm>
              <a:off x="6924536" y="3192164"/>
              <a:ext cx="4435789"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sp>
        <p:nvSpPr>
          <p:cNvPr id="38" name="Subtitle 2">
            <a:extLst>
              <a:ext uri="{FF2B5EF4-FFF2-40B4-BE49-F238E27FC236}">
                <a16:creationId xmlns:a16="http://schemas.microsoft.com/office/drawing/2014/main" id="{C8E74A61-12F4-2E4C-9A54-744A72567528}"/>
              </a:ext>
            </a:extLst>
          </p:cNvPr>
          <p:cNvSpPr txBox="1">
            <a:spLocks/>
          </p:cNvSpPr>
          <p:nvPr/>
        </p:nvSpPr>
        <p:spPr>
          <a:xfrm>
            <a:off x="9213976" y="5516839"/>
            <a:ext cx="4838446" cy="24252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36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sp>
        <p:nvSpPr>
          <p:cNvPr id="39" name="Triangle 38">
            <a:extLst>
              <a:ext uri="{FF2B5EF4-FFF2-40B4-BE49-F238E27FC236}">
                <a16:creationId xmlns:a16="http://schemas.microsoft.com/office/drawing/2014/main" id="{65E14BC2-5634-6247-974C-89D4AFBEF96C}"/>
              </a:ext>
            </a:extLst>
          </p:cNvPr>
          <p:cNvSpPr/>
          <p:nvPr/>
        </p:nvSpPr>
        <p:spPr>
          <a:xfrm rot="10800000">
            <a:off x="11100909" y="2654147"/>
            <a:ext cx="1064580" cy="6444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5956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6"/>
          </p:nvPr>
        </p:nvSpPr>
        <p:spPr/>
      </p:sp>
      <p:sp>
        <p:nvSpPr>
          <p:cNvPr id="6" name="Marcador de imagen 5"/>
          <p:cNvSpPr>
            <a:spLocks noGrp="1"/>
          </p:cNvSpPr>
          <p:nvPr>
            <p:ph type="pic" sz="quarter" idx="17"/>
          </p:nvPr>
        </p:nvSpPr>
        <p:spPr/>
      </p:sp>
      <p:grpSp>
        <p:nvGrpSpPr>
          <p:cNvPr id="4" name="Group 3">
            <a:extLst>
              <a:ext uri="{FF2B5EF4-FFF2-40B4-BE49-F238E27FC236}">
                <a16:creationId xmlns:a16="http://schemas.microsoft.com/office/drawing/2014/main" id="{DD937FBE-C769-B04E-AE11-B588C8FD46FF}"/>
              </a:ext>
            </a:extLst>
          </p:cNvPr>
          <p:cNvGrpSpPr/>
          <p:nvPr/>
        </p:nvGrpSpPr>
        <p:grpSpPr>
          <a:xfrm>
            <a:off x="1663954" y="3421398"/>
            <a:ext cx="6983657" cy="3419206"/>
            <a:chOff x="1663954" y="3024578"/>
            <a:chExt cx="6983657" cy="3419206"/>
          </a:xfrm>
        </p:grpSpPr>
        <p:grpSp>
          <p:nvGrpSpPr>
            <p:cNvPr id="23" name="Group 22">
              <a:extLst>
                <a:ext uri="{FF2B5EF4-FFF2-40B4-BE49-F238E27FC236}">
                  <a16:creationId xmlns:a16="http://schemas.microsoft.com/office/drawing/2014/main" id="{30CDF0A9-57B4-F146-9D45-B99BCD90D6A5}"/>
                </a:ext>
              </a:extLst>
            </p:cNvPr>
            <p:cNvGrpSpPr/>
            <p:nvPr/>
          </p:nvGrpSpPr>
          <p:grpSpPr>
            <a:xfrm>
              <a:off x="1783225" y="3024578"/>
              <a:ext cx="5729265" cy="2145960"/>
              <a:chOff x="7043807" y="1023902"/>
              <a:chExt cx="5729265" cy="2145960"/>
            </a:xfrm>
          </p:grpSpPr>
          <p:sp>
            <p:nvSpPr>
              <p:cNvPr id="30" name="TextBox 29">
                <a:extLst>
                  <a:ext uri="{FF2B5EF4-FFF2-40B4-BE49-F238E27FC236}">
                    <a16:creationId xmlns:a16="http://schemas.microsoft.com/office/drawing/2014/main" id="{A4EF48BC-5A8D-DD44-A656-082BB77667F3}"/>
                  </a:ext>
                </a:extLst>
              </p:cNvPr>
              <p:cNvSpPr txBox="1"/>
              <p:nvPr/>
            </p:nvSpPr>
            <p:spPr>
              <a:xfrm>
                <a:off x="7043807" y="1415536"/>
                <a:ext cx="5729265"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BUSINESS MODEL</a:t>
                </a:r>
              </a:p>
            </p:txBody>
          </p:sp>
          <p:sp>
            <p:nvSpPr>
              <p:cNvPr id="31" name="TextBox 30">
                <a:extLst>
                  <a:ext uri="{FF2B5EF4-FFF2-40B4-BE49-F238E27FC236}">
                    <a16:creationId xmlns:a16="http://schemas.microsoft.com/office/drawing/2014/main" id="{C2125FD3-37CD-924F-B337-BA5E6761F4FD}"/>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6" name="Subtitle 2">
              <a:extLst>
                <a:ext uri="{FF2B5EF4-FFF2-40B4-BE49-F238E27FC236}">
                  <a16:creationId xmlns:a16="http://schemas.microsoft.com/office/drawing/2014/main" id="{6A85FDAE-4ECA-4046-AD23-386696CAEB43}"/>
                </a:ext>
              </a:extLst>
            </p:cNvPr>
            <p:cNvSpPr txBox="1">
              <a:spLocks/>
            </p:cNvSpPr>
            <p:nvPr/>
          </p:nvSpPr>
          <p:spPr>
            <a:xfrm>
              <a:off x="1663954" y="5170538"/>
              <a:ext cx="6983657"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20" name="Group 19">
            <a:extLst>
              <a:ext uri="{FF2B5EF4-FFF2-40B4-BE49-F238E27FC236}">
                <a16:creationId xmlns:a16="http://schemas.microsoft.com/office/drawing/2014/main" id="{51AF1A86-6B18-184A-9974-71749C62F1C8}"/>
              </a:ext>
            </a:extLst>
          </p:cNvPr>
          <p:cNvGrpSpPr/>
          <p:nvPr/>
        </p:nvGrpSpPr>
        <p:grpSpPr>
          <a:xfrm>
            <a:off x="1652595" y="7823591"/>
            <a:ext cx="5729265" cy="2471010"/>
            <a:chOff x="4082625" y="5120793"/>
            <a:chExt cx="5729265" cy="2471010"/>
          </a:xfrm>
        </p:grpSpPr>
        <p:sp>
          <p:nvSpPr>
            <p:cNvPr id="21" name="Subtitle 2">
              <a:extLst>
                <a:ext uri="{FF2B5EF4-FFF2-40B4-BE49-F238E27FC236}">
                  <a16:creationId xmlns:a16="http://schemas.microsoft.com/office/drawing/2014/main" id="{A1348978-3CC8-4C41-A66A-3ED283289F73}"/>
                </a:ext>
              </a:extLst>
            </p:cNvPr>
            <p:cNvSpPr txBox="1">
              <a:spLocks/>
            </p:cNvSpPr>
            <p:nvPr/>
          </p:nvSpPr>
          <p:spPr>
            <a:xfrm>
              <a:off x="4082625" y="5767124"/>
              <a:ext cx="5729265"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2" name="Rectangle 21">
              <a:extLst>
                <a:ext uri="{FF2B5EF4-FFF2-40B4-BE49-F238E27FC236}">
                  <a16:creationId xmlns:a16="http://schemas.microsoft.com/office/drawing/2014/main" id="{89F78ADF-6A5E-C546-9B8B-37FA747146D7}"/>
                </a:ext>
              </a:extLst>
            </p:cNvPr>
            <p:cNvSpPr/>
            <p:nvPr/>
          </p:nvSpPr>
          <p:spPr>
            <a:xfrm>
              <a:off x="4232139" y="5120793"/>
              <a:ext cx="5579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 Here</a:t>
              </a:r>
            </a:p>
          </p:txBody>
        </p:sp>
      </p:grpSp>
    </p:spTree>
    <p:extLst>
      <p:ext uri="{BB962C8B-B14F-4D97-AF65-F5344CB8AC3E}">
        <p14:creationId xmlns:p14="http://schemas.microsoft.com/office/powerpoint/2010/main" val="3673258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52352484-8949-F145-ABE2-3B950EC24D9D}"/>
              </a:ext>
            </a:extLst>
          </p:cNvPr>
          <p:cNvGrpSpPr/>
          <p:nvPr/>
        </p:nvGrpSpPr>
        <p:grpSpPr>
          <a:xfrm>
            <a:off x="6661150" y="1023902"/>
            <a:ext cx="11055350" cy="1314964"/>
            <a:chOff x="6661150" y="1023902"/>
            <a:chExt cx="11055350" cy="1314964"/>
          </a:xfrm>
        </p:grpSpPr>
        <p:sp>
          <p:nvSpPr>
            <p:cNvPr id="73" name="TextBox 72">
              <a:extLst>
                <a:ext uri="{FF2B5EF4-FFF2-40B4-BE49-F238E27FC236}">
                  <a16:creationId xmlns:a16="http://schemas.microsoft.com/office/drawing/2014/main" id="{138CD7D7-522E-A24B-96C4-606E36FC15D9}"/>
                </a:ext>
              </a:extLst>
            </p:cNvPr>
            <p:cNvSpPr txBox="1"/>
            <p:nvPr/>
          </p:nvSpPr>
          <p:spPr>
            <a:xfrm>
              <a:off x="6661150" y="1415536"/>
              <a:ext cx="11055350"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BUSINESS MODEL</a:t>
              </a:r>
            </a:p>
          </p:txBody>
        </p:sp>
        <p:sp>
          <p:nvSpPr>
            <p:cNvPr id="74" name="TextBox 73">
              <a:extLst>
                <a:ext uri="{FF2B5EF4-FFF2-40B4-BE49-F238E27FC236}">
                  <a16:creationId xmlns:a16="http://schemas.microsoft.com/office/drawing/2014/main" id="{1FEBE17C-7D1E-EE4C-B59B-C6B2E5896C41}"/>
                </a:ext>
              </a:extLst>
            </p:cNvPr>
            <p:cNvSpPr txBox="1"/>
            <p:nvPr/>
          </p:nvSpPr>
          <p:spPr>
            <a:xfrm>
              <a:off x="9821029" y="1023902"/>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75" name="Subtitle 2">
            <a:extLst>
              <a:ext uri="{FF2B5EF4-FFF2-40B4-BE49-F238E27FC236}">
                <a16:creationId xmlns:a16="http://schemas.microsoft.com/office/drawing/2014/main" id="{CC7120A1-3C3A-014F-9485-DA7E14575656}"/>
              </a:ext>
            </a:extLst>
          </p:cNvPr>
          <p:cNvSpPr txBox="1">
            <a:spLocks/>
          </p:cNvSpPr>
          <p:nvPr/>
        </p:nvSpPr>
        <p:spPr>
          <a:xfrm>
            <a:off x="6182817" y="2376221"/>
            <a:ext cx="12012014"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sp>
        <p:nvSpPr>
          <p:cNvPr id="29" name="Rectangle 28">
            <a:extLst>
              <a:ext uri="{FF2B5EF4-FFF2-40B4-BE49-F238E27FC236}">
                <a16:creationId xmlns:a16="http://schemas.microsoft.com/office/drawing/2014/main" id="{657CC318-9A35-2A46-92CF-DB1292EB9DC9}"/>
              </a:ext>
            </a:extLst>
          </p:cNvPr>
          <p:cNvSpPr/>
          <p:nvPr/>
        </p:nvSpPr>
        <p:spPr>
          <a:xfrm>
            <a:off x="1659201" y="5658345"/>
            <a:ext cx="3736099"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sp>
        <p:nvSpPr>
          <p:cNvPr id="32" name="Rectangle 31">
            <a:extLst>
              <a:ext uri="{FF2B5EF4-FFF2-40B4-BE49-F238E27FC236}">
                <a16:creationId xmlns:a16="http://schemas.microsoft.com/office/drawing/2014/main" id="{CA9EA9C6-70D7-5848-8E9C-285A3BA759F4}"/>
              </a:ext>
            </a:extLst>
          </p:cNvPr>
          <p:cNvSpPr/>
          <p:nvPr/>
        </p:nvSpPr>
        <p:spPr>
          <a:xfrm>
            <a:off x="7494314" y="5632038"/>
            <a:ext cx="3736099"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33" name="Rectangle 32">
            <a:extLst>
              <a:ext uri="{FF2B5EF4-FFF2-40B4-BE49-F238E27FC236}">
                <a16:creationId xmlns:a16="http://schemas.microsoft.com/office/drawing/2014/main" id="{4521912E-9713-FD4C-8DEF-DD8DCBFF0849}"/>
              </a:ext>
            </a:extLst>
          </p:cNvPr>
          <p:cNvSpPr/>
          <p:nvPr/>
        </p:nvSpPr>
        <p:spPr>
          <a:xfrm>
            <a:off x="13064682" y="5632037"/>
            <a:ext cx="3903036"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Three</a:t>
            </a:r>
          </a:p>
        </p:txBody>
      </p:sp>
      <p:sp>
        <p:nvSpPr>
          <p:cNvPr id="34" name="Rectangle 33">
            <a:extLst>
              <a:ext uri="{FF2B5EF4-FFF2-40B4-BE49-F238E27FC236}">
                <a16:creationId xmlns:a16="http://schemas.microsoft.com/office/drawing/2014/main" id="{82CE15F3-5523-1F47-BE48-BBBC34172B3C}"/>
              </a:ext>
            </a:extLst>
          </p:cNvPr>
          <p:cNvSpPr/>
          <p:nvPr/>
        </p:nvSpPr>
        <p:spPr>
          <a:xfrm>
            <a:off x="18982349" y="5632036"/>
            <a:ext cx="3736099"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Four</a:t>
            </a:r>
          </a:p>
        </p:txBody>
      </p:sp>
      <p:sp>
        <p:nvSpPr>
          <p:cNvPr id="39" name="Subtitle 2">
            <a:extLst>
              <a:ext uri="{FF2B5EF4-FFF2-40B4-BE49-F238E27FC236}">
                <a16:creationId xmlns:a16="http://schemas.microsoft.com/office/drawing/2014/main" id="{CDE790BB-EE4F-124C-8C15-A9D65946F5AC}"/>
              </a:ext>
            </a:extLst>
          </p:cNvPr>
          <p:cNvSpPr txBox="1">
            <a:spLocks/>
          </p:cNvSpPr>
          <p:nvPr/>
        </p:nvSpPr>
        <p:spPr>
          <a:xfrm>
            <a:off x="1291175" y="8817897"/>
            <a:ext cx="447215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0" name="Subtitle 2">
            <a:extLst>
              <a:ext uri="{FF2B5EF4-FFF2-40B4-BE49-F238E27FC236}">
                <a16:creationId xmlns:a16="http://schemas.microsoft.com/office/drawing/2014/main" id="{C76C6D9D-4DBA-4F44-8A22-251CEFD3389B}"/>
              </a:ext>
            </a:extLst>
          </p:cNvPr>
          <p:cNvSpPr txBox="1">
            <a:spLocks/>
          </p:cNvSpPr>
          <p:nvPr/>
        </p:nvSpPr>
        <p:spPr>
          <a:xfrm>
            <a:off x="7126288" y="8817897"/>
            <a:ext cx="447215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1" name="Subtitle 2">
            <a:extLst>
              <a:ext uri="{FF2B5EF4-FFF2-40B4-BE49-F238E27FC236}">
                <a16:creationId xmlns:a16="http://schemas.microsoft.com/office/drawing/2014/main" id="{5916BC41-B0B7-F042-B271-C72441EBAE24}"/>
              </a:ext>
            </a:extLst>
          </p:cNvPr>
          <p:cNvSpPr txBox="1">
            <a:spLocks/>
          </p:cNvSpPr>
          <p:nvPr/>
        </p:nvSpPr>
        <p:spPr>
          <a:xfrm>
            <a:off x="12881230" y="8817897"/>
            <a:ext cx="447215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2" name="Subtitle 2">
            <a:extLst>
              <a:ext uri="{FF2B5EF4-FFF2-40B4-BE49-F238E27FC236}">
                <a16:creationId xmlns:a16="http://schemas.microsoft.com/office/drawing/2014/main" id="{B1B3E93A-7C46-FD48-8F95-EB03FBA02326}"/>
              </a:ext>
            </a:extLst>
          </p:cNvPr>
          <p:cNvSpPr txBox="1">
            <a:spLocks/>
          </p:cNvSpPr>
          <p:nvPr/>
        </p:nvSpPr>
        <p:spPr>
          <a:xfrm>
            <a:off x="18614323" y="8817897"/>
            <a:ext cx="447215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nvGrpSpPr>
          <p:cNvPr id="43" name="Group 42">
            <a:extLst>
              <a:ext uri="{FF2B5EF4-FFF2-40B4-BE49-F238E27FC236}">
                <a16:creationId xmlns:a16="http://schemas.microsoft.com/office/drawing/2014/main" id="{1EF489C6-A61B-454D-8CBF-5EE226553AC0}"/>
              </a:ext>
            </a:extLst>
          </p:cNvPr>
          <p:cNvGrpSpPr/>
          <p:nvPr/>
        </p:nvGrpSpPr>
        <p:grpSpPr>
          <a:xfrm>
            <a:off x="6393778" y="5266551"/>
            <a:ext cx="11557304" cy="5794785"/>
            <a:chOff x="6393778" y="5791762"/>
            <a:chExt cx="11557304" cy="4274349"/>
          </a:xfrm>
        </p:grpSpPr>
        <p:cxnSp>
          <p:nvCxnSpPr>
            <p:cNvPr id="44" name="Straight Connector 43">
              <a:extLst>
                <a:ext uri="{FF2B5EF4-FFF2-40B4-BE49-F238E27FC236}">
                  <a16:creationId xmlns:a16="http://schemas.microsoft.com/office/drawing/2014/main" id="{B947E746-5605-F942-B644-B689D33E7E18}"/>
                </a:ext>
              </a:extLst>
            </p:cNvPr>
            <p:cNvCxnSpPr/>
            <p:nvPr/>
          </p:nvCxnSpPr>
          <p:spPr>
            <a:xfrm>
              <a:off x="6393778" y="5791762"/>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354AFD1-E891-6242-845A-6F1242CE08DF}"/>
                </a:ext>
              </a:extLst>
            </p:cNvPr>
            <p:cNvCxnSpPr/>
            <p:nvPr/>
          </p:nvCxnSpPr>
          <p:spPr>
            <a:xfrm>
              <a:off x="12244231" y="5791762"/>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F7AA5B9-5641-F242-A2C8-BA380384839A}"/>
                </a:ext>
              </a:extLst>
            </p:cNvPr>
            <p:cNvCxnSpPr/>
            <p:nvPr/>
          </p:nvCxnSpPr>
          <p:spPr>
            <a:xfrm>
              <a:off x="17951082" y="5791762"/>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AB54793C-3CB2-5743-82D1-055BE95B5897}"/>
              </a:ext>
            </a:extLst>
          </p:cNvPr>
          <p:cNvSpPr/>
          <p:nvPr/>
        </p:nvSpPr>
        <p:spPr>
          <a:xfrm>
            <a:off x="2658570" y="6712485"/>
            <a:ext cx="1737360" cy="1737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E344EF-08FF-0E4B-A82E-93D8EF414BDB}"/>
              </a:ext>
            </a:extLst>
          </p:cNvPr>
          <p:cNvSpPr/>
          <p:nvPr/>
        </p:nvSpPr>
        <p:spPr>
          <a:xfrm>
            <a:off x="8493683" y="6712485"/>
            <a:ext cx="1737360" cy="1737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E70EF01-9AF8-9D49-A539-BD58DC4AE4B4}"/>
              </a:ext>
            </a:extLst>
          </p:cNvPr>
          <p:cNvSpPr/>
          <p:nvPr/>
        </p:nvSpPr>
        <p:spPr>
          <a:xfrm>
            <a:off x="14248625" y="6712485"/>
            <a:ext cx="1737360" cy="1737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5D43A2B-4D19-A74F-96E7-3A8DBB90D195}"/>
              </a:ext>
            </a:extLst>
          </p:cNvPr>
          <p:cNvSpPr/>
          <p:nvPr/>
        </p:nvSpPr>
        <p:spPr>
          <a:xfrm>
            <a:off x="19981720" y="6712485"/>
            <a:ext cx="1737360" cy="1737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8DD518B-4B0B-E54D-AEEF-DE9085D4EDF2}"/>
              </a:ext>
            </a:extLst>
          </p:cNvPr>
          <p:cNvGrpSpPr/>
          <p:nvPr/>
        </p:nvGrpSpPr>
        <p:grpSpPr>
          <a:xfrm>
            <a:off x="3140197" y="7194112"/>
            <a:ext cx="774106" cy="774106"/>
            <a:chOff x="564370" y="2511378"/>
            <a:chExt cx="404999" cy="404999"/>
          </a:xfrm>
          <a:solidFill>
            <a:schemeClr val="bg2"/>
          </a:solidFill>
        </p:grpSpPr>
        <p:sp>
          <p:nvSpPr>
            <p:cNvPr id="78" name="Freeform 77">
              <a:extLst>
                <a:ext uri="{FF2B5EF4-FFF2-40B4-BE49-F238E27FC236}">
                  <a16:creationId xmlns:a16="http://schemas.microsoft.com/office/drawing/2014/main" id="{A69250F7-05B2-AB4D-9532-9279374F53A7}"/>
                </a:ext>
              </a:extLst>
            </p:cNvPr>
            <p:cNvSpPr/>
            <p:nvPr/>
          </p:nvSpPr>
          <p:spPr>
            <a:xfrm>
              <a:off x="564370" y="2552057"/>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9" name="Freeform 78">
              <a:extLst>
                <a:ext uri="{FF2B5EF4-FFF2-40B4-BE49-F238E27FC236}">
                  <a16:creationId xmlns:a16="http://schemas.microsoft.com/office/drawing/2014/main" id="{59B8D0CD-9AA2-4043-98F7-AD56A1409A03}"/>
                </a:ext>
              </a:extLst>
            </p:cNvPr>
            <p:cNvSpPr/>
            <p:nvPr/>
          </p:nvSpPr>
          <p:spPr>
            <a:xfrm>
              <a:off x="767409" y="2511378"/>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80" name="Freeform 79">
            <a:extLst>
              <a:ext uri="{FF2B5EF4-FFF2-40B4-BE49-F238E27FC236}">
                <a16:creationId xmlns:a16="http://schemas.microsoft.com/office/drawing/2014/main" id="{02CEF997-8008-FE4F-AB4A-AC492617060C}"/>
              </a:ext>
            </a:extLst>
          </p:cNvPr>
          <p:cNvSpPr/>
          <p:nvPr/>
        </p:nvSpPr>
        <p:spPr>
          <a:xfrm>
            <a:off x="14661441" y="7216474"/>
            <a:ext cx="911727" cy="721813"/>
          </a:xfrm>
          <a:custGeom>
            <a:avLst/>
            <a:gdLst/>
            <a:ahLst/>
            <a:cxnLst>
              <a:cxn ang="3cd4">
                <a:pos x="hc" y="t"/>
              </a:cxn>
              <a:cxn ang="cd2">
                <a:pos x="l" y="vc"/>
              </a:cxn>
              <a:cxn ang="cd4">
                <a:pos x="hc" y="b"/>
              </a:cxn>
              <a:cxn ang="0">
                <a:pos x="r" y="vc"/>
              </a:cxn>
            </a:cxnLst>
            <a:rect l="l" t="t" r="r" b="b"/>
            <a:pathLst>
              <a:path w="1326" h="1050">
                <a:moveTo>
                  <a:pt x="86" y="964"/>
                </a:moveTo>
                <a:lnTo>
                  <a:pt x="86" y="700"/>
                </a:lnTo>
                <a:cubicBezTo>
                  <a:pt x="109" y="714"/>
                  <a:pt x="137" y="721"/>
                  <a:pt x="166" y="721"/>
                </a:cubicBezTo>
                <a:lnTo>
                  <a:pt x="1160" y="721"/>
                </a:lnTo>
                <a:cubicBezTo>
                  <a:pt x="1189" y="721"/>
                  <a:pt x="1217" y="714"/>
                  <a:pt x="1240" y="700"/>
                </a:cubicBezTo>
                <a:lnTo>
                  <a:pt x="1240" y="964"/>
                </a:lnTo>
                <a:close/>
                <a:moveTo>
                  <a:pt x="86" y="277"/>
                </a:moveTo>
                <a:lnTo>
                  <a:pt x="311" y="277"/>
                </a:lnTo>
                <a:lnTo>
                  <a:pt x="1015" y="277"/>
                </a:lnTo>
                <a:lnTo>
                  <a:pt x="1015" y="276"/>
                </a:lnTo>
                <a:lnTo>
                  <a:pt x="1240" y="276"/>
                </a:lnTo>
                <a:lnTo>
                  <a:pt x="1240" y="357"/>
                </a:lnTo>
                <a:lnTo>
                  <a:pt x="1240" y="555"/>
                </a:lnTo>
                <a:cubicBezTo>
                  <a:pt x="1240" y="599"/>
                  <a:pt x="1204" y="635"/>
                  <a:pt x="1160" y="635"/>
                </a:cubicBezTo>
                <a:lnTo>
                  <a:pt x="166" y="635"/>
                </a:lnTo>
                <a:cubicBezTo>
                  <a:pt x="122" y="635"/>
                  <a:pt x="86" y="599"/>
                  <a:pt x="86" y="555"/>
                </a:cubicBezTo>
                <a:lnTo>
                  <a:pt x="86" y="357"/>
                </a:lnTo>
                <a:close/>
                <a:moveTo>
                  <a:pt x="511" y="133"/>
                </a:moveTo>
                <a:cubicBezTo>
                  <a:pt x="556" y="102"/>
                  <a:pt x="608" y="86"/>
                  <a:pt x="663" y="86"/>
                </a:cubicBezTo>
                <a:cubicBezTo>
                  <a:pt x="718" y="86"/>
                  <a:pt x="771" y="102"/>
                  <a:pt x="815" y="133"/>
                </a:cubicBezTo>
                <a:cubicBezTo>
                  <a:pt x="839" y="149"/>
                  <a:pt x="860" y="168"/>
                  <a:pt x="877" y="190"/>
                </a:cubicBezTo>
                <a:lnTo>
                  <a:pt x="663" y="190"/>
                </a:lnTo>
                <a:lnTo>
                  <a:pt x="449" y="190"/>
                </a:lnTo>
                <a:cubicBezTo>
                  <a:pt x="466" y="168"/>
                  <a:pt x="487" y="149"/>
                  <a:pt x="511" y="133"/>
                </a:cubicBezTo>
                <a:close/>
                <a:moveTo>
                  <a:pt x="1260" y="190"/>
                </a:moveTo>
                <a:lnTo>
                  <a:pt x="978" y="190"/>
                </a:lnTo>
                <a:cubicBezTo>
                  <a:pt x="952" y="139"/>
                  <a:pt x="913" y="94"/>
                  <a:pt x="863" y="61"/>
                </a:cubicBezTo>
                <a:cubicBezTo>
                  <a:pt x="804" y="21"/>
                  <a:pt x="735" y="0"/>
                  <a:pt x="663" y="0"/>
                </a:cubicBezTo>
                <a:cubicBezTo>
                  <a:pt x="591" y="0"/>
                  <a:pt x="522" y="21"/>
                  <a:pt x="463" y="61"/>
                </a:cubicBezTo>
                <a:cubicBezTo>
                  <a:pt x="413" y="94"/>
                  <a:pt x="374" y="139"/>
                  <a:pt x="347" y="191"/>
                </a:cubicBezTo>
                <a:lnTo>
                  <a:pt x="69" y="191"/>
                </a:lnTo>
                <a:cubicBezTo>
                  <a:pt x="30" y="191"/>
                  <a:pt x="0" y="222"/>
                  <a:pt x="0" y="260"/>
                </a:cubicBezTo>
                <a:lnTo>
                  <a:pt x="0" y="357"/>
                </a:lnTo>
                <a:lnTo>
                  <a:pt x="0" y="555"/>
                </a:lnTo>
                <a:lnTo>
                  <a:pt x="0" y="986"/>
                </a:lnTo>
                <a:cubicBezTo>
                  <a:pt x="0" y="1021"/>
                  <a:pt x="29" y="1050"/>
                  <a:pt x="66" y="1050"/>
                </a:cubicBezTo>
                <a:lnTo>
                  <a:pt x="1260" y="1050"/>
                </a:lnTo>
                <a:cubicBezTo>
                  <a:pt x="1297" y="1050"/>
                  <a:pt x="1326" y="1021"/>
                  <a:pt x="1326" y="986"/>
                </a:cubicBezTo>
                <a:lnTo>
                  <a:pt x="1326" y="555"/>
                </a:lnTo>
                <a:lnTo>
                  <a:pt x="1326" y="357"/>
                </a:lnTo>
                <a:lnTo>
                  <a:pt x="1326" y="255"/>
                </a:lnTo>
                <a:cubicBezTo>
                  <a:pt x="1326" y="219"/>
                  <a:pt x="1297" y="190"/>
                  <a:pt x="1260" y="190"/>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5" name="Group 4">
            <a:extLst>
              <a:ext uri="{FF2B5EF4-FFF2-40B4-BE49-F238E27FC236}">
                <a16:creationId xmlns:a16="http://schemas.microsoft.com/office/drawing/2014/main" id="{A5A3BF63-EEBE-2449-93A4-145D4BE3FF60}"/>
              </a:ext>
            </a:extLst>
          </p:cNvPr>
          <p:cNvGrpSpPr/>
          <p:nvPr/>
        </p:nvGrpSpPr>
        <p:grpSpPr>
          <a:xfrm>
            <a:off x="8973244" y="7232989"/>
            <a:ext cx="778237" cy="696352"/>
            <a:chOff x="542410" y="5340618"/>
            <a:chExt cx="407160" cy="364319"/>
          </a:xfrm>
          <a:solidFill>
            <a:schemeClr val="bg2"/>
          </a:solidFill>
        </p:grpSpPr>
        <p:sp>
          <p:nvSpPr>
            <p:cNvPr id="81" name="Freeform 80">
              <a:extLst>
                <a:ext uri="{FF2B5EF4-FFF2-40B4-BE49-F238E27FC236}">
                  <a16:creationId xmlns:a16="http://schemas.microsoft.com/office/drawing/2014/main" id="{68B04115-D0F2-B942-84C1-31D96C134F2C}"/>
                </a:ext>
              </a:extLst>
            </p:cNvPr>
            <p:cNvSpPr/>
            <p:nvPr/>
          </p:nvSpPr>
          <p:spPr>
            <a:xfrm>
              <a:off x="565810" y="5340618"/>
              <a:ext cx="383760" cy="155880"/>
            </a:xfrm>
            <a:custGeom>
              <a:avLst/>
              <a:gdLst/>
              <a:ahLst/>
              <a:cxnLst>
                <a:cxn ang="3cd4">
                  <a:pos x="hc" y="t"/>
                </a:cxn>
                <a:cxn ang="cd2">
                  <a:pos x="l" y="vc"/>
                </a:cxn>
                <a:cxn ang="cd4">
                  <a:pos x="hc" y="b"/>
                </a:cxn>
                <a:cxn ang="0">
                  <a:pos x="r" y="vc"/>
                </a:cxn>
              </a:cxnLst>
              <a:rect l="l" t="t" r="r" b="b"/>
              <a:pathLst>
                <a:path w="1067" h="434">
                  <a:moveTo>
                    <a:pt x="1040" y="152"/>
                  </a:moveTo>
                  <a:cubicBezTo>
                    <a:pt x="1018" y="143"/>
                    <a:pt x="993" y="153"/>
                    <a:pt x="984" y="175"/>
                  </a:cubicBezTo>
                  <a:lnTo>
                    <a:pt x="943" y="275"/>
                  </a:lnTo>
                  <a:cubicBezTo>
                    <a:pt x="858" y="109"/>
                    <a:pt x="685" y="0"/>
                    <a:pt x="492" y="0"/>
                  </a:cubicBezTo>
                  <a:cubicBezTo>
                    <a:pt x="260" y="0"/>
                    <a:pt x="59" y="156"/>
                    <a:pt x="1" y="380"/>
                  </a:cubicBezTo>
                  <a:cubicBezTo>
                    <a:pt x="-5" y="403"/>
                    <a:pt x="9" y="426"/>
                    <a:pt x="32" y="432"/>
                  </a:cubicBezTo>
                  <a:cubicBezTo>
                    <a:pt x="36" y="433"/>
                    <a:pt x="39" y="434"/>
                    <a:pt x="43" y="434"/>
                  </a:cubicBezTo>
                  <a:cubicBezTo>
                    <a:pt x="62" y="434"/>
                    <a:pt x="79" y="421"/>
                    <a:pt x="84" y="401"/>
                  </a:cubicBezTo>
                  <a:cubicBezTo>
                    <a:pt x="132" y="215"/>
                    <a:pt x="300" y="86"/>
                    <a:pt x="492" y="86"/>
                  </a:cubicBezTo>
                  <a:cubicBezTo>
                    <a:pt x="651" y="86"/>
                    <a:pt x="794" y="176"/>
                    <a:pt x="866" y="313"/>
                  </a:cubicBezTo>
                  <a:lnTo>
                    <a:pt x="759" y="268"/>
                  </a:lnTo>
                  <a:cubicBezTo>
                    <a:pt x="737" y="259"/>
                    <a:pt x="712" y="270"/>
                    <a:pt x="703" y="292"/>
                  </a:cubicBezTo>
                  <a:cubicBezTo>
                    <a:pt x="693" y="314"/>
                    <a:pt x="704" y="339"/>
                    <a:pt x="726" y="348"/>
                  </a:cubicBezTo>
                  <a:lnTo>
                    <a:pt x="925" y="430"/>
                  </a:lnTo>
                  <a:cubicBezTo>
                    <a:pt x="930" y="433"/>
                    <a:pt x="936" y="434"/>
                    <a:pt x="941" y="434"/>
                  </a:cubicBezTo>
                  <a:cubicBezTo>
                    <a:pt x="958" y="434"/>
                    <a:pt x="974" y="424"/>
                    <a:pt x="981" y="407"/>
                  </a:cubicBezTo>
                  <a:lnTo>
                    <a:pt x="1064" y="208"/>
                  </a:lnTo>
                  <a:cubicBezTo>
                    <a:pt x="1073" y="186"/>
                    <a:pt x="1062" y="161"/>
                    <a:pt x="1040" y="1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2" name="Freeform 81">
              <a:extLst>
                <a:ext uri="{FF2B5EF4-FFF2-40B4-BE49-F238E27FC236}">
                  <a16:creationId xmlns:a16="http://schemas.microsoft.com/office/drawing/2014/main" id="{F021DFA7-1956-B941-ADF9-8780A906EF34}"/>
                </a:ext>
              </a:extLst>
            </p:cNvPr>
            <p:cNvSpPr/>
            <p:nvPr/>
          </p:nvSpPr>
          <p:spPr>
            <a:xfrm>
              <a:off x="542410" y="5549057"/>
              <a:ext cx="377280" cy="155880"/>
            </a:xfrm>
            <a:custGeom>
              <a:avLst/>
              <a:gdLst/>
              <a:ahLst/>
              <a:cxnLst>
                <a:cxn ang="3cd4">
                  <a:pos x="hc" y="t"/>
                </a:cxn>
                <a:cxn ang="cd2">
                  <a:pos x="l" y="vc"/>
                </a:cxn>
                <a:cxn ang="cd4">
                  <a:pos x="hc" y="b"/>
                </a:cxn>
                <a:cxn ang="0">
                  <a:pos x="r" y="vc"/>
                </a:cxn>
              </a:cxnLst>
              <a:rect l="l" t="t" r="r" b="b"/>
              <a:pathLst>
                <a:path w="1049" h="434">
                  <a:moveTo>
                    <a:pt x="1017" y="2"/>
                  </a:moveTo>
                  <a:cubicBezTo>
                    <a:pt x="994" y="-4"/>
                    <a:pt x="970" y="10"/>
                    <a:pt x="964" y="33"/>
                  </a:cubicBezTo>
                  <a:cubicBezTo>
                    <a:pt x="917" y="219"/>
                    <a:pt x="749" y="348"/>
                    <a:pt x="557" y="348"/>
                  </a:cubicBezTo>
                  <a:cubicBezTo>
                    <a:pt x="392" y="348"/>
                    <a:pt x="246" y="254"/>
                    <a:pt x="177" y="110"/>
                  </a:cubicBezTo>
                  <a:lnTo>
                    <a:pt x="300" y="149"/>
                  </a:lnTo>
                  <a:cubicBezTo>
                    <a:pt x="305" y="150"/>
                    <a:pt x="309" y="151"/>
                    <a:pt x="313" y="151"/>
                  </a:cubicBezTo>
                  <a:cubicBezTo>
                    <a:pt x="332" y="151"/>
                    <a:pt x="348" y="139"/>
                    <a:pt x="354" y="121"/>
                  </a:cubicBezTo>
                  <a:cubicBezTo>
                    <a:pt x="361" y="98"/>
                    <a:pt x="349" y="74"/>
                    <a:pt x="326" y="67"/>
                  </a:cubicBezTo>
                  <a:lnTo>
                    <a:pt x="121" y="2"/>
                  </a:lnTo>
                  <a:cubicBezTo>
                    <a:pt x="120" y="2"/>
                    <a:pt x="119" y="1"/>
                    <a:pt x="118" y="1"/>
                  </a:cubicBezTo>
                  <a:cubicBezTo>
                    <a:pt x="116" y="1"/>
                    <a:pt x="116" y="0"/>
                    <a:pt x="115" y="0"/>
                  </a:cubicBezTo>
                  <a:cubicBezTo>
                    <a:pt x="114" y="0"/>
                    <a:pt x="114" y="0"/>
                    <a:pt x="113" y="0"/>
                  </a:cubicBezTo>
                  <a:cubicBezTo>
                    <a:pt x="112" y="0"/>
                    <a:pt x="111" y="0"/>
                    <a:pt x="111" y="0"/>
                  </a:cubicBezTo>
                  <a:cubicBezTo>
                    <a:pt x="110" y="0"/>
                    <a:pt x="109" y="0"/>
                    <a:pt x="109" y="0"/>
                  </a:cubicBezTo>
                  <a:cubicBezTo>
                    <a:pt x="108" y="0"/>
                    <a:pt x="108" y="0"/>
                    <a:pt x="108" y="0"/>
                  </a:cubicBezTo>
                  <a:cubicBezTo>
                    <a:pt x="107" y="0"/>
                    <a:pt x="107" y="0"/>
                    <a:pt x="107" y="0"/>
                  </a:cubicBezTo>
                  <a:cubicBezTo>
                    <a:pt x="106" y="0"/>
                    <a:pt x="105" y="0"/>
                    <a:pt x="104" y="0"/>
                  </a:cubicBezTo>
                  <a:lnTo>
                    <a:pt x="103" y="0"/>
                  </a:lnTo>
                  <a:cubicBezTo>
                    <a:pt x="102" y="0"/>
                    <a:pt x="101" y="0"/>
                    <a:pt x="100" y="0"/>
                  </a:cubicBezTo>
                  <a:cubicBezTo>
                    <a:pt x="99" y="0"/>
                    <a:pt x="99" y="1"/>
                    <a:pt x="99" y="1"/>
                  </a:cubicBezTo>
                  <a:cubicBezTo>
                    <a:pt x="98" y="1"/>
                    <a:pt x="97" y="1"/>
                    <a:pt x="97" y="1"/>
                  </a:cubicBezTo>
                  <a:cubicBezTo>
                    <a:pt x="96" y="1"/>
                    <a:pt x="96" y="1"/>
                    <a:pt x="95" y="2"/>
                  </a:cubicBezTo>
                  <a:cubicBezTo>
                    <a:pt x="80" y="6"/>
                    <a:pt x="69" y="18"/>
                    <a:pt x="66" y="33"/>
                  </a:cubicBezTo>
                  <a:lnTo>
                    <a:pt x="2" y="235"/>
                  </a:lnTo>
                  <a:cubicBezTo>
                    <a:pt x="-5" y="258"/>
                    <a:pt x="7" y="282"/>
                    <a:pt x="30" y="290"/>
                  </a:cubicBezTo>
                  <a:cubicBezTo>
                    <a:pt x="34" y="291"/>
                    <a:pt x="39" y="291"/>
                    <a:pt x="43" y="291"/>
                  </a:cubicBezTo>
                  <a:cubicBezTo>
                    <a:pt x="61" y="291"/>
                    <a:pt x="78" y="280"/>
                    <a:pt x="84" y="261"/>
                  </a:cubicBezTo>
                  <a:lnTo>
                    <a:pt x="112" y="171"/>
                  </a:lnTo>
                  <a:cubicBezTo>
                    <a:pt x="145" y="230"/>
                    <a:pt x="190" y="284"/>
                    <a:pt x="244" y="326"/>
                  </a:cubicBezTo>
                  <a:cubicBezTo>
                    <a:pt x="334" y="397"/>
                    <a:pt x="442" y="434"/>
                    <a:pt x="557" y="434"/>
                  </a:cubicBezTo>
                  <a:cubicBezTo>
                    <a:pt x="788" y="434"/>
                    <a:pt x="990" y="278"/>
                    <a:pt x="1048" y="54"/>
                  </a:cubicBezTo>
                  <a:cubicBezTo>
                    <a:pt x="1054" y="31"/>
                    <a:pt x="1040" y="8"/>
                    <a:pt x="1017"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6" name="Group 5">
            <a:extLst>
              <a:ext uri="{FF2B5EF4-FFF2-40B4-BE49-F238E27FC236}">
                <a16:creationId xmlns:a16="http://schemas.microsoft.com/office/drawing/2014/main" id="{89EABC7F-A9B8-FD46-BFE4-A4373C954C4F}"/>
              </a:ext>
            </a:extLst>
          </p:cNvPr>
          <p:cNvGrpSpPr/>
          <p:nvPr/>
        </p:nvGrpSpPr>
        <p:grpSpPr>
          <a:xfrm>
            <a:off x="20394537" y="7233902"/>
            <a:ext cx="909663" cy="688784"/>
            <a:chOff x="6786250" y="6739218"/>
            <a:chExt cx="475920" cy="360360"/>
          </a:xfrm>
          <a:solidFill>
            <a:schemeClr val="bg2"/>
          </a:solidFill>
        </p:grpSpPr>
        <p:sp>
          <p:nvSpPr>
            <p:cNvPr id="83" name="Freeform 82">
              <a:extLst>
                <a:ext uri="{FF2B5EF4-FFF2-40B4-BE49-F238E27FC236}">
                  <a16:creationId xmlns:a16="http://schemas.microsoft.com/office/drawing/2014/main" id="{D0789487-B3AA-494D-BBB7-773DDD63FAA3}"/>
                </a:ext>
              </a:extLst>
            </p:cNvPr>
            <p:cNvSpPr/>
            <p:nvPr/>
          </p:nvSpPr>
          <p:spPr>
            <a:xfrm>
              <a:off x="6847450" y="6739218"/>
              <a:ext cx="176400" cy="176400"/>
            </a:xfrm>
            <a:custGeom>
              <a:avLst/>
              <a:gdLst/>
              <a:ahLst/>
              <a:cxnLst>
                <a:cxn ang="3cd4">
                  <a:pos x="hc" y="t"/>
                </a:cxn>
                <a:cxn ang="cd2">
                  <a:pos x="l" y="vc"/>
                </a:cxn>
                <a:cxn ang="cd4">
                  <a:pos x="hc" y="b"/>
                </a:cxn>
                <a:cxn ang="0">
                  <a:pos x="r" y="vc"/>
                </a:cxn>
              </a:cxnLst>
              <a:rect l="l" t="t" r="r" b="b"/>
              <a:pathLst>
                <a:path w="491" h="491">
                  <a:moveTo>
                    <a:pt x="245" y="86"/>
                  </a:moveTo>
                  <a:cubicBezTo>
                    <a:pt x="157" y="86"/>
                    <a:pt x="86" y="157"/>
                    <a:pt x="86" y="245"/>
                  </a:cubicBezTo>
                  <a:cubicBezTo>
                    <a:pt x="86" y="333"/>
                    <a:pt x="157" y="405"/>
                    <a:pt x="245" y="405"/>
                  </a:cubicBezTo>
                  <a:cubicBezTo>
                    <a:pt x="333" y="405"/>
                    <a:pt x="405" y="333"/>
                    <a:pt x="405" y="245"/>
                  </a:cubicBezTo>
                  <a:cubicBezTo>
                    <a:pt x="405" y="157"/>
                    <a:pt x="333" y="86"/>
                    <a:pt x="245" y="86"/>
                  </a:cubicBezTo>
                  <a:close/>
                  <a:moveTo>
                    <a:pt x="245" y="491"/>
                  </a:moveTo>
                  <a:cubicBezTo>
                    <a:pt x="110" y="491"/>
                    <a:pt x="0" y="381"/>
                    <a:pt x="0" y="245"/>
                  </a:cubicBezTo>
                  <a:cubicBezTo>
                    <a:pt x="0" y="110"/>
                    <a:pt x="110" y="0"/>
                    <a:pt x="245" y="0"/>
                  </a:cubicBezTo>
                  <a:cubicBezTo>
                    <a:pt x="381" y="0"/>
                    <a:pt x="491" y="110"/>
                    <a:pt x="491" y="245"/>
                  </a:cubicBezTo>
                  <a:cubicBezTo>
                    <a:pt x="491" y="381"/>
                    <a:pt x="381" y="491"/>
                    <a:pt x="245" y="49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4" name="Freeform 83">
              <a:extLst>
                <a:ext uri="{FF2B5EF4-FFF2-40B4-BE49-F238E27FC236}">
                  <a16:creationId xmlns:a16="http://schemas.microsoft.com/office/drawing/2014/main" id="{A099EC5D-6D27-0245-9DF0-EC2CB4EB1EF8}"/>
                </a:ext>
              </a:extLst>
            </p:cNvPr>
            <p:cNvSpPr/>
            <p:nvPr/>
          </p:nvSpPr>
          <p:spPr>
            <a:xfrm>
              <a:off x="6786250" y="6932178"/>
              <a:ext cx="299160" cy="167400"/>
            </a:xfrm>
            <a:custGeom>
              <a:avLst/>
              <a:gdLst/>
              <a:ahLst/>
              <a:cxnLst>
                <a:cxn ang="3cd4">
                  <a:pos x="hc" y="t"/>
                </a:cxn>
                <a:cxn ang="cd2">
                  <a:pos x="l" y="vc"/>
                </a:cxn>
                <a:cxn ang="cd4">
                  <a:pos x="hc" y="b"/>
                </a:cxn>
                <a:cxn ang="0">
                  <a:pos x="r" y="vc"/>
                </a:cxn>
              </a:cxnLst>
              <a:rect l="l" t="t" r="r" b="b"/>
              <a:pathLst>
                <a:path w="832" h="466">
                  <a:moveTo>
                    <a:pt x="86" y="380"/>
                  </a:moveTo>
                  <a:lnTo>
                    <a:pt x="746" y="380"/>
                  </a:lnTo>
                  <a:cubicBezTo>
                    <a:pt x="745" y="334"/>
                    <a:pt x="745" y="286"/>
                    <a:pt x="745" y="250"/>
                  </a:cubicBezTo>
                  <a:cubicBezTo>
                    <a:pt x="745" y="220"/>
                    <a:pt x="730" y="191"/>
                    <a:pt x="706" y="174"/>
                  </a:cubicBezTo>
                  <a:cubicBezTo>
                    <a:pt x="625" y="117"/>
                    <a:pt x="522" y="86"/>
                    <a:pt x="415" y="86"/>
                  </a:cubicBezTo>
                  <a:cubicBezTo>
                    <a:pt x="310" y="86"/>
                    <a:pt x="207" y="117"/>
                    <a:pt x="127" y="173"/>
                  </a:cubicBezTo>
                  <a:cubicBezTo>
                    <a:pt x="102" y="191"/>
                    <a:pt x="86" y="220"/>
                    <a:pt x="86" y="251"/>
                  </a:cubicBezTo>
                  <a:close/>
                  <a:moveTo>
                    <a:pt x="789" y="466"/>
                  </a:moveTo>
                  <a:lnTo>
                    <a:pt x="43" y="466"/>
                  </a:lnTo>
                  <a:cubicBezTo>
                    <a:pt x="20" y="466"/>
                    <a:pt x="0" y="447"/>
                    <a:pt x="0" y="423"/>
                  </a:cubicBezTo>
                  <a:lnTo>
                    <a:pt x="0" y="251"/>
                  </a:lnTo>
                  <a:cubicBezTo>
                    <a:pt x="0" y="191"/>
                    <a:pt x="29" y="136"/>
                    <a:pt x="78" y="102"/>
                  </a:cubicBezTo>
                  <a:cubicBezTo>
                    <a:pt x="172" y="36"/>
                    <a:pt x="292" y="0"/>
                    <a:pt x="415" y="0"/>
                  </a:cubicBezTo>
                  <a:cubicBezTo>
                    <a:pt x="540" y="0"/>
                    <a:pt x="660" y="37"/>
                    <a:pt x="755" y="104"/>
                  </a:cubicBezTo>
                  <a:cubicBezTo>
                    <a:pt x="802" y="137"/>
                    <a:pt x="831" y="191"/>
                    <a:pt x="831" y="250"/>
                  </a:cubicBezTo>
                  <a:cubicBezTo>
                    <a:pt x="831" y="298"/>
                    <a:pt x="832" y="367"/>
                    <a:pt x="832" y="423"/>
                  </a:cubicBezTo>
                  <a:cubicBezTo>
                    <a:pt x="832" y="447"/>
                    <a:pt x="812" y="466"/>
                    <a:pt x="789" y="46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5" name="Freeform 84">
              <a:extLst>
                <a:ext uri="{FF2B5EF4-FFF2-40B4-BE49-F238E27FC236}">
                  <a16:creationId xmlns:a16="http://schemas.microsoft.com/office/drawing/2014/main" id="{FE38B9D0-74D3-8148-A353-E8F1FC89F2B8}"/>
                </a:ext>
              </a:extLst>
            </p:cNvPr>
            <p:cNvSpPr/>
            <p:nvPr/>
          </p:nvSpPr>
          <p:spPr>
            <a:xfrm>
              <a:off x="7051210" y="6770538"/>
              <a:ext cx="147600" cy="147240"/>
            </a:xfrm>
            <a:custGeom>
              <a:avLst/>
              <a:gdLst/>
              <a:ahLst/>
              <a:cxnLst>
                <a:cxn ang="3cd4">
                  <a:pos x="hc" y="t"/>
                </a:cxn>
                <a:cxn ang="cd2">
                  <a:pos x="l" y="vc"/>
                </a:cxn>
                <a:cxn ang="cd4">
                  <a:pos x="hc" y="b"/>
                </a:cxn>
                <a:cxn ang="0">
                  <a:pos x="r" y="vc"/>
                </a:cxn>
              </a:cxnLst>
              <a:rect l="l" t="t" r="r" b="b"/>
              <a:pathLst>
                <a:path w="411" h="410">
                  <a:moveTo>
                    <a:pt x="206" y="86"/>
                  </a:moveTo>
                  <a:cubicBezTo>
                    <a:pt x="140" y="86"/>
                    <a:pt x="86" y="139"/>
                    <a:pt x="86" y="205"/>
                  </a:cubicBezTo>
                  <a:cubicBezTo>
                    <a:pt x="86" y="271"/>
                    <a:pt x="140" y="324"/>
                    <a:pt x="206" y="324"/>
                  </a:cubicBezTo>
                  <a:cubicBezTo>
                    <a:pt x="271" y="324"/>
                    <a:pt x="325" y="271"/>
                    <a:pt x="325" y="205"/>
                  </a:cubicBezTo>
                  <a:cubicBezTo>
                    <a:pt x="325" y="139"/>
                    <a:pt x="271" y="86"/>
                    <a:pt x="206" y="86"/>
                  </a:cubicBezTo>
                  <a:close/>
                  <a:moveTo>
                    <a:pt x="206" y="410"/>
                  </a:moveTo>
                  <a:cubicBezTo>
                    <a:pt x="92" y="410"/>
                    <a:pt x="0" y="318"/>
                    <a:pt x="0" y="205"/>
                  </a:cubicBezTo>
                  <a:cubicBezTo>
                    <a:pt x="0" y="92"/>
                    <a:pt x="92" y="0"/>
                    <a:pt x="206" y="0"/>
                  </a:cubicBezTo>
                  <a:cubicBezTo>
                    <a:pt x="319" y="0"/>
                    <a:pt x="411" y="92"/>
                    <a:pt x="411" y="205"/>
                  </a:cubicBezTo>
                  <a:cubicBezTo>
                    <a:pt x="411" y="318"/>
                    <a:pt x="319" y="410"/>
                    <a:pt x="206" y="41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6" name="Freeform 85">
              <a:extLst>
                <a:ext uri="{FF2B5EF4-FFF2-40B4-BE49-F238E27FC236}">
                  <a16:creationId xmlns:a16="http://schemas.microsoft.com/office/drawing/2014/main" id="{16E46372-A595-4D4F-85C7-733D73BCC072}"/>
                </a:ext>
              </a:extLst>
            </p:cNvPr>
            <p:cNvSpPr/>
            <p:nvPr/>
          </p:nvSpPr>
          <p:spPr>
            <a:xfrm>
              <a:off x="7073170" y="6939738"/>
              <a:ext cx="189000" cy="152280"/>
            </a:xfrm>
            <a:custGeom>
              <a:avLst/>
              <a:gdLst/>
              <a:ahLst/>
              <a:cxnLst>
                <a:cxn ang="3cd4">
                  <a:pos x="hc" y="t"/>
                </a:cxn>
                <a:cxn ang="cd2">
                  <a:pos x="l" y="vc"/>
                </a:cxn>
                <a:cxn ang="cd4">
                  <a:pos x="hc" y="b"/>
                </a:cxn>
                <a:cxn ang="0">
                  <a:pos x="r" y="vc"/>
                </a:cxn>
              </a:cxnLst>
              <a:rect l="l" t="t" r="r" b="b"/>
              <a:pathLst>
                <a:path w="526" h="424">
                  <a:moveTo>
                    <a:pt x="483" y="424"/>
                  </a:moveTo>
                  <a:lnTo>
                    <a:pt x="154" y="424"/>
                  </a:lnTo>
                  <a:cubicBezTo>
                    <a:pt x="130" y="424"/>
                    <a:pt x="111" y="405"/>
                    <a:pt x="111" y="381"/>
                  </a:cubicBezTo>
                  <a:cubicBezTo>
                    <a:pt x="111" y="357"/>
                    <a:pt x="130" y="338"/>
                    <a:pt x="154" y="338"/>
                  </a:cubicBezTo>
                  <a:lnTo>
                    <a:pt x="440" y="338"/>
                  </a:lnTo>
                  <a:cubicBezTo>
                    <a:pt x="440" y="299"/>
                    <a:pt x="440" y="258"/>
                    <a:pt x="439" y="227"/>
                  </a:cubicBezTo>
                  <a:cubicBezTo>
                    <a:pt x="439" y="202"/>
                    <a:pt x="427" y="178"/>
                    <a:pt x="406" y="163"/>
                  </a:cubicBezTo>
                  <a:cubicBezTo>
                    <a:pt x="335" y="113"/>
                    <a:pt x="245" y="86"/>
                    <a:pt x="151" y="86"/>
                  </a:cubicBezTo>
                  <a:cubicBezTo>
                    <a:pt x="117" y="86"/>
                    <a:pt x="84" y="89"/>
                    <a:pt x="52" y="96"/>
                  </a:cubicBezTo>
                  <a:cubicBezTo>
                    <a:pt x="29" y="101"/>
                    <a:pt x="6" y="86"/>
                    <a:pt x="1" y="63"/>
                  </a:cubicBezTo>
                  <a:cubicBezTo>
                    <a:pt x="-4" y="39"/>
                    <a:pt x="11" y="17"/>
                    <a:pt x="35" y="12"/>
                  </a:cubicBezTo>
                  <a:cubicBezTo>
                    <a:pt x="72" y="4"/>
                    <a:pt x="111" y="0"/>
                    <a:pt x="151" y="0"/>
                  </a:cubicBezTo>
                  <a:cubicBezTo>
                    <a:pt x="262" y="0"/>
                    <a:pt x="371" y="33"/>
                    <a:pt x="456" y="93"/>
                  </a:cubicBezTo>
                  <a:cubicBezTo>
                    <a:pt x="499" y="123"/>
                    <a:pt x="525" y="173"/>
                    <a:pt x="525" y="227"/>
                  </a:cubicBezTo>
                  <a:cubicBezTo>
                    <a:pt x="526" y="269"/>
                    <a:pt x="526" y="331"/>
                    <a:pt x="526" y="381"/>
                  </a:cubicBezTo>
                  <a:cubicBezTo>
                    <a:pt x="526" y="405"/>
                    <a:pt x="507" y="424"/>
                    <a:pt x="483" y="42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3250862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52352484-8949-F145-ABE2-3B950EC24D9D}"/>
              </a:ext>
            </a:extLst>
          </p:cNvPr>
          <p:cNvGrpSpPr/>
          <p:nvPr/>
        </p:nvGrpSpPr>
        <p:grpSpPr>
          <a:xfrm>
            <a:off x="6661150" y="1023902"/>
            <a:ext cx="11055350" cy="1314964"/>
            <a:chOff x="6661150" y="1023902"/>
            <a:chExt cx="11055350" cy="1314964"/>
          </a:xfrm>
        </p:grpSpPr>
        <p:sp>
          <p:nvSpPr>
            <p:cNvPr id="73" name="TextBox 72">
              <a:extLst>
                <a:ext uri="{FF2B5EF4-FFF2-40B4-BE49-F238E27FC236}">
                  <a16:creationId xmlns:a16="http://schemas.microsoft.com/office/drawing/2014/main" id="{138CD7D7-522E-A24B-96C4-606E36FC15D9}"/>
                </a:ext>
              </a:extLst>
            </p:cNvPr>
            <p:cNvSpPr txBox="1"/>
            <p:nvPr/>
          </p:nvSpPr>
          <p:spPr>
            <a:xfrm>
              <a:off x="6661150" y="1415536"/>
              <a:ext cx="11055350"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CLIENTS DATA GRAPH</a:t>
              </a:r>
            </a:p>
          </p:txBody>
        </p:sp>
        <p:sp>
          <p:nvSpPr>
            <p:cNvPr id="74" name="TextBox 73">
              <a:extLst>
                <a:ext uri="{FF2B5EF4-FFF2-40B4-BE49-F238E27FC236}">
                  <a16:creationId xmlns:a16="http://schemas.microsoft.com/office/drawing/2014/main" id="{1FEBE17C-7D1E-EE4C-B59B-C6B2E5896C41}"/>
                </a:ext>
              </a:extLst>
            </p:cNvPr>
            <p:cNvSpPr txBox="1"/>
            <p:nvPr/>
          </p:nvSpPr>
          <p:spPr>
            <a:xfrm>
              <a:off x="9821029" y="1023902"/>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75" name="Subtitle 2">
            <a:extLst>
              <a:ext uri="{FF2B5EF4-FFF2-40B4-BE49-F238E27FC236}">
                <a16:creationId xmlns:a16="http://schemas.microsoft.com/office/drawing/2014/main" id="{CC7120A1-3C3A-014F-9485-DA7E14575656}"/>
              </a:ext>
            </a:extLst>
          </p:cNvPr>
          <p:cNvSpPr txBox="1">
            <a:spLocks/>
          </p:cNvSpPr>
          <p:nvPr/>
        </p:nvSpPr>
        <p:spPr>
          <a:xfrm>
            <a:off x="6182817" y="2376221"/>
            <a:ext cx="12012014"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nvGrpSpPr>
          <p:cNvPr id="7" name="Group 6">
            <a:extLst>
              <a:ext uri="{FF2B5EF4-FFF2-40B4-BE49-F238E27FC236}">
                <a16:creationId xmlns:a16="http://schemas.microsoft.com/office/drawing/2014/main" id="{D40C0471-D802-614B-9DB4-E17D753C48B8}"/>
              </a:ext>
            </a:extLst>
          </p:cNvPr>
          <p:cNvGrpSpPr/>
          <p:nvPr/>
        </p:nvGrpSpPr>
        <p:grpSpPr>
          <a:xfrm>
            <a:off x="3522980" y="6388874"/>
            <a:ext cx="2819400" cy="4263886"/>
            <a:chOff x="3225800" y="6023114"/>
            <a:chExt cx="2819400" cy="4263886"/>
          </a:xfrm>
        </p:grpSpPr>
        <p:sp>
          <p:nvSpPr>
            <p:cNvPr id="36" name="Rectangle 35">
              <a:extLst>
                <a:ext uri="{FF2B5EF4-FFF2-40B4-BE49-F238E27FC236}">
                  <a16:creationId xmlns:a16="http://schemas.microsoft.com/office/drawing/2014/main" id="{D5A3D893-D7B5-EB47-9CD4-8158FD621464}"/>
                </a:ext>
              </a:extLst>
            </p:cNvPr>
            <p:cNvSpPr/>
            <p:nvPr/>
          </p:nvSpPr>
          <p:spPr>
            <a:xfrm>
              <a:off x="3225800" y="7442200"/>
              <a:ext cx="635000" cy="2844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37" name="Rectangle 36">
              <a:extLst>
                <a:ext uri="{FF2B5EF4-FFF2-40B4-BE49-F238E27FC236}">
                  <a16:creationId xmlns:a16="http://schemas.microsoft.com/office/drawing/2014/main" id="{DF1CC959-3F7B-544C-983F-64B57F472676}"/>
                </a:ext>
              </a:extLst>
            </p:cNvPr>
            <p:cNvSpPr/>
            <p:nvPr/>
          </p:nvSpPr>
          <p:spPr>
            <a:xfrm>
              <a:off x="4318000" y="6023114"/>
              <a:ext cx="635000" cy="4263886"/>
            </a:xfrm>
            <a:prstGeom prst="rect">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38" name="Rectangle 37">
              <a:extLst>
                <a:ext uri="{FF2B5EF4-FFF2-40B4-BE49-F238E27FC236}">
                  <a16:creationId xmlns:a16="http://schemas.microsoft.com/office/drawing/2014/main" id="{E2265AC5-75F4-DA46-855E-7AC6EBAFEAB6}"/>
                </a:ext>
              </a:extLst>
            </p:cNvPr>
            <p:cNvSpPr/>
            <p:nvPr/>
          </p:nvSpPr>
          <p:spPr>
            <a:xfrm>
              <a:off x="5410200" y="8352938"/>
              <a:ext cx="635000" cy="1934062"/>
            </a:xfrm>
            <a:prstGeom prst="rect">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grpSp>
      <p:grpSp>
        <p:nvGrpSpPr>
          <p:cNvPr id="8" name="Group 7">
            <a:extLst>
              <a:ext uri="{FF2B5EF4-FFF2-40B4-BE49-F238E27FC236}">
                <a16:creationId xmlns:a16="http://schemas.microsoft.com/office/drawing/2014/main" id="{55BBE12D-6921-164E-9A15-570B9DE3651F}"/>
              </a:ext>
            </a:extLst>
          </p:cNvPr>
          <p:cNvGrpSpPr/>
          <p:nvPr/>
        </p:nvGrpSpPr>
        <p:grpSpPr>
          <a:xfrm>
            <a:off x="8450580" y="5598160"/>
            <a:ext cx="2819400" cy="5054600"/>
            <a:chOff x="3225800" y="5232400"/>
            <a:chExt cx="2819400" cy="5054600"/>
          </a:xfrm>
        </p:grpSpPr>
        <p:sp>
          <p:nvSpPr>
            <p:cNvPr id="33" name="Rectangle 32">
              <a:extLst>
                <a:ext uri="{FF2B5EF4-FFF2-40B4-BE49-F238E27FC236}">
                  <a16:creationId xmlns:a16="http://schemas.microsoft.com/office/drawing/2014/main" id="{D35BAB2C-659A-F048-B566-2532F404A623}"/>
                </a:ext>
              </a:extLst>
            </p:cNvPr>
            <p:cNvSpPr/>
            <p:nvPr/>
          </p:nvSpPr>
          <p:spPr>
            <a:xfrm>
              <a:off x="3225800" y="6578600"/>
              <a:ext cx="635000" cy="3708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34" name="Rectangle 33">
              <a:extLst>
                <a:ext uri="{FF2B5EF4-FFF2-40B4-BE49-F238E27FC236}">
                  <a16:creationId xmlns:a16="http://schemas.microsoft.com/office/drawing/2014/main" id="{717DD349-2C5E-6840-8B4E-5B2C55974637}"/>
                </a:ext>
              </a:extLst>
            </p:cNvPr>
            <p:cNvSpPr/>
            <p:nvPr/>
          </p:nvSpPr>
          <p:spPr>
            <a:xfrm>
              <a:off x="4318000" y="7442200"/>
              <a:ext cx="635000" cy="2844800"/>
            </a:xfrm>
            <a:prstGeom prst="rect">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35" name="Rectangle 34">
              <a:extLst>
                <a:ext uri="{FF2B5EF4-FFF2-40B4-BE49-F238E27FC236}">
                  <a16:creationId xmlns:a16="http://schemas.microsoft.com/office/drawing/2014/main" id="{623351CD-EE5B-DA41-BF02-9F7A5AC40132}"/>
                </a:ext>
              </a:extLst>
            </p:cNvPr>
            <p:cNvSpPr/>
            <p:nvPr/>
          </p:nvSpPr>
          <p:spPr>
            <a:xfrm>
              <a:off x="5410200" y="5232400"/>
              <a:ext cx="635000" cy="5054600"/>
            </a:xfrm>
            <a:prstGeom prst="rect">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grpSp>
      <p:grpSp>
        <p:nvGrpSpPr>
          <p:cNvPr id="9" name="Group 8">
            <a:extLst>
              <a:ext uri="{FF2B5EF4-FFF2-40B4-BE49-F238E27FC236}">
                <a16:creationId xmlns:a16="http://schemas.microsoft.com/office/drawing/2014/main" id="{63387C2F-E122-8544-9D52-AD5F5834430F}"/>
              </a:ext>
            </a:extLst>
          </p:cNvPr>
          <p:cNvGrpSpPr/>
          <p:nvPr/>
        </p:nvGrpSpPr>
        <p:grpSpPr>
          <a:xfrm>
            <a:off x="13378180" y="5902960"/>
            <a:ext cx="2819400" cy="4749800"/>
            <a:chOff x="3225800" y="5537200"/>
            <a:chExt cx="2819400" cy="4749800"/>
          </a:xfrm>
        </p:grpSpPr>
        <p:sp>
          <p:nvSpPr>
            <p:cNvPr id="30" name="Rectangle 29">
              <a:extLst>
                <a:ext uri="{FF2B5EF4-FFF2-40B4-BE49-F238E27FC236}">
                  <a16:creationId xmlns:a16="http://schemas.microsoft.com/office/drawing/2014/main" id="{5BD24A6B-8CD3-0349-9857-69807FE6245F}"/>
                </a:ext>
              </a:extLst>
            </p:cNvPr>
            <p:cNvSpPr/>
            <p:nvPr/>
          </p:nvSpPr>
          <p:spPr>
            <a:xfrm>
              <a:off x="3225800" y="7442200"/>
              <a:ext cx="635000" cy="28448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31" name="Rectangle 30">
              <a:extLst>
                <a:ext uri="{FF2B5EF4-FFF2-40B4-BE49-F238E27FC236}">
                  <a16:creationId xmlns:a16="http://schemas.microsoft.com/office/drawing/2014/main" id="{EC9884F9-675A-7B43-96B1-712B267C6C2F}"/>
                </a:ext>
              </a:extLst>
            </p:cNvPr>
            <p:cNvSpPr/>
            <p:nvPr/>
          </p:nvSpPr>
          <p:spPr>
            <a:xfrm>
              <a:off x="4318000" y="5537200"/>
              <a:ext cx="635000" cy="4749800"/>
            </a:xfrm>
            <a:prstGeom prst="rect">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32" name="Rectangle 31">
              <a:extLst>
                <a:ext uri="{FF2B5EF4-FFF2-40B4-BE49-F238E27FC236}">
                  <a16:creationId xmlns:a16="http://schemas.microsoft.com/office/drawing/2014/main" id="{F6FAF77A-379D-4441-BFFB-EA5D26C8558F}"/>
                </a:ext>
              </a:extLst>
            </p:cNvPr>
            <p:cNvSpPr/>
            <p:nvPr/>
          </p:nvSpPr>
          <p:spPr>
            <a:xfrm>
              <a:off x="5410200" y="8509000"/>
              <a:ext cx="635000" cy="1778000"/>
            </a:xfrm>
            <a:prstGeom prst="rect">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grpSp>
      <p:grpSp>
        <p:nvGrpSpPr>
          <p:cNvPr id="10" name="Group 9">
            <a:extLst>
              <a:ext uri="{FF2B5EF4-FFF2-40B4-BE49-F238E27FC236}">
                <a16:creationId xmlns:a16="http://schemas.microsoft.com/office/drawing/2014/main" id="{59D28FB9-47CB-E94A-8195-8699B2863DF2}"/>
              </a:ext>
            </a:extLst>
          </p:cNvPr>
          <p:cNvGrpSpPr/>
          <p:nvPr/>
        </p:nvGrpSpPr>
        <p:grpSpPr>
          <a:xfrm>
            <a:off x="18305780" y="6388874"/>
            <a:ext cx="2819400" cy="4263886"/>
            <a:chOff x="3225800" y="6023114"/>
            <a:chExt cx="2819400" cy="4263886"/>
          </a:xfrm>
        </p:grpSpPr>
        <p:sp>
          <p:nvSpPr>
            <p:cNvPr id="27" name="Rectangle 26">
              <a:extLst>
                <a:ext uri="{FF2B5EF4-FFF2-40B4-BE49-F238E27FC236}">
                  <a16:creationId xmlns:a16="http://schemas.microsoft.com/office/drawing/2014/main" id="{27AE8C4A-2DB1-934E-A104-9213738F0ADE}"/>
                </a:ext>
              </a:extLst>
            </p:cNvPr>
            <p:cNvSpPr/>
            <p:nvPr/>
          </p:nvSpPr>
          <p:spPr>
            <a:xfrm>
              <a:off x="3225800" y="6858000"/>
              <a:ext cx="635000" cy="34290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28" name="Rectangle 27">
              <a:extLst>
                <a:ext uri="{FF2B5EF4-FFF2-40B4-BE49-F238E27FC236}">
                  <a16:creationId xmlns:a16="http://schemas.microsoft.com/office/drawing/2014/main" id="{07DCCDC9-FD2E-DC49-823F-035A3B5A2C05}"/>
                </a:ext>
              </a:extLst>
            </p:cNvPr>
            <p:cNvSpPr/>
            <p:nvPr/>
          </p:nvSpPr>
          <p:spPr>
            <a:xfrm>
              <a:off x="4318000" y="8182816"/>
              <a:ext cx="635000" cy="2104183"/>
            </a:xfrm>
            <a:prstGeom prst="rect">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29" name="Rectangle 28">
              <a:extLst>
                <a:ext uri="{FF2B5EF4-FFF2-40B4-BE49-F238E27FC236}">
                  <a16:creationId xmlns:a16="http://schemas.microsoft.com/office/drawing/2014/main" id="{FD81DEB8-9435-F14E-8A86-FE673D467057}"/>
                </a:ext>
              </a:extLst>
            </p:cNvPr>
            <p:cNvSpPr/>
            <p:nvPr/>
          </p:nvSpPr>
          <p:spPr>
            <a:xfrm>
              <a:off x="5410200" y="6023114"/>
              <a:ext cx="635000" cy="4263886"/>
            </a:xfrm>
            <a:prstGeom prst="rect">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grpSp>
      <p:sp>
        <p:nvSpPr>
          <p:cNvPr id="11" name="Subtitle 2">
            <a:extLst>
              <a:ext uri="{FF2B5EF4-FFF2-40B4-BE49-F238E27FC236}">
                <a16:creationId xmlns:a16="http://schemas.microsoft.com/office/drawing/2014/main" id="{775410E0-61C1-044B-9660-5865B229E13B}"/>
              </a:ext>
            </a:extLst>
          </p:cNvPr>
          <p:cNvSpPr txBox="1">
            <a:spLocks/>
          </p:cNvSpPr>
          <p:nvPr/>
        </p:nvSpPr>
        <p:spPr>
          <a:xfrm>
            <a:off x="2138638" y="5598160"/>
            <a:ext cx="1115931" cy="533814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90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80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70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60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50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40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30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20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a:t>
            </a:r>
          </a:p>
        </p:txBody>
      </p:sp>
      <p:sp>
        <p:nvSpPr>
          <p:cNvPr id="12" name="Subtitle 2">
            <a:extLst>
              <a:ext uri="{FF2B5EF4-FFF2-40B4-BE49-F238E27FC236}">
                <a16:creationId xmlns:a16="http://schemas.microsoft.com/office/drawing/2014/main" id="{697E0E14-F99A-F64C-9365-6DA9CCBE8603}"/>
              </a:ext>
            </a:extLst>
          </p:cNvPr>
          <p:cNvSpPr txBox="1">
            <a:spLocks/>
          </p:cNvSpPr>
          <p:nvPr/>
        </p:nvSpPr>
        <p:spPr>
          <a:xfrm>
            <a:off x="7094184" y="5598160"/>
            <a:ext cx="1115931" cy="533814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90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80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70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60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50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40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30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20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a:t>
            </a:r>
          </a:p>
        </p:txBody>
      </p:sp>
      <p:sp>
        <p:nvSpPr>
          <p:cNvPr id="13" name="Subtitle 2">
            <a:extLst>
              <a:ext uri="{FF2B5EF4-FFF2-40B4-BE49-F238E27FC236}">
                <a16:creationId xmlns:a16="http://schemas.microsoft.com/office/drawing/2014/main" id="{3BF7311B-BDEC-864E-B686-38F86A33BC28}"/>
              </a:ext>
            </a:extLst>
          </p:cNvPr>
          <p:cNvSpPr txBox="1">
            <a:spLocks/>
          </p:cNvSpPr>
          <p:nvPr/>
        </p:nvSpPr>
        <p:spPr>
          <a:xfrm>
            <a:off x="12049730" y="5598160"/>
            <a:ext cx="1115931" cy="533814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90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80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70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60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50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40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30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20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a:t>
            </a:r>
          </a:p>
        </p:txBody>
      </p:sp>
      <p:sp>
        <p:nvSpPr>
          <p:cNvPr id="14" name="Subtitle 2">
            <a:extLst>
              <a:ext uri="{FF2B5EF4-FFF2-40B4-BE49-F238E27FC236}">
                <a16:creationId xmlns:a16="http://schemas.microsoft.com/office/drawing/2014/main" id="{6E2CB676-E13E-594F-AF70-CAC635E62CFE}"/>
              </a:ext>
            </a:extLst>
          </p:cNvPr>
          <p:cNvSpPr txBox="1">
            <a:spLocks/>
          </p:cNvSpPr>
          <p:nvPr/>
        </p:nvSpPr>
        <p:spPr>
          <a:xfrm>
            <a:off x="17005276" y="5598160"/>
            <a:ext cx="1115931" cy="533814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90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80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70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60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50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40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30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20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a:t>
            </a:r>
          </a:p>
        </p:txBody>
      </p:sp>
      <p:sp>
        <p:nvSpPr>
          <p:cNvPr id="15" name="Subtitle 2">
            <a:extLst>
              <a:ext uri="{FF2B5EF4-FFF2-40B4-BE49-F238E27FC236}">
                <a16:creationId xmlns:a16="http://schemas.microsoft.com/office/drawing/2014/main" id="{E29EEA61-2119-1048-9577-2B2F91106A6A}"/>
              </a:ext>
            </a:extLst>
          </p:cNvPr>
          <p:cNvSpPr txBox="1">
            <a:spLocks/>
          </p:cNvSpPr>
          <p:nvPr/>
        </p:nvSpPr>
        <p:spPr>
          <a:xfrm>
            <a:off x="3234726"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One</a:t>
            </a:r>
          </a:p>
        </p:txBody>
      </p:sp>
      <p:sp>
        <p:nvSpPr>
          <p:cNvPr id="16" name="Subtitle 2">
            <a:extLst>
              <a:ext uri="{FF2B5EF4-FFF2-40B4-BE49-F238E27FC236}">
                <a16:creationId xmlns:a16="http://schemas.microsoft.com/office/drawing/2014/main" id="{F75AED84-8C7E-BB4A-8E29-6B9D1991897C}"/>
              </a:ext>
            </a:extLst>
          </p:cNvPr>
          <p:cNvSpPr txBox="1">
            <a:spLocks/>
          </p:cNvSpPr>
          <p:nvPr/>
        </p:nvSpPr>
        <p:spPr>
          <a:xfrm>
            <a:off x="4316361"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Two</a:t>
            </a:r>
          </a:p>
        </p:txBody>
      </p:sp>
      <p:sp>
        <p:nvSpPr>
          <p:cNvPr id="17" name="Subtitle 2">
            <a:extLst>
              <a:ext uri="{FF2B5EF4-FFF2-40B4-BE49-F238E27FC236}">
                <a16:creationId xmlns:a16="http://schemas.microsoft.com/office/drawing/2014/main" id="{ACB76965-FFB0-A648-A7C5-C51480EBC2C2}"/>
              </a:ext>
            </a:extLst>
          </p:cNvPr>
          <p:cNvSpPr txBox="1">
            <a:spLocks/>
          </p:cNvSpPr>
          <p:nvPr/>
        </p:nvSpPr>
        <p:spPr>
          <a:xfrm>
            <a:off x="5412776"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Three</a:t>
            </a:r>
          </a:p>
        </p:txBody>
      </p:sp>
      <p:sp>
        <p:nvSpPr>
          <p:cNvPr id="18" name="Subtitle 2">
            <a:extLst>
              <a:ext uri="{FF2B5EF4-FFF2-40B4-BE49-F238E27FC236}">
                <a16:creationId xmlns:a16="http://schemas.microsoft.com/office/drawing/2014/main" id="{1609CA2C-3C0E-014D-8D34-2996DB857E93}"/>
              </a:ext>
            </a:extLst>
          </p:cNvPr>
          <p:cNvSpPr txBox="1">
            <a:spLocks/>
          </p:cNvSpPr>
          <p:nvPr/>
        </p:nvSpPr>
        <p:spPr>
          <a:xfrm>
            <a:off x="8192598"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One</a:t>
            </a:r>
          </a:p>
        </p:txBody>
      </p:sp>
      <p:sp>
        <p:nvSpPr>
          <p:cNvPr id="19" name="Subtitle 2">
            <a:extLst>
              <a:ext uri="{FF2B5EF4-FFF2-40B4-BE49-F238E27FC236}">
                <a16:creationId xmlns:a16="http://schemas.microsoft.com/office/drawing/2014/main" id="{5FD6FB6B-A0CA-3A48-BAB1-C7E6EF6EE094}"/>
              </a:ext>
            </a:extLst>
          </p:cNvPr>
          <p:cNvSpPr txBox="1">
            <a:spLocks/>
          </p:cNvSpPr>
          <p:nvPr/>
        </p:nvSpPr>
        <p:spPr>
          <a:xfrm>
            <a:off x="9274233"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Two</a:t>
            </a:r>
          </a:p>
        </p:txBody>
      </p:sp>
      <p:sp>
        <p:nvSpPr>
          <p:cNvPr id="20" name="Subtitle 2">
            <a:extLst>
              <a:ext uri="{FF2B5EF4-FFF2-40B4-BE49-F238E27FC236}">
                <a16:creationId xmlns:a16="http://schemas.microsoft.com/office/drawing/2014/main" id="{D4ED053F-635C-484D-8D1D-3CC3D16110E2}"/>
              </a:ext>
            </a:extLst>
          </p:cNvPr>
          <p:cNvSpPr txBox="1">
            <a:spLocks/>
          </p:cNvSpPr>
          <p:nvPr/>
        </p:nvSpPr>
        <p:spPr>
          <a:xfrm>
            <a:off x="10370648"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Three</a:t>
            </a:r>
          </a:p>
        </p:txBody>
      </p:sp>
      <p:sp>
        <p:nvSpPr>
          <p:cNvPr id="21" name="Subtitle 2">
            <a:extLst>
              <a:ext uri="{FF2B5EF4-FFF2-40B4-BE49-F238E27FC236}">
                <a16:creationId xmlns:a16="http://schemas.microsoft.com/office/drawing/2014/main" id="{B6F0E661-840F-DC4E-B22F-C0E2419F86DE}"/>
              </a:ext>
            </a:extLst>
          </p:cNvPr>
          <p:cNvSpPr txBox="1">
            <a:spLocks/>
          </p:cNvSpPr>
          <p:nvPr/>
        </p:nvSpPr>
        <p:spPr>
          <a:xfrm>
            <a:off x="13113513"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One</a:t>
            </a:r>
          </a:p>
        </p:txBody>
      </p:sp>
      <p:sp>
        <p:nvSpPr>
          <p:cNvPr id="22" name="Subtitle 2">
            <a:extLst>
              <a:ext uri="{FF2B5EF4-FFF2-40B4-BE49-F238E27FC236}">
                <a16:creationId xmlns:a16="http://schemas.microsoft.com/office/drawing/2014/main" id="{679F9723-16D0-3B4F-B04C-883E78FF21B4}"/>
              </a:ext>
            </a:extLst>
          </p:cNvPr>
          <p:cNvSpPr txBox="1">
            <a:spLocks/>
          </p:cNvSpPr>
          <p:nvPr/>
        </p:nvSpPr>
        <p:spPr>
          <a:xfrm>
            <a:off x="14195148"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Two</a:t>
            </a:r>
          </a:p>
        </p:txBody>
      </p:sp>
      <p:sp>
        <p:nvSpPr>
          <p:cNvPr id="23" name="Subtitle 2">
            <a:extLst>
              <a:ext uri="{FF2B5EF4-FFF2-40B4-BE49-F238E27FC236}">
                <a16:creationId xmlns:a16="http://schemas.microsoft.com/office/drawing/2014/main" id="{35214F16-39CF-4E4B-AF0B-E92475C938BB}"/>
              </a:ext>
            </a:extLst>
          </p:cNvPr>
          <p:cNvSpPr txBox="1">
            <a:spLocks/>
          </p:cNvSpPr>
          <p:nvPr/>
        </p:nvSpPr>
        <p:spPr>
          <a:xfrm>
            <a:off x="15291563"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Three</a:t>
            </a:r>
          </a:p>
        </p:txBody>
      </p:sp>
      <p:sp>
        <p:nvSpPr>
          <p:cNvPr id="24" name="Subtitle 2">
            <a:extLst>
              <a:ext uri="{FF2B5EF4-FFF2-40B4-BE49-F238E27FC236}">
                <a16:creationId xmlns:a16="http://schemas.microsoft.com/office/drawing/2014/main" id="{8D744333-4558-C041-A5DB-BB86C1E03EF4}"/>
              </a:ext>
            </a:extLst>
          </p:cNvPr>
          <p:cNvSpPr txBox="1">
            <a:spLocks/>
          </p:cNvSpPr>
          <p:nvPr/>
        </p:nvSpPr>
        <p:spPr>
          <a:xfrm>
            <a:off x="18029273"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One</a:t>
            </a:r>
          </a:p>
        </p:txBody>
      </p:sp>
      <p:sp>
        <p:nvSpPr>
          <p:cNvPr id="25" name="Subtitle 2">
            <a:extLst>
              <a:ext uri="{FF2B5EF4-FFF2-40B4-BE49-F238E27FC236}">
                <a16:creationId xmlns:a16="http://schemas.microsoft.com/office/drawing/2014/main" id="{B1961E4C-CD93-DC47-82EF-2C7A5AC125AE}"/>
              </a:ext>
            </a:extLst>
          </p:cNvPr>
          <p:cNvSpPr txBox="1">
            <a:spLocks/>
          </p:cNvSpPr>
          <p:nvPr/>
        </p:nvSpPr>
        <p:spPr>
          <a:xfrm>
            <a:off x="19110908"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Two</a:t>
            </a:r>
          </a:p>
        </p:txBody>
      </p:sp>
      <p:sp>
        <p:nvSpPr>
          <p:cNvPr id="26" name="Subtitle 2">
            <a:extLst>
              <a:ext uri="{FF2B5EF4-FFF2-40B4-BE49-F238E27FC236}">
                <a16:creationId xmlns:a16="http://schemas.microsoft.com/office/drawing/2014/main" id="{7B1DB214-D116-6647-A67A-F93EB455034B}"/>
              </a:ext>
            </a:extLst>
          </p:cNvPr>
          <p:cNvSpPr txBox="1">
            <a:spLocks/>
          </p:cNvSpPr>
          <p:nvPr/>
        </p:nvSpPr>
        <p:spPr>
          <a:xfrm>
            <a:off x="20207323"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Three</a:t>
            </a:r>
          </a:p>
        </p:txBody>
      </p:sp>
    </p:spTree>
    <p:extLst>
      <p:ext uri="{BB962C8B-B14F-4D97-AF65-F5344CB8AC3E}">
        <p14:creationId xmlns:p14="http://schemas.microsoft.com/office/powerpoint/2010/main" val="148021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52352484-8949-F145-ABE2-3B950EC24D9D}"/>
              </a:ext>
            </a:extLst>
          </p:cNvPr>
          <p:cNvGrpSpPr/>
          <p:nvPr/>
        </p:nvGrpSpPr>
        <p:grpSpPr>
          <a:xfrm>
            <a:off x="6661150" y="1023902"/>
            <a:ext cx="11055350" cy="1314964"/>
            <a:chOff x="6661150" y="1023902"/>
            <a:chExt cx="11055350" cy="1314964"/>
          </a:xfrm>
        </p:grpSpPr>
        <p:sp>
          <p:nvSpPr>
            <p:cNvPr id="73" name="TextBox 72">
              <a:extLst>
                <a:ext uri="{FF2B5EF4-FFF2-40B4-BE49-F238E27FC236}">
                  <a16:creationId xmlns:a16="http://schemas.microsoft.com/office/drawing/2014/main" id="{138CD7D7-522E-A24B-96C4-606E36FC15D9}"/>
                </a:ext>
              </a:extLst>
            </p:cNvPr>
            <p:cNvSpPr txBox="1"/>
            <p:nvPr/>
          </p:nvSpPr>
          <p:spPr>
            <a:xfrm>
              <a:off x="6661150" y="1415536"/>
              <a:ext cx="11055350"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CLIENTS DATA GRAPH</a:t>
              </a:r>
            </a:p>
          </p:txBody>
        </p:sp>
        <p:sp>
          <p:nvSpPr>
            <p:cNvPr id="74" name="TextBox 73">
              <a:extLst>
                <a:ext uri="{FF2B5EF4-FFF2-40B4-BE49-F238E27FC236}">
                  <a16:creationId xmlns:a16="http://schemas.microsoft.com/office/drawing/2014/main" id="{1FEBE17C-7D1E-EE4C-B59B-C6B2E5896C41}"/>
                </a:ext>
              </a:extLst>
            </p:cNvPr>
            <p:cNvSpPr txBox="1"/>
            <p:nvPr/>
          </p:nvSpPr>
          <p:spPr>
            <a:xfrm>
              <a:off x="9821029" y="1023902"/>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75" name="Subtitle 2">
            <a:extLst>
              <a:ext uri="{FF2B5EF4-FFF2-40B4-BE49-F238E27FC236}">
                <a16:creationId xmlns:a16="http://schemas.microsoft.com/office/drawing/2014/main" id="{CC7120A1-3C3A-014F-9485-DA7E14575656}"/>
              </a:ext>
            </a:extLst>
          </p:cNvPr>
          <p:cNvSpPr txBox="1">
            <a:spLocks/>
          </p:cNvSpPr>
          <p:nvPr/>
        </p:nvSpPr>
        <p:spPr>
          <a:xfrm>
            <a:off x="6182817" y="2376221"/>
            <a:ext cx="12012014"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sp>
        <p:nvSpPr>
          <p:cNvPr id="39" name="TextBox 38">
            <a:extLst>
              <a:ext uri="{FF2B5EF4-FFF2-40B4-BE49-F238E27FC236}">
                <a16:creationId xmlns:a16="http://schemas.microsoft.com/office/drawing/2014/main" id="{511234EC-977F-924D-B570-AFB28E5EA6B6}"/>
              </a:ext>
            </a:extLst>
          </p:cNvPr>
          <p:cNvSpPr txBox="1"/>
          <p:nvPr/>
        </p:nvSpPr>
        <p:spPr>
          <a:xfrm>
            <a:off x="11759567" y="4995867"/>
            <a:ext cx="1771088" cy="523220"/>
          </a:xfrm>
          <a:prstGeom prst="rect">
            <a:avLst/>
          </a:prstGeom>
          <a:noFill/>
        </p:spPr>
        <p:txBody>
          <a:bodyPr wrap="square" rtlCol="0">
            <a:spAutoFit/>
          </a:bodyPr>
          <a:lstStyle/>
          <a:p>
            <a:r>
              <a:rPr lang="en-US" sz="2800" dirty="0">
                <a:latin typeface="Montserrat Light" pitchFamily="2" charset="77"/>
                <a:ea typeface="Roboto" panose="02000000000000000000" pitchFamily="2" charset="0"/>
                <a:cs typeface="Lato" panose="020F0502020204030203" pitchFamily="34" charset="0"/>
              </a:rPr>
              <a:t>75%</a:t>
            </a:r>
          </a:p>
        </p:txBody>
      </p:sp>
      <p:sp>
        <p:nvSpPr>
          <p:cNvPr id="40" name="TextBox 39">
            <a:extLst>
              <a:ext uri="{FF2B5EF4-FFF2-40B4-BE49-F238E27FC236}">
                <a16:creationId xmlns:a16="http://schemas.microsoft.com/office/drawing/2014/main" id="{E15D4F78-1ACE-FE46-B0A3-24E666A2DA92}"/>
              </a:ext>
            </a:extLst>
          </p:cNvPr>
          <p:cNvSpPr txBox="1"/>
          <p:nvPr/>
        </p:nvSpPr>
        <p:spPr>
          <a:xfrm>
            <a:off x="11759567" y="7076079"/>
            <a:ext cx="1771088" cy="523220"/>
          </a:xfrm>
          <a:prstGeom prst="rect">
            <a:avLst/>
          </a:prstGeom>
          <a:noFill/>
        </p:spPr>
        <p:txBody>
          <a:bodyPr wrap="square" rtlCol="0">
            <a:spAutoFit/>
          </a:bodyPr>
          <a:lstStyle/>
          <a:p>
            <a:r>
              <a:rPr lang="en-US" sz="2800" dirty="0">
                <a:latin typeface="Montserrat Light" pitchFamily="2" charset="77"/>
                <a:ea typeface="Roboto" panose="02000000000000000000" pitchFamily="2" charset="0"/>
                <a:cs typeface="Lato" panose="020F0502020204030203" pitchFamily="34" charset="0"/>
              </a:rPr>
              <a:t>45%</a:t>
            </a:r>
          </a:p>
        </p:txBody>
      </p:sp>
      <p:sp>
        <p:nvSpPr>
          <p:cNvPr id="41" name="TextBox 40">
            <a:extLst>
              <a:ext uri="{FF2B5EF4-FFF2-40B4-BE49-F238E27FC236}">
                <a16:creationId xmlns:a16="http://schemas.microsoft.com/office/drawing/2014/main" id="{110CF914-0473-184A-B96C-4B14B7B29A9D}"/>
              </a:ext>
            </a:extLst>
          </p:cNvPr>
          <p:cNvSpPr txBox="1"/>
          <p:nvPr/>
        </p:nvSpPr>
        <p:spPr>
          <a:xfrm>
            <a:off x="11759567" y="9275257"/>
            <a:ext cx="1771088" cy="523220"/>
          </a:xfrm>
          <a:prstGeom prst="rect">
            <a:avLst/>
          </a:prstGeom>
          <a:noFill/>
        </p:spPr>
        <p:txBody>
          <a:bodyPr wrap="square" rtlCol="0">
            <a:spAutoFit/>
          </a:bodyPr>
          <a:lstStyle/>
          <a:p>
            <a:r>
              <a:rPr lang="en-US" sz="2800" dirty="0">
                <a:latin typeface="Montserrat Light" pitchFamily="2" charset="77"/>
                <a:ea typeface="Roboto" panose="02000000000000000000" pitchFamily="2" charset="0"/>
                <a:cs typeface="Lato" panose="020F0502020204030203" pitchFamily="34" charset="0"/>
              </a:rPr>
              <a:t>90%</a:t>
            </a:r>
          </a:p>
        </p:txBody>
      </p:sp>
      <p:sp>
        <p:nvSpPr>
          <p:cNvPr id="43" name="Rectangle 42">
            <a:extLst>
              <a:ext uri="{FF2B5EF4-FFF2-40B4-BE49-F238E27FC236}">
                <a16:creationId xmlns:a16="http://schemas.microsoft.com/office/drawing/2014/main" id="{FDF6DBC0-313A-034C-8E30-91D1ABAC2067}"/>
              </a:ext>
            </a:extLst>
          </p:cNvPr>
          <p:cNvSpPr/>
          <p:nvPr/>
        </p:nvSpPr>
        <p:spPr>
          <a:xfrm>
            <a:off x="2010652" y="5194821"/>
            <a:ext cx="9395876" cy="198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Medium" pitchFamily="2" charset="77"/>
              <a:ea typeface="Lato" panose="020F0502020204030203" pitchFamily="34" charset="0"/>
              <a:cs typeface="Lato" panose="020F0502020204030203" pitchFamily="34" charset="0"/>
            </a:endParaRPr>
          </a:p>
        </p:txBody>
      </p:sp>
      <p:sp>
        <p:nvSpPr>
          <p:cNvPr id="44" name="Rectangle 43">
            <a:extLst>
              <a:ext uri="{FF2B5EF4-FFF2-40B4-BE49-F238E27FC236}">
                <a16:creationId xmlns:a16="http://schemas.microsoft.com/office/drawing/2014/main" id="{5707CC99-52D8-E24D-B0D4-63AD2E931A93}"/>
              </a:ext>
            </a:extLst>
          </p:cNvPr>
          <p:cNvSpPr/>
          <p:nvPr/>
        </p:nvSpPr>
        <p:spPr>
          <a:xfrm>
            <a:off x="2017563" y="5194821"/>
            <a:ext cx="6760815" cy="198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Medium" pitchFamily="2" charset="77"/>
              <a:ea typeface="Lato" panose="020F0502020204030203" pitchFamily="34" charset="0"/>
              <a:cs typeface="Lato" panose="020F0502020204030203" pitchFamily="34" charset="0"/>
            </a:endParaRPr>
          </a:p>
        </p:txBody>
      </p:sp>
      <p:sp>
        <p:nvSpPr>
          <p:cNvPr id="45" name="Rectangle 44">
            <a:extLst>
              <a:ext uri="{FF2B5EF4-FFF2-40B4-BE49-F238E27FC236}">
                <a16:creationId xmlns:a16="http://schemas.microsoft.com/office/drawing/2014/main" id="{3223CB0D-6D3B-1E4C-A96F-C03D5134F80E}"/>
              </a:ext>
            </a:extLst>
          </p:cNvPr>
          <p:cNvSpPr/>
          <p:nvPr/>
        </p:nvSpPr>
        <p:spPr>
          <a:xfrm>
            <a:off x="2010652" y="7275033"/>
            <a:ext cx="9395876" cy="198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Medium" pitchFamily="2" charset="77"/>
              <a:ea typeface="Lato" panose="020F0502020204030203" pitchFamily="34" charset="0"/>
              <a:cs typeface="Lato" panose="020F0502020204030203" pitchFamily="34" charset="0"/>
            </a:endParaRPr>
          </a:p>
        </p:txBody>
      </p:sp>
      <p:sp>
        <p:nvSpPr>
          <p:cNvPr id="46" name="Rectangle 45">
            <a:extLst>
              <a:ext uri="{FF2B5EF4-FFF2-40B4-BE49-F238E27FC236}">
                <a16:creationId xmlns:a16="http://schemas.microsoft.com/office/drawing/2014/main" id="{B4E0015E-3234-5A46-9A7C-375CFCE158B0}"/>
              </a:ext>
            </a:extLst>
          </p:cNvPr>
          <p:cNvSpPr/>
          <p:nvPr/>
        </p:nvSpPr>
        <p:spPr>
          <a:xfrm>
            <a:off x="2017563" y="7275033"/>
            <a:ext cx="4242243" cy="198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Medium" pitchFamily="2" charset="77"/>
              <a:ea typeface="Lato" panose="020F0502020204030203" pitchFamily="34" charset="0"/>
              <a:cs typeface="Lato" panose="020F0502020204030203" pitchFamily="34" charset="0"/>
            </a:endParaRPr>
          </a:p>
        </p:txBody>
      </p:sp>
      <p:sp>
        <p:nvSpPr>
          <p:cNvPr id="47" name="Rectangle 46">
            <a:extLst>
              <a:ext uri="{FF2B5EF4-FFF2-40B4-BE49-F238E27FC236}">
                <a16:creationId xmlns:a16="http://schemas.microsoft.com/office/drawing/2014/main" id="{39FBE6D3-9F40-734E-B2D4-A6D014677022}"/>
              </a:ext>
            </a:extLst>
          </p:cNvPr>
          <p:cNvSpPr/>
          <p:nvPr/>
        </p:nvSpPr>
        <p:spPr>
          <a:xfrm>
            <a:off x="2010652" y="9474211"/>
            <a:ext cx="9395876" cy="198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Medium" pitchFamily="2" charset="77"/>
              <a:ea typeface="Lato" panose="020F0502020204030203" pitchFamily="34" charset="0"/>
              <a:cs typeface="Lato" panose="020F0502020204030203" pitchFamily="34" charset="0"/>
            </a:endParaRPr>
          </a:p>
        </p:txBody>
      </p:sp>
      <p:sp>
        <p:nvSpPr>
          <p:cNvPr id="48" name="Rectangle 47">
            <a:extLst>
              <a:ext uri="{FF2B5EF4-FFF2-40B4-BE49-F238E27FC236}">
                <a16:creationId xmlns:a16="http://schemas.microsoft.com/office/drawing/2014/main" id="{454D91BD-21D2-E141-A117-E63568AEC0F6}"/>
              </a:ext>
            </a:extLst>
          </p:cNvPr>
          <p:cNvSpPr/>
          <p:nvPr/>
        </p:nvSpPr>
        <p:spPr>
          <a:xfrm>
            <a:off x="2017563" y="9474211"/>
            <a:ext cx="8206967" cy="198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Medium" pitchFamily="2" charset="77"/>
              <a:ea typeface="Lato" panose="020F0502020204030203" pitchFamily="34" charset="0"/>
              <a:cs typeface="Lato" panose="020F0502020204030203" pitchFamily="34" charset="0"/>
            </a:endParaRPr>
          </a:p>
        </p:txBody>
      </p:sp>
      <p:sp>
        <p:nvSpPr>
          <p:cNvPr id="49" name="Rectangle 48">
            <a:extLst>
              <a:ext uri="{FF2B5EF4-FFF2-40B4-BE49-F238E27FC236}">
                <a16:creationId xmlns:a16="http://schemas.microsoft.com/office/drawing/2014/main" id="{755CA8F3-2295-E94B-8E13-46AA6D57B46B}"/>
              </a:ext>
            </a:extLst>
          </p:cNvPr>
          <p:cNvSpPr/>
          <p:nvPr/>
        </p:nvSpPr>
        <p:spPr>
          <a:xfrm>
            <a:off x="2010652" y="11652650"/>
            <a:ext cx="9395876" cy="198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Medium" pitchFamily="2" charset="77"/>
              <a:ea typeface="Lato" panose="020F0502020204030203" pitchFamily="34" charset="0"/>
              <a:cs typeface="Lato" panose="020F0502020204030203" pitchFamily="34" charset="0"/>
            </a:endParaRPr>
          </a:p>
        </p:txBody>
      </p:sp>
      <p:sp>
        <p:nvSpPr>
          <p:cNvPr id="50" name="Rectangle 49">
            <a:extLst>
              <a:ext uri="{FF2B5EF4-FFF2-40B4-BE49-F238E27FC236}">
                <a16:creationId xmlns:a16="http://schemas.microsoft.com/office/drawing/2014/main" id="{EE3AE113-AB98-1648-B480-709CDC155018}"/>
              </a:ext>
            </a:extLst>
          </p:cNvPr>
          <p:cNvSpPr/>
          <p:nvPr/>
        </p:nvSpPr>
        <p:spPr>
          <a:xfrm>
            <a:off x="2017563" y="11652650"/>
            <a:ext cx="3029904" cy="198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Medium" pitchFamily="2" charset="77"/>
              <a:ea typeface="Lato" panose="020F0502020204030203" pitchFamily="34" charset="0"/>
              <a:cs typeface="Lato" panose="020F0502020204030203" pitchFamily="34" charset="0"/>
            </a:endParaRPr>
          </a:p>
        </p:txBody>
      </p:sp>
      <p:sp>
        <p:nvSpPr>
          <p:cNvPr id="51" name="TextBox 50">
            <a:extLst>
              <a:ext uri="{FF2B5EF4-FFF2-40B4-BE49-F238E27FC236}">
                <a16:creationId xmlns:a16="http://schemas.microsoft.com/office/drawing/2014/main" id="{2652463C-4598-E842-A9E1-1D7689BB9374}"/>
              </a:ext>
            </a:extLst>
          </p:cNvPr>
          <p:cNvSpPr txBox="1"/>
          <p:nvPr/>
        </p:nvSpPr>
        <p:spPr>
          <a:xfrm>
            <a:off x="11759567" y="11453696"/>
            <a:ext cx="1771088" cy="523220"/>
          </a:xfrm>
          <a:prstGeom prst="rect">
            <a:avLst/>
          </a:prstGeom>
          <a:noFill/>
        </p:spPr>
        <p:txBody>
          <a:bodyPr wrap="square" rtlCol="0">
            <a:spAutoFit/>
          </a:bodyPr>
          <a:lstStyle/>
          <a:p>
            <a:r>
              <a:rPr lang="en-US" sz="2800" dirty="0">
                <a:latin typeface="Montserrat Light" pitchFamily="2" charset="77"/>
                <a:ea typeface="Roboto" panose="02000000000000000000" pitchFamily="2" charset="0"/>
                <a:cs typeface="Lato" panose="020F0502020204030203" pitchFamily="34" charset="0"/>
              </a:rPr>
              <a:t>30%</a:t>
            </a:r>
          </a:p>
        </p:txBody>
      </p:sp>
      <p:sp>
        <p:nvSpPr>
          <p:cNvPr id="52" name="TextBox 51">
            <a:extLst>
              <a:ext uri="{FF2B5EF4-FFF2-40B4-BE49-F238E27FC236}">
                <a16:creationId xmlns:a16="http://schemas.microsoft.com/office/drawing/2014/main" id="{893AF445-8FAB-1348-9F0F-C642491A2ACE}"/>
              </a:ext>
            </a:extLst>
          </p:cNvPr>
          <p:cNvSpPr txBox="1"/>
          <p:nvPr/>
        </p:nvSpPr>
        <p:spPr>
          <a:xfrm>
            <a:off x="2018337" y="4262451"/>
            <a:ext cx="3907943" cy="646331"/>
          </a:xfrm>
          <a:prstGeom prst="rect">
            <a:avLst/>
          </a:prstGeom>
          <a:noFill/>
        </p:spPr>
        <p:txBody>
          <a:bodyPr wrap="square" rtlCol="0">
            <a:spAutoFit/>
          </a:bodyPr>
          <a:lstStyle/>
          <a:p>
            <a:r>
              <a:rPr lang="en-US" dirty="0">
                <a:solidFill>
                  <a:schemeClr val="tx2"/>
                </a:solidFill>
                <a:latin typeface="Montserrat Medium" pitchFamily="2" charset="77"/>
                <a:ea typeface="Roboto" panose="02000000000000000000" pitchFamily="2" charset="0"/>
                <a:cs typeface="Lato" panose="020F0502020204030203" pitchFamily="34" charset="0"/>
              </a:rPr>
              <a:t>Title One</a:t>
            </a:r>
          </a:p>
        </p:txBody>
      </p:sp>
      <p:sp>
        <p:nvSpPr>
          <p:cNvPr id="53" name="TextBox 52">
            <a:extLst>
              <a:ext uri="{FF2B5EF4-FFF2-40B4-BE49-F238E27FC236}">
                <a16:creationId xmlns:a16="http://schemas.microsoft.com/office/drawing/2014/main" id="{3180E96B-6180-9E4E-8E26-44689AFB70B6}"/>
              </a:ext>
            </a:extLst>
          </p:cNvPr>
          <p:cNvSpPr txBox="1"/>
          <p:nvPr/>
        </p:nvSpPr>
        <p:spPr>
          <a:xfrm>
            <a:off x="2018337" y="6337133"/>
            <a:ext cx="3907943" cy="646331"/>
          </a:xfrm>
          <a:prstGeom prst="rect">
            <a:avLst/>
          </a:prstGeom>
          <a:noFill/>
        </p:spPr>
        <p:txBody>
          <a:bodyPr wrap="square" rtlCol="0">
            <a:spAutoFit/>
          </a:bodyPr>
          <a:lstStyle/>
          <a:p>
            <a:r>
              <a:rPr lang="en-US" dirty="0">
                <a:solidFill>
                  <a:schemeClr val="tx2"/>
                </a:solidFill>
                <a:latin typeface="Montserrat Medium" pitchFamily="2" charset="77"/>
                <a:ea typeface="Roboto" panose="02000000000000000000" pitchFamily="2" charset="0"/>
                <a:cs typeface="Lato" panose="020F0502020204030203" pitchFamily="34" charset="0"/>
              </a:rPr>
              <a:t>Title Two</a:t>
            </a:r>
          </a:p>
        </p:txBody>
      </p:sp>
      <p:sp>
        <p:nvSpPr>
          <p:cNvPr id="54" name="TextBox 53">
            <a:extLst>
              <a:ext uri="{FF2B5EF4-FFF2-40B4-BE49-F238E27FC236}">
                <a16:creationId xmlns:a16="http://schemas.microsoft.com/office/drawing/2014/main" id="{20E43D1D-AA85-0D48-BC38-88065DAAE0A3}"/>
              </a:ext>
            </a:extLst>
          </p:cNvPr>
          <p:cNvSpPr txBox="1"/>
          <p:nvPr/>
        </p:nvSpPr>
        <p:spPr>
          <a:xfrm>
            <a:off x="2018337" y="8541841"/>
            <a:ext cx="3907943" cy="646331"/>
          </a:xfrm>
          <a:prstGeom prst="rect">
            <a:avLst/>
          </a:prstGeom>
          <a:noFill/>
        </p:spPr>
        <p:txBody>
          <a:bodyPr wrap="square" rtlCol="0">
            <a:spAutoFit/>
          </a:bodyPr>
          <a:lstStyle/>
          <a:p>
            <a:r>
              <a:rPr lang="en-US" dirty="0">
                <a:solidFill>
                  <a:schemeClr val="tx2"/>
                </a:solidFill>
                <a:latin typeface="Montserrat Medium" pitchFamily="2" charset="77"/>
                <a:ea typeface="Roboto" panose="02000000000000000000" pitchFamily="2" charset="0"/>
                <a:cs typeface="Lato" panose="020F0502020204030203" pitchFamily="34" charset="0"/>
              </a:rPr>
              <a:t>Title Three</a:t>
            </a:r>
          </a:p>
        </p:txBody>
      </p:sp>
      <p:sp>
        <p:nvSpPr>
          <p:cNvPr id="55" name="TextBox 54">
            <a:extLst>
              <a:ext uri="{FF2B5EF4-FFF2-40B4-BE49-F238E27FC236}">
                <a16:creationId xmlns:a16="http://schemas.microsoft.com/office/drawing/2014/main" id="{8EA46D3F-EE5C-6A4D-972C-941EB58BE60F}"/>
              </a:ext>
            </a:extLst>
          </p:cNvPr>
          <p:cNvSpPr txBox="1"/>
          <p:nvPr/>
        </p:nvSpPr>
        <p:spPr>
          <a:xfrm>
            <a:off x="2018337" y="10720280"/>
            <a:ext cx="3907943" cy="646331"/>
          </a:xfrm>
          <a:prstGeom prst="rect">
            <a:avLst/>
          </a:prstGeom>
          <a:noFill/>
        </p:spPr>
        <p:txBody>
          <a:bodyPr wrap="square" rtlCol="0">
            <a:spAutoFit/>
          </a:bodyPr>
          <a:lstStyle/>
          <a:p>
            <a:r>
              <a:rPr lang="en-US" dirty="0">
                <a:solidFill>
                  <a:schemeClr val="tx2"/>
                </a:solidFill>
                <a:latin typeface="Montserrat Medium" pitchFamily="2" charset="77"/>
                <a:ea typeface="Roboto" panose="02000000000000000000" pitchFamily="2" charset="0"/>
                <a:cs typeface="Lato" panose="020F0502020204030203" pitchFamily="34" charset="0"/>
              </a:rPr>
              <a:t>Title Four</a:t>
            </a:r>
          </a:p>
        </p:txBody>
      </p:sp>
      <p:sp>
        <p:nvSpPr>
          <p:cNvPr id="56" name="Subtitle 2">
            <a:extLst>
              <a:ext uri="{FF2B5EF4-FFF2-40B4-BE49-F238E27FC236}">
                <a16:creationId xmlns:a16="http://schemas.microsoft.com/office/drawing/2014/main" id="{C781D5A2-26FE-5941-A73E-5D8D4346C316}"/>
              </a:ext>
            </a:extLst>
          </p:cNvPr>
          <p:cNvSpPr txBox="1">
            <a:spLocks/>
          </p:cNvSpPr>
          <p:nvPr/>
        </p:nvSpPr>
        <p:spPr>
          <a:xfrm>
            <a:off x="13641186" y="4211439"/>
            <a:ext cx="8725810" cy="840750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4299"/>
              </a:lnSpc>
              <a:buFont typeface="Arial" panose="020B0604020202020204" pitchFamily="34" charset="0"/>
              <a:buChar char="•"/>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Refers to a good or service being offered by a company. Ideally, a product should meet a certain consumer demand.</a:t>
            </a:r>
          </a:p>
          <a:p>
            <a:pPr marL="457200" indent="-457200" algn="l">
              <a:lnSpc>
                <a:spcPts val="4299"/>
              </a:lnSpc>
              <a:buFont typeface="Arial" panose="020B0604020202020204" pitchFamily="34" charset="0"/>
              <a:buChar char="•"/>
            </a:pPr>
            <a:endParaRPr lang="en-US" sz="2800" dirty="0">
              <a:solidFill>
                <a:schemeClr val="tx1"/>
              </a:solidFill>
              <a:latin typeface="Montserrat Light" pitchFamily="2" charset="77"/>
              <a:ea typeface="Lato Light" panose="020F0502020204030203" pitchFamily="34" charset="0"/>
              <a:cs typeface="Lato Light" panose="020F0502020204030203" pitchFamily="34" charset="0"/>
            </a:endParaRPr>
          </a:p>
          <a:p>
            <a:pPr marL="457200" indent="-457200" algn="l">
              <a:lnSpc>
                <a:spcPts val="4299"/>
              </a:lnSpc>
              <a:buFont typeface="Arial" panose="020B0604020202020204" pitchFamily="34" charset="0"/>
              <a:buChar char="•"/>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Or it should be so compelling that. Ideally, a product should meet a certain consumer.</a:t>
            </a:r>
          </a:p>
          <a:p>
            <a:pPr marL="457200" indent="-457200" algn="l">
              <a:lnSpc>
                <a:spcPts val="4299"/>
              </a:lnSpc>
              <a:buFont typeface="Arial" panose="020B0604020202020204" pitchFamily="34" charset="0"/>
              <a:buChar char="•"/>
            </a:pPr>
            <a:endParaRPr lang="en-US" sz="2800" dirty="0">
              <a:solidFill>
                <a:schemeClr val="tx1"/>
              </a:solidFill>
              <a:latin typeface="Montserrat Light" pitchFamily="2" charset="77"/>
              <a:ea typeface="Lato Light" panose="020F0502020204030203" pitchFamily="34" charset="0"/>
              <a:cs typeface="Lato Light" panose="020F0502020204030203" pitchFamily="34" charset="0"/>
            </a:endParaRPr>
          </a:p>
          <a:p>
            <a:pPr marL="457200" indent="-457200" algn="l">
              <a:lnSpc>
                <a:spcPts val="4299"/>
              </a:lnSpc>
              <a:buFont typeface="Arial" panose="020B0604020202020204" pitchFamily="34" charset="0"/>
              <a:buChar char="•"/>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Service being offered by a company. Ideally, a product should meet a certain consumer demand, or it should be so compelling.</a:t>
            </a:r>
          </a:p>
          <a:p>
            <a:pPr marL="457200" indent="-457200" algn="l">
              <a:lnSpc>
                <a:spcPts val="4299"/>
              </a:lnSpc>
              <a:buFont typeface="Arial" panose="020B0604020202020204" pitchFamily="34" charset="0"/>
              <a:buChar char="•"/>
            </a:pPr>
            <a:endParaRPr lang="en-US" sz="2800" dirty="0">
              <a:solidFill>
                <a:schemeClr val="tx1"/>
              </a:solidFill>
              <a:latin typeface="Montserrat Light" pitchFamily="2" charset="77"/>
              <a:ea typeface="Lato Light" panose="020F0502020204030203" pitchFamily="34" charset="0"/>
              <a:cs typeface="Lato Light" panose="020F0502020204030203" pitchFamily="34" charset="0"/>
            </a:endParaRPr>
          </a:p>
          <a:p>
            <a:pPr marL="457200" indent="-457200" algn="l">
              <a:lnSpc>
                <a:spcPts val="4299"/>
              </a:lnSpc>
              <a:buFont typeface="Arial" panose="020B0604020202020204" pitchFamily="34" charset="0"/>
              <a:buChar char="•"/>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Product should meet a certain consumer demand, or it should be so compelling that consumers believe they need it. </a:t>
            </a:r>
          </a:p>
        </p:txBody>
      </p:sp>
    </p:spTree>
    <p:extLst>
      <p:ext uri="{BB962C8B-B14F-4D97-AF65-F5344CB8AC3E}">
        <p14:creationId xmlns:p14="http://schemas.microsoft.com/office/powerpoint/2010/main" val="3623184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9" y="-2"/>
            <a:ext cx="15708095" cy="13741098"/>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BC8CD3-1555-834D-9145-224E947E7733}"/>
              </a:ext>
            </a:extLst>
          </p:cNvPr>
          <p:cNvSpPr txBox="1"/>
          <p:nvPr/>
        </p:nvSpPr>
        <p:spPr>
          <a:xfrm>
            <a:off x="2347424" y="6196280"/>
            <a:ext cx="11377422" cy="1323439"/>
          </a:xfrm>
          <a:prstGeom prst="rect">
            <a:avLst/>
          </a:prstGeom>
          <a:noFill/>
          <a:ln>
            <a:noFill/>
          </a:ln>
        </p:spPr>
        <p:txBody>
          <a:bodyPr wrap="square" rtlCol="0">
            <a:spAutoFit/>
          </a:bodyPr>
          <a:lstStyle/>
          <a:p>
            <a:r>
              <a:rPr lang="en-US" sz="8000" b="1" spc="600" dirty="0">
                <a:solidFill>
                  <a:schemeClr val="bg2"/>
                </a:solidFill>
                <a:latin typeface="Montserrat" pitchFamily="2" charset="77"/>
                <a:ea typeface="Roboto" panose="02000000000000000000" pitchFamily="2" charset="0"/>
                <a:cs typeface="Lato Light" panose="020F0502020204030203" pitchFamily="34" charset="0"/>
              </a:rPr>
              <a:t>OUR PORTFOLIO</a:t>
            </a:r>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7691326" y="9727896"/>
            <a:ext cx="5401995"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2" name="Triangle 11">
            <a:extLst>
              <a:ext uri="{FF2B5EF4-FFF2-40B4-BE49-F238E27FC236}">
                <a16:creationId xmlns:a16="http://schemas.microsoft.com/office/drawing/2014/main" id="{A5065404-E212-2D4D-A7C2-EC3ABCCBA1FD}"/>
              </a:ext>
            </a:extLst>
          </p:cNvPr>
          <p:cNvSpPr/>
          <p:nvPr/>
        </p:nvSpPr>
        <p:spPr>
          <a:xfrm rot="10800000">
            <a:off x="13724846" y="0"/>
            <a:ext cx="3966480" cy="24011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156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grpSp>
        <p:nvGrpSpPr>
          <p:cNvPr id="7" name="Group 6">
            <a:extLst>
              <a:ext uri="{FF2B5EF4-FFF2-40B4-BE49-F238E27FC236}">
                <a16:creationId xmlns:a16="http://schemas.microsoft.com/office/drawing/2014/main" id="{5F51686D-2B09-0B4A-9799-AEE915EA2CA9}"/>
              </a:ext>
            </a:extLst>
          </p:cNvPr>
          <p:cNvGrpSpPr/>
          <p:nvPr/>
        </p:nvGrpSpPr>
        <p:grpSpPr>
          <a:xfrm>
            <a:off x="1527021" y="1916326"/>
            <a:ext cx="9363048" cy="3022443"/>
            <a:chOff x="1527021" y="1372437"/>
            <a:chExt cx="9363048" cy="3022443"/>
          </a:xfrm>
        </p:grpSpPr>
        <p:sp>
          <p:nvSpPr>
            <p:cNvPr id="36" name="Subtitle 2">
              <a:extLst>
                <a:ext uri="{FF2B5EF4-FFF2-40B4-BE49-F238E27FC236}">
                  <a16:creationId xmlns:a16="http://schemas.microsoft.com/office/drawing/2014/main" id="{59D76F55-5EE2-5043-B7D0-DFAF0C7B9891}"/>
                </a:ext>
              </a:extLst>
            </p:cNvPr>
            <p:cNvSpPr txBox="1">
              <a:spLocks/>
            </p:cNvSpPr>
            <p:nvPr/>
          </p:nvSpPr>
          <p:spPr>
            <a:xfrm>
              <a:off x="1527021" y="2018768"/>
              <a:ext cx="9363048"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a:t>
              </a:r>
              <a:r>
                <a:rPr lang="en-US" sz="2800" dirty="0">
                  <a:solidFill>
                    <a:schemeClr val="tx1"/>
                  </a:solidFill>
                  <a:latin typeface="Montserrat Light" pitchFamily="2" charset="77"/>
                  <a:ea typeface="Lato Light" charset="0"/>
                  <a:cs typeface="Lato Light" charset="0"/>
                </a:rPr>
                <a:t>Likewise a fish is technically fast when it bears a waif, or any other recognized symbol of possession.</a:t>
              </a:r>
            </a:p>
          </p:txBody>
        </p:sp>
        <p:sp>
          <p:nvSpPr>
            <p:cNvPr id="37" name="Rectangle 36">
              <a:extLst>
                <a:ext uri="{FF2B5EF4-FFF2-40B4-BE49-F238E27FC236}">
                  <a16:creationId xmlns:a16="http://schemas.microsoft.com/office/drawing/2014/main" id="{8C6A58C6-57F5-4F44-B8B9-5FE41BF4D2C2}"/>
                </a:ext>
              </a:extLst>
            </p:cNvPr>
            <p:cNvSpPr/>
            <p:nvPr/>
          </p:nvSpPr>
          <p:spPr>
            <a:xfrm>
              <a:off x="1688164" y="1372437"/>
              <a:ext cx="3632887"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panose="020F0502020204030203" pitchFamily="34" charset="0"/>
                </a:rPr>
                <a:t>Title One</a:t>
              </a:r>
            </a:p>
          </p:txBody>
        </p:sp>
      </p:grpSp>
      <p:cxnSp>
        <p:nvCxnSpPr>
          <p:cNvPr id="47" name="Straight Connector 46">
            <a:extLst>
              <a:ext uri="{FF2B5EF4-FFF2-40B4-BE49-F238E27FC236}">
                <a16:creationId xmlns:a16="http://schemas.microsoft.com/office/drawing/2014/main" id="{DA8DB280-6A2D-C34C-B087-6EADD4F2EA54}"/>
              </a:ext>
            </a:extLst>
          </p:cNvPr>
          <p:cNvCxnSpPr>
            <a:cxnSpLocks/>
          </p:cNvCxnSpPr>
          <p:nvPr/>
        </p:nvCxnSpPr>
        <p:spPr>
          <a:xfrm flipH="1">
            <a:off x="1273139" y="6855096"/>
            <a:ext cx="9209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8157E86F-3692-7D4E-AEF9-C5F5AE866A23}"/>
              </a:ext>
            </a:extLst>
          </p:cNvPr>
          <p:cNvGrpSpPr/>
          <p:nvPr/>
        </p:nvGrpSpPr>
        <p:grpSpPr>
          <a:xfrm>
            <a:off x="1527021" y="8777231"/>
            <a:ext cx="9363048" cy="3022443"/>
            <a:chOff x="1527021" y="1372437"/>
            <a:chExt cx="9363048" cy="3022443"/>
          </a:xfrm>
        </p:grpSpPr>
        <p:sp>
          <p:nvSpPr>
            <p:cNvPr id="56" name="Subtitle 2">
              <a:extLst>
                <a:ext uri="{FF2B5EF4-FFF2-40B4-BE49-F238E27FC236}">
                  <a16:creationId xmlns:a16="http://schemas.microsoft.com/office/drawing/2014/main" id="{7917F932-2C40-064F-9723-470E1607F702}"/>
                </a:ext>
              </a:extLst>
            </p:cNvPr>
            <p:cNvSpPr txBox="1">
              <a:spLocks/>
            </p:cNvSpPr>
            <p:nvPr/>
          </p:nvSpPr>
          <p:spPr>
            <a:xfrm>
              <a:off x="1527021" y="2018768"/>
              <a:ext cx="9363048"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a:t>
              </a:r>
              <a:r>
                <a:rPr lang="en-US" sz="2800" dirty="0">
                  <a:solidFill>
                    <a:schemeClr val="tx1"/>
                  </a:solidFill>
                  <a:latin typeface="Montserrat Light" pitchFamily="2" charset="77"/>
                  <a:ea typeface="Lato Light" charset="0"/>
                  <a:cs typeface="Lato Light" charset="0"/>
                </a:rPr>
                <a:t>Likewise a fish is technically fast when it bears a waif, or any other recognized symbol of possession.</a:t>
              </a:r>
            </a:p>
          </p:txBody>
        </p:sp>
        <p:sp>
          <p:nvSpPr>
            <p:cNvPr id="57" name="Rectangle 56">
              <a:extLst>
                <a:ext uri="{FF2B5EF4-FFF2-40B4-BE49-F238E27FC236}">
                  <a16:creationId xmlns:a16="http://schemas.microsoft.com/office/drawing/2014/main" id="{80BCD911-7BE6-DC47-B3D7-7B01D794AF66}"/>
                </a:ext>
              </a:extLst>
            </p:cNvPr>
            <p:cNvSpPr/>
            <p:nvPr/>
          </p:nvSpPr>
          <p:spPr>
            <a:xfrm>
              <a:off x="1688164" y="1372437"/>
              <a:ext cx="3632887"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panose="020F0502020204030203" pitchFamily="34" charset="0"/>
                </a:rPr>
                <a:t>Title Two</a:t>
              </a:r>
            </a:p>
          </p:txBody>
        </p:sp>
      </p:grpSp>
    </p:spTree>
    <p:extLst>
      <p:ext uri="{BB962C8B-B14F-4D97-AF65-F5344CB8AC3E}">
        <p14:creationId xmlns:p14="http://schemas.microsoft.com/office/powerpoint/2010/main" val="3265192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grpSp>
        <p:nvGrpSpPr>
          <p:cNvPr id="5" name="Group 4">
            <a:extLst>
              <a:ext uri="{FF2B5EF4-FFF2-40B4-BE49-F238E27FC236}">
                <a16:creationId xmlns:a16="http://schemas.microsoft.com/office/drawing/2014/main" id="{C1A1AF84-3F39-DB43-9E3A-FF70D023A4C2}"/>
              </a:ext>
            </a:extLst>
          </p:cNvPr>
          <p:cNvGrpSpPr/>
          <p:nvPr/>
        </p:nvGrpSpPr>
        <p:grpSpPr>
          <a:xfrm>
            <a:off x="6182817" y="1023902"/>
            <a:ext cx="12012014" cy="2074132"/>
            <a:chOff x="6182817" y="1023902"/>
            <a:chExt cx="12012014" cy="2074132"/>
          </a:xfrm>
        </p:grpSpPr>
        <p:grpSp>
          <p:nvGrpSpPr>
            <p:cNvPr id="72" name="Group 71">
              <a:extLst>
                <a:ext uri="{FF2B5EF4-FFF2-40B4-BE49-F238E27FC236}">
                  <a16:creationId xmlns:a16="http://schemas.microsoft.com/office/drawing/2014/main" id="{52352484-8949-F145-ABE2-3B950EC24D9D}"/>
                </a:ext>
              </a:extLst>
            </p:cNvPr>
            <p:cNvGrpSpPr/>
            <p:nvPr/>
          </p:nvGrpSpPr>
          <p:grpSpPr>
            <a:xfrm>
              <a:off x="6661150" y="1023902"/>
              <a:ext cx="11055350" cy="1314964"/>
              <a:chOff x="6661150" y="1023902"/>
              <a:chExt cx="11055350" cy="1314964"/>
            </a:xfrm>
          </p:grpSpPr>
          <p:sp>
            <p:nvSpPr>
              <p:cNvPr id="73" name="TextBox 72">
                <a:extLst>
                  <a:ext uri="{FF2B5EF4-FFF2-40B4-BE49-F238E27FC236}">
                    <a16:creationId xmlns:a16="http://schemas.microsoft.com/office/drawing/2014/main" id="{138CD7D7-522E-A24B-96C4-606E36FC15D9}"/>
                  </a:ext>
                </a:extLst>
              </p:cNvPr>
              <p:cNvSpPr txBox="1"/>
              <p:nvPr/>
            </p:nvSpPr>
            <p:spPr>
              <a:xfrm>
                <a:off x="6661150" y="1415536"/>
                <a:ext cx="11055350"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PORTFOLIO SHOWCASE</a:t>
                </a:r>
              </a:p>
            </p:txBody>
          </p:sp>
          <p:sp>
            <p:nvSpPr>
              <p:cNvPr id="74" name="TextBox 73">
                <a:extLst>
                  <a:ext uri="{FF2B5EF4-FFF2-40B4-BE49-F238E27FC236}">
                    <a16:creationId xmlns:a16="http://schemas.microsoft.com/office/drawing/2014/main" id="{1FEBE17C-7D1E-EE4C-B59B-C6B2E5896C41}"/>
                  </a:ext>
                </a:extLst>
              </p:cNvPr>
              <p:cNvSpPr txBox="1"/>
              <p:nvPr/>
            </p:nvSpPr>
            <p:spPr>
              <a:xfrm>
                <a:off x="9821029" y="1023902"/>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75" name="Subtitle 2">
              <a:extLst>
                <a:ext uri="{FF2B5EF4-FFF2-40B4-BE49-F238E27FC236}">
                  <a16:creationId xmlns:a16="http://schemas.microsoft.com/office/drawing/2014/main" id="{CC7120A1-3C3A-014F-9485-DA7E14575656}"/>
                </a:ext>
              </a:extLst>
            </p:cNvPr>
            <p:cNvSpPr txBox="1">
              <a:spLocks/>
            </p:cNvSpPr>
            <p:nvPr/>
          </p:nvSpPr>
          <p:spPr>
            <a:xfrm>
              <a:off x="6182817" y="2376221"/>
              <a:ext cx="12012014"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7" name="Group 6">
            <a:extLst>
              <a:ext uri="{FF2B5EF4-FFF2-40B4-BE49-F238E27FC236}">
                <a16:creationId xmlns:a16="http://schemas.microsoft.com/office/drawing/2014/main" id="{FD2C1113-E410-BC4C-81BC-7BBC662D0449}"/>
              </a:ext>
            </a:extLst>
          </p:cNvPr>
          <p:cNvGrpSpPr/>
          <p:nvPr/>
        </p:nvGrpSpPr>
        <p:grpSpPr>
          <a:xfrm>
            <a:off x="2610756" y="10851982"/>
            <a:ext cx="18961856" cy="1273246"/>
            <a:chOff x="2610756" y="10133526"/>
            <a:chExt cx="18961856" cy="1273246"/>
          </a:xfrm>
        </p:grpSpPr>
        <p:sp>
          <p:nvSpPr>
            <p:cNvPr id="32" name="Subtitle 2">
              <a:extLst>
                <a:ext uri="{FF2B5EF4-FFF2-40B4-BE49-F238E27FC236}">
                  <a16:creationId xmlns:a16="http://schemas.microsoft.com/office/drawing/2014/main" id="{E6BD0301-BEB6-C84D-AF47-8B15F07A8CEA}"/>
                </a:ext>
              </a:extLst>
            </p:cNvPr>
            <p:cNvSpPr txBox="1">
              <a:spLocks/>
            </p:cNvSpPr>
            <p:nvPr/>
          </p:nvSpPr>
          <p:spPr>
            <a:xfrm>
              <a:off x="2610756" y="10133526"/>
              <a:ext cx="810078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3" name="Subtitle 2">
              <a:extLst>
                <a:ext uri="{FF2B5EF4-FFF2-40B4-BE49-F238E27FC236}">
                  <a16:creationId xmlns:a16="http://schemas.microsoft.com/office/drawing/2014/main" id="{FED2A8A2-703C-E545-B4D2-E5E44107B48D}"/>
                </a:ext>
              </a:extLst>
            </p:cNvPr>
            <p:cNvSpPr txBox="1">
              <a:spLocks/>
            </p:cNvSpPr>
            <p:nvPr/>
          </p:nvSpPr>
          <p:spPr>
            <a:xfrm>
              <a:off x="13471824" y="10133526"/>
              <a:ext cx="810078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grpSp>
    </p:spTree>
    <p:extLst>
      <p:ext uri="{BB962C8B-B14F-4D97-AF65-F5344CB8AC3E}">
        <p14:creationId xmlns:p14="http://schemas.microsoft.com/office/powerpoint/2010/main" val="334933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CCBA39D-4FC6-FB44-BC9D-593B8B17D31D}"/>
              </a:ext>
            </a:extLst>
          </p:cNvPr>
          <p:cNvGrpSpPr/>
          <p:nvPr/>
        </p:nvGrpSpPr>
        <p:grpSpPr>
          <a:xfrm>
            <a:off x="8790425" y="1023902"/>
            <a:ext cx="6796800" cy="1314964"/>
            <a:chOff x="8790425" y="1023902"/>
            <a:chExt cx="6796800" cy="1314964"/>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415536"/>
              <a:ext cx="6796800"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OUR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023902"/>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5" name="Group 4">
            <a:extLst>
              <a:ext uri="{FF2B5EF4-FFF2-40B4-BE49-F238E27FC236}">
                <a16:creationId xmlns:a16="http://schemas.microsoft.com/office/drawing/2014/main" id="{B7EFA396-025D-184F-9183-71A2285A15B4}"/>
              </a:ext>
            </a:extLst>
          </p:cNvPr>
          <p:cNvGrpSpPr/>
          <p:nvPr/>
        </p:nvGrpSpPr>
        <p:grpSpPr>
          <a:xfrm>
            <a:off x="1517597" y="5073925"/>
            <a:ext cx="22860053" cy="6265854"/>
            <a:chOff x="1517597" y="4282302"/>
            <a:chExt cx="22860053" cy="6265854"/>
          </a:xfrm>
        </p:grpSpPr>
        <p:cxnSp>
          <p:nvCxnSpPr>
            <p:cNvPr id="34" name="Straight Connector 33">
              <a:extLst>
                <a:ext uri="{FF2B5EF4-FFF2-40B4-BE49-F238E27FC236}">
                  <a16:creationId xmlns:a16="http://schemas.microsoft.com/office/drawing/2014/main" id="{20C8F25B-F85C-B740-B543-6058CDC0A957}"/>
                </a:ext>
              </a:extLst>
            </p:cNvPr>
            <p:cNvCxnSpPr>
              <a:cxnSpLocks/>
            </p:cNvCxnSpPr>
            <p:nvPr/>
          </p:nvCxnSpPr>
          <p:spPr>
            <a:xfrm>
              <a:off x="4531712" y="7345223"/>
              <a:ext cx="19845938"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5B28E25A-C747-9842-B4B8-9B28C3FAF72C}"/>
                </a:ext>
              </a:extLst>
            </p:cNvPr>
            <p:cNvGrpSpPr/>
            <p:nvPr/>
          </p:nvGrpSpPr>
          <p:grpSpPr>
            <a:xfrm>
              <a:off x="1517597" y="4282302"/>
              <a:ext cx="5015742" cy="6101706"/>
              <a:chOff x="2031947" y="4910952"/>
              <a:chExt cx="5015742" cy="6101706"/>
            </a:xfrm>
          </p:grpSpPr>
          <p:sp>
            <p:nvSpPr>
              <p:cNvPr id="36" name="Rectangle 35">
                <a:extLst>
                  <a:ext uri="{FF2B5EF4-FFF2-40B4-BE49-F238E27FC236}">
                    <a16:creationId xmlns:a16="http://schemas.microsoft.com/office/drawing/2014/main" id="{D9AF08F7-F36A-8648-B252-072EC5A6CCE7}"/>
                  </a:ext>
                </a:extLst>
              </p:cNvPr>
              <p:cNvSpPr/>
              <p:nvPr/>
            </p:nvSpPr>
            <p:spPr>
              <a:xfrm>
                <a:off x="2031947" y="4910952"/>
                <a:ext cx="5015742" cy="6101706"/>
              </a:xfrm>
              <a:prstGeom prst="rect">
                <a:avLst/>
              </a:prstGeom>
              <a:solidFill>
                <a:srgbClr val="F2F2F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charset="0"/>
                </a:endParaRPr>
              </a:p>
            </p:txBody>
          </p:sp>
          <p:sp>
            <p:nvSpPr>
              <p:cNvPr id="38" name="Rectangle 37">
                <a:extLst>
                  <a:ext uri="{FF2B5EF4-FFF2-40B4-BE49-F238E27FC236}">
                    <a16:creationId xmlns:a16="http://schemas.microsoft.com/office/drawing/2014/main" id="{7DDB3870-7A5D-5145-8EDB-3BB9A72152E9}"/>
                  </a:ext>
                </a:extLst>
              </p:cNvPr>
              <p:cNvSpPr/>
              <p:nvPr/>
            </p:nvSpPr>
            <p:spPr>
              <a:xfrm>
                <a:off x="2522295" y="6899976"/>
                <a:ext cx="4035046" cy="2123658"/>
              </a:xfrm>
              <a:prstGeom prst="rect">
                <a:avLst/>
              </a:prstGeom>
            </p:spPr>
            <p:txBody>
              <a:bodyPr wrap="square">
                <a:spAutoFit/>
              </a:bodyPr>
              <a:lstStyle/>
              <a:p>
                <a:pPr algn="ctr"/>
                <a:r>
                  <a:rPr lang="en-US" sz="4400" b="1" dirty="0">
                    <a:solidFill>
                      <a:schemeClr val="tx2"/>
                    </a:solidFill>
                    <a:latin typeface="Montserrat SemiBold" pitchFamily="2" charset="77"/>
                    <a:ea typeface="Roboto" panose="02000000000000000000" pitchFamily="2" charset="0"/>
                    <a:cs typeface="Lato Light" panose="020F0502020204030203" pitchFamily="34" charset="0"/>
                  </a:rPr>
                  <a:t>Successful people keep moving</a:t>
                </a:r>
                <a:endParaRPr lang="en-US" sz="4400" b="1" dirty="0">
                  <a:solidFill>
                    <a:schemeClr val="tx2"/>
                  </a:solidFill>
                  <a:latin typeface="Montserrat SemiBold" pitchFamily="2" charset="77"/>
                </a:endParaRPr>
              </a:p>
            </p:txBody>
          </p:sp>
        </p:grpSp>
        <p:sp>
          <p:nvSpPr>
            <p:cNvPr id="40" name="Subtitle 2">
              <a:extLst>
                <a:ext uri="{FF2B5EF4-FFF2-40B4-BE49-F238E27FC236}">
                  <a16:creationId xmlns:a16="http://schemas.microsoft.com/office/drawing/2014/main" id="{B9DFAC99-124D-8545-AA9B-1AE1607F5CA1}"/>
                </a:ext>
              </a:extLst>
            </p:cNvPr>
            <p:cNvSpPr txBox="1">
              <a:spLocks/>
            </p:cNvSpPr>
            <p:nvPr/>
          </p:nvSpPr>
          <p:spPr>
            <a:xfrm>
              <a:off x="8000390" y="8723477"/>
              <a:ext cx="4517535"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42" name="Rectangle 41">
              <a:extLst>
                <a:ext uri="{FF2B5EF4-FFF2-40B4-BE49-F238E27FC236}">
                  <a16:creationId xmlns:a16="http://schemas.microsoft.com/office/drawing/2014/main" id="{E6BD193E-5CC1-6F4C-88D5-1ED564271265}"/>
                </a:ext>
              </a:extLst>
            </p:cNvPr>
            <p:cNvSpPr/>
            <p:nvPr/>
          </p:nvSpPr>
          <p:spPr>
            <a:xfrm>
              <a:off x="8149906" y="5336084"/>
              <a:ext cx="3585638" cy="646331"/>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Title One</a:t>
              </a:r>
            </a:p>
          </p:txBody>
        </p:sp>
        <p:sp>
          <p:nvSpPr>
            <p:cNvPr id="43" name="Subtitle 2">
              <a:extLst>
                <a:ext uri="{FF2B5EF4-FFF2-40B4-BE49-F238E27FC236}">
                  <a16:creationId xmlns:a16="http://schemas.microsoft.com/office/drawing/2014/main" id="{1D250817-76DD-5C48-9900-5B9B47C396EE}"/>
                </a:ext>
              </a:extLst>
            </p:cNvPr>
            <p:cNvSpPr txBox="1">
              <a:spLocks/>
            </p:cNvSpPr>
            <p:nvPr/>
          </p:nvSpPr>
          <p:spPr>
            <a:xfrm>
              <a:off x="13220624" y="8723477"/>
              <a:ext cx="4394123"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46" name="Rectangle 45">
              <a:extLst>
                <a:ext uri="{FF2B5EF4-FFF2-40B4-BE49-F238E27FC236}">
                  <a16:creationId xmlns:a16="http://schemas.microsoft.com/office/drawing/2014/main" id="{C43A603B-358C-3449-A816-C5F7D5923848}"/>
                </a:ext>
              </a:extLst>
            </p:cNvPr>
            <p:cNvSpPr/>
            <p:nvPr/>
          </p:nvSpPr>
          <p:spPr>
            <a:xfrm>
              <a:off x="13370140" y="5336084"/>
              <a:ext cx="3585638" cy="646331"/>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Title Two</a:t>
              </a:r>
            </a:p>
          </p:txBody>
        </p:sp>
        <p:sp>
          <p:nvSpPr>
            <p:cNvPr id="47" name="Subtitle 2">
              <a:extLst>
                <a:ext uri="{FF2B5EF4-FFF2-40B4-BE49-F238E27FC236}">
                  <a16:creationId xmlns:a16="http://schemas.microsoft.com/office/drawing/2014/main" id="{D656D474-16A1-BE44-9DCF-01731AFFF775}"/>
                </a:ext>
              </a:extLst>
            </p:cNvPr>
            <p:cNvSpPr txBox="1">
              <a:spLocks/>
            </p:cNvSpPr>
            <p:nvPr/>
          </p:nvSpPr>
          <p:spPr>
            <a:xfrm>
              <a:off x="18317446" y="8723477"/>
              <a:ext cx="4394123"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48" name="Rectangle 47">
              <a:extLst>
                <a:ext uri="{FF2B5EF4-FFF2-40B4-BE49-F238E27FC236}">
                  <a16:creationId xmlns:a16="http://schemas.microsoft.com/office/drawing/2014/main" id="{DB2E713B-D007-AE4F-B398-8F790F6C08E4}"/>
                </a:ext>
              </a:extLst>
            </p:cNvPr>
            <p:cNvSpPr/>
            <p:nvPr/>
          </p:nvSpPr>
          <p:spPr>
            <a:xfrm>
              <a:off x="18466962" y="5336084"/>
              <a:ext cx="3585638" cy="646331"/>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Title Three</a:t>
              </a:r>
            </a:p>
          </p:txBody>
        </p:sp>
        <p:sp>
          <p:nvSpPr>
            <p:cNvPr id="60" name="Triangle 59">
              <a:extLst>
                <a:ext uri="{FF2B5EF4-FFF2-40B4-BE49-F238E27FC236}">
                  <a16:creationId xmlns:a16="http://schemas.microsoft.com/office/drawing/2014/main" id="{06015FFC-CDAA-D24C-A4D2-499F96FDB3DF}"/>
                </a:ext>
              </a:extLst>
            </p:cNvPr>
            <p:cNvSpPr/>
            <p:nvPr/>
          </p:nvSpPr>
          <p:spPr>
            <a:xfrm rot="5400000">
              <a:off x="8028516" y="7021210"/>
              <a:ext cx="1058664" cy="64087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iangle 61">
              <a:extLst>
                <a:ext uri="{FF2B5EF4-FFF2-40B4-BE49-F238E27FC236}">
                  <a16:creationId xmlns:a16="http://schemas.microsoft.com/office/drawing/2014/main" id="{AB281DD8-D27A-3C47-AE2B-2706A528819E}"/>
                </a:ext>
              </a:extLst>
            </p:cNvPr>
            <p:cNvSpPr/>
            <p:nvPr/>
          </p:nvSpPr>
          <p:spPr>
            <a:xfrm rot="5400000">
              <a:off x="13231950" y="7021210"/>
              <a:ext cx="1058664" cy="64087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riangle 63">
              <a:extLst>
                <a:ext uri="{FF2B5EF4-FFF2-40B4-BE49-F238E27FC236}">
                  <a16:creationId xmlns:a16="http://schemas.microsoft.com/office/drawing/2014/main" id="{6527119F-B454-2949-B8FA-F429604AB0FC}"/>
                </a:ext>
              </a:extLst>
            </p:cNvPr>
            <p:cNvSpPr/>
            <p:nvPr/>
          </p:nvSpPr>
          <p:spPr>
            <a:xfrm rot="5400000">
              <a:off x="18435384" y="7021210"/>
              <a:ext cx="1058664" cy="64087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Subtitle 2">
            <a:extLst>
              <a:ext uri="{FF2B5EF4-FFF2-40B4-BE49-F238E27FC236}">
                <a16:creationId xmlns:a16="http://schemas.microsoft.com/office/drawing/2014/main" id="{14910239-9BC0-A348-ADCE-B0846DBAB48A}"/>
              </a:ext>
            </a:extLst>
          </p:cNvPr>
          <p:cNvSpPr txBox="1">
            <a:spLocks/>
          </p:cNvSpPr>
          <p:nvPr/>
        </p:nvSpPr>
        <p:spPr>
          <a:xfrm>
            <a:off x="6182817" y="2376221"/>
            <a:ext cx="12012014"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spTree>
    <p:extLst>
      <p:ext uri="{BB962C8B-B14F-4D97-AF65-F5344CB8AC3E}">
        <p14:creationId xmlns:p14="http://schemas.microsoft.com/office/powerpoint/2010/main" val="2039615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3" name="Marcador de imagen 2"/>
          <p:cNvSpPr>
            <a:spLocks noGrp="1"/>
          </p:cNvSpPr>
          <p:nvPr>
            <p:ph type="pic" sz="quarter" idx="18"/>
          </p:nvPr>
        </p:nvSpPr>
        <p:spPr/>
      </p:sp>
      <p:grpSp>
        <p:nvGrpSpPr>
          <p:cNvPr id="12" name="Group 11">
            <a:extLst>
              <a:ext uri="{FF2B5EF4-FFF2-40B4-BE49-F238E27FC236}">
                <a16:creationId xmlns:a16="http://schemas.microsoft.com/office/drawing/2014/main" id="{F2C108FF-1C90-A844-95CF-EA2792F08D25}"/>
              </a:ext>
            </a:extLst>
          </p:cNvPr>
          <p:cNvGrpSpPr/>
          <p:nvPr/>
        </p:nvGrpSpPr>
        <p:grpSpPr>
          <a:xfrm>
            <a:off x="13715846" y="1916326"/>
            <a:ext cx="9616930" cy="9883348"/>
            <a:chOff x="1273139" y="1916326"/>
            <a:chExt cx="9616930" cy="9883348"/>
          </a:xfrm>
        </p:grpSpPr>
        <p:grpSp>
          <p:nvGrpSpPr>
            <p:cNvPr id="13" name="Group 12">
              <a:extLst>
                <a:ext uri="{FF2B5EF4-FFF2-40B4-BE49-F238E27FC236}">
                  <a16:creationId xmlns:a16="http://schemas.microsoft.com/office/drawing/2014/main" id="{B8CDAC6C-611F-CF4B-83B0-50D124D74442}"/>
                </a:ext>
              </a:extLst>
            </p:cNvPr>
            <p:cNvGrpSpPr/>
            <p:nvPr/>
          </p:nvGrpSpPr>
          <p:grpSpPr>
            <a:xfrm>
              <a:off x="1527021" y="1916326"/>
              <a:ext cx="9363048" cy="3022443"/>
              <a:chOff x="1527021" y="1372437"/>
              <a:chExt cx="9363048" cy="3022443"/>
            </a:xfrm>
          </p:grpSpPr>
          <p:sp>
            <p:nvSpPr>
              <p:cNvPr id="18" name="Subtitle 2">
                <a:extLst>
                  <a:ext uri="{FF2B5EF4-FFF2-40B4-BE49-F238E27FC236}">
                    <a16:creationId xmlns:a16="http://schemas.microsoft.com/office/drawing/2014/main" id="{CBBDA745-2D21-F641-A7E1-C721950490B4}"/>
                  </a:ext>
                </a:extLst>
              </p:cNvPr>
              <p:cNvSpPr txBox="1">
                <a:spLocks/>
              </p:cNvSpPr>
              <p:nvPr/>
            </p:nvSpPr>
            <p:spPr>
              <a:xfrm>
                <a:off x="1527021" y="2018768"/>
                <a:ext cx="9363048"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a:t>
                </a:r>
                <a:r>
                  <a:rPr lang="en-US" sz="2800" dirty="0">
                    <a:solidFill>
                      <a:schemeClr val="tx1"/>
                    </a:solidFill>
                    <a:latin typeface="Montserrat Light" pitchFamily="2" charset="77"/>
                    <a:ea typeface="Lato Light" charset="0"/>
                    <a:cs typeface="Lato Light" charset="0"/>
                  </a:rPr>
                  <a:t>Likewise a fish is technically fast when it bears a waif, or any other recognized symbol of possession.</a:t>
                </a:r>
              </a:p>
            </p:txBody>
          </p:sp>
          <p:sp>
            <p:nvSpPr>
              <p:cNvPr id="19" name="Rectangle 18">
                <a:extLst>
                  <a:ext uri="{FF2B5EF4-FFF2-40B4-BE49-F238E27FC236}">
                    <a16:creationId xmlns:a16="http://schemas.microsoft.com/office/drawing/2014/main" id="{07B7C211-E8D9-714A-A3F8-801D7BEC94FC}"/>
                  </a:ext>
                </a:extLst>
              </p:cNvPr>
              <p:cNvSpPr/>
              <p:nvPr/>
            </p:nvSpPr>
            <p:spPr>
              <a:xfrm>
                <a:off x="1688164" y="1372437"/>
                <a:ext cx="3632887"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panose="020F0502020204030203" pitchFamily="34" charset="0"/>
                  </a:rPr>
                  <a:t>Title One</a:t>
                </a:r>
              </a:p>
            </p:txBody>
          </p:sp>
        </p:grpSp>
        <p:cxnSp>
          <p:nvCxnSpPr>
            <p:cNvPr id="14" name="Straight Connector 13">
              <a:extLst>
                <a:ext uri="{FF2B5EF4-FFF2-40B4-BE49-F238E27FC236}">
                  <a16:creationId xmlns:a16="http://schemas.microsoft.com/office/drawing/2014/main" id="{DCBE71F3-1C51-274E-BDF4-0DCF400FE012}"/>
                </a:ext>
              </a:extLst>
            </p:cNvPr>
            <p:cNvCxnSpPr>
              <a:cxnSpLocks/>
            </p:cNvCxnSpPr>
            <p:nvPr/>
          </p:nvCxnSpPr>
          <p:spPr>
            <a:xfrm flipH="1">
              <a:off x="1273139" y="6855096"/>
              <a:ext cx="9209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1A805FF-EE3F-2F43-BF89-32331F92123C}"/>
                </a:ext>
              </a:extLst>
            </p:cNvPr>
            <p:cNvGrpSpPr/>
            <p:nvPr/>
          </p:nvGrpSpPr>
          <p:grpSpPr>
            <a:xfrm>
              <a:off x="1527021" y="8777231"/>
              <a:ext cx="9363048" cy="3022443"/>
              <a:chOff x="1527021" y="1372437"/>
              <a:chExt cx="9363048" cy="3022443"/>
            </a:xfrm>
          </p:grpSpPr>
          <p:sp>
            <p:nvSpPr>
              <p:cNvPr id="16" name="Subtitle 2">
                <a:extLst>
                  <a:ext uri="{FF2B5EF4-FFF2-40B4-BE49-F238E27FC236}">
                    <a16:creationId xmlns:a16="http://schemas.microsoft.com/office/drawing/2014/main" id="{D9299877-CB11-0C47-BE60-4BDB8779B513}"/>
                  </a:ext>
                </a:extLst>
              </p:cNvPr>
              <p:cNvSpPr txBox="1">
                <a:spLocks/>
              </p:cNvSpPr>
              <p:nvPr/>
            </p:nvSpPr>
            <p:spPr>
              <a:xfrm>
                <a:off x="1527021" y="2018768"/>
                <a:ext cx="9363048"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a:t>
                </a:r>
                <a:r>
                  <a:rPr lang="en-US" sz="2800" dirty="0">
                    <a:solidFill>
                      <a:schemeClr val="tx1"/>
                    </a:solidFill>
                    <a:latin typeface="Montserrat Light" pitchFamily="2" charset="77"/>
                    <a:ea typeface="Lato Light" charset="0"/>
                    <a:cs typeface="Lato Light" charset="0"/>
                  </a:rPr>
                  <a:t>Likewise a fish is technically fast when it bears a waif, or any other recognized symbol of possession.</a:t>
                </a:r>
              </a:p>
            </p:txBody>
          </p:sp>
          <p:sp>
            <p:nvSpPr>
              <p:cNvPr id="17" name="Rectangle 16">
                <a:extLst>
                  <a:ext uri="{FF2B5EF4-FFF2-40B4-BE49-F238E27FC236}">
                    <a16:creationId xmlns:a16="http://schemas.microsoft.com/office/drawing/2014/main" id="{A85926BF-83A7-E04C-A4E9-0DEEA1A2B330}"/>
                  </a:ext>
                </a:extLst>
              </p:cNvPr>
              <p:cNvSpPr/>
              <p:nvPr/>
            </p:nvSpPr>
            <p:spPr>
              <a:xfrm>
                <a:off x="1688164" y="1372437"/>
                <a:ext cx="3632887"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panose="020F0502020204030203" pitchFamily="34" charset="0"/>
                  </a:rPr>
                  <a:t>Title Two</a:t>
                </a:r>
              </a:p>
            </p:txBody>
          </p:sp>
        </p:grpSp>
      </p:grpSp>
    </p:spTree>
    <p:extLst>
      <p:ext uri="{BB962C8B-B14F-4D97-AF65-F5344CB8AC3E}">
        <p14:creationId xmlns:p14="http://schemas.microsoft.com/office/powerpoint/2010/main" val="2048067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7"/>
          </p:nvPr>
        </p:nvSpPr>
        <p:spPr/>
      </p:sp>
      <p:sp>
        <p:nvSpPr>
          <p:cNvPr id="6" name="Marcador de imagen 5"/>
          <p:cNvSpPr>
            <a:spLocks noGrp="1"/>
          </p:cNvSpPr>
          <p:nvPr>
            <p:ph type="pic" sz="quarter" idx="18"/>
          </p:nvPr>
        </p:nvSpPr>
        <p:spPr/>
      </p:sp>
      <p:grpSp>
        <p:nvGrpSpPr>
          <p:cNvPr id="39" name="Group 38">
            <a:extLst>
              <a:ext uri="{FF2B5EF4-FFF2-40B4-BE49-F238E27FC236}">
                <a16:creationId xmlns:a16="http://schemas.microsoft.com/office/drawing/2014/main" id="{30DE6B66-3EB1-F54E-A6A1-23813801F65D}"/>
              </a:ext>
            </a:extLst>
          </p:cNvPr>
          <p:cNvGrpSpPr/>
          <p:nvPr/>
        </p:nvGrpSpPr>
        <p:grpSpPr>
          <a:xfrm>
            <a:off x="6182817" y="1023902"/>
            <a:ext cx="12012014" cy="2074132"/>
            <a:chOff x="6182817" y="1023902"/>
            <a:chExt cx="12012014" cy="2074132"/>
          </a:xfrm>
        </p:grpSpPr>
        <p:grpSp>
          <p:nvGrpSpPr>
            <p:cNvPr id="40" name="Group 39">
              <a:extLst>
                <a:ext uri="{FF2B5EF4-FFF2-40B4-BE49-F238E27FC236}">
                  <a16:creationId xmlns:a16="http://schemas.microsoft.com/office/drawing/2014/main" id="{72F8B3D9-A1B2-624A-A138-6F21AD3704EF}"/>
                </a:ext>
              </a:extLst>
            </p:cNvPr>
            <p:cNvGrpSpPr/>
            <p:nvPr/>
          </p:nvGrpSpPr>
          <p:grpSpPr>
            <a:xfrm>
              <a:off x="6661150" y="1023902"/>
              <a:ext cx="11055350" cy="1314964"/>
              <a:chOff x="6661150" y="1023902"/>
              <a:chExt cx="11055350" cy="1314964"/>
            </a:xfrm>
          </p:grpSpPr>
          <p:sp>
            <p:nvSpPr>
              <p:cNvPr id="42" name="TextBox 41">
                <a:extLst>
                  <a:ext uri="{FF2B5EF4-FFF2-40B4-BE49-F238E27FC236}">
                    <a16:creationId xmlns:a16="http://schemas.microsoft.com/office/drawing/2014/main" id="{5E63A44A-AB37-E04D-8E6F-010AAE8790CB}"/>
                  </a:ext>
                </a:extLst>
              </p:cNvPr>
              <p:cNvSpPr txBox="1"/>
              <p:nvPr/>
            </p:nvSpPr>
            <p:spPr>
              <a:xfrm>
                <a:off x="6661150" y="1415536"/>
                <a:ext cx="11055350"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PORTFOLIO SHOWCASE</a:t>
                </a:r>
              </a:p>
            </p:txBody>
          </p:sp>
          <p:sp>
            <p:nvSpPr>
              <p:cNvPr id="43" name="TextBox 42">
                <a:extLst>
                  <a:ext uri="{FF2B5EF4-FFF2-40B4-BE49-F238E27FC236}">
                    <a16:creationId xmlns:a16="http://schemas.microsoft.com/office/drawing/2014/main" id="{50C4AD59-E9D0-F344-BE2C-CF162F30970F}"/>
                  </a:ext>
                </a:extLst>
              </p:cNvPr>
              <p:cNvSpPr txBox="1"/>
              <p:nvPr/>
            </p:nvSpPr>
            <p:spPr>
              <a:xfrm>
                <a:off x="9821029" y="1023902"/>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41" name="Subtitle 2">
              <a:extLst>
                <a:ext uri="{FF2B5EF4-FFF2-40B4-BE49-F238E27FC236}">
                  <a16:creationId xmlns:a16="http://schemas.microsoft.com/office/drawing/2014/main" id="{94FE75DC-0BF0-E94E-B7F4-77DF824716AD}"/>
                </a:ext>
              </a:extLst>
            </p:cNvPr>
            <p:cNvSpPr txBox="1">
              <a:spLocks/>
            </p:cNvSpPr>
            <p:nvPr/>
          </p:nvSpPr>
          <p:spPr>
            <a:xfrm>
              <a:off x="6182817" y="2376221"/>
              <a:ext cx="12012014"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4" name="Group 3">
            <a:extLst>
              <a:ext uri="{FF2B5EF4-FFF2-40B4-BE49-F238E27FC236}">
                <a16:creationId xmlns:a16="http://schemas.microsoft.com/office/drawing/2014/main" id="{F1C34D43-9CDD-D948-BA38-23EB2DC92637}"/>
              </a:ext>
            </a:extLst>
          </p:cNvPr>
          <p:cNvGrpSpPr/>
          <p:nvPr/>
        </p:nvGrpSpPr>
        <p:grpSpPr>
          <a:xfrm>
            <a:off x="2871485" y="4715256"/>
            <a:ext cx="19851226" cy="7290329"/>
            <a:chOff x="2871485" y="4471416"/>
            <a:chExt cx="19851226" cy="7290329"/>
          </a:xfrm>
        </p:grpSpPr>
        <p:grpSp>
          <p:nvGrpSpPr>
            <p:cNvPr id="20" name="Group 19">
              <a:extLst>
                <a:ext uri="{FF2B5EF4-FFF2-40B4-BE49-F238E27FC236}">
                  <a16:creationId xmlns:a16="http://schemas.microsoft.com/office/drawing/2014/main" id="{40CDA760-8DC0-A344-8CD8-BB495742577A}"/>
                </a:ext>
              </a:extLst>
            </p:cNvPr>
            <p:cNvGrpSpPr/>
            <p:nvPr/>
          </p:nvGrpSpPr>
          <p:grpSpPr>
            <a:xfrm>
              <a:off x="6921879" y="4471416"/>
              <a:ext cx="15800832" cy="5280324"/>
              <a:chOff x="8119872" y="4681728"/>
              <a:chExt cx="19202400" cy="4937760"/>
            </a:xfrm>
          </p:grpSpPr>
          <p:sp>
            <p:nvSpPr>
              <p:cNvPr id="26" name="Rectangle 25">
                <a:extLst>
                  <a:ext uri="{FF2B5EF4-FFF2-40B4-BE49-F238E27FC236}">
                    <a16:creationId xmlns:a16="http://schemas.microsoft.com/office/drawing/2014/main" id="{1EE54A6E-9FE0-3D4A-8087-9F1C02A7B4A2}"/>
                  </a:ext>
                </a:extLst>
              </p:cNvPr>
              <p:cNvSpPr/>
              <p:nvPr/>
            </p:nvSpPr>
            <p:spPr>
              <a:xfrm>
                <a:off x="8119872" y="4681728"/>
                <a:ext cx="6400800" cy="4937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2B231E-A0AE-294C-93C7-9863A100BBC2}"/>
                  </a:ext>
                </a:extLst>
              </p:cNvPr>
              <p:cNvSpPr/>
              <p:nvPr/>
            </p:nvSpPr>
            <p:spPr>
              <a:xfrm>
                <a:off x="20921472" y="4681728"/>
                <a:ext cx="6400800" cy="4937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64791FA9-2264-5F46-AC38-77D48F93F7BD}"/>
                </a:ext>
              </a:extLst>
            </p:cNvPr>
            <p:cNvGrpSpPr/>
            <p:nvPr/>
          </p:nvGrpSpPr>
          <p:grpSpPr>
            <a:xfrm>
              <a:off x="7404128" y="5219569"/>
              <a:ext cx="4302446" cy="3844978"/>
              <a:chOff x="7404128" y="5300501"/>
              <a:chExt cx="4302446" cy="3844978"/>
            </a:xfrm>
          </p:grpSpPr>
          <p:grpSp>
            <p:nvGrpSpPr>
              <p:cNvPr id="33" name="Group 32">
                <a:extLst>
                  <a:ext uri="{FF2B5EF4-FFF2-40B4-BE49-F238E27FC236}">
                    <a16:creationId xmlns:a16="http://schemas.microsoft.com/office/drawing/2014/main" id="{08298C2D-3A2C-1B43-8DF8-3DB1AB1FD72A}"/>
                  </a:ext>
                </a:extLst>
              </p:cNvPr>
              <p:cNvGrpSpPr/>
              <p:nvPr/>
            </p:nvGrpSpPr>
            <p:grpSpPr>
              <a:xfrm>
                <a:off x="9013981" y="5300501"/>
                <a:ext cx="1082740" cy="1082740"/>
                <a:chOff x="564370" y="2511378"/>
                <a:chExt cx="404999" cy="404999"/>
              </a:xfrm>
              <a:solidFill>
                <a:schemeClr val="bg2"/>
              </a:solidFill>
            </p:grpSpPr>
            <p:sp>
              <p:nvSpPr>
                <p:cNvPr id="34" name="Freeform 33">
                  <a:extLst>
                    <a:ext uri="{FF2B5EF4-FFF2-40B4-BE49-F238E27FC236}">
                      <a16:creationId xmlns:a16="http://schemas.microsoft.com/office/drawing/2014/main" id="{4FBA5EF9-B55E-5943-B707-202B60430A61}"/>
                    </a:ext>
                  </a:extLst>
                </p:cNvPr>
                <p:cNvSpPr/>
                <p:nvPr/>
              </p:nvSpPr>
              <p:spPr>
                <a:xfrm>
                  <a:off x="564370" y="2552057"/>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 name="Freeform 34">
                  <a:extLst>
                    <a:ext uri="{FF2B5EF4-FFF2-40B4-BE49-F238E27FC236}">
                      <a16:creationId xmlns:a16="http://schemas.microsoft.com/office/drawing/2014/main" id="{8545A2D0-61DA-CD4B-8103-7397C06695C9}"/>
                    </a:ext>
                  </a:extLst>
                </p:cNvPr>
                <p:cNvSpPr/>
                <p:nvPr/>
              </p:nvSpPr>
              <p:spPr>
                <a:xfrm>
                  <a:off x="767409" y="2511378"/>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37" name="Subtitle 2">
                <a:extLst>
                  <a:ext uri="{FF2B5EF4-FFF2-40B4-BE49-F238E27FC236}">
                    <a16:creationId xmlns:a16="http://schemas.microsoft.com/office/drawing/2014/main" id="{B8997A10-730A-B242-A714-215319B76707}"/>
                  </a:ext>
                </a:extLst>
              </p:cNvPr>
              <p:cNvSpPr txBox="1">
                <a:spLocks/>
              </p:cNvSpPr>
              <p:nvPr/>
            </p:nvSpPr>
            <p:spPr>
              <a:xfrm>
                <a:off x="7404128" y="6769367"/>
                <a:ext cx="4302446"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grpSp>
        <p:grpSp>
          <p:nvGrpSpPr>
            <p:cNvPr id="3" name="Group 2">
              <a:extLst>
                <a:ext uri="{FF2B5EF4-FFF2-40B4-BE49-F238E27FC236}">
                  <a16:creationId xmlns:a16="http://schemas.microsoft.com/office/drawing/2014/main" id="{FBB61960-2853-7041-84AA-9B075CA6C362}"/>
                </a:ext>
              </a:extLst>
            </p:cNvPr>
            <p:cNvGrpSpPr/>
            <p:nvPr/>
          </p:nvGrpSpPr>
          <p:grpSpPr>
            <a:xfrm>
              <a:off x="17938016" y="5160339"/>
              <a:ext cx="4302446" cy="3963438"/>
              <a:chOff x="17938016" y="5070629"/>
              <a:chExt cx="4302446" cy="3963438"/>
            </a:xfrm>
          </p:grpSpPr>
          <p:sp>
            <p:nvSpPr>
              <p:cNvPr id="36" name="Freeform 35">
                <a:extLst>
                  <a:ext uri="{FF2B5EF4-FFF2-40B4-BE49-F238E27FC236}">
                    <a16:creationId xmlns:a16="http://schemas.microsoft.com/office/drawing/2014/main" id="{94BFF46B-8071-414F-B8F9-A7BBDC342679}"/>
                  </a:ext>
                </a:extLst>
              </p:cNvPr>
              <p:cNvSpPr/>
              <p:nvPr/>
            </p:nvSpPr>
            <p:spPr>
              <a:xfrm>
                <a:off x="19494711" y="5070629"/>
                <a:ext cx="1275232" cy="1009596"/>
              </a:xfrm>
              <a:custGeom>
                <a:avLst/>
                <a:gdLst/>
                <a:ahLst/>
                <a:cxnLst>
                  <a:cxn ang="3cd4">
                    <a:pos x="hc" y="t"/>
                  </a:cxn>
                  <a:cxn ang="cd2">
                    <a:pos x="l" y="vc"/>
                  </a:cxn>
                  <a:cxn ang="cd4">
                    <a:pos x="hc" y="b"/>
                  </a:cxn>
                  <a:cxn ang="0">
                    <a:pos x="r" y="vc"/>
                  </a:cxn>
                </a:cxnLst>
                <a:rect l="l" t="t" r="r" b="b"/>
                <a:pathLst>
                  <a:path w="1326" h="1050">
                    <a:moveTo>
                      <a:pt x="86" y="964"/>
                    </a:moveTo>
                    <a:lnTo>
                      <a:pt x="86" y="700"/>
                    </a:lnTo>
                    <a:cubicBezTo>
                      <a:pt x="109" y="714"/>
                      <a:pt x="137" y="721"/>
                      <a:pt x="166" y="721"/>
                    </a:cubicBezTo>
                    <a:lnTo>
                      <a:pt x="1160" y="721"/>
                    </a:lnTo>
                    <a:cubicBezTo>
                      <a:pt x="1189" y="721"/>
                      <a:pt x="1217" y="714"/>
                      <a:pt x="1240" y="700"/>
                    </a:cubicBezTo>
                    <a:lnTo>
                      <a:pt x="1240" y="964"/>
                    </a:lnTo>
                    <a:close/>
                    <a:moveTo>
                      <a:pt x="86" y="277"/>
                    </a:moveTo>
                    <a:lnTo>
                      <a:pt x="311" y="277"/>
                    </a:lnTo>
                    <a:lnTo>
                      <a:pt x="1015" y="277"/>
                    </a:lnTo>
                    <a:lnTo>
                      <a:pt x="1015" y="276"/>
                    </a:lnTo>
                    <a:lnTo>
                      <a:pt x="1240" y="276"/>
                    </a:lnTo>
                    <a:lnTo>
                      <a:pt x="1240" y="357"/>
                    </a:lnTo>
                    <a:lnTo>
                      <a:pt x="1240" y="555"/>
                    </a:lnTo>
                    <a:cubicBezTo>
                      <a:pt x="1240" y="599"/>
                      <a:pt x="1204" y="635"/>
                      <a:pt x="1160" y="635"/>
                    </a:cubicBezTo>
                    <a:lnTo>
                      <a:pt x="166" y="635"/>
                    </a:lnTo>
                    <a:cubicBezTo>
                      <a:pt x="122" y="635"/>
                      <a:pt x="86" y="599"/>
                      <a:pt x="86" y="555"/>
                    </a:cubicBezTo>
                    <a:lnTo>
                      <a:pt x="86" y="357"/>
                    </a:lnTo>
                    <a:close/>
                    <a:moveTo>
                      <a:pt x="511" y="133"/>
                    </a:moveTo>
                    <a:cubicBezTo>
                      <a:pt x="556" y="102"/>
                      <a:pt x="608" y="86"/>
                      <a:pt x="663" y="86"/>
                    </a:cubicBezTo>
                    <a:cubicBezTo>
                      <a:pt x="718" y="86"/>
                      <a:pt x="771" y="102"/>
                      <a:pt x="815" y="133"/>
                    </a:cubicBezTo>
                    <a:cubicBezTo>
                      <a:pt x="839" y="149"/>
                      <a:pt x="860" y="168"/>
                      <a:pt x="877" y="190"/>
                    </a:cubicBezTo>
                    <a:lnTo>
                      <a:pt x="663" y="190"/>
                    </a:lnTo>
                    <a:lnTo>
                      <a:pt x="449" y="190"/>
                    </a:lnTo>
                    <a:cubicBezTo>
                      <a:pt x="466" y="168"/>
                      <a:pt x="487" y="149"/>
                      <a:pt x="511" y="133"/>
                    </a:cubicBezTo>
                    <a:close/>
                    <a:moveTo>
                      <a:pt x="1260" y="190"/>
                    </a:moveTo>
                    <a:lnTo>
                      <a:pt x="978" y="190"/>
                    </a:lnTo>
                    <a:cubicBezTo>
                      <a:pt x="952" y="139"/>
                      <a:pt x="913" y="94"/>
                      <a:pt x="863" y="61"/>
                    </a:cubicBezTo>
                    <a:cubicBezTo>
                      <a:pt x="804" y="21"/>
                      <a:pt x="735" y="0"/>
                      <a:pt x="663" y="0"/>
                    </a:cubicBezTo>
                    <a:cubicBezTo>
                      <a:pt x="591" y="0"/>
                      <a:pt x="522" y="21"/>
                      <a:pt x="463" y="61"/>
                    </a:cubicBezTo>
                    <a:cubicBezTo>
                      <a:pt x="413" y="94"/>
                      <a:pt x="374" y="139"/>
                      <a:pt x="347" y="191"/>
                    </a:cubicBezTo>
                    <a:lnTo>
                      <a:pt x="69" y="191"/>
                    </a:lnTo>
                    <a:cubicBezTo>
                      <a:pt x="30" y="191"/>
                      <a:pt x="0" y="222"/>
                      <a:pt x="0" y="260"/>
                    </a:cubicBezTo>
                    <a:lnTo>
                      <a:pt x="0" y="357"/>
                    </a:lnTo>
                    <a:lnTo>
                      <a:pt x="0" y="555"/>
                    </a:lnTo>
                    <a:lnTo>
                      <a:pt x="0" y="986"/>
                    </a:lnTo>
                    <a:cubicBezTo>
                      <a:pt x="0" y="1021"/>
                      <a:pt x="29" y="1050"/>
                      <a:pt x="66" y="1050"/>
                    </a:cubicBezTo>
                    <a:lnTo>
                      <a:pt x="1260" y="1050"/>
                    </a:lnTo>
                    <a:cubicBezTo>
                      <a:pt x="1297" y="1050"/>
                      <a:pt x="1326" y="1021"/>
                      <a:pt x="1326" y="986"/>
                    </a:cubicBezTo>
                    <a:lnTo>
                      <a:pt x="1326" y="555"/>
                    </a:lnTo>
                    <a:lnTo>
                      <a:pt x="1326" y="357"/>
                    </a:lnTo>
                    <a:lnTo>
                      <a:pt x="1326" y="255"/>
                    </a:lnTo>
                    <a:cubicBezTo>
                      <a:pt x="1326" y="219"/>
                      <a:pt x="1297" y="190"/>
                      <a:pt x="1260" y="190"/>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Subtitle 2">
                <a:extLst>
                  <a:ext uri="{FF2B5EF4-FFF2-40B4-BE49-F238E27FC236}">
                    <a16:creationId xmlns:a16="http://schemas.microsoft.com/office/drawing/2014/main" id="{AD736A40-D20E-2B40-8D8B-47C009464EBA}"/>
                  </a:ext>
                </a:extLst>
              </p:cNvPr>
              <p:cNvSpPr txBox="1">
                <a:spLocks/>
              </p:cNvSpPr>
              <p:nvPr/>
            </p:nvSpPr>
            <p:spPr>
              <a:xfrm>
                <a:off x="17938016" y="6657955"/>
                <a:ext cx="4302446"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grpSp>
        <p:sp>
          <p:nvSpPr>
            <p:cNvPr id="44" name="Subtitle 2">
              <a:extLst>
                <a:ext uri="{FF2B5EF4-FFF2-40B4-BE49-F238E27FC236}">
                  <a16:creationId xmlns:a16="http://schemas.microsoft.com/office/drawing/2014/main" id="{CF4B9314-A755-2E47-92BE-A05E49904316}"/>
                </a:ext>
              </a:extLst>
            </p:cNvPr>
            <p:cNvSpPr txBox="1">
              <a:spLocks/>
            </p:cNvSpPr>
            <p:nvPr/>
          </p:nvSpPr>
          <p:spPr>
            <a:xfrm>
              <a:off x="2871485" y="10488499"/>
              <a:ext cx="810078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5" name="Subtitle 2">
              <a:extLst>
                <a:ext uri="{FF2B5EF4-FFF2-40B4-BE49-F238E27FC236}">
                  <a16:creationId xmlns:a16="http://schemas.microsoft.com/office/drawing/2014/main" id="{C0CBC52A-BC00-8B43-9C68-C5075F616134}"/>
                </a:ext>
              </a:extLst>
            </p:cNvPr>
            <p:cNvSpPr txBox="1">
              <a:spLocks/>
            </p:cNvSpPr>
            <p:nvPr/>
          </p:nvSpPr>
          <p:spPr>
            <a:xfrm>
              <a:off x="13405379" y="10488499"/>
              <a:ext cx="810078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grpSp>
    </p:spTree>
    <p:extLst>
      <p:ext uri="{BB962C8B-B14F-4D97-AF65-F5344CB8AC3E}">
        <p14:creationId xmlns:p14="http://schemas.microsoft.com/office/powerpoint/2010/main" val="2758872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grpSp>
        <p:nvGrpSpPr>
          <p:cNvPr id="39" name="Group 38">
            <a:extLst>
              <a:ext uri="{FF2B5EF4-FFF2-40B4-BE49-F238E27FC236}">
                <a16:creationId xmlns:a16="http://schemas.microsoft.com/office/drawing/2014/main" id="{30DE6B66-3EB1-F54E-A6A1-23813801F65D}"/>
              </a:ext>
            </a:extLst>
          </p:cNvPr>
          <p:cNvGrpSpPr/>
          <p:nvPr/>
        </p:nvGrpSpPr>
        <p:grpSpPr>
          <a:xfrm>
            <a:off x="2107095" y="10199708"/>
            <a:ext cx="11272946" cy="2074132"/>
            <a:chOff x="6182817" y="1023902"/>
            <a:chExt cx="11272946" cy="2074132"/>
          </a:xfrm>
        </p:grpSpPr>
        <p:grpSp>
          <p:nvGrpSpPr>
            <p:cNvPr id="40" name="Group 39">
              <a:extLst>
                <a:ext uri="{FF2B5EF4-FFF2-40B4-BE49-F238E27FC236}">
                  <a16:creationId xmlns:a16="http://schemas.microsoft.com/office/drawing/2014/main" id="{72F8B3D9-A1B2-624A-A138-6F21AD3704EF}"/>
                </a:ext>
              </a:extLst>
            </p:cNvPr>
            <p:cNvGrpSpPr/>
            <p:nvPr/>
          </p:nvGrpSpPr>
          <p:grpSpPr>
            <a:xfrm>
              <a:off x="6243777" y="1023902"/>
              <a:ext cx="11055350" cy="1314964"/>
              <a:chOff x="6243777" y="1023902"/>
              <a:chExt cx="11055350" cy="1314964"/>
            </a:xfrm>
          </p:grpSpPr>
          <p:sp>
            <p:nvSpPr>
              <p:cNvPr id="42" name="TextBox 41">
                <a:extLst>
                  <a:ext uri="{FF2B5EF4-FFF2-40B4-BE49-F238E27FC236}">
                    <a16:creationId xmlns:a16="http://schemas.microsoft.com/office/drawing/2014/main" id="{5E63A44A-AB37-E04D-8E6F-010AAE8790CB}"/>
                  </a:ext>
                </a:extLst>
              </p:cNvPr>
              <p:cNvSpPr txBox="1"/>
              <p:nvPr/>
            </p:nvSpPr>
            <p:spPr>
              <a:xfrm>
                <a:off x="6243777" y="1415536"/>
                <a:ext cx="11055350"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PORTFOLIO SHOWCASE</a:t>
                </a:r>
              </a:p>
            </p:txBody>
          </p:sp>
          <p:sp>
            <p:nvSpPr>
              <p:cNvPr id="43" name="TextBox 42">
                <a:extLst>
                  <a:ext uri="{FF2B5EF4-FFF2-40B4-BE49-F238E27FC236}">
                    <a16:creationId xmlns:a16="http://schemas.microsoft.com/office/drawing/2014/main" id="{50C4AD59-E9D0-F344-BE2C-CF162F30970F}"/>
                  </a:ext>
                </a:extLst>
              </p:cNvPr>
              <p:cNvSpPr txBox="1"/>
              <p:nvPr/>
            </p:nvSpPr>
            <p:spPr>
              <a:xfrm>
                <a:off x="624377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41" name="Subtitle 2">
              <a:extLst>
                <a:ext uri="{FF2B5EF4-FFF2-40B4-BE49-F238E27FC236}">
                  <a16:creationId xmlns:a16="http://schemas.microsoft.com/office/drawing/2014/main" id="{94FE75DC-0BF0-E94E-B7F4-77DF824716AD}"/>
                </a:ext>
              </a:extLst>
            </p:cNvPr>
            <p:cNvSpPr txBox="1">
              <a:spLocks/>
            </p:cNvSpPr>
            <p:nvPr/>
          </p:nvSpPr>
          <p:spPr>
            <a:xfrm>
              <a:off x="6182817" y="2376221"/>
              <a:ext cx="11272946"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sp>
        <p:nvSpPr>
          <p:cNvPr id="29" name="Subtitle 2">
            <a:extLst>
              <a:ext uri="{FF2B5EF4-FFF2-40B4-BE49-F238E27FC236}">
                <a16:creationId xmlns:a16="http://schemas.microsoft.com/office/drawing/2014/main" id="{BDD6201F-C481-5D45-928E-1202A5486B75}"/>
              </a:ext>
            </a:extLst>
          </p:cNvPr>
          <p:cNvSpPr txBox="1">
            <a:spLocks/>
          </p:cNvSpPr>
          <p:nvPr/>
        </p:nvSpPr>
        <p:spPr>
          <a:xfrm>
            <a:off x="15605760" y="10384374"/>
            <a:ext cx="6664795"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charset="0"/>
                <a:cs typeface="Lato Light" charset="0"/>
              </a:rPr>
              <a:t>Likewise a fish is technically fast when it bears a waif, or any other recognized symbol of possession.</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1443495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4" name="Marcador de imagen 3"/>
          <p:cNvSpPr>
            <a:spLocks noGrp="1"/>
          </p:cNvSpPr>
          <p:nvPr>
            <p:ph type="pic" sz="quarter" idx="18"/>
          </p:nvPr>
        </p:nvSpPr>
        <p:spPr/>
      </p:sp>
      <p:grpSp>
        <p:nvGrpSpPr>
          <p:cNvPr id="3" name="Group 2">
            <a:extLst>
              <a:ext uri="{FF2B5EF4-FFF2-40B4-BE49-F238E27FC236}">
                <a16:creationId xmlns:a16="http://schemas.microsoft.com/office/drawing/2014/main" id="{B1ABDDF8-7DCB-C545-8BBE-15EFA3119867}"/>
              </a:ext>
            </a:extLst>
          </p:cNvPr>
          <p:cNvGrpSpPr/>
          <p:nvPr/>
        </p:nvGrpSpPr>
        <p:grpSpPr>
          <a:xfrm>
            <a:off x="1301969" y="1327869"/>
            <a:ext cx="21773712" cy="11060262"/>
            <a:chOff x="1200530" y="1327869"/>
            <a:chExt cx="21773712" cy="11060262"/>
          </a:xfrm>
        </p:grpSpPr>
        <p:sp>
          <p:nvSpPr>
            <p:cNvPr id="8" name="Rectangle 7">
              <a:extLst>
                <a:ext uri="{FF2B5EF4-FFF2-40B4-BE49-F238E27FC236}">
                  <a16:creationId xmlns:a16="http://schemas.microsoft.com/office/drawing/2014/main" id="{7B78BAA0-40F5-3249-BD19-C6586847502F}"/>
                </a:ext>
              </a:extLst>
            </p:cNvPr>
            <p:cNvSpPr/>
            <p:nvPr/>
          </p:nvSpPr>
          <p:spPr>
            <a:xfrm>
              <a:off x="1200530" y="1327869"/>
              <a:ext cx="10886856" cy="55301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444A26-3983-EC42-A2A5-CE44A8FED0E0}"/>
                </a:ext>
              </a:extLst>
            </p:cNvPr>
            <p:cNvSpPr/>
            <p:nvPr/>
          </p:nvSpPr>
          <p:spPr>
            <a:xfrm>
              <a:off x="12087386" y="6858000"/>
              <a:ext cx="10886856" cy="55301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7FE4889-998A-AB46-AD3B-F96F9B21A758}"/>
              </a:ext>
            </a:extLst>
          </p:cNvPr>
          <p:cNvGrpSpPr/>
          <p:nvPr/>
        </p:nvGrpSpPr>
        <p:grpSpPr>
          <a:xfrm>
            <a:off x="13735744" y="8663276"/>
            <a:ext cx="7793018" cy="1919577"/>
            <a:chOff x="4082626" y="5120793"/>
            <a:chExt cx="7793018" cy="1919577"/>
          </a:xfrm>
        </p:grpSpPr>
        <p:sp>
          <p:nvSpPr>
            <p:cNvPr id="12" name="Subtitle 2">
              <a:extLst>
                <a:ext uri="{FF2B5EF4-FFF2-40B4-BE49-F238E27FC236}">
                  <a16:creationId xmlns:a16="http://schemas.microsoft.com/office/drawing/2014/main" id="{BCA480BB-43D0-BC49-A569-23B9A9ACA13F}"/>
                </a:ext>
              </a:extLst>
            </p:cNvPr>
            <p:cNvSpPr txBox="1">
              <a:spLocks/>
            </p:cNvSpPr>
            <p:nvPr/>
          </p:nvSpPr>
          <p:spPr>
            <a:xfrm>
              <a:off x="4082626" y="5767124"/>
              <a:ext cx="779301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3" name="Rectangle 12">
              <a:extLst>
                <a:ext uri="{FF2B5EF4-FFF2-40B4-BE49-F238E27FC236}">
                  <a16:creationId xmlns:a16="http://schemas.microsoft.com/office/drawing/2014/main" id="{6138C710-8380-FF41-A426-CA4198CFBD2F}"/>
                </a:ext>
              </a:extLst>
            </p:cNvPr>
            <p:cNvSpPr/>
            <p:nvPr/>
          </p:nvSpPr>
          <p:spPr>
            <a:xfrm>
              <a:off x="5189259" y="5120793"/>
              <a:ext cx="5579751" cy="646331"/>
            </a:xfrm>
            <a:prstGeom prst="rect">
              <a:avLst/>
            </a:prstGeom>
          </p:spPr>
          <p:txBody>
            <a:bodyPr wrap="square">
              <a:spAutoFit/>
            </a:bodyPr>
            <a:lstStyle/>
            <a:p>
              <a:pPr algn="ctr"/>
              <a:r>
                <a:rPr lang="en-US" dirty="0">
                  <a:solidFill>
                    <a:schemeClr val="bg2"/>
                  </a:solidFill>
                  <a:latin typeface="Montserrat Medium" pitchFamily="2" charset="77"/>
                  <a:ea typeface="Roboto" panose="02000000000000000000" pitchFamily="2" charset="0"/>
                  <a:cs typeface="Lato Light" panose="020F0502020204030203" pitchFamily="34" charset="0"/>
                </a:rPr>
                <a:t>Write Your Title Here</a:t>
              </a:r>
            </a:p>
          </p:txBody>
        </p:sp>
      </p:grpSp>
      <p:grpSp>
        <p:nvGrpSpPr>
          <p:cNvPr id="19" name="Group 18">
            <a:extLst>
              <a:ext uri="{FF2B5EF4-FFF2-40B4-BE49-F238E27FC236}">
                <a16:creationId xmlns:a16="http://schemas.microsoft.com/office/drawing/2014/main" id="{5035CF14-33E9-8F46-A6EF-158DFC56D83C}"/>
              </a:ext>
            </a:extLst>
          </p:cNvPr>
          <p:cNvGrpSpPr/>
          <p:nvPr/>
        </p:nvGrpSpPr>
        <p:grpSpPr>
          <a:xfrm>
            <a:off x="2848888" y="3133145"/>
            <a:ext cx="7793018" cy="1919577"/>
            <a:chOff x="4082626" y="5120793"/>
            <a:chExt cx="7793018" cy="1919577"/>
          </a:xfrm>
        </p:grpSpPr>
        <p:sp>
          <p:nvSpPr>
            <p:cNvPr id="20" name="Subtitle 2">
              <a:extLst>
                <a:ext uri="{FF2B5EF4-FFF2-40B4-BE49-F238E27FC236}">
                  <a16:creationId xmlns:a16="http://schemas.microsoft.com/office/drawing/2014/main" id="{9216DB6B-9EAA-1F46-8B18-AA57DD8E9A94}"/>
                </a:ext>
              </a:extLst>
            </p:cNvPr>
            <p:cNvSpPr txBox="1">
              <a:spLocks/>
            </p:cNvSpPr>
            <p:nvPr/>
          </p:nvSpPr>
          <p:spPr>
            <a:xfrm>
              <a:off x="4082626" y="5767124"/>
              <a:ext cx="779301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1" name="Rectangle 20">
              <a:extLst>
                <a:ext uri="{FF2B5EF4-FFF2-40B4-BE49-F238E27FC236}">
                  <a16:creationId xmlns:a16="http://schemas.microsoft.com/office/drawing/2014/main" id="{F7D98355-5220-2442-BD4C-54F976423BA8}"/>
                </a:ext>
              </a:extLst>
            </p:cNvPr>
            <p:cNvSpPr/>
            <p:nvPr/>
          </p:nvSpPr>
          <p:spPr>
            <a:xfrm>
              <a:off x="5189259" y="5120793"/>
              <a:ext cx="5579751" cy="646331"/>
            </a:xfrm>
            <a:prstGeom prst="rect">
              <a:avLst/>
            </a:prstGeom>
          </p:spPr>
          <p:txBody>
            <a:bodyPr wrap="square">
              <a:spAutoFit/>
            </a:bodyPr>
            <a:lstStyle/>
            <a:p>
              <a:pPr algn="ctr"/>
              <a:r>
                <a:rPr lang="en-US" dirty="0">
                  <a:solidFill>
                    <a:schemeClr val="bg2"/>
                  </a:solidFill>
                  <a:latin typeface="Montserrat Medium" pitchFamily="2" charset="77"/>
                  <a:ea typeface="Roboto" panose="02000000000000000000" pitchFamily="2" charset="0"/>
                  <a:cs typeface="Lato Light" panose="020F0502020204030203" pitchFamily="34" charset="0"/>
                </a:rPr>
                <a:t>Write Your Title Here</a:t>
              </a:r>
            </a:p>
          </p:txBody>
        </p:sp>
      </p:grpSp>
    </p:spTree>
    <p:extLst>
      <p:ext uri="{BB962C8B-B14F-4D97-AF65-F5344CB8AC3E}">
        <p14:creationId xmlns:p14="http://schemas.microsoft.com/office/powerpoint/2010/main" val="2034940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3746C14-77B7-044C-B6A4-26420D3AEDF3}"/>
              </a:ext>
            </a:extLst>
          </p:cNvPr>
          <p:cNvSpPr>
            <a:spLocks noGrp="1"/>
          </p:cNvSpPr>
          <p:nvPr>
            <p:ph type="pic" sz="quarter" idx="18"/>
          </p:nvPr>
        </p:nvSpPr>
        <p:spPr/>
      </p:sp>
      <p:sp>
        <p:nvSpPr>
          <p:cNvPr id="7" name="Picture Placeholder 6">
            <a:extLst>
              <a:ext uri="{FF2B5EF4-FFF2-40B4-BE49-F238E27FC236}">
                <a16:creationId xmlns:a16="http://schemas.microsoft.com/office/drawing/2014/main" id="{D5FF8D9F-5732-C74B-AF20-0326A1006355}"/>
              </a:ext>
            </a:extLst>
          </p:cNvPr>
          <p:cNvSpPr>
            <a:spLocks noGrp="1"/>
          </p:cNvSpPr>
          <p:nvPr>
            <p:ph type="pic" sz="quarter" idx="19"/>
          </p:nvPr>
        </p:nvSpPr>
        <p:spPr/>
      </p:sp>
      <p:sp>
        <p:nvSpPr>
          <p:cNvPr id="8" name="Picture Placeholder 7">
            <a:extLst>
              <a:ext uri="{FF2B5EF4-FFF2-40B4-BE49-F238E27FC236}">
                <a16:creationId xmlns:a16="http://schemas.microsoft.com/office/drawing/2014/main" id="{C6D37F21-1199-2E47-B257-B31E2F8C92BA}"/>
              </a:ext>
            </a:extLst>
          </p:cNvPr>
          <p:cNvSpPr>
            <a:spLocks noGrp="1"/>
          </p:cNvSpPr>
          <p:nvPr>
            <p:ph type="pic" sz="quarter" idx="20"/>
          </p:nvPr>
        </p:nvSpPr>
        <p:spPr/>
      </p:sp>
      <p:grpSp>
        <p:nvGrpSpPr>
          <p:cNvPr id="39" name="Group 38">
            <a:extLst>
              <a:ext uri="{FF2B5EF4-FFF2-40B4-BE49-F238E27FC236}">
                <a16:creationId xmlns:a16="http://schemas.microsoft.com/office/drawing/2014/main" id="{30DE6B66-3EB1-F54E-A6A1-23813801F65D}"/>
              </a:ext>
            </a:extLst>
          </p:cNvPr>
          <p:cNvGrpSpPr/>
          <p:nvPr/>
        </p:nvGrpSpPr>
        <p:grpSpPr>
          <a:xfrm>
            <a:off x="6182817" y="1023902"/>
            <a:ext cx="12012014" cy="2074132"/>
            <a:chOff x="6182817" y="1023902"/>
            <a:chExt cx="12012014" cy="2074132"/>
          </a:xfrm>
        </p:grpSpPr>
        <p:grpSp>
          <p:nvGrpSpPr>
            <p:cNvPr id="40" name="Group 39">
              <a:extLst>
                <a:ext uri="{FF2B5EF4-FFF2-40B4-BE49-F238E27FC236}">
                  <a16:creationId xmlns:a16="http://schemas.microsoft.com/office/drawing/2014/main" id="{72F8B3D9-A1B2-624A-A138-6F21AD3704EF}"/>
                </a:ext>
              </a:extLst>
            </p:cNvPr>
            <p:cNvGrpSpPr/>
            <p:nvPr/>
          </p:nvGrpSpPr>
          <p:grpSpPr>
            <a:xfrm>
              <a:off x="6661150" y="1023902"/>
              <a:ext cx="11055350" cy="1314964"/>
              <a:chOff x="6661150" y="1023902"/>
              <a:chExt cx="11055350" cy="1314964"/>
            </a:xfrm>
          </p:grpSpPr>
          <p:sp>
            <p:nvSpPr>
              <p:cNvPr id="42" name="TextBox 41">
                <a:extLst>
                  <a:ext uri="{FF2B5EF4-FFF2-40B4-BE49-F238E27FC236}">
                    <a16:creationId xmlns:a16="http://schemas.microsoft.com/office/drawing/2014/main" id="{5E63A44A-AB37-E04D-8E6F-010AAE8790CB}"/>
                  </a:ext>
                </a:extLst>
              </p:cNvPr>
              <p:cNvSpPr txBox="1"/>
              <p:nvPr/>
            </p:nvSpPr>
            <p:spPr>
              <a:xfrm>
                <a:off x="6661150" y="1415536"/>
                <a:ext cx="11055350"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PORTFOLIO SHOWCASE</a:t>
                </a:r>
              </a:p>
            </p:txBody>
          </p:sp>
          <p:sp>
            <p:nvSpPr>
              <p:cNvPr id="43" name="TextBox 42">
                <a:extLst>
                  <a:ext uri="{FF2B5EF4-FFF2-40B4-BE49-F238E27FC236}">
                    <a16:creationId xmlns:a16="http://schemas.microsoft.com/office/drawing/2014/main" id="{50C4AD59-E9D0-F344-BE2C-CF162F30970F}"/>
                  </a:ext>
                </a:extLst>
              </p:cNvPr>
              <p:cNvSpPr txBox="1"/>
              <p:nvPr/>
            </p:nvSpPr>
            <p:spPr>
              <a:xfrm>
                <a:off x="9821029" y="1023902"/>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41" name="Subtitle 2">
              <a:extLst>
                <a:ext uri="{FF2B5EF4-FFF2-40B4-BE49-F238E27FC236}">
                  <a16:creationId xmlns:a16="http://schemas.microsoft.com/office/drawing/2014/main" id="{94FE75DC-0BF0-E94E-B7F4-77DF824716AD}"/>
                </a:ext>
              </a:extLst>
            </p:cNvPr>
            <p:cNvSpPr txBox="1">
              <a:spLocks/>
            </p:cNvSpPr>
            <p:nvPr/>
          </p:nvSpPr>
          <p:spPr>
            <a:xfrm>
              <a:off x="6182817" y="2376221"/>
              <a:ext cx="12012014"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5" name="Group 4">
            <a:extLst>
              <a:ext uri="{FF2B5EF4-FFF2-40B4-BE49-F238E27FC236}">
                <a16:creationId xmlns:a16="http://schemas.microsoft.com/office/drawing/2014/main" id="{7A7F33B1-0A86-1A4D-96DE-15979556E44F}"/>
              </a:ext>
            </a:extLst>
          </p:cNvPr>
          <p:cNvGrpSpPr/>
          <p:nvPr/>
        </p:nvGrpSpPr>
        <p:grpSpPr>
          <a:xfrm>
            <a:off x="1932444" y="9568500"/>
            <a:ext cx="20512759" cy="2471010"/>
            <a:chOff x="2128083" y="9323207"/>
            <a:chExt cx="20512759" cy="2471010"/>
          </a:xfrm>
        </p:grpSpPr>
        <p:grpSp>
          <p:nvGrpSpPr>
            <p:cNvPr id="52" name="Group 51">
              <a:extLst>
                <a:ext uri="{FF2B5EF4-FFF2-40B4-BE49-F238E27FC236}">
                  <a16:creationId xmlns:a16="http://schemas.microsoft.com/office/drawing/2014/main" id="{A4690A35-A8C4-2846-980C-9645D3F108EF}"/>
                </a:ext>
              </a:extLst>
            </p:cNvPr>
            <p:cNvGrpSpPr/>
            <p:nvPr/>
          </p:nvGrpSpPr>
          <p:grpSpPr>
            <a:xfrm>
              <a:off x="2128083" y="9323207"/>
              <a:ext cx="6245007" cy="2471010"/>
              <a:chOff x="4082625" y="5120793"/>
              <a:chExt cx="6245007" cy="2471010"/>
            </a:xfrm>
          </p:grpSpPr>
          <p:sp>
            <p:nvSpPr>
              <p:cNvPr id="53" name="Subtitle 2">
                <a:extLst>
                  <a:ext uri="{FF2B5EF4-FFF2-40B4-BE49-F238E27FC236}">
                    <a16:creationId xmlns:a16="http://schemas.microsoft.com/office/drawing/2014/main" id="{07A2CC05-105F-2C4D-AEFD-8BF0DC24C362}"/>
                  </a:ext>
                </a:extLst>
              </p:cNvPr>
              <p:cNvSpPr txBox="1">
                <a:spLocks/>
              </p:cNvSpPr>
              <p:nvPr/>
            </p:nvSpPr>
            <p:spPr>
              <a:xfrm>
                <a:off x="4082625" y="5767124"/>
                <a:ext cx="6245007"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54" name="Rectangle 53">
                <a:extLst>
                  <a:ext uri="{FF2B5EF4-FFF2-40B4-BE49-F238E27FC236}">
                    <a16:creationId xmlns:a16="http://schemas.microsoft.com/office/drawing/2014/main" id="{FA38B037-53ED-044C-8250-324E302A92DA}"/>
                  </a:ext>
                </a:extLst>
              </p:cNvPr>
              <p:cNvSpPr/>
              <p:nvPr/>
            </p:nvSpPr>
            <p:spPr>
              <a:xfrm>
                <a:off x="4232139" y="5120793"/>
                <a:ext cx="5579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 Here</a:t>
                </a:r>
              </a:p>
            </p:txBody>
          </p:sp>
        </p:grpSp>
        <p:grpSp>
          <p:nvGrpSpPr>
            <p:cNvPr id="55" name="Group 54">
              <a:extLst>
                <a:ext uri="{FF2B5EF4-FFF2-40B4-BE49-F238E27FC236}">
                  <a16:creationId xmlns:a16="http://schemas.microsoft.com/office/drawing/2014/main" id="{3C732310-8B64-E549-87CB-3FD9B6FE247E}"/>
                </a:ext>
              </a:extLst>
            </p:cNvPr>
            <p:cNvGrpSpPr/>
            <p:nvPr/>
          </p:nvGrpSpPr>
          <p:grpSpPr>
            <a:xfrm>
              <a:off x="9261959" y="9323207"/>
              <a:ext cx="6245007" cy="2471010"/>
              <a:chOff x="4082625" y="5120793"/>
              <a:chExt cx="6245007" cy="2471010"/>
            </a:xfrm>
          </p:grpSpPr>
          <p:sp>
            <p:nvSpPr>
              <p:cNvPr id="56" name="Subtitle 2">
                <a:extLst>
                  <a:ext uri="{FF2B5EF4-FFF2-40B4-BE49-F238E27FC236}">
                    <a16:creationId xmlns:a16="http://schemas.microsoft.com/office/drawing/2014/main" id="{D3128D5F-B576-3B4E-8D95-EDDE4ED84701}"/>
                  </a:ext>
                </a:extLst>
              </p:cNvPr>
              <p:cNvSpPr txBox="1">
                <a:spLocks/>
              </p:cNvSpPr>
              <p:nvPr/>
            </p:nvSpPr>
            <p:spPr>
              <a:xfrm>
                <a:off x="4082625" y="5767124"/>
                <a:ext cx="6245007"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57" name="Rectangle 56">
                <a:extLst>
                  <a:ext uri="{FF2B5EF4-FFF2-40B4-BE49-F238E27FC236}">
                    <a16:creationId xmlns:a16="http://schemas.microsoft.com/office/drawing/2014/main" id="{CEC261DC-64E5-824D-9777-D9C6ACC34431}"/>
                  </a:ext>
                </a:extLst>
              </p:cNvPr>
              <p:cNvSpPr/>
              <p:nvPr/>
            </p:nvSpPr>
            <p:spPr>
              <a:xfrm>
                <a:off x="4232139" y="5120793"/>
                <a:ext cx="5579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 Here</a:t>
                </a:r>
              </a:p>
            </p:txBody>
          </p:sp>
        </p:grpSp>
        <p:grpSp>
          <p:nvGrpSpPr>
            <p:cNvPr id="58" name="Group 57">
              <a:extLst>
                <a:ext uri="{FF2B5EF4-FFF2-40B4-BE49-F238E27FC236}">
                  <a16:creationId xmlns:a16="http://schemas.microsoft.com/office/drawing/2014/main" id="{9076F951-7DDD-2F4B-A264-E13517C8E7D3}"/>
                </a:ext>
              </a:extLst>
            </p:cNvPr>
            <p:cNvGrpSpPr/>
            <p:nvPr/>
          </p:nvGrpSpPr>
          <p:grpSpPr>
            <a:xfrm>
              <a:off x="16395835" y="9323207"/>
              <a:ext cx="6245007" cy="2471010"/>
              <a:chOff x="4082625" y="5120793"/>
              <a:chExt cx="6245007" cy="2471010"/>
            </a:xfrm>
          </p:grpSpPr>
          <p:sp>
            <p:nvSpPr>
              <p:cNvPr id="59" name="Subtitle 2">
                <a:extLst>
                  <a:ext uri="{FF2B5EF4-FFF2-40B4-BE49-F238E27FC236}">
                    <a16:creationId xmlns:a16="http://schemas.microsoft.com/office/drawing/2014/main" id="{706BBD7F-B643-C449-9A4B-DCF0628E97A2}"/>
                  </a:ext>
                </a:extLst>
              </p:cNvPr>
              <p:cNvSpPr txBox="1">
                <a:spLocks/>
              </p:cNvSpPr>
              <p:nvPr/>
            </p:nvSpPr>
            <p:spPr>
              <a:xfrm>
                <a:off x="4082625" y="5767124"/>
                <a:ext cx="6245007"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60" name="Rectangle 59">
                <a:extLst>
                  <a:ext uri="{FF2B5EF4-FFF2-40B4-BE49-F238E27FC236}">
                    <a16:creationId xmlns:a16="http://schemas.microsoft.com/office/drawing/2014/main" id="{DF968DA2-0B13-244C-8DEE-2D345C9BE654}"/>
                  </a:ext>
                </a:extLst>
              </p:cNvPr>
              <p:cNvSpPr/>
              <p:nvPr/>
            </p:nvSpPr>
            <p:spPr>
              <a:xfrm>
                <a:off x="4232139" y="5120793"/>
                <a:ext cx="5579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 Here</a:t>
                </a:r>
              </a:p>
            </p:txBody>
          </p:sp>
        </p:grpSp>
      </p:grpSp>
    </p:spTree>
    <p:extLst>
      <p:ext uri="{BB962C8B-B14F-4D97-AF65-F5344CB8AC3E}">
        <p14:creationId xmlns:p14="http://schemas.microsoft.com/office/powerpoint/2010/main" val="598844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9" y="-2"/>
            <a:ext cx="15708095" cy="13741098"/>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BC8CD3-1555-834D-9145-224E947E7733}"/>
              </a:ext>
            </a:extLst>
          </p:cNvPr>
          <p:cNvSpPr txBox="1"/>
          <p:nvPr/>
        </p:nvSpPr>
        <p:spPr>
          <a:xfrm>
            <a:off x="2347424" y="6196280"/>
            <a:ext cx="12674862" cy="1323439"/>
          </a:xfrm>
          <a:prstGeom prst="rect">
            <a:avLst/>
          </a:prstGeom>
          <a:noFill/>
          <a:ln>
            <a:noFill/>
          </a:ln>
        </p:spPr>
        <p:txBody>
          <a:bodyPr wrap="square" rtlCol="0">
            <a:spAutoFit/>
          </a:bodyPr>
          <a:lstStyle/>
          <a:p>
            <a:r>
              <a:rPr lang="en-US" sz="8000" b="1" spc="600" dirty="0">
                <a:solidFill>
                  <a:schemeClr val="bg2"/>
                </a:solidFill>
                <a:latin typeface="Montserrat" pitchFamily="2" charset="77"/>
                <a:ea typeface="Roboto" panose="02000000000000000000" pitchFamily="2" charset="0"/>
                <a:cs typeface="Lato Light" panose="020F0502020204030203" pitchFamily="34" charset="0"/>
              </a:rPr>
              <a:t>DEVICES SAMPLES</a:t>
            </a:r>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7691326" y="9727896"/>
            <a:ext cx="5401995"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2" name="Triangle 11">
            <a:extLst>
              <a:ext uri="{FF2B5EF4-FFF2-40B4-BE49-F238E27FC236}">
                <a16:creationId xmlns:a16="http://schemas.microsoft.com/office/drawing/2014/main" id="{A5065404-E212-2D4D-A7C2-EC3ABCCBA1FD}"/>
              </a:ext>
            </a:extLst>
          </p:cNvPr>
          <p:cNvSpPr/>
          <p:nvPr/>
        </p:nvSpPr>
        <p:spPr>
          <a:xfrm rot="10800000">
            <a:off x="13724846" y="0"/>
            <a:ext cx="3966480" cy="24011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281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018FF87-89EC-7C47-9462-208EC2BB9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108" y="1548518"/>
            <a:ext cx="5118765" cy="10618964"/>
          </a:xfrm>
          <a:prstGeom prst="rect">
            <a:avLst/>
          </a:prstGeom>
        </p:spPr>
      </p:pic>
      <p:grpSp>
        <p:nvGrpSpPr>
          <p:cNvPr id="2" name="Group 1">
            <a:extLst>
              <a:ext uri="{FF2B5EF4-FFF2-40B4-BE49-F238E27FC236}">
                <a16:creationId xmlns:a16="http://schemas.microsoft.com/office/drawing/2014/main" id="{DA2EDF85-AA60-584D-8266-273A6CC1B2EA}"/>
              </a:ext>
            </a:extLst>
          </p:cNvPr>
          <p:cNvGrpSpPr/>
          <p:nvPr/>
        </p:nvGrpSpPr>
        <p:grpSpPr>
          <a:xfrm>
            <a:off x="15440531" y="2039751"/>
            <a:ext cx="7284524" cy="5816106"/>
            <a:chOff x="12049730" y="5598160"/>
            <a:chExt cx="4466041" cy="5816106"/>
          </a:xfrm>
        </p:grpSpPr>
        <p:grpSp>
          <p:nvGrpSpPr>
            <p:cNvPr id="23" name="Group 22">
              <a:extLst>
                <a:ext uri="{FF2B5EF4-FFF2-40B4-BE49-F238E27FC236}">
                  <a16:creationId xmlns:a16="http://schemas.microsoft.com/office/drawing/2014/main" id="{B05F9979-55EE-FA48-914E-C716D6B8CF6C}"/>
                </a:ext>
              </a:extLst>
            </p:cNvPr>
            <p:cNvGrpSpPr/>
            <p:nvPr/>
          </p:nvGrpSpPr>
          <p:grpSpPr>
            <a:xfrm>
              <a:off x="13378180" y="5902960"/>
              <a:ext cx="2819400" cy="4749800"/>
              <a:chOff x="3225800" y="5537200"/>
              <a:chExt cx="2819400" cy="4749800"/>
            </a:xfrm>
          </p:grpSpPr>
          <p:sp>
            <p:nvSpPr>
              <p:cNvPr id="24" name="Rectangle 23">
                <a:extLst>
                  <a:ext uri="{FF2B5EF4-FFF2-40B4-BE49-F238E27FC236}">
                    <a16:creationId xmlns:a16="http://schemas.microsoft.com/office/drawing/2014/main" id="{F36F9ADF-C1BB-5B4B-ADF6-D138CDDEE085}"/>
                  </a:ext>
                </a:extLst>
              </p:cNvPr>
              <p:cNvSpPr/>
              <p:nvPr/>
            </p:nvSpPr>
            <p:spPr>
              <a:xfrm>
                <a:off x="3225800" y="7442200"/>
                <a:ext cx="635000" cy="284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25" name="Rectangle 24">
                <a:extLst>
                  <a:ext uri="{FF2B5EF4-FFF2-40B4-BE49-F238E27FC236}">
                    <a16:creationId xmlns:a16="http://schemas.microsoft.com/office/drawing/2014/main" id="{825D310D-251C-6944-B459-036E8D985535}"/>
                  </a:ext>
                </a:extLst>
              </p:cNvPr>
              <p:cNvSpPr/>
              <p:nvPr/>
            </p:nvSpPr>
            <p:spPr>
              <a:xfrm>
                <a:off x="4318000" y="5537200"/>
                <a:ext cx="635000" cy="47498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26" name="Rectangle 25">
                <a:extLst>
                  <a:ext uri="{FF2B5EF4-FFF2-40B4-BE49-F238E27FC236}">
                    <a16:creationId xmlns:a16="http://schemas.microsoft.com/office/drawing/2014/main" id="{87364536-B870-C040-B1CE-044A9DFC892C}"/>
                  </a:ext>
                </a:extLst>
              </p:cNvPr>
              <p:cNvSpPr/>
              <p:nvPr/>
            </p:nvSpPr>
            <p:spPr>
              <a:xfrm>
                <a:off x="5410200" y="8509000"/>
                <a:ext cx="635000" cy="177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grpSp>
        <p:sp>
          <p:nvSpPr>
            <p:cNvPr id="28" name="Subtitle 2">
              <a:extLst>
                <a:ext uri="{FF2B5EF4-FFF2-40B4-BE49-F238E27FC236}">
                  <a16:creationId xmlns:a16="http://schemas.microsoft.com/office/drawing/2014/main" id="{1BD6DEBC-724B-D947-8A23-F1A41290A4F2}"/>
                </a:ext>
              </a:extLst>
            </p:cNvPr>
            <p:cNvSpPr txBox="1">
              <a:spLocks/>
            </p:cNvSpPr>
            <p:nvPr/>
          </p:nvSpPr>
          <p:spPr>
            <a:xfrm>
              <a:off x="12049730" y="5598160"/>
              <a:ext cx="1115931" cy="5338140"/>
            </a:xfrm>
            <a:prstGeom prst="rect">
              <a:avLst/>
            </a:prstGeom>
            <a:ln>
              <a:noFill/>
            </a:ln>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90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80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70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60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50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40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30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20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a:t>
              </a:r>
            </a:p>
          </p:txBody>
        </p:sp>
        <p:sp>
          <p:nvSpPr>
            <p:cNvPr id="29" name="Subtitle 2">
              <a:extLst>
                <a:ext uri="{FF2B5EF4-FFF2-40B4-BE49-F238E27FC236}">
                  <a16:creationId xmlns:a16="http://schemas.microsoft.com/office/drawing/2014/main" id="{F9DA1C71-AE59-8742-B1E4-635CE32E78C9}"/>
                </a:ext>
              </a:extLst>
            </p:cNvPr>
            <p:cNvSpPr txBox="1">
              <a:spLocks/>
            </p:cNvSpPr>
            <p:nvPr/>
          </p:nvSpPr>
          <p:spPr>
            <a:xfrm>
              <a:off x="13113513" y="10785107"/>
              <a:ext cx="1224208" cy="629159"/>
            </a:xfrm>
            <a:prstGeom prst="rect">
              <a:avLst/>
            </a:prstGeom>
            <a:ln>
              <a:noFill/>
            </a:ln>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One</a:t>
              </a:r>
            </a:p>
          </p:txBody>
        </p:sp>
        <p:sp>
          <p:nvSpPr>
            <p:cNvPr id="30" name="Subtitle 2">
              <a:extLst>
                <a:ext uri="{FF2B5EF4-FFF2-40B4-BE49-F238E27FC236}">
                  <a16:creationId xmlns:a16="http://schemas.microsoft.com/office/drawing/2014/main" id="{C5463C0A-709D-3A42-B19A-362D766A8B8A}"/>
                </a:ext>
              </a:extLst>
            </p:cNvPr>
            <p:cNvSpPr txBox="1">
              <a:spLocks/>
            </p:cNvSpPr>
            <p:nvPr/>
          </p:nvSpPr>
          <p:spPr>
            <a:xfrm>
              <a:off x="14195148" y="10785107"/>
              <a:ext cx="1224208" cy="629159"/>
            </a:xfrm>
            <a:prstGeom prst="rect">
              <a:avLst/>
            </a:prstGeom>
            <a:ln>
              <a:noFill/>
            </a:ln>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Two</a:t>
              </a:r>
            </a:p>
          </p:txBody>
        </p:sp>
        <p:sp>
          <p:nvSpPr>
            <p:cNvPr id="31" name="Subtitle 2">
              <a:extLst>
                <a:ext uri="{FF2B5EF4-FFF2-40B4-BE49-F238E27FC236}">
                  <a16:creationId xmlns:a16="http://schemas.microsoft.com/office/drawing/2014/main" id="{B92DBD76-64C8-084F-B75F-856346F2FDDC}"/>
                </a:ext>
              </a:extLst>
            </p:cNvPr>
            <p:cNvSpPr txBox="1">
              <a:spLocks/>
            </p:cNvSpPr>
            <p:nvPr/>
          </p:nvSpPr>
          <p:spPr>
            <a:xfrm>
              <a:off x="15291563" y="10785107"/>
              <a:ext cx="1224208" cy="629159"/>
            </a:xfrm>
            <a:prstGeom prst="rect">
              <a:avLst/>
            </a:prstGeom>
            <a:ln>
              <a:noFill/>
            </a:ln>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Three</a:t>
              </a:r>
            </a:p>
          </p:txBody>
        </p:sp>
      </p:grpSp>
      <p:grpSp>
        <p:nvGrpSpPr>
          <p:cNvPr id="3" name="Group 2">
            <a:extLst>
              <a:ext uri="{FF2B5EF4-FFF2-40B4-BE49-F238E27FC236}">
                <a16:creationId xmlns:a16="http://schemas.microsoft.com/office/drawing/2014/main" id="{2C729887-45E7-2642-BF95-57DBE2DB5E54}"/>
              </a:ext>
            </a:extLst>
          </p:cNvPr>
          <p:cNvGrpSpPr/>
          <p:nvPr/>
        </p:nvGrpSpPr>
        <p:grpSpPr>
          <a:xfrm>
            <a:off x="16480048" y="9205239"/>
            <a:ext cx="6245007" cy="2471010"/>
            <a:chOff x="9382896" y="9568500"/>
            <a:chExt cx="6245007" cy="2471010"/>
          </a:xfrm>
        </p:grpSpPr>
        <p:sp>
          <p:nvSpPr>
            <p:cNvPr id="32" name="Subtitle 2">
              <a:extLst>
                <a:ext uri="{FF2B5EF4-FFF2-40B4-BE49-F238E27FC236}">
                  <a16:creationId xmlns:a16="http://schemas.microsoft.com/office/drawing/2014/main" id="{6C22667A-2429-744B-8380-605C6C17B867}"/>
                </a:ext>
              </a:extLst>
            </p:cNvPr>
            <p:cNvSpPr txBox="1">
              <a:spLocks/>
            </p:cNvSpPr>
            <p:nvPr/>
          </p:nvSpPr>
          <p:spPr>
            <a:xfrm>
              <a:off x="9382896" y="10214831"/>
              <a:ext cx="6245007"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3" name="Rectangle 32">
              <a:extLst>
                <a:ext uri="{FF2B5EF4-FFF2-40B4-BE49-F238E27FC236}">
                  <a16:creationId xmlns:a16="http://schemas.microsoft.com/office/drawing/2014/main" id="{DB7392A9-31E9-6147-B372-44D1F2554C40}"/>
                </a:ext>
              </a:extLst>
            </p:cNvPr>
            <p:cNvSpPr/>
            <p:nvPr/>
          </p:nvSpPr>
          <p:spPr>
            <a:xfrm>
              <a:off x="9715525" y="9568500"/>
              <a:ext cx="5579751"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36" name="Group 35">
            <a:extLst>
              <a:ext uri="{FF2B5EF4-FFF2-40B4-BE49-F238E27FC236}">
                <a16:creationId xmlns:a16="http://schemas.microsoft.com/office/drawing/2014/main" id="{0130B2AA-58A6-2443-8DF5-6695528DE164}"/>
              </a:ext>
            </a:extLst>
          </p:cNvPr>
          <p:cNvGrpSpPr/>
          <p:nvPr/>
        </p:nvGrpSpPr>
        <p:grpSpPr>
          <a:xfrm>
            <a:off x="1663954" y="3421398"/>
            <a:ext cx="7102928" cy="3419206"/>
            <a:chOff x="1663954" y="3024578"/>
            <a:chExt cx="7102928" cy="3419206"/>
          </a:xfrm>
        </p:grpSpPr>
        <p:grpSp>
          <p:nvGrpSpPr>
            <p:cNvPr id="37" name="Group 36">
              <a:extLst>
                <a:ext uri="{FF2B5EF4-FFF2-40B4-BE49-F238E27FC236}">
                  <a16:creationId xmlns:a16="http://schemas.microsoft.com/office/drawing/2014/main" id="{61CB7170-67C1-3445-B86F-76A5E485833F}"/>
                </a:ext>
              </a:extLst>
            </p:cNvPr>
            <p:cNvGrpSpPr/>
            <p:nvPr/>
          </p:nvGrpSpPr>
          <p:grpSpPr>
            <a:xfrm>
              <a:off x="1783225" y="3024578"/>
              <a:ext cx="6983657" cy="2145960"/>
              <a:chOff x="7043807" y="1023902"/>
              <a:chExt cx="6983657" cy="2145960"/>
            </a:xfrm>
          </p:grpSpPr>
          <p:sp>
            <p:nvSpPr>
              <p:cNvPr id="44" name="TextBox 43">
                <a:extLst>
                  <a:ext uri="{FF2B5EF4-FFF2-40B4-BE49-F238E27FC236}">
                    <a16:creationId xmlns:a16="http://schemas.microsoft.com/office/drawing/2014/main" id="{A09CF405-B407-FF49-9037-D20116A6373A}"/>
                  </a:ext>
                </a:extLst>
              </p:cNvPr>
              <p:cNvSpPr txBox="1"/>
              <p:nvPr/>
            </p:nvSpPr>
            <p:spPr>
              <a:xfrm>
                <a:off x="7043807" y="1415536"/>
                <a:ext cx="6983657"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PHONE PREVIEW SAMPLE</a:t>
                </a:r>
              </a:p>
            </p:txBody>
          </p:sp>
          <p:sp>
            <p:nvSpPr>
              <p:cNvPr id="45" name="TextBox 44">
                <a:extLst>
                  <a:ext uri="{FF2B5EF4-FFF2-40B4-BE49-F238E27FC236}">
                    <a16:creationId xmlns:a16="http://schemas.microsoft.com/office/drawing/2014/main" id="{3CE16EB8-7AC0-5E42-876A-C9B18A51BCE3}"/>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8" name="Subtitle 2">
              <a:extLst>
                <a:ext uri="{FF2B5EF4-FFF2-40B4-BE49-F238E27FC236}">
                  <a16:creationId xmlns:a16="http://schemas.microsoft.com/office/drawing/2014/main" id="{7B2A9945-E0B9-3842-939F-1691CD0A39E6}"/>
                </a:ext>
              </a:extLst>
            </p:cNvPr>
            <p:cNvSpPr txBox="1">
              <a:spLocks/>
            </p:cNvSpPr>
            <p:nvPr/>
          </p:nvSpPr>
          <p:spPr>
            <a:xfrm>
              <a:off x="1663954" y="5170538"/>
              <a:ext cx="6983657"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46" name="Group 45">
            <a:extLst>
              <a:ext uri="{FF2B5EF4-FFF2-40B4-BE49-F238E27FC236}">
                <a16:creationId xmlns:a16="http://schemas.microsoft.com/office/drawing/2014/main" id="{D47C9546-9794-8F47-88BF-4B60399E22B6}"/>
              </a:ext>
            </a:extLst>
          </p:cNvPr>
          <p:cNvGrpSpPr/>
          <p:nvPr/>
        </p:nvGrpSpPr>
        <p:grpSpPr>
          <a:xfrm>
            <a:off x="1652595" y="7823591"/>
            <a:ext cx="5729265" cy="2471010"/>
            <a:chOff x="4082625" y="5120793"/>
            <a:chExt cx="5729265" cy="2471010"/>
          </a:xfrm>
        </p:grpSpPr>
        <p:sp>
          <p:nvSpPr>
            <p:cNvPr id="47" name="Subtitle 2">
              <a:extLst>
                <a:ext uri="{FF2B5EF4-FFF2-40B4-BE49-F238E27FC236}">
                  <a16:creationId xmlns:a16="http://schemas.microsoft.com/office/drawing/2014/main" id="{2524FBA5-0560-4041-A41B-09033F924176}"/>
                </a:ext>
              </a:extLst>
            </p:cNvPr>
            <p:cNvSpPr txBox="1">
              <a:spLocks/>
            </p:cNvSpPr>
            <p:nvPr/>
          </p:nvSpPr>
          <p:spPr>
            <a:xfrm>
              <a:off x="4082625" y="5767124"/>
              <a:ext cx="5729265"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8" name="Rectangle 47">
              <a:extLst>
                <a:ext uri="{FF2B5EF4-FFF2-40B4-BE49-F238E27FC236}">
                  <a16:creationId xmlns:a16="http://schemas.microsoft.com/office/drawing/2014/main" id="{46C57BBB-DD43-C94F-A5BA-3D17AC953821}"/>
                </a:ext>
              </a:extLst>
            </p:cNvPr>
            <p:cNvSpPr/>
            <p:nvPr/>
          </p:nvSpPr>
          <p:spPr>
            <a:xfrm>
              <a:off x="4232139" y="5120793"/>
              <a:ext cx="5579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 Here</a:t>
              </a:r>
            </a:p>
          </p:txBody>
        </p:sp>
      </p:grpSp>
      <p:sp>
        <p:nvSpPr>
          <p:cNvPr id="4" name="Marcador de imagen 3"/>
          <p:cNvSpPr>
            <a:spLocks noGrp="1"/>
          </p:cNvSpPr>
          <p:nvPr>
            <p:ph type="pic" sz="quarter" idx="14"/>
          </p:nvPr>
        </p:nvSpPr>
        <p:spPr/>
      </p:sp>
    </p:spTree>
    <p:extLst>
      <p:ext uri="{BB962C8B-B14F-4D97-AF65-F5344CB8AC3E}">
        <p14:creationId xmlns:p14="http://schemas.microsoft.com/office/powerpoint/2010/main" val="216766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1DC3FE8-004C-BE43-BB11-394B25D29CC4}"/>
              </a:ext>
            </a:extLst>
          </p:cNvPr>
          <p:cNvGrpSpPr/>
          <p:nvPr/>
        </p:nvGrpSpPr>
        <p:grpSpPr>
          <a:xfrm>
            <a:off x="11942642" y="2250738"/>
            <a:ext cx="11766186" cy="9214524"/>
            <a:chOff x="11942642" y="2250738"/>
            <a:chExt cx="11766186" cy="9214524"/>
          </a:xfrm>
        </p:grpSpPr>
        <p:grpSp>
          <p:nvGrpSpPr>
            <p:cNvPr id="36" name="Group 35">
              <a:extLst>
                <a:ext uri="{FF2B5EF4-FFF2-40B4-BE49-F238E27FC236}">
                  <a16:creationId xmlns:a16="http://schemas.microsoft.com/office/drawing/2014/main" id="{0130B2AA-58A6-2443-8DF5-6695528DE164}"/>
                </a:ext>
              </a:extLst>
            </p:cNvPr>
            <p:cNvGrpSpPr/>
            <p:nvPr/>
          </p:nvGrpSpPr>
          <p:grpSpPr>
            <a:xfrm>
              <a:off x="11942642" y="2250738"/>
              <a:ext cx="8103820" cy="3419206"/>
              <a:chOff x="1663954" y="3024578"/>
              <a:chExt cx="8103820" cy="3419206"/>
            </a:xfrm>
          </p:grpSpPr>
          <p:grpSp>
            <p:nvGrpSpPr>
              <p:cNvPr id="37" name="Group 36">
                <a:extLst>
                  <a:ext uri="{FF2B5EF4-FFF2-40B4-BE49-F238E27FC236}">
                    <a16:creationId xmlns:a16="http://schemas.microsoft.com/office/drawing/2014/main" id="{61CB7170-67C1-3445-B86F-76A5E485833F}"/>
                  </a:ext>
                </a:extLst>
              </p:cNvPr>
              <p:cNvGrpSpPr/>
              <p:nvPr/>
            </p:nvGrpSpPr>
            <p:grpSpPr>
              <a:xfrm>
                <a:off x="1783225" y="3024578"/>
                <a:ext cx="7984549" cy="2145960"/>
                <a:chOff x="7043807" y="1023902"/>
                <a:chExt cx="7984549" cy="2145960"/>
              </a:xfrm>
            </p:grpSpPr>
            <p:sp>
              <p:nvSpPr>
                <p:cNvPr id="44" name="TextBox 43">
                  <a:extLst>
                    <a:ext uri="{FF2B5EF4-FFF2-40B4-BE49-F238E27FC236}">
                      <a16:creationId xmlns:a16="http://schemas.microsoft.com/office/drawing/2014/main" id="{A09CF405-B407-FF49-9037-D20116A6373A}"/>
                    </a:ext>
                  </a:extLst>
                </p:cNvPr>
                <p:cNvSpPr txBox="1"/>
                <p:nvPr/>
              </p:nvSpPr>
              <p:spPr>
                <a:xfrm>
                  <a:off x="7043807" y="1415536"/>
                  <a:ext cx="7984549"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TABLET PREVIEW SAMPLE</a:t>
                  </a:r>
                </a:p>
              </p:txBody>
            </p:sp>
            <p:sp>
              <p:nvSpPr>
                <p:cNvPr id="45" name="TextBox 44">
                  <a:extLst>
                    <a:ext uri="{FF2B5EF4-FFF2-40B4-BE49-F238E27FC236}">
                      <a16:creationId xmlns:a16="http://schemas.microsoft.com/office/drawing/2014/main" id="{3CE16EB8-7AC0-5E42-876A-C9B18A51BCE3}"/>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8" name="Subtitle 2">
                <a:extLst>
                  <a:ext uri="{FF2B5EF4-FFF2-40B4-BE49-F238E27FC236}">
                    <a16:creationId xmlns:a16="http://schemas.microsoft.com/office/drawing/2014/main" id="{7B2A9945-E0B9-3842-939F-1691CD0A39E6}"/>
                  </a:ext>
                </a:extLst>
              </p:cNvPr>
              <p:cNvSpPr txBox="1">
                <a:spLocks/>
              </p:cNvSpPr>
              <p:nvPr/>
            </p:nvSpPr>
            <p:spPr>
              <a:xfrm>
                <a:off x="1663954" y="5170538"/>
                <a:ext cx="6983657"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5" name="Group 4">
              <a:extLst>
                <a:ext uri="{FF2B5EF4-FFF2-40B4-BE49-F238E27FC236}">
                  <a16:creationId xmlns:a16="http://schemas.microsoft.com/office/drawing/2014/main" id="{64D18112-1861-3F4C-AAF0-04E1871E7C30}"/>
                </a:ext>
              </a:extLst>
            </p:cNvPr>
            <p:cNvGrpSpPr/>
            <p:nvPr/>
          </p:nvGrpSpPr>
          <p:grpSpPr>
            <a:xfrm>
              <a:off x="12188825" y="8128414"/>
              <a:ext cx="11520003" cy="3336848"/>
              <a:chOff x="2010652" y="4262451"/>
              <a:chExt cx="11520003" cy="3336848"/>
            </a:xfrm>
          </p:grpSpPr>
          <p:sp>
            <p:nvSpPr>
              <p:cNvPr id="27" name="TextBox 26">
                <a:extLst>
                  <a:ext uri="{FF2B5EF4-FFF2-40B4-BE49-F238E27FC236}">
                    <a16:creationId xmlns:a16="http://schemas.microsoft.com/office/drawing/2014/main" id="{756C24D6-536A-324C-BBB0-B1B24C09FD2E}"/>
                  </a:ext>
                </a:extLst>
              </p:cNvPr>
              <p:cNvSpPr txBox="1"/>
              <p:nvPr/>
            </p:nvSpPr>
            <p:spPr>
              <a:xfrm>
                <a:off x="11759567" y="4995867"/>
                <a:ext cx="1771088" cy="523220"/>
              </a:xfrm>
              <a:prstGeom prst="rect">
                <a:avLst/>
              </a:prstGeom>
              <a:noFill/>
            </p:spPr>
            <p:txBody>
              <a:bodyPr wrap="square" rtlCol="0">
                <a:spAutoFit/>
              </a:bodyPr>
              <a:lstStyle/>
              <a:p>
                <a:r>
                  <a:rPr lang="en-US" sz="2800" dirty="0">
                    <a:latin typeface="Montserrat Light" pitchFamily="2" charset="77"/>
                    <a:ea typeface="Roboto" panose="02000000000000000000" pitchFamily="2" charset="0"/>
                    <a:cs typeface="Lato" panose="020F0502020204030203" pitchFamily="34" charset="0"/>
                  </a:rPr>
                  <a:t>75%</a:t>
                </a:r>
              </a:p>
            </p:txBody>
          </p:sp>
          <p:sp>
            <p:nvSpPr>
              <p:cNvPr id="34" name="TextBox 33">
                <a:extLst>
                  <a:ext uri="{FF2B5EF4-FFF2-40B4-BE49-F238E27FC236}">
                    <a16:creationId xmlns:a16="http://schemas.microsoft.com/office/drawing/2014/main" id="{D9C64D89-8126-6B45-85D3-FE8AAAC9E9D5}"/>
                  </a:ext>
                </a:extLst>
              </p:cNvPr>
              <p:cNvSpPr txBox="1"/>
              <p:nvPr/>
            </p:nvSpPr>
            <p:spPr>
              <a:xfrm>
                <a:off x="11759567" y="7076079"/>
                <a:ext cx="1771088" cy="523220"/>
              </a:xfrm>
              <a:prstGeom prst="rect">
                <a:avLst/>
              </a:prstGeom>
              <a:noFill/>
            </p:spPr>
            <p:txBody>
              <a:bodyPr wrap="square" rtlCol="0">
                <a:spAutoFit/>
              </a:bodyPr>
              <a:lstStyle/>
              <a:p>
                <a:r>
                  <a:rPr lang="en-US" sz="2800" dirty="0">
                    <a:latin typeface="Montserrat Light" pitchFamily="2" charset="77"/>
                    <a:ea typeface="Roboto" panose="02000000000000000000" pitchFamily="2" charset="0"/>
                    <a:cs typeface="Lato" panose="020F0502020204030203" pitchFamily="34" charset="0"/>
                  </a:rPr>
                  <a:t>45%</a:t>
                </a:r>
              </a:p>
            </p:txBody>
          </p:sp>
          <p:sp>
            <p:nvSpPr>
              <p:cNvPr id="35" name="Rectangle 34">
                <a:extLst>
                  <a:ext uri="{FF2B5EF4-FFF2-40B4-BE49-F238E27FC236}">
                    <a16:creationId xmlns:a16="http://schemas.microsoft.com/office/drawing/2014/main" id="{09C99670-A5DD-F143-8A77-8A7CD450433C}"/>
                  </a:ext>
                </a:extLst>
              </p:cNvPr>
              <p:cNvSpPr/>
              <p:nvPr/>
            </p:nvSpPr>
            <p:spPr>
              <a:xfrm>
                <a:off x="2010652" y="5194821"/>
                <a:ext cx="9395876" cy="198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Medium" pitchFamily="2" charset="77"/>
                  <a:ea typeface="Lato" panose="020F0502020204030203" pitchFamily="34" charset="0"/>
                  <a:cs typeface="Lato" panose="020F0502020204030203" pitchFamily="34" charset="0"/>
                </a:endParaRPr>
              </a:p>
            </p:txBody>
          </p:sp>
          <p:sp>
            <p:nvSpPr>
              <p:cNvPr id="39" name="Rectangle 38">
                <a:extLst>
                  <a:ext uri="{FF2B5EF4-FFF2-40B4-BE49-F238E27FC236}">
                    <a16:creationId xmlns:a16="http://schemas.microsoft.com/office/drawing/2014/main" id="{2CE8252E-24A4-3F41-A2B5-A0D51A91ED59}"/>
                  </a:ext>
                </a:extLst>
              </p:cNvPr>
              <p:cNvSpPr/>
              <p:nvPr/>
            </p:nvSpPr>
            <p:spPr>
              <a:xfrm>
                <a:off x="2017563" y="5194821"/>
                <a:ext cx="6760815" cy="198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Medium" pitchFamily="2" charset="77"/>
                  <a:ea typeface="Lato" panose="020F0502020204030203" pitchFamily="34" charset="0"/>
                  <a:cs typeface="Lato" panose="020F0502020204030203" pitchFamily="34" charset="0"/>
                </a:endParaRPr>
              </a:p>
            </p:txBody>
          </p:sp>
          <p:sp>
            <p:nvSpPr>
              <p:cNvPr id="40" name="Rectangle 39">
                <a:extLst>
                  <a:ext uri="{FF2B5EF4-FFF2-40B4-BE49-F238E27FC236}">
                    <a16:creationId xmlns:a16="http://schemas.microsoft.com/office/drawing/2014/main" id="{A0CFAC06-D7FB-374C-8E29-299372D8085D}"/>
                  </a:ext>
                </a:extLst>
              </p:cNvPr>
              <p:cNvSpPr/>
              <p:nvPr/>
            </p:nvSpPr>
            <p:spPr>
              <a:xfrm>
                <a:off x="2010652" y="7275033"/>
                <a:ext cx="9395876" cy="198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Medium" pitchFamily="2" charset="77"/>
                  <a:ea typeface="Lato" panose="020F0502020204030203" pitchFamily="34" charset="0"/>
                  <a:cs typeface="Lato" panose="020F0502020204030203" pitchFamily="34" charset="0"/>
                </a:endParaRPr>
              </a:p>
            </p:txBody>
          </p:sp>
          <p:sp>
            <p:nvSpPr>
              <p:cNvPr id="41" name="Rectangle 40">
                <a:extLst>
                  <a:ext uri="{FF2B5EF4-FFF2-40B4-BE49-F238E27FC236}">
                    <a16:creationId xmlns:a16="http://schemas.microsoft.com/office/drawing/2014/main" id="{592C4BED-901E-B647-9707-75B713D43489}"/>
                  </a:ext>
                </a:extLst>
              </p:cNvPr>
              <p:cNvSpPr/>
              <p:nvPr/>
            </p:nvSpPr>
            <p:spPr>
              <a:xfrm>
                <a:off x="2017563" y="7275033"/>
                <a:ext cx="4242243" cy="198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Medium" pitchFamily="2" charset="77"/>
                  <a:ea typeface="Lato" panose="020F0502020204030203" pitchFamily="34" charset="0"/>
                  <a:cs typeface="Lato" panose="020F0502020204030203" pitchFamily="34" charset="0"/>
                </a:endParaRPr>
              </a:p>
            </p:txBody>
          </p:sp>
          <p:sp>
            <p:nvSpPr>
              <p:cNvPr id="42" name="TextBox 41">
                <a:extLst>
                  <a:ext uri="{FF2B5EF4-FFF2-40B4-BE49-F238E27FC236}">
                    <a16:creationId xmlns:a16="http://schemas.microsoft.com/office/drawing/2014/main" id="{BA49C287-AE3F-6142-890D-E5A528022959}"/>
                  </a:ext>
                </a:extLst>
              </p:cNvPr>
              <p:cNvSpPr txBox="1"/>
              <p:nvPr/>
            </p:nvSpPr>
            <p:spPr>
              <a:xfrm>
                <a:off x="2018337" y="4262451"/>
                <a:ext cx="3907943" cy="646331"/>
              </a:xfrm>
              <a:prstGeom prst="rect">
                <a:avLst/>
              </a:prstGeom>
              <a:noFill/>
            </p:spPr>
            <p:txBody>
              <a:bodyPr wrap="square" rtlCol="0">
                <a:spAutoFit/>
              </a:bodyPr>
              <a:lstStyle/>
              <a:p>
                <a:r>
                  <a:rPr lang="en-US" dirty="0">
                    <a:solidFill>
                      <a:schemeClr val="tx2"/>
                    </a:solidFill>
                    <a:latin typeface="Montserrat Medium" pitchFamily="2" charset="77"/>
                    <a:ea typeface="Roboto" panose="02000000000000000000" pitchFamily="2" charset="0"/>
                    <a:cs typeface="Lato" panose="020F0502020204030203" pitchFamily="34" charset="0"/>
                  </a:rPr>
                  <a:t>Title One</a:t>
                </a:r>
              </a:p>
            </p:txBody>
          </p:sp>
          <p:sp>
            <p:nvSpPr>
              <p:cNvPr id="43" name="TextBox 42">
                <a:extLst>
                  <a:ext uri="{FF2B5EF4-FFF2-40B4-BE49-F238E27FC236}">
                    <a16:creationId xmlns:a16="http://schemas.microsoft.com/office/drawing/2014/main" id="{F39A8FFF-166D-3B47-9D7C-20AAA72099DE}"/>
                  </a:ext>
                </a:extLst>
              </p:cNvPr>
              <p:cNvSpPr txBox="1"/>
              <p:nvPr/>
            </p:nvSpPr>
            <p:spPr>
              <a:xfrm>
                <a:off x="2018337" y="6337133"/>
                <a:ext cx="3907943" cy="646331"/>
              </a:xfrm>
              <a:prstGeom prst="rect">
                <a:avLst/>
              </a:prstGeom>
              <a:noFill/>
            </p:spPr>
            <p:txBody>
              <a:bodyPr wrap="square" rtlCol="0">
                <a:spAutoFit/>
              </a:bodyPr>
              <a:lstStyle/>
              <a:p>
                <a:r>
                  <a:rPr lang="en-US" dirty="0">
                    <a:solidFill>
                      <a:schemeClr val="tx2"/>
                    </a:solidFill>
                    <a:latin typeface="Montserrat Medium" pitchFamily="2" charset="77"/>
                    <a:ea typeface="Roboto" panose="02000000000000000000" pitchFamily="2" charset="0"/>
                    <a:cs typeface="Lato" panose="020F0502020204030203" pitchFamily="34" charset="0"/>
                  </a:rPr>
                  <a:t>Title Two</a:t>
                </a:r>
              </a:p>
            </p:txBody>
          </p:sp>
        </p:grpSp>
      </p:grpSp>
      <p:pic>
        <p:nvPicPr>
          <p:cNvPr id="50" name="Picture 49" descr="A screenshot of a computer&#10;&#10;Description automatically generated">
            <a:extLst>
              <a:ext uri="{FF2B5EF4-FFF2-40B4-BE49-F238E27FC236}">
                <a16:creationId xmlns:a16="http://schemas.microsoft.com/office/drawing/2014/main" id="{CAAEE93C-5229-C149-886A-F23A6A88C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949" y="2261721"/>
            <a:ext cx="6631650" cy="9192558"/>
          </a:xfrm>
          <a:prstGeom prst="rect">
            <a:avLst/>
          </a:prstGeom>
        </p:spPr>
      </p:pic>
      <p:sp>
        <p:nvSpPr>
          <p:cNvPr id="2" name="Marcador de imagen 1"/>
          <p:cNvSpPr>
            <a:spLocks noGrp="1"/>
          </p:cNvSpPr>
          <p:nvPr>
            <p:ph type="pic" sz="quarter" idx="18"/>
          </p:nvPr>
        </p:nvSpPr>
        <p:spPr/>
      </p:sp>
    </p:spTree>
    <p:extLst>
      <p:ext uri="{BB962C8B-B14F-4D97-AF65-F5344CB8AC3E}">
        <p14:creationId xmlns:p14="http://schemas.microsoft.com/office/powerpoint/2010/main" val="344488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CD726C54-CB90-CB44-A4CC-980BF418C893}"/>
              </a:ext>
            </a:extLst>
          </p:cNvPr>
          <p:cNvGrpSpPr/>
          <p:nvPr/>
        </p:nvGrpSpPr>
        <p:grpSpPr>
          <a:xfrm>
            <a:off x="5773127" y="1023902"/>
            <a:ext cx="12831396" cy="2074132"/>
            <a:chOff x="5773127" y="1023902"/>
            <a:chExt cx="12831396" cy="2074132"/>
          </a:xfrm>
        </p:grpSpPr>
        <p:grpSp>
          <p:nvGrpSpPr>
            <p:cNvPr id="43" name="Group 42">
              <a:extLst>
                <a:ext uri="{FF2B5EF4-FFF2-40B4-BE49-F238E27FC236}">
                  <a16:creationId xmlns:a16="http://schemas.microsoft.com/office/drawing/2014/main" id="{E4BEA94A-FAB9-E743-B000-1DD4186334B0}"/>
                </a:ext>
              </a:extLst>
            </p:cNvPr>
            <p:cNvGrpSpPr/>
            <p:nvPr/>
          </p:nvGrpSpPr>
          <p:grpSpPr>
            <a:xfrm>
              <a:off x="5773127" y="1023902"/>
              <a:ext cx="12831396" cy="1314964"/>
              <a:chOff x="5773127" y="1023902"/>
              <a:chExt cx="12831396" cy="1314964"/>
            </a:xfrm>
          </p:grpSpPr>
          <p:sp>
            <p:nvSpPr>
              <p:cNvPr id="50" name="TextBox 49">
                <a:extLst>
                  <a:ext uri="{FF2B5EF4-FFF2-40B4-BE49-F238E27FC236}">
                    <a16:creationId xmlns:a16="http://schemas.microsoft.com/office/drawing/2014/main" id="{74856490-084B-1D4E-ADF0-CDB3333B7245}"/>
                  </a:ext>
                </a:extLst>
              </p:cNvPr>
              <p:cNvSpPr txBox="1"/>
              <p:nvPr/>
            </p:nvSpPr>
            <p:spPr>
              <a:xfrm>
                <a:off x="5773127" y="1415536"/>
                <a:ext cx="12831396"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LAPTOP PREVIEW SAMPLE</a:t>
                </a:r>
              </a:p>
            </p:txBody>
          </p:sp>
          <p:sp>
            <p:nvSpPr>
              <p:cNvPr id="51" name="TextBox 50">
                <a:extLst>
                  <a:ext uri="{FF2B5EF4-FFF2-40B4-BE49-F238E27FC236}">
                    <a16:creationId xmlns:a16="http://schemas.microsoft.com/office/drawing/2014/main" id="{A276426B-2F29-EC4F-94C1-EB674C6E6F2E}"/>
                  </a:ext>
                </a:extLst>
              </p:cNvPr>
              <p:cNvSpPr txBox="1"/>
              <p:nvPr/>
            </p:nvSpPr>
            <p:spPr>
              <a:xfrm>
                <a:off x="9821029" y="1023902"/>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49" name="Subtitle 2">
              <a:extLst>
                <a:ext uri="{FF2B5EF4-FFF2-40B4-BE49-F238E27FC236}">
                  <a16:creationId xmlns:a16="http://schemas.microsoft.com/office/drawing/2014/main" id="{02BC5323-0A64-2E4C-847C-08424BA62B69}"/>
                </a:ext>
              </a:extLst>
            </p:cNvPr>
            <p:cNvSpPr txBox="1">
              <a:spLocks/>
            </p:cNvSpPr>
            <p:nvPr/>
          </p:nvSpPr>
          <p:spPr>
            <a:xfrm>
              <a:off x="6182817" y="2376221"/>
              <a:ext cx="12012014"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pic>
        <p:nvPicPr>
          <p:cNvPr id="34" name="Picture 33" descr="A screenshot of a computer screen&#10;&#10;Description automatically generated">
            <a:extLst>
              <a:ext uri="{FF2B5EF4-FFF2-40B4-BE49-F238E27FC236}">
                <a16:creationId xmlns:a16="http://schemas.microsoft.com/office/drawing/2014/main" id="{38FEF277-75F4-1F46-AED3-42EF2003C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9569" y="4479951"/>
            <a:ext cx="9623157" cy="5538416"/>
          </a:xfrm>
          <a:prstGeom prst="rect">
            <a:avLst/>
          </a:prstGeom>
        </p:spPr>
      </p:pic>
      <p:pic>
        <p:nvPicPr>
          <p:cNvPr id="53" name="Picture 52" descr="A screenshot of a computer screen&#10;&#10;Description automatically generated">
            <a:extLst>
              <a:ext uri="{FF2B5EF4-FFF2-40B4-BE49-F238E27FC236}">
                <a16:creationId xmlns:a16="http://schemas.microsoft.com/office/drawing/2014/main" id="{6AA1418F-F9FB-A943-BCCD-8ABBBBFE9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4922" y="4479951"/>
            <a:ext cx="9623157" cy="5538416"/>
          </a:xfrm>
          <a:prstGeom prst="rect">
            <a:avLst/>
          </a:prstGeom>
        </p:spPr>
      </p:pic>
      <p:grpSp>
        <p:nvGrpSpPr>
          <p:cNvPr id="71" name="Group 70">
            <a:extLst>
              <a:ext uri="{FF2B5EF4-FFF2-40B4-BE49-F238E27FC236}">
                <a16:creationId xmlns:a16="http://schemas.microsoft.com/office/drawing/2014/main" id="{5F3AE6E5-62C8-5B43-ADA9-5D62C16C511C}"/>
              </a:ext>
            </a:extLst>
          </p:cNvPr>
          <p:cNvGrpSpPr/>
          <p:nvPr/>
        </p:nvGrpSpPr>
        <p:grpSpPr>
          <a:xfrm>
            <a:off x="2708930" y="10486394"/>
            <a:ext cx="8052856" cy="1919577"/>
            <a:chOff x="8478972" y="9568500"/>
            <a:chExt cx="8052856" cy="1919577"/>
          </a:xfrm>
        </p:grpSpPr>
        <p:sp>
          <p:nvSpPr>
            <p:cNvPr id="72" name="Subtitle 2">
              <a:extLst>
                <a:ext uri="{FF2B5EF4-FFF2-40B4-BE49-F238E27FC236}">
                  <a16:creationId xmlns:a16="http://schemas.microsoft.com/office/drawing/2014/main" id="{96DFF19E-0662-6244-A472-D20ECE8D162A}"/>
                </a:ext>
              </a:extLst>
            </p:cNvPr>
            <p:cNvSpPr txBox="1">
              <a:spLocks/>
            </p:cNvSpPr>
            <p:nvPr/>
          </p:nvSpPr>
          <p:spPr>
            <a:xfrm>
              <a:off x="8478972" y="10214831"/>
              <a:ext cx="805285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73" name="Rectangle 72">
              <a:extLst>
                <a:ext uri="{FF2B5EF4-FFF2-40B4-BE49-F238E27FC236}">
                  <a16:creationId xmlns:a16="http://schemas.microsoft.com/office/drawing/2014/main" id="{49813A95-4F9A-A145-BE37-04FB2C068FBB}"/>
                </a:ext>
              </a:extLst>
            </p:cNvPr>
            <p:cNvSpPr/>
            <p:nvPr/>
          </p:nvSpPr>
          <p:spPr>
            <a:xfrm>
              <a:off x="9715525" y="9568500"/>
              <a:ext cx="5579751"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 One</a:t>
              </a:r>
            </a:p>
          </p:txBody>
        </p:sp>
      </p:grpSp>
      <p:grpSp>
        <p:nvGrpSpPr>
          <p:cNvPr id="74" name="Group 73">
            <a:extLst>
              <a:ext uri="{FF2B5EF4-FFF2-40B4-BE49-F238E27FC236}">
                <a16:creationId xmlns:a16="http://schemas.microsoft.com/office/drawing/2014/main" id="{116E5179-1A57-9B47-AF3A-DC1B6B2AC956}"/>
              </a:ext>
            </a:extLst>
          </p:cNvPr>
          <p:cNvGrpSpPr/>
          <p:nvPr/>
        </p:nvGrpSpPr>
        <p:grpSpPr>
          <a:xfrm>
            <a:off x="13764283" y="10486394"/>
            <a:ext cx="8052856" cy="1919577"/>
            <a:chOff x="8478972" y="9568500"/>
            <a:chExt cx="8052856" cy="1919577"/>
          </a:xfrm>
        </p:grpSpPr>
        <p:sp>
          <p:nvSpPr>
            <p:cNvPr id="75" name="Subtitle 2">
              <a:extLst>
                <a:ext uri="{FF2B5EF4-FFF2-40B4-BE49-F238E27FC236}">
                  <a16:creationId xmlns:a16="http://schemas.microsoft.com/office/drawing/2014/main" id="{228B9294-7894-B748-9A01-0D0791EB4E03}"/>
                </a:ext>
              </a:extLst>
            </p:cNvPr>
            <p:cNvSpPr txBox="1">
              <a:spLocks/>
            </p:cNvSpPr>
            <p:nvPr/>
          </p:nvSpPr>
          <p:spPr>
            <a:xfrm>
              <a:off x="8478972" y="10214831"/>
              <a:ext cx="805285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76" name="Rectangle 75">
              <a:extLst>
                <a:ext uri="{FF2B5EF4-FFF2-40B4-BE49-F238E27FC236}">
                  <a16:creationId xmlns:a16="http://schemas.microsoft.com/office/drawing/2014/main" id="{F1161EAD-F5CD-A044-8985-0D88B5EB6D59}"/>
                </a:ext>
              </a:extLst>
            </p:cNvPr>
            <p:cNvSpPr/>
            <p:nvPr/>
          </p:nvSpPr>
          <p:spPr>
            <a:xfrm>
              <a:off x="9715525" y="9568500"/>
              <a:ext cx="5579751"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 Two</a:t>
              </a:r>
            </a:p>
          </p:txBody>
        </p:sp>
      </p:grpSp>
      <p:sp>
        <p:nvSpPr>
          <p:cNvPr id="4" name="Marcador de imagen 3"/>
          <p:cNvSpPr>
            <a:spLocks noGrp="1"/>
          </p:cNvSpPr>
          <p:nvPr>
            <p:ph type="pic" sz="quarter" idx="18"/>
          </p:nvPr>
        </p:nvSpPr>
        <p:spPr/>
      </p:sp>
      <p:sp>
        <p:nvSpPr>
          <p:cNvPr id="5" name="Marcador de imagen 4"/>
          <p:cNvSpPr>
            <a:spLocks noGrp="1"/>
          </p:cNvSpPr>
          <p:nvPr>
            <p:ph type="pic" sz="quarter" idx="19"/>
          </p:nvPr>
        </p:nvSpPr>
        <p:spPr/>
      </p:sp>
    </p:spTree>
    <p:extLst>
      <p:ext uri="{BB962C8B-B14F-4D97-AF65-F5344CB8AC3E}">
        <p14:creationId xmlns:p14="http://schemas.microsoft.com/office/powerpoint/2010/main" val="3262733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9" y="-2"/>
            <a:ext cx="15708095" cy="13741098"/>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BC8CD3-1555-834D-9145-224E947E7733}"/>
              </a:ext>
            </a:extLst>
          </p:cNvPr>
          <p:cNvSpPr txBox="1"/>
          <p:nvPr/>
        </p:nvSpPr>
        <p:spPr>
          <a:xfrm>
            <a:off x="2347424" y="6196280"/>
            <a:ext cx="12674862" cy="1323439"/>
          </a:xfrm>
          <a:prstGeom prst="rect">
            <a:avLst/>
          </a:prstGeom>
          <a:noFill/>
          <a:ln>
            <a:noFill/>
          </a:ln>
        </p:spPr>
        <p:txBody>
          <a:bodyPr wrap="square" rtlCol="0">
            <a:spAutoFit/>
          </a:bodyPr>
          <a:lstStyle/>
          <a:p>
            <a:r>
              <a:rPr lang="en-US" sz="8000" b="1" spc="600" dirty="0">
                <a:solidFill>
                  <a:schemeClr val="bg2"/>
                </a:solidFill>
                <a:latin typeface="Montserrat" pitchFamily="2" charset="77"/>
                <a:ea typeface="Roboto" panose="02000000000000000000" pitchFamily="2" charset="0"/>
                <a:cs typeface="Lato Light" panose="020F0502020204030203" pitchFamily="34" charset="0"/>
              </a:rPr>
              <a:t>MAPS</a:t>
            </a:r>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7691326" y="9727896"/>
            <a:ext cx="5401995"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2" name="Triangle 11">
            <a:extLst>
              <a:ext uri="{FF2B5EF4-FFF2-40B4-BE49-F238E27FC236}">
                <a16:creationId xmlns:a16="http://schemas.microsoft.com/office/drawing/2014/main" id="{A5065404-E212-2D4D-A7C2-EC3ABCCBA1FD}"/>
              </a:ext>
            </a:extLst>
          </p:cNvPr>
          <p:cNvSpPr/>
          <p:nvPr/>
        </p:nvSpPr>
        <p:spPr>
          <a:xfrm rot="10800000">
            <a:off x="13724846" y="0"/>
            <a:ext cx="3966480" cy="24011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197091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CCBA39D-4FC6-FB44-BC9D-593B8B17D31D}"/>
              </a:ext>
            </a:extLst>
          </p:cNvPr>
          <p:cNvGrpSpPr/>
          <p:nvPr/>
        </p:nvGrpSpPr>
        <p:grpSpPr>
          <a:xfrm>
            <a:off x="8790425" y="1023902"/>
            <a:ext cx="6796800" cy="1314964"/>
            <a:chOff x="8790425" y="1023902"/>
            <a:chExt cx="6796800" cy="1314964"/>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415536"/>
              <a:ext cx="6796800"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END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023902"/>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3" name="Group 2">
            <a:extLst>
              <a:ext uri="{FF2B5EF4-FFF2-40B4-BE49-F238E27FC236}">
                <a16:creationId xmlns:a16="http://schemas.microsoft.com/office/drawing/2014/main" id="{7D793EEC-2CC1-CC41-9C49-75B785285494}"/>
              </a:ext>
            </a:extLst>
          </p:cNvPr>
          <p:cNvGrpSpPr/>
          <p:nvPr/>
        </p:nvGrpSpPr>
        <p:grpSpPr>
          <a:xfrm>
            <a:off x="0" y="5073925"/>
            <a:ext cx="22860053" cy="6265854"/>
            <a:chOff x="0" y="4282302"/>
            <a:chExt cx="22860053" cy="6265854"/>
          </a:xfrm>
        </p:grpSpPr>
        <p:cxnSp>
          <p:nvCxnSpPr>
            <p:cNvPr id="34" name="Straight Connector 33">
              <a:extLst>
                <a:ext uri="{FF2B5EF4-FFF2-40B4-BE49-F238E27FC236}">
                  <a16:creationId xmlns:a16="http://schemas.microsoft.com/office/drawing/2014/main" id="{20C8F25B-F85C-B740-B543-6058CDC0A957}"/>
                </a:ext>
              </a:extLst>
            </p:cNvPr>
            <p:cNvCxnSpPr>
              <a:cxnSpLocks/>
            </p:cNvCxnSpPr>
            <p:nvPr/>
          </p:nvCxnSpPr>
          <p:spPr>
            <a:xfrm flipH="1">
              <a:off x="0" y="7345223"/>
              <a:ext cx="19845938"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5B28E25A-C747-9842-B4B8-9B28C3FAF72C}"/>
                </a:ext>
              </a:extLst>
            </p:cNvPr>
            <p:cNvGrpSpPr/>
            <p:nvPr/>
          </p:nvGrpSpPr>
          <p:grpSpPr>
            <a:xfrm flipH="1">
              <a:off x="17844311" y="4282302"/>
              <a:ext cx="5015742" cy="6101706"/>
              <a:chOff x="2031947" y="4910952"/>
              <a:chExt cx="5015742" cy="6101706"/>
            </a:xfrm>
          </p:grpSpPr>
          <p:sp>
            <p:nvSpPr>
              <p:cNvPr id="36" name="Rectangle 35">
                <a:extLst>
                  <a:ext uri="{FF2B5EF4-FFF2-40B4-BE49-F238E27FC236}">
                    <a16:creationId xmlns:a16="http://schemas.microsoft.com/office/drawing/2014/main" id="{D9AF08F7-F36A-8648-B252-072EC5A6CCE7}"/>
                  </a:ext>
                </a:extLst>
              </p:cNvPr>
              <p:cNvSpPr/>
              <p:nvPr/>
            </p:nvSpPr>
            <p:spPr>
              <a:xfrm>
                <a:off x="2031947" y="4910952"/>
                <a:ext cx="5015742" cy="6101706"/>
              </a:xfrm>
              <a:prstGeom prst="rect">
                <a:avLst/>
              </a:prstGeom>
              <a:solidFill>
                <a:srgbClr val="F2F2F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charset="0"/>
                </a:endParaRPr>
              </a:p>
            </p:txBody>
          </p:sp>
          <p:sp>
            <p:nvSpPr>
              <p:cNvPr id="38" name="Rectangle 37">
                <a:extLst>
                  <a:ext uri="{FF2B5EF4-FFF2-40B4-BE49-F238E27FC236}">
                    <a16:creationId xmlns:a16="http://schemas.microsoft.com/office/drawing/2014/main" id="{7DDB3870-7A5D-5145-8EDB-3BB9A72152E9}"/>
                  </a:ext>
                </a:extLst>
              </p:cNvPr>
              <p:cNvSpPr/>
              <p:nvPr/>
            </p:nvSpPr>
            <p:spPr>
              <a:xfrm>
                <a:off x="2522295" y="6899976"/>
                <a:ext cx="4035046" cy="2123658"/>
              </a:xfrm>
              <a:prstGeom prst="rect">
                <a:avLst/>
              </a:prstGeom>
            </p:spPr>
            <p:txBody>
              <a:bodyPr wrap="square">
                <a:spAutoFit/>
              </a:bodyPr>
              <a:lstStyle/>
              <a:p>
                <a:pPr algn="ctr"/>
                <a:r>
                  <a:rPr lang="en-US" sz="4400" b="1" dirty="0">
                    <a:solidFill>
                      <a:schemeClr val="tx2"/>
                    </a:solidFill>
                    <a:latin typeface="Montserrat SemiBold" pitchFamily="2" charset="77"/>
                    <a:ea typeface="Roboto" panose="02000000000000000000" pitchFamily="2" charset="0"/>
                    <a:cs typeface="Lato Light" panose="020F0502020204030203" pitchFamily="34" charset="0"/>
                  </a:rPr>
                  <a:t>Successful people keep moving</a:t>
                </a:r>
                <a:endParaRPr lang="en-US" sz="4400" b="1" dirty="0">
                  <a:solidFill>
                    <a:schemeClr val="tx2"/>
                  </a:solidFill>
                  <a:latin typeface="Montserrat SemiBold" pitchFamily="2" charset="77"/>
                </a:endParaRPr>
              </a:p>
            </p:txBody>
          </p:sp>
        </p:grpSp>
        <p:sp>
          <p:nvSpPr>
            <p:cNvPr id="40" name="Subtitle 2">
              <a:extLst>
                <a:ext uri="{FF2B5EF4-FFF2-40B4-BE49-F238E27FC236}">
                  <a16:creationId xmlns:a16="http://schemas.microsoft.com/office/drawing/2014/main" id="{B9DFAC99-124D-8545-AA9B-1AE1607F5CA1}"/>
                </a:ext>
              </a:extLst>
            </p:cNvPr>
            <p:cNvSpPr txBox="1">
              <a:spLocks/>
            </p:cNvSpPr>
            <p:nvPr/>
          </p:nvSpPr>
          <p:spPr>
            <a:xfrm flipH="1">
              <a:off x="11859725" y="8723477"/>
              <a:ext cx="4517535"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42" name="Rectangle 41">
              <a:extLst>
                <a:ext uri="{FF2B5EF4-FFF2-40B4-BE49-F238E27FC236}">
                  <a16:creationId xmlns:a16="http://schemas.microsoft.com/office/drawing/2014/main" id="{E6BD193E-5CC1-6F4C-88D5-1ED564271265}"/>
                </a:ext>
              </a:extLst>
            </p:cNvPr>
            <p:cNvSpPr/>
            <p:nvPr/>
          </p:nvSpPr>
          <p:spPr>
            <a:xfrm flipH="1">
              <a:off x="12215056" y="5336084"/>
              <a:ext cx="3585638" cy="646331"/>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Title Six</a:t>
              </a:r>
            </a:p>
          </p:txBody>
        </p:sp>
        <p:sp>
          <p:nvSpPr>
            <p:cNvPr id="43" name="Subtitle 2">
              <a:extLst>
                <a:ext uri="{FF2B5EF4-FFF2-40B4-BE49-F238E27FC236}">
                  <a16:creationId xmlns:a16="http://schemas.microsoft.com/office/drawing/2014/main" id="{1D250817-76DD-5C48-9900-5B9B47C396EE}"/>
                </a:ext>
              </a:extLst>
            </p:cNvPr>
            <p:cNvSpPr txBox="1">
              <a:spLocks/>
            </p:cNvSpPr>
            <p:nvPr/>
          </p:nvSpPr>
          <p:spPr>
            <a:xfrm flipH="1">
              <a:off x="6762903" y="8723477"/>
              <a:ext cx="4394123"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46" name="Rectangle 45">
              <a:extLst>
                <a:ext uri="{FF2B5EF4-FFF2-40B4-BE49-F238E27FC236}">
                  <a16:creationId xmlns:a16="http://schemas.microsoft.com/office/drawing/2014/main" id="{C43A603B-358C-3449-A816-C5F7D5923848}"/>
                </a:ext>
              </a:extLst>
            </p:cNvPr>
            <p:cNvSpPr/>
            <p:nvPr/>
          </p:nvSpPr>
          <p:spPr>
            <a:xfrm flipH="1">
              <a:off x="6994822" y="5336084"/>
              <a:ext cx="3585638" cy="646331"/>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Title Five</a:t>
              </a:r>
            </a:p>
          </p:txBody>
        </p:sp>
        <p:sp>
          <p:nvSpPr>
            <p:cNvPr id="47" name="Subtitle 2">
              <a:extLst>
                <a:ext uri="{FF2B5EF4-FFF2-40B4-BE49-F238E27FC236}">
                  <a16:creationId xmlns:a16="http://schemas.microsoft.com/office/drawing/2014/main" id="{D656D474-16A1-BE44-9DCF-01731AFFF775}"/>
                </a:ext>
              </a:extLst>
            </p:cNvPr>
            <p:cNvSpPr txBox="1">
              <a:spLocks/>
            </p:cNvSpPr>
            <p:nvPr/>
          </p:nvSpPr>
          <p:spPr>
            <a:xfrm flipH="1">
              <a:off x="1666081" y="8723477"/>
              <a:ext cx="4394123"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48" name="Rectangle 47">
              <a:extLst>
                <a:ext uri="{FF2B5EF4-FFF2-40B4-BE49-F238E27FC236}">
                  <a16:creationId xmlns:a16="http://schemas.microsoft.com/office/drawing/2014/main" id="{DB2E713B-D007-AE4F-B398-8F790F6C08E4}"/>
                </a:ext>
              </a:extLst>
            </p:cNvPr>
            <p:cNvSpPr/>
            <p:nvPr/>
          </p:nvSpPr>
          <p:spPr>
            <a:xfrm flipH="1">
              <a:off x="1898000" y="5336084"/>
              <a:ext cx="3585638" cy="646331"/>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Title Four</a:t>
              </a:r>
            </a:p>
          </p:txBody>
        </p:sp>
        <p:sp>
          <p:nvSpPr>
            <p:cNvPr id="60" name="Triangle 59">
              <a:extLst>
                <a:ext uri="{FF2B5EF4-FFF2-40B4-BE49-F238E27FC236}">
                  <a16:creationId xmlns:a16="http://schemas.microsoft.com/office/drawing/2014/main" id="{06015FFC-CDAA-D24C-A4D2-499F96FDB3DF}"/>
                </a:ext>
              </a:extLst>
            </p:cNvPr>
            <p:cNvSpPr/>
            <p:nvPr/>
          </p:nvSpPr>
          <p:spPr>
            <a:xfrm rot="5400000">
              <a:off x="12095974" y="7021210"/>
              <a:ext cx="1058664" cy="64087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iangle 61">
              <a:extLst>
                <a:ext uri="{FF2B5EF4-FFF2-40B4-BE49-F238E27FC236}">
                  <a16:creationId xmlns:a16="http://schemas.microsoft.com/office/drawing/2014/main" id="{AB281DD8-D27A-3C47-AE2B-2706A528819E}"/>
                </a:ext>
              </a:extLst>
            </p:cNvPr>
            <p:cNvSpPr/>
            <p:nvPr/>
          </p:nvSpPr>
          <p:spPr>
            <a:xfrm rot="5400000">
              <a:off x="6892540" y="7021210"/>
              <a:ext cx="1058664" cy="64087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riangle 63">
              <a:extLst>
                <a:ext uri="{FF2B5EF4-FFF2-40B4-BE49-F238E27FC236}">
                  <a16:creationId xmlns:a16="http://schemas.microsoft.com/office/drawing/2014/main" id="{6527119F-B454-2949-B8FA-F429604AB0FC}"/>
                </a:ext>
              </a:extLst>
            </p:cNvPr>
            <p:cNvSpPr/>
            <p:nvPr/>
          </p:nvSpPr>
          <p:spPr>
            <a:xfrm rot="5400000">
              <a:off x="1689106" y="7021210"/>
              <a:ext cx="1058664" cy="64087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Subtitle 2">
            <a:extLst>
              <a:ext uri="{FF2B5EF4-FFF2-40B4-BE49-F238E27FC236}">
                <a16:creationId xmlns:a16="http://schemas.microsoft.com/office/drawing/2014/main" id="{14910239-9BC0-A348-ADCE-B0846DBAB48A}"/>
              </a:ext>
            </a:extLst>
          </p:cNvPr>
          <p:cNvSpPr txBox="1">
            <a:spLocks/>
          </p:cNvSpPr>
          <p:nvPr/>
        </p:nvSpPr>
        <p:spPr>
          <a:xfrm>
            <a:off x="6182817" y="2376221"/>
            <a:ext cx="12012014"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spTree>
    <p:extLst>
      <p:ext uri="{BB962C8B-B14F-4D97-AF65-F5344CB8AC3E}">
        <p14:creationId xmlns:p14="http://schemas.microsoft.com/office/powerpoint/2010/main" val="2374675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130B2AA-58A6-2443-8DF5-6695528DE164}"/>
              </a:ext>
            </a:extLst>
          </p:cNvPr>
          <p:cNvGrpSpPr/>
          <p:nvPr/>
        </p:nvGrpSpPr>
        <p:grpSpPr>
          <a:xfrm>
            <a:off x="1663954" y="1455639"/>
            <a:ext cx="7102928" cy="3419206"/>
            <a:chOff x="1663954" y="3024578"/>
            <a:chExt cx="7102928" cy="3419206"/>
          </a:xfrm>
        </p:grpSpPr>
        <p:grpSp>
          <p:nvGrpSpPr>
            <p:cNvPr id="37" name="Group 36">
              <a:extLst>
                <a:ext uri="{FF2B5EF4-FFF2-40B4-BE49-F238E27FC236}">
                  <a16:creationId xmlns:a16="http://schemas.microsoft.com/office/drawing/2014/main" id="{61CB7170-67C1-3445-B86F-76A5E485833F}"/>
                </a:ext>
              </a:extLst>
            </p:cNvPr>
            <p:cNvGrpSpPr/>
            <p:nvPr/>
          </p:nvGrpSpPr>
          <p:grpSpPr>
            <a:xfrm>
              <a:off x="1783225" y="3024578"/>
              <a:ext cx="6983657" cy="2145960"/>
              <a:chOff x="7043807" y="1023902"/>
              <a:chExt cx="6983657" cy="2145960"/>
            </a:xfrm>
          </p:grpSpPr>
          <p:sp>
            <p:nvSpPr>
              <p:cNvPr id="44" name="TextBox 43">
                <a:extLst>
                  <a:ext uri="{FF2B5EF4-FFF2-40B4-BE49-F238E27FC236}">
                    <a16:creationId xmlns:a16="http://schemas.microsoft.com/office/drawing/2014/main" id="{A09CF405-B407-FF49-9037-D20116A6373A}"/>
                  </a:ext>
                </a:extLst>
              </p:cNvPr>
              <p:cNvSpPr txBox="1"/>
              <p:nvPr/>
            </p:nvSpPr>
            <p:spPr>
              <a:xfrm>
                <a:off x="7043807" y="1415536"/>
                <a:ext cx="6983657"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UNITED ESTATES MAP</a:t>
                </a:r>
              </a:p>
            </p:txBody>
          </p:sp>
          <p:sp>
            <p:nvSpPr>
              <p:cNvPr id="45" name="TextBox 44">
                <a:extLst>
                  <a:ext uri="{FF2B5EF4-FFF2-40B4-BE49-F238E27FC236}">
                    <a16:creationId xmlns:a16="http://schemas.microsoft.com/office/drawing/2014/main" id="{3CE16EB8-7AC0-5E42-876A-C9B18A51BCE3}"/>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8" name="Subtitle 2">
              <a:extLst>
                <a:ext uri="{FF2B5EF4-FFF2-40B4-BE49-F238E27FC236}">
                  <a16:creationId xmlns:a16="http://schemas.microsoft.com/office/drawing/2014/main" id="{7B2A9945-E0B9-3842-939F-1691CD0A39E6}"/>
                </a:ext>
              </a:extLst>
            </p:cNvPr>
            <p:cNvSpPr txBox="1">
              <a:spLocks/>
            </p:cNvSpPr>
            <p:nvPr/>
          </p:nvSpPr>
          <p:spPr>
            <a:xfrm>
              <a:off x="1663954" y="5170538"/>
              <a:ext cx="6983657"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6" name="Group 5">
            <a:extLst>
              <a:ext uri="{FF2B5EF4-FFF2-40B4-BE49-F238E27FC236}">
                <a16:creationId xmlns:a16="http://schemas.microsoft.com/office/drawing/2014/main" id="{B595155F-F07D-0B40-9BC7-5C6F0C5BB470}"/>
              </a:ext>
            </a:extLst>
          </p:cNvPr>
          <p:cNvGrpSpPr/>
          <p:nvPr/>
        </p:nvGrpSpPr>
        <p:grpSpPr>
          <a:xfrm>
            <a:off x="1902743" y="7262730"/>
            <a:ext cx="7577958" cy="4552882"/>
            <a:chOff x="1902743" y="6310727"/>
            <a:chExt cx="7577958" cy="4552882"/>
          </a:xfrm>
        </p:grpSpPr>
        <p:sp>
          <p:nvSpPr>
            <p:cNvPr id="39" name="Subtitle 2">
              <a:extLst>
                <a:ext uri="{FF2B5EF4-FFF2-40B4-BE49-F238E27FC236}">
                  <a16:creationId xmlns:a16="http://schemas.microsoft.com/office/drawing/2014/main" id="{43605FC0-CCA2-8043-9DCB-16E20600B0D1}"/>
                </a:ext>
              </a:extLst>
            </p:cNvPr>
            <p:cNvSpPr txBox="1">
              <a:spLocks/>
            </p:cNvSpPr>
            <p:nvPr/>
          </p:nvSpPr>
          <p:spPr>
            <a:xfrm>
              <a:off x="3857287" y="9308076"/>
              <a:ext cx="5623414"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nvGrpSpPr>
            <p:cNvPr id="5" name="Group 4">
              <a:extLst>
                <a:ext uri="{FF2B5EF4-FFF2-40B4-BE49-F238E27FC236}">
                  <a16:creationId xmlns:a16="http://schemas.microsoft.com/office/drawing/2014/main" id="{F9FD4FD4-03B2-F341-AF67-C8E036D2C503}"/>
                </a:ext>
              </a:extLst>
            </p:cNvPr>
            <p:cNvGrpSpPr/>
            <p:nvPr/>
          </p:nvGrpSpPr>
          <p:grpSpPr>
            <a:xfrm>
              <a:off x="1902743" y="6310727"/>
              <a:ext cx="7577958" cy="1737360"/>
              <a:chOff x="1902743" y="6310727"/>
              <a:chExt cx="7577958" cy="1737360"/>
            </a:xfrm>
          </p:grpSpPr>
          <p:sp>
            <p:nvSpPr>
              <p:cNvPr id="35" name="Subtitle 2">
                <a:extLst>
                  <a:ext uri="{FF2B5EF4-FFF2-40B4-BE49-F238E27FC236}">
                    <a16:creationId xmlns:a16="http://schemas.microsoft.com/office/drawing/2014/main" id="{139EB421-7BF9-CC4C-82E6-B6EED8588BBA}"/>
                  </a:ext>
                </a:extLst>
              </p:cNvPr>
              <p:cNvSpPr txBox="1">
                <a:spLocks/>
              </p:cNvSpPr>
              <p:nvPr/>
            </p:nvSpPr>
            <p:spPr>
              <a:xfrm>
                <a:off x="3857287" y="6581660"/>
                <a:ext cx="5623414"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nvGrpSpPr>
              <p:cNvPr id="2" name="Group 1">
                <a:extLst>
                  <a:ext uri="{FF2B5EF4-FFF2-40B4-BE49-F238E27FC236}">
                    <a16:creationId xmlns:a16="http://schemas.microsoft.com/office/drawing/2014/main" id="{F4B1A622-E7B5-494F-9455-08C0B22A0837}"/>
                  </a:ext>
                </a:extLst>
              </p:cNvPr>
              <p:cNvGrpSpPr/>
              <p:nvPr/>
            </p:nvGrpSpPr>
            <p:grpSpPr>
              <a:xfrm>
                <a:off x="1902743" y="6310727"/>
                <a:ext cx="1737360" cy="1737360"/>
                <a:chOff x="1902743" y="8881703"/>
                <a:chExt cx="1737360" cy="1737360"/>
              </a:xfrm>
            </p:grpSpPr>
            <p:sp>
              <p:nvSpPr>
                <p:cNvPr id="40" name="Rectangle 39">
                  <a:extLst>
                    <a:ext uri="{FF2B5EF4-FFF2-40B4-BE49-F238E27FC236}">
                      <a16:creationId xmlns:a16="http://schemas.microsoft.com/office/drawing/2014/main" id="{25097E35-23CF-C74C-A076-C71710FDD173}"/>
                    </a:ext>
                  </a:extLst>
                </p:cNvPr>
                <p:cNvSpPr/>
                <p:nvPr/>
              </p:nvSpPr>
              <p:spPr>
                <a:xfrm>
                  <a:off x="1902743" y="8881703"/>
                  <a:ext cx="1737360" cy="1737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42" name="Group 41">
                  <a:extLst>
                    <a:ext uri="{FF2B5EF4-FFF2-40B4-BE49-F238E27FC236}">
                      <a16:creationId xmlns:a16="http://schemas.microsoft.com/office/drawing/2014/main" id="{9211815D-CE01-B341-BF1F-CC3B27CACC61}"/>
                    </a:ext>
                  </a:extLst>
                </p:cNvPr>
                <p:cNvGrpSpPr/>
                <p:nvPr/>
              </p:nvGrpSpPr>
              <p:grpSpPr>
                <a:xfrm>
                  <a:off x="2384370" y="9363330"/>
                  <a:ext cx="774106" cy="774106"/>
                  <a:chOff x="564370" y="2511378"/>
                  <a:chExt cx="404999" cy="404999"/>
                </a:xfrm>
                <a:solidFill>
                  <a:schemeClr val="bg2"/>
                </a:solidFill>
              </p:grpSpPr>
              <p:sp>
                <p:nvSpPr>
                  <p:cNvPr id="43" name="Freeform 42">
                    <a:extLst>
                      <a:ext uri="{FF2B5EF4-FFF2-40B4-BE49-F238E27FC236}">
                        <a16:creationId xmlns:a16="http://schemas.microsoft.com/office/drawing/2014/main" id="{940FB880-6E65-DF42-86E9-1E147BDB32FA}"/>
                      </a:ext>
                    </a:extLst>
                  </p:cNvPr>
                  <p:cNvSpPr/>
                  <p:nvPr/>
                </p:nvSpPr>
                <p:spPr>
                  <a:xfrm>
                    <a:off x="564370" y="2552057"/>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 name="Freeform 48">
                    <a:extLst>
                      <a:ext uri="{FF2B5EF4-FFF2-40B4-BE49-F238E27FC236}">
                        <a16:creationId xmlns:a16="http://schemas.microsoft.com/office/drawing/2014/main" id="{E17B38CF-A940-BD49-827D-CCEDDF3C9602}"/>
                      </a:ext>
                    </a:extLst>
                  </p:cNvPr>
                  <p:cNvSpPr/>
                  <p:nvPr/>
                </p:nvSpPr>
                <p:spPr>
                  <a:xfrm>
                    <a:off x="767409" y="2511378"/>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grpSp>
          <p:nvGrpSpPr>
            <p:cNvPr id="3" name="Group 2">
              <a:extLst>
                <a:ext uri="{FF2B5EF4-FFF2-40B4-BE49-F238E27FC236}">
                  <a16:creationId xmlns:a16="http://schemas.microsoft.com/office/drawing/2014/main" id="{2C98F5D3-AF77-FA4A-A26B-0FF7CB4E0315}"/>
                </a:ext>
              </a:extLst>
            </p:cNvPr>
            <p:cNvGrpSpPr/>
            <p:nvPr/>
          </p:nvGrpSpPr>
          <p:grpSpPr>
            <a:xfrm>
              <a:off x="1902743" y="9126249"/>
              <a:ext cx="1737360" cy="1737360"/>
              <a:chOff x="7737856" y="8881703"/>
              <a:chExt cx="1737360" cy="1737360"/>
            </a:xfrm>
          </p:grpSpPr>
          <p:sp>
            <p:nvSpPr>
              <p:cNvPr id="41" name="Rectangle 40">
                <a:extLst>
                  <a:ext uri="{FF2B5EF4-FFF2-40B4-BE49-F238E27FC236}">
                    <a16:creationId xmlns:a16="http://schemas.microsoft.com/office/drawing/2014/main" id="{39244447-4EE5-9A4F-B6E4-7383839BDF6A}"/>
                  </a:ext>
                </a:extLst>
              </p:cNvPr>
              <p:cNvSpPr/>
              <p:nvPr/>
            </p:nvSpPr>
            <p:spPr>
              <a:xfrm>
                <a:off x="7737856" y="8881703"/>
                <a:ext cx="1737360" cy="1737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50" name="Group 49">
                <a:extLst>
                  <a:ext uri="{FF2B5EF4-FFF2-40B4-BE49-F238E27FC236}">
                    <a16:creationId xmlns:a16="http://schemas.microsoft.com/office/drawing/2014/main" id="{037E5C3A-6461-DA45-B819-821D6DF9F5B8}"/>
                  </a:ext>
                </a:extLst>
              </p:cNvPr>
              <p:cNvGrpSpPr/>
              <p:nvPr/>
            </p:nvGrpSpPr>
            <p:grpSpPr>
              <a:xfrm>
                <a:off x="8217417" y="9402207"/>
                <a:ext cx="778237" cy="696352"/>
                <a:chOff x="542410" y="5340618"/>
                <a:chExt cx="407160" cy="364319"/>
              </a:xfrm>
              <a:solidFill>
                <a:schemeClr val="bg2"/>
              </a:solidFill>
            </p:grpSpPr>
            <p:sp>
              <p:nvSpPr>
                <p:cNvPr id="51" name="Freeform 50">
                  <a:extLst>
                    <a:ext uri="{FF2B5EF4-FFF2-40B4-BE49-F238E27FC236}">
                      <a16:creationId xmlns:a16="http://schemas.microsoft.com/office/drawing/2014/main" id="{387E2F57-EF9E-0C40-96E2-DCBA3D9CAAAE}"/>
                    </a:ext>
                  </a:extLst>
                </p:cNvPr>
                <p:cNvSpPr/>
                <p:nvPr/>
              </p:nvSpPr>
              <p:spPr>
                <a:xfrm>
                  <a:off x="565810" y="5340618"/>
                  <a:ext cx="383760" cy="155880"/>
                </a:xfrm>
                <a:custGeom>
                  <a:avLst/>
                  <a:gdLst/>
                  <a:ahLst/>
                  <a:cxnLst>
                    <a:cxn ang="3cd4">
                      <a:pos x="hc" y="t"/>
                    </a:cxn>
                    <a:cxn ang="cd2">
                      <a:pos x="l" y="vc"/>
                    </a:cxn>
                    <a:cxn ang="cd4">
                      <a:pos x="hc" y="b"/>
                    </a:cxn>
                    <a:cxn ang="0">
                      <a:pos x="r" y="vc"/>
                    </a:cxn>
                  </a:cxnLst>
                  <a:rect l="l" t="t" r="r" b="b"/>
                  <a:pathLst>
                    <a:path w="1067" h="434">
                      <a:moveTo>
                        <a:pt x="1040" y="152"/>
                      </a:moveTo>
                      <a:cubicBezTo>
                        <a:pt x="1018" y="143"/>
                        <a:pt x="993" y="153"/>
                        <a:pt x="984" y="175"/>
                      </a:cubicBezTo>
                      <a:lnTo>
                        <a:pt x="943" y="275"/>
                      </a:lnTo>
                      <a:cubicBezTo>
                        <a:pt x="858" y="109"/>
                        <a:pt x="685" y="0"/>
                        <a:pt x="492" y="0"/>
                      </a:cubicBezTo>
                      <a:cubicBezTo>
                        <a:pt x="260" y="0"/>
                        <a:pt x="59" y="156"/>
                        <a:pt x="1" y="380"/>
                      </a:cubicBezTo>
                      <a:cubicBezTo>
                        <a:pt x="-5" y="403"/>
                        <a:pt x="9" y="426"/>
                        <a:pt x="32" y="432"/>
                      </a:cubicBezTo>
                      <a:cubicBezTo>
                        <a:pt x="36" y="433"/>
                        <a:pt x="39" y="434"/>
                        <a:pt x="43" y="434"/>
                      </a:cubicBezTo>
                      <a:cubicBezTo>
                        <a:pt x="62" y="434"/>
                        <a:pt x="79" y="421"/>
                        <a:pt x="84" y="401"/>
                      </a:cubicBezTo>
                      <a:cubicBezTo>
                        <a:pt x="132" y="215"/>
                        <a:pt x="300" y="86"/>
                        <a:pt x="492" y="86"/>
                      </a:cubicBezTo>
                      <a:cubicBezTo>
                        <a:pt x="651" y="86"/>
                        <a:pt x="794" y="176"/>
                        <a:pt x="866" y="313"/>
                      </a:cubicBezTo>
                      <a:lnTo>
                        <a:pt x="759" y="268"/>
                      </a:lnTo>
                      <a:cubicBezTo>
                        <a:pt x="737" y="259"/>
                        <a:pt x="712" y="270"/>
                        <a:pt x="703" y="292"/>
                      </a:cubicBezTo>
                      <a:cubicBezTo>
                        <a:pt x="693" y="314"/>
                        <a:pt x="704" y="339"/>
                        <a:pt x="726" y="348"/>
                      </a:cubicBezTo>
                      <a:lnTo>
                        <a:pt x="925" y="430"/>
                      </a:lnTo>
                      <a:cubicBezTo>
                        <a:pt x="930" y="433"/>
                        <a:pt x="936" y="434"/>
                        <a:pt x="941" y="434"/>
                      </a:cubicBezTo>
                      <a:cubicBezTo>
                        <a:pt x="958" y="434"/>
                        <a:pt x="974" y="424"/>
                        <a:pt x="981" y="407"/>
                      </a:cubicBezTo>
                      <a:lnTo>
                        <a:pt x="1064" y="208"/>
                      </a:lnTo>
                      <a:cubicBezTo>
                        <a:pt x="1073" y="186"/>
                        <a:pt x="1062" y="161"/>
                        <a:pt x="1040" y="1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51">
                  <a:extLst>
                    <a:ext uri="{FF2B5EF4-FFF2-40B4-BE49-F238E27FC236}">
                      <a16:creationId xmlns:a16="http://schemas.microsoft.com/office/drawing/2014/main" id="{B2CC4455-E7B8-E545-81D2-D2398C30D682}"/>
                    </a:ext>
                  </a:extLst>
                </p:cNvPr>
                <p:cNvSpPr/>
                <p:nvPr/>
              </p:nvSpPr>
              <p:spPr>
                <a:xfrm>
                  <a:off x="542410" y="5549057"/>
                  <a:ext cx="377280" cy="155880"/>
                </a:xfrm>
                <a:custGeom>
                  <a:avLst/>
                  <a:gdLst/>
                  <a:ahLst/>
                  <a:cxnLst>
                    <a:cxn ang="3cd4">
                      <a:pos x="hc" y="t"/>
                    </a:cxn>
                    <a:cxn ang="cd2">
                      <a:pos x="l" y="vc"/>
                    </a:cxn>
                    <a:cxn ang="cd4">
                      <a:pos x="hc" y="b"/>
                    </a:cxn>
                    <a:cxn ang="0">
                      <a:pos x="r" y="vc"/>
                    </a:cxn>
                  </a:cxnLst>
                  <a:rect l="l" t="t" r="r" b="b"/>
                  <a:pathLst>
                    <a:path w="1049" h="434">
                      <a:moveTo>
                        <a:pt x="1017" y="2"/>
                      </a:moveTo>
                      <a:cubicBezTo>
                        <a:pt x="994" y="-4"/>
                        <a:pt x="970" y="10"/>
                        <a:pt x="964" y="33"/>
                      </a:cubicBezTo>
                      <a:cubicBezTo>
                        <a:pt x="917" y="219"/>
                        <a:pt x="749" y="348"/>
                        <a:pt x="557" y="348"/>
                      </a:cubicBezTo>
                      <a:cubicBezTo>
                        <a:pt x="392" y="348"/>
                        <a:pt x="246" y="254"/>
                        <a:pt x="177" y="110"/>
                      </a:cubicBezTo>
                      <a:lnTo>
                        <a:pt x="300" y="149"/>
                      </a:lnTo>
                      <a:cubicBezTo>
                        <a:pt x="305" y="150"/>
                        <a:pt x="309" y="151"/>
                        <a:pt x="313" y="151"/>
                      </a:cubicBezTo>
                      <a:cubicBezTo>
                        <a:pt x="332" y="151"/>
                        <a:pt x="348" y="139"/>
                        <a:pt x="354" y="121"/>
                      </a:cubicBezTo>
                      <a:cubicBezTo>
                        <a:pt x="361" y="98"/>
                        <a:pt x="349" y="74"/>
                        <a:pt x="326" y="67"/>
                      </a:cubicBezTo>
                      <a:lnTo>
                        <a:pt x="121" y="2"/>
                      </a:lnTo>
                      <a:cubicBezTo>
                        <a:pt x="120" y="2"/>
                        <a:pt x="119" y="1"/>
                        <a:pt x="118" y="1"/>
                      </a:cubicBezTo>
                      <a:cubicBezTo>
                        <a:pt x="116" y="1"/>
                        <a:pt x="116" y="0"/>
                        <a:pt x="115" y="0"/>
                      </a:cubicBezTo>
                      <a:cubicBezTo>
                        <a:pt x="114" y="0"/>
                        <a:pt x="114" y="0"/>
                        <a:pt x="113" y="0"/>
                      </a:cubicBezTo>
                      <a:cubicBezTo>
                        <a:pt x="112" y="0"/>
                        <a:pt x="111" y="0"/>
                        <a:pt x="111" y="0"/>
                      </a:cubicBezTo>
                      <a:cubicBezTo>
                        <a:pt x="110" y="0"/>
                        <a:pt x="109" y="0"/>
                        <a:pt x="109" y="0"/>
                      </a:cubicBezTo>
                      <a:cubicBezTo>
                        <a:pt x="108" y="0"/>
                        <a:pt x="108" y="0"/>
                        <a:pt x="108" y="0"/>
                      </a:cubicBezTo>
                      <a:cubicBezTo>
                        <a:pt x="107" y="0"/>
                        <a:pt x="107" y="0"/>
                        <a:pt x="107" y="0"/>
                      </a:cubicBezTo>
                      <a:cubicBezTo>
                        <a:pt x="106" y="0"/>
                        <a:pt x="105" y="0"/>
                        <a:pt x="104" y="0"/>
                      </a:cubicBezTo>
                      <a:lnTo>
                        <a:pt x="103" y="0"/>
                      </a:lnTo>
                      <a:cubicBezTo>
                        <a:pt x="102" y="0"/>
                        <a:pt x="101" y="0"/>
                        <a:pt x="100" y="0"/>
                      </a:cubicBezTo>
                      <a:cubicBezTo>
                        <a:pt x="99" y="0"/>
                        <a:pt x="99" y="1"/>
                        <a:pt x="99" y="1"/>
                      </a:cubicBezTo>
                      <a:cubicBezTo>
                        <a:pt x="98" y="1"/>
                        <a:pt x="97" y="1"/>
                        <a:pt x="97" y="1"/>
                      </a:cubicBezTo>
                      <a:cubicBezTo>
                        <a:pt x="96" y="1"/>
                        <a:pt x="96" y="1"/>
                        <a:pt x="95" y="2"/>
                      </a:cubicBezTo>
                      <a:cubicBezTo>
                        <a:pt x="80" y="6"/>
                        <a:pt x="69" y="18"/>
                        <a:pt x="66" y="33"/>
                      </a:cubicBezTo>
                      <a:lnTo>
                        <a:pt x="2" y="235"/>
                      </a:lnTo>
                      <a:cubicBezTo>
                        <a:pt x="-5" y="258"/>
                        <a:pt x="7" y="282"/>
                        <a:pt x="30" y="290"/>
                      </a:cubicBezTo>
                      <a:cubicBezTo>
                        <a:pt x="34" y="291"/>
                        <a:pt x="39" y="291"/>
                        <a:pt x="43" y="291"/>
                      </a:cubicBezTo>
                      <a:cubicBezTo>
                        <a:pt x="61" y="291"/>
                        <a:pt x="78" y="280"/>
                        <a:pt x="84" y="261"/>
                      </a:cubicBezTo>
                      <a:lnTo>
                        <a:pt x="112" y="171"/>
                      </a:lnTo>
                      <a:cubicBezTo>
                        <a:pt x="145" y="230"/>
                        <a:pt x="190" y="284"/>
                        <a:pt x="244" y="326"/>
                      </a:cubicBezTo>
                      <a:cubicBezTo>
                        <a:pt x="334" y="397"/>
                        <a:pt x="442" y="434"/>
                        <a:pt x="557" y="434"/>
                      </a:cubicBezTo>
                      <a:cubicBezTo>
                        <a:pt x="788" y="434"/>
                        <a:pt x="990" y="278"/>
                        <a:pt x="1048" y="54"/>
                      </a:cubicBezTo>
                      <a:cubicBezTo>
                        <a:pt x="1054" y="31"/>
                        <a:pt x="1040" y="8"/>
                        <a:pt x="1017"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grpSp>
        <p:nvGrpSpPr>
          <p:cNvPr id="53" name="Group 52">
            <a:extLst>
              <a:ext uri="{FF2B5EF4-FFF2-40B4-BE49-F238E27FC236}">
                <a16:creationId xmlns:a16="http://schemas.microsoft.com/office/drawing/2014/main" id="{9708EDE0-37AC-394A-97E2-B9CA99083801}"/>
              </a:ext>
            </a:extLst>
          </p:cNvPr>
          <p:cNvGrpSpPr/>
          <p:nvPr/>
        </p:nvGrpSpPr>
        <p:grpSpPr>
          <a:xfrm>
            <a:off x="11285403" y="3432531"/>
            <a:ext cx="11189504" cy="7315198"/>
            <a:chOff x="5157993" y="1665630"/>
            <a:chExt cx="2936367" cy="1919171"/>
          </a:xfrm>
          <a:solidFill>
            <a:srgbClr val="F2F2F2"/>
          </a:solidFill>
        </p:grpSpPr>
        <p:sp>
          <p:nvSpPr>
            <p:cNvPr id="54" name="Freeform 5">
              <a:extLst>
                <a:ext uri="{FF2B5EF4-FFF2-40B4-BE49-F238E27FC236}">
                  <a16:creationId xmlns:a16="http://schemas.microsoft.com/office/drawing/2014/main" id="{4DE5FC64-0B72-D94E-8792-F084AB9BDF31}"/>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5" name="Freeform 6">
              <a:extLst>
                <a:ext uri="{FF2B5EF4-FFF2-40B4-BE49-F238E27FC236}">
                  <a16:creationId xmlns:a16="http://schemas.microsoft.com/office/drawing/2014/main" id="{07D60494-1D08-4640-93F4-C41C1ED80369}"/>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6" name="Freeform 7">
              <a:extLst>
                <a:ext uri="{FF2B5EF4-FFF2-40B4-BE49-F238E27FC236}">
                  <a16:creationId xmlns:a16="http://schemas.microsoft.com/office/drawing/2014/main" id="{3CD71D5C-7E11-434B-8309-DD3E6CD2D0A4}"/>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8">
              <a:extLst>
                <a:ext uri="{FF2B5EF4-FFF2-40B4-BE49-F238E27FC236}">
                  <a16:creationId xmlns:a16="http://schemas.microsoft.com/office/drawing/2014/main" id="{A12A0A23-56A7-D041-B830-5B79A8A952D6}"/>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9">
              <a:extLst>
                <a:ext uri="{FF2B5EF4-FFF2-40B4-BE49-F238E27FC236}">
                  <a16:creationId xmlns:a16="http://schemas.microsoft.com/office/drawing/2014/main" id="{81887E30-6E63-1648-B833-3B5C97177372}"/>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10">
              <a:extLst>
                <a:ext uri="{FF2B5EF4-FFF2-40B4-BE49-F238E27FC236}">
                  <a16:creationId xmlns:a16="http://schemas.microsoft.com/office/drawing/2014/main" id="{7BF00BAE-17AF-DD4B-83AA-092B6D91190F}"/>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11">
              <a:extLst>
                <a:ext uri="{FF2B5EF4-FFF2-40B4-BE49-F238E27FC236}">
                  <a16:creationId xmlns:a16="http://schemas.microsoft.com/office/drawing/2014/main" id="{20150D54-6317-FE49-91F8-30C7E683885B}"/>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2">
              <a:extLst>
                <a:ext uri="{FF2B5EF4-FFF2-40B4-BE49-F238E27FC236}">
                  <a16:creationId xmlns:a16="http://schemas.microsoft.com/office/drawing/2014/main" id="{F79453C2-1676-B64B-8D78-C6A5F12B21DB}"/>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3">
              <a:extLst>
                <a:ext uri="{FF2B5EF4-FFF2-40B4-BE49-F238E27FC236}">
                  <a16:creationId xmlns:a16="http://schemas.microsoft.com/office/drawing/2014/main" id="{CD39E662-2485-684F-9259-340C3334A324}"/>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4">
              <a:extLst>
                <a:ext uri="{FF2B5EF4-FFF2-40B4-BE49-F238E27FC236}">
                  <a16:creationId xmlns:a16="http://schemas.microsoft.com/office/drawing/2014/main" id="{576EB00D-0EE0-D14E-BE5E-848C0CF5351C}"/>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5">
              <a:extLst>
                <a:ext uri="{FF2B5EF4-FFF2-40B4-BE49-F238E27FC236}">
                  <a16:creationId xmlns:a16="http://schemas.microsoft.com/office/drawing/2014/main" id="{AA9C1AB1-CE34-A541-BDBD-6B61ED6C4917}"/>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6">
              <a:extLst>
                <a:ext uri="{FF2B5EF4-FFF2-40B4-BE49-F238E27FC236}">
                  <a16:creationId xmlns:a16="http://schemas.microsoft.com/office/drawing/2014/main" id="{ECA5C445-A997-A549-9675-5BD0EFCA8D03}"/>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7">
              <a:extLst>
                <a:ext uri="{FF2B5EF4-FFF2-40B4-BE49-F238E27FC236}">
                  <a16:creationId xmlns:a16="http://schemas.microsoft.com/office/drawing/2014/main" id="{E706445A-FB1D-1B41-ADAD-34DC7E95255E}"/>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8">
              <a:extLst>
                <a:ext uri="{FF2B5EF4-FFF2-40B4-BE49-F238E27FC236}">
                  <a16:creationId xmlns:a16="http://schemas.microsoft.com/office/drawing/2014/main" id="{70DD8558-11CC-B847-91CC-28D5BFF7A07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9">
              <a:extLst>
                <a:ext uri="{FF2B5EF4-FFF2-40B4-BE49-F238E27FC236}">
                  <a16:creationId xmlns:a16="http://schemas.microsoft.com/office/drawing/2014/main" id="{1F07AFE5-D66D-6B43-B2C3-DFE158F01962}"/>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20">
              <a:extLst>
                <a:ext uri="{FF2B5EF4-FFF2-40B4-BE49-F238E27FC236}">
                  <a16:creationId xmlns:a16="http://schemas.microsoft.com/office/drawing/2014/main" id="{AA2B3A93-8CD4-034B-8883-E5206C2A5B63}"/>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21">
              <a:extLst>
                <a:ext uri="{FF2B5EF4-FFF2-40B4-BE49-F238E27FC236}">
                  <a16:creationId xmlns:a16="http://schemas.microsoft.com/office/drawing/2014/main" id="{3268426B-8825-B544-ABF8-989307ED1092}"/>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2">
              <a:extLst>
                <a:ext uri="{FF2B5EF4-FFF2-40B4-BE49-F238E27FC236}">
                  <a16:creationId xmlns:a16="http://schemas.microsoft.com/office/drawing/2014/main" id="{CF3CC901-F4A0-1148-9481-93B10DBBF2F3}"/>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3">
              <a:extLst>
                <a:ext uri="{FF2B5EF4-FFF2-40B4-BE49-F238E27FC236}">
                  <a16:creationId xmlns:a16="http://schemas.microsoft.com/office/drawing/2014/main" id="{B5E0CFE1-4701-9A4E-93FB-C31E1FE04C31}"/>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4">
              <a:extLst>
                <a:ext uri="{FF2B5EF4-FFF2-40B4-BE49-F238E27FC236}">
                  <a16:creationId xmlns:a16="http://schemas.microsoft.com/office/drawing/2014/main" id="{2922BB3A-BB32-8848-A914-95378CCE20D5}"/>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5">
              <a:extLst>
                <a:ext uri="{FF2B5EF4-FFF2-40B4-BE49-F238E27FC236}">
                  <a16:creationId xmlns:a16="http://schemas.microsoft.com/office/drawing/2014/main" id="{154EDD1A-6D13-9F49-A320-2AB3CFD21DE9}"/>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6">
              <a:extLst>
                <a:ext uri="{FF2B5EF4-FFF2-40B4-BE49-F238E27FC236}">
                  <a16:creationId xmlns:a16="http://schemas.microsoft.com/office/drawing/2014/main" id="{30449E21-DB72-BD4B-9CDC-683BDD956ACA}"/>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7">
              <a:extLst>
                <a:ext uri="{FF2B5EF4-FFF2-40B4-BE49-F238E27FC236}">
                  <a16:creationId xmlns:a16="http://schemas.microsoft.com/office/drawing/2014/main" id="{C02F0868-35F2-B24B-AE34-044F4C1130AE}"/>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8">
              <a:extLst>
                <a:ext uri="{FF2B5EF4-FFF2-40B4-BE49-F238E27FC236}">
                  <a16:creationId xmlns:a16="http://schemas.microsoft.com/office/drawing/2014/main" id="{D3586FD1-9EA8-D54B-8630-C80A064B4EF8}"/>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9">
              <a:extLst>
                <a:ext uri="{FF2B5EF4-FFF2-40B4-BE49-F238E27FC236}">
                  <a16:creationId xmlns:a16="http://schemas.microsoft.com/office/drawing/2014/main" id="{67897279-12B7-2C44-A650-4D1DCFA4B236}"/>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30">
              <a:extLst>
                <a:ext uri="{FF2B5EF4-FFF2-40B4-BE49-F238E27FC236}">
                  <a16:creationId xmlns:a16="http://schemas.microsoft.com/office/drawing/2014/main" id="{43293BCC-1B99-954C-ACC0-FDDF947882B6}"/>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31">
              <a:extLst>
                <a:ext uri="{FF2B5EF4-FFF2-40B4-BE49-F238E27FC236}">
                  <a16:creationId xmlns:a16="http://schemas.microsoft.com/office/drawing/2014/main" id="{02E0EC0C-2B15-C94A-A2A9-C19B5B64AEF0}"/>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2">
              <a:extLst>
                <a:ext uri="{FF2B5EF4-FFF2-40B4-BE49-F238E27FC236}">
                  <a16:creationId xmlns:a16="http://schemas.microsoft.com/office/drawing/2014/main" id="{C2F16198-524F-5049-9B03-8247FAF1B6F3}"/>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3">
              <a:extLst>
                <a:ext uri="{FF2B5EF4-FFF2-40B4-BE49-F238E27FC236}">
                  <a16:creationId xmlns:a16="http://schemas.microsoft.com/office/drawing/2014/main" id="{86741418-7C50-6149-9D61-952FA6E5C126}"/>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4">
              <a:extLst>
                <a:ext uri="{FF2B5EF4-FFF2-40B4-BE49-F238E27FC236}">
                  <a16:creationId xmlns:a16="http://schemas.microsoft.com/office/drawing/2014/main" id="{ED22F081-57BD-AD4E-AD41-F8CD923AC16A}"/>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5">
              <a:extLst>
                <a:ext uri="{FF2B5EF4-FFF2-40B4-BE49-F238E27FC236}">
                  <a16:creationId xmlns:a16="http://schemas.microsoft.com/office/drawing/2014/main" id="{7A3E0218-2CC5-7D4E-BCF4-B2CC9A88E767}"/>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6">
              <a:extLst>
                <a:ext uri="{FF2B5EF4-FFF2-40B4-BE49-F238E27FC236}">
                  <a16:creationId xmlns:a16="http://schemas.microsoft.com/office/drawing/2014/main" id="{9BD2DEFF-1979-CC4A-9F32-63793B6D6DB9}"/>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7">
              <a:extLst>
                <a:ext uri="{FF2B5EF4-FFF2-40B4-BE49-F238E27FC236}">
                  <a16:creationId xmlns:a16="http://schemas.microsoft.com/office/drawing/2014/main" id="{0633CEA5-DE0D-C142-ABF2-FF0EE71D320D}"/>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8">
              <a:extLst>
                <a:ext uri="{FF2B5EF4-FFF2-40B4-BE49-F238E27FC236}">
                  <a16:creationId xmlns:a16="http://schemas.microsoft.com/office/drawing/2014/main" id="{23E68EBF-7A5F-8A4C-AD13-85C4C7F39666}"/>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88" name="Freeform 39">
              <a:extLst>
                <a:ext uri="{FF2B5EF4-FFF2-40B4-BE49-F238E27FC236}">
                  <a16:creationId xmlns:a16="http://schemas.microsoft.com/office/drawing/2014/main" id="{E056138C-A730-2A4B-9978-671F0B32D739}"/>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40">
              <a:extLst>
                <a:ext uri="{FF2B5EF4-FFF2-40B4-BE49-F238E27FC236}">
                  <a16:creationId xmlns:a16="http://schemas.microsoft.com/office/drawing/2014/main" id="{26709E8F-C618-EE48-902F-0AF0F18766C4}"/>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41">
              <a:extLst>
                <a:ext uri="{FF2B5EF4-FFF2-40B4-BE49-F238E27FC236}">
                  <a16:creationId xmlns:a16="http://schemas.microsoft.com/office/drawing/2014/main" id="{021B3C97-3835-5145-AE77-457E7A02D503}"/>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2">
              <a:extLst>
                <a:ext uri="{FF2B5EF4-FFF2-40B4-BE49-F238E27FC236}">
                  <a16:creationId xmlns:a16="http://schemas.microsoft.com/office/drawing/2014/main" id="{FC3258FB-DD82-534C-AFFE-46B315E60E6C}"/>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3">
              <a:extLst>
                <a:ext uri="{FF2B5EF4-FFF2-40B4-BE49-F238E27FC236}">
                  <a16:creationId xmlns:a16="http://schemas.microsoft.com/office/drawing/2014/main" id="{B3C69EC1-491B-654F-9EAB-E6C1A25E8B8C}"/>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4">
              <a:extLst>
                <a:ext uri="{FF2B5EF4-FFF2-40B4-BE49-F238E27FC236}">
                  <a16:creationId xmlns:a16="http://schemas.microsoft.com/office/drawing/2014/main" id="{2AB6C9F9-64C3-844D-BAA7-445CC43A9BFF}"/>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5">
              <a:extLst>
                <a:ext uri="{FF2B5EF4-FFF2-40B4-BE49-F238E27FC236}">
                  <a16:creationId xmlns:a16="http://schemas.microsoft.com/office/drawing/2014/main" id="{219A251C-2D70-FD44-805A-C133B9DD3040}"/>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6">
              <a:extLst>
                <a:ext uri="{FF2B5EF4-FFF2-40B4-BE49-F238E27FC236}">
                  <a16:creationId xmlns:a16="http://schemas.microsoft.com/office/drawing/2014/main" id="{0240BB8B-F912-4F4E-BF17-F3F564D570E6}"/>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7">
              <a:extLst>
                <a:ext uri="{FF2B5EF4-FFF2-40B4-BE49-F238E27FC236}">
                  <a16:creationId xmlns:a16="http://schemas.microsoft.com/office/drawing/2014/main" id="{7AEE0F0D-789F-5D4B-AF4A-8B760F341494}"/>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Line 48">
              <a:extLst>
                <a:ext uri="{FF2B5EF4-FFF2-40B4-BE49-F238E27FC236}">
                  <a16:creationId xmlns:a16="http://schemas.microsoft.com/office/drawing/2014/main" id="{6635D209-6D23-7A43-BD40-5FFE4615C0E1}"/>
                </a:ext>
              </a:extLst>
            </p:cNvPr>
            <p:cNvSpPr>
              <a:spLocks noChangeShapeType="1"/>
            </p:cNvSpPr>
            <p:nvPr/>
          </p:nvSpPr>
          <p:spPr bwMode="auto">
            <a:xfrm>
              <a:off x="6881810" y="2014724"/>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Line 49">
              <a:extLst>
                <a:ext uri="{FF2B5EF4-FFF2-40B4-BE49-F238E27FC236}">
                  <a16:creationId xmlns:a16="http://schemas.microsoft.com/office/drawing/2014/main" id="{05F4C227-762F-2F46-BE18-6138DE5F1908}"/>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Freeform 50">
              <a:extLst>
                <a:ext uri="{FF2B5EF4-FFF2-40B4-BE49-F238E27FC236}">
                  <a16:creationId xmlns:a16="http://schemas.microsoft.com/office/drawing/2014/main" id="{731C5F60-3214-C345-8406-C050B2A9DA15}"/>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51">
              <a:extLst>
                <a:ext uri="{FF2B5EF4-FFF2-40B4-BE49-F238E27FC236}">
                  <a16:creationId xmlns:a16="http://schemas.microsoft.com/office/drawing/2014/main" id="{AAB54AC5-0628-8C41-A089-9F5A9004E80E}"/>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2">
              <a:extLst>
                <a:ext uri="{FF2B5EF4-FFF2-40B4-BE49-F238E27FC236}">
                  <a16:creationId xmlns:a16="http://schemas.microsoft.com/office/drawing/2014/main" id="{AE183D77-22F5-B944-AE1E-20BCE95425D4}"/>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solidFill>
              <a:schemeClr val="accent4"/>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3">
              <a:extLst>
                <a:ext uri="{FF2B5EF4-FFF2-40B4-BE49-F238E27FC236}">
                  <a16:creationId xmlns:a16="http://schemas.microsoft.com/office/drawing/2014/main" id="{90164226-3A21-5C4C-B53C-CFE823BFA8CB}"/>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4">
              <a:extLst>
                <a:ext uri="{FF2B5EF4-FFF2-40B4-BE49-F238E27FC236}">
                  <a16:creationId xmlns:a16="http://schemas.microsoft.com/office/drawing/2014/main" id="{607E79B7-34EB-EF43-AF18-D40357803890}"/>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5">
              <a:extLst>
                <a:ext uri="{FF2B5EF4-FFF2-40B4-BE49-F238E27FC236}">
                  <a16:creationId xmlns:a16="http://schemas.microsoft.com/office/drawing/2014/main" id="{9A4B1137-5376-8147-B4F1-78E4B8013CB1}"/>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104">
              <a:extLst>
                <a:ext uri="{FF2B5EF4-FFF2-40B4-BE49-F238E27FC236}">
                  <a16:creationId xmlns:a16="http://schemas.microsoft.com/office/drawing/2014/main" id="{26D1D173-5DD2-5448-8CF2-81A0F2F10A3F}"/>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105">
              <a:extLst>
                <a:ext uri="{FF2B5EF4-FFF2-40B4-BE49-F238E27FC236}">
                  <a16:creationId xmlns:a16="http://schemas.microsoft.com/office/drawing/2014/main" id="{7A2BF195-A71F-3349-8CA9-BC9E41707FBF}"/>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3281208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03357BA9-B8E8-E148-A752-E99E80B8A0B1}"/>
              </a:ext>
            </a:extLst>
          </p:cNvPr>
          <p:cNvGrpSpPr/>
          <p:nvPr/>
        </p:nvGrpSpPr>
        <p:grpSpPr>
          <a:xfrm>
            <a:off x="14780233" y="1455639"/>
            <a:ext cx="7816747" cy="10359973"/>
            <a:chOff x="1663954" y="1455639"/>
            <a:chExt cx="7816747" cy="10359973"/>
          </a:xfrm>
        </p:grpSpPr>
        <p:grpSp>
          <p:nvGrpSpPr>
            <p:cNvPr id="108" name="Group 107">
              <a:extLst>
                <a:ext uri="{FF2B5EF4-FFF2-40B4-BE49-F238E27FC236}">
                  <a16:creationId xmlns:a16="http://schemas.microsoft.com/office/drawing/2014/main" id="{F4BB9FC4-99FC-AA46-B80C-07FEBD53600C}"/>
                </a:ext>
              </a:extLst>
            </p:cNvPr>
            <p:cNvGrpSpPr/>
            <p:nvPr/>
          </p:nvGrpSpPr>
          <p:grpSpPr>
            <a:xfrm>
              <a:off x="1663954" y="1455639"/>
              <a:ext cx="7102928" cy="2610512"/>
              <a:chOff x="1663954" y="3024578"/>
              <a:chExt cx="7102928" cy="2610512"/>
            </a:xfrm>
          </p:grpSpPr>
          <p:grpSp>
            <p:nvGrpSpPr>
              <p:cNvPr id="123" name="Group 122">
                <a:extLst>
                  <a:ext uri="{FF2B5EF4-FFF2-40B4-BE49-F238E27FC236}">
                    <a16:creationId xmlns:a16="http://schemas.microsoft.com/office/drawing/2014/main" id="{E0399856-3644-8145-B06E-1BFC5FEA1FB8}"/>
                  </a:ext>
                </a:extLst>
              </p:cNvPr>
              <p:cNvGrpSpPr/>
              <p:nvPr/>
            </p:nvGrpSpPr>
            <p:grpSpPr>
              <a:xfrm>
                <a:off x="1783225" y="3024578"/>
                <a:ext cx="6983657" cy="1314964"/>
                <a:chOff x="7043807" y="1023902"/>
                <a:chExt cx="6983657" cy="1314964"/>
              </a:xfrm>
            </p:grpSpPr>
            <p:sp>
              <p:nvSpPr>
                <p:cNvPr id="125" name="TextBox 124">
                  <a:extLst>
                    <a:ext uri="{FF2B5EF4-FFF2-40B4-BE49-F238E27FC236}">
                      <a16:creationId xmlns:a16="http://schemas.microsoft.com/office/drawing/2014/main" id="{C5A5978F-7C2B-614F-928A-D7F4DA4C62ED}"/>
                    </a:ext>
                  </a:extLst>
                </p:cNvPr>
                <p:cNvSpPr txBox="1"/>
                <p:nvPr/>
              </p:nvSpPr>
              <p:spPr>
                <a:xfrm>
                  <a:off x="7043807" y="1415536"/>
                  <a:ext cx="6983657"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CHINA MAP</a:t>
                  </a:r>
                </a:p>
              </p:txBody>
            </p:sp>
            <p:sp>
              <p:nvSpPr>
                <p:cNvPr id="126" name="TextBox 125">
                  <a:extLst>
                    <a:ext uri="{FF2B5EF4-FFF2-40B4-BE49-F238E27FC236}">
                      <a16:creationId xmlns:a16="http://schemas.microsoft.com/office/drawing/2014/main" id="{C10F7357-B157-C44F-B87D-026D3B33F762}"/>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24" name="Subtitle 2">
                <a:extLst>
                  <a:ext uri="{FF2B5EF4-FFF2-40B4-BE49-F238E27FC236}">
                    <a16:creationId xmlns:a16="http://schemas.microsoft.com/office/drawing/2014/main" id="{41752B58-07CC-0C4B-8E87-4F39066A255A}"/>
                  </a:ext>
                </a:extLst>
              </p:cNvPr>
              <p:cNvSpPr txBox="1">
                <a:spLocks/>
              </p:cNvSpPr>
              <p:nvPr/>
            </p:nvSpPr>
            <p:spPr>
              <a:xfrm>
                <a:off x="1663954" y="4361844"/>
                <a:ext cx="6983657"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109" name="Group 108">
              <a:extLst>
                <a:ext uri="{FF2B5EF4-FFF2-40B4-BE49-F238E27FC236}">
                  <a16:creationId xmlns:a16="http://schemas.microsoft.com/office/drawing/2014/main" id="{1B6725C5-B10B-4B46-AE2F-132BBE28AA73}"/>
                </a:ext>
              </a:extLst>
            </p:cNvPr>
            <p:cNvGrpSpPr/>
            <p:nvPr/>
          </p:nvGrpSpPr>
          <p:grpSpPr>
            <a:xfrm>
              <a:off x="1902743" y="7262730"/>
              <a:ext cx="7577958" cy="4552882"/>
              <a:chOff x="1902743" y="6310727"/>
              <a:chExt cx="7577958" cy="4552882"/>
            </a:xfrm>
          </p:grpSpPr>
          <p:sp>
            <p:nvSpPr>
              <p:cNvPr id="110" name="Subtitle 2">
                <a:extLst>
                  <a:ext uri="{FF2B5EF4-FFF2-40B4-BE49-F238E27FC236}">
                    <a16:creationId xmlns:a16="http://schemas.microsoft.com/office/drawing/2014/main" id="{F0FEBA2F-ECF5-6240-A9E0-971971903881}"/>
                  </a:ext>
                </a:extLst>
              </p:cNvPr>
              <p:cNvSpPr txBox="1">
                <a:spLocks/>
              </p:cNvSpPr>
              <p:nvPr/>
            </p:nvSpPr>
            <p:spPr>
              <a:xfrm>
                <a:off x="3857287" y="9308076"/>
                <a:ext cx="5623414"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nvGrpSpPr>
              <p:cNvPr id="111" name="Group 110">
                <a:extLst>
                  <a:ext uri="{FF2B5EF4-FFF2-40B4-BE49-F238E27FC236}">
                    <a16:creationId xmlns:a16="http://schemas.microsoft.com/office/drawing/2014/main" id="{20B0833A-36D7-4C42-A4C4-F64679081C12}"/>
                  </a:ext>
                </a:extLst>
              </p:cNvPr>
              <p:cNvGrpSpPr/>
              <p:nvPr/>
            </p:nvGrpSpPr>
            <p:grpSpPr>
              <a:xfrm>
                <a:off x="1902743" y="6310727"/>
                <a:ext cx="7577958" cy="1737360"/>
                <a:chOff x="1902743" y="6310727"/>
                <a:chExt cx="7577958" cy="1737360"/>
              </a:xfrm>
            </p:grpSpPr>
            <p:sp>
              <p:nvSpPr>
                <p:cNvPr id="117" name="Subtitle 2">
                  <a:extLst>
                    <a:ext uri="{FF2B5EF4-FFF2-40B4-BE49-F238E27FC236}">
                      <a16:creationId xmlns:a16="http://schemas.microsoft.com/office/drawing/2014/main" id="{4505263C-46E8-3A4B-BDD0-19064DD438B5}"/>
                    </a:ext>
                  </a:extLst>
                </p:cNvPr>
                <p:cNvSpPr txBox="1">
                  <a:spLocks/>
                </p:cNvSpPr>
                <p:nvPr/>
              </p:nvSpPr>
              <p:spPr>
                <a:xfrm>
                  <a:off x="3857287" y="6581660"/>
                  <a:ext cx="5623414"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nvGrpSpPr>
                <p:cNvPr id="118" name="Group 117">
                  <a:extLst>
                    <a:ext uri="{FF2B5EF4-FFF2-40B4-BE49-F238E27FC236}">
                      <a16:creationId xmlns:a16="http://schemas.microsoft.com/office/drawing/2014/main" id="{756878F1-FD30-C245-B512-D44875DB37D4}"/>
                    </a:ext>
                  </a:extLst>
                </p:cNvPr>
                <p:cNvGrpSpPr/>
                <p:nvPr/>
              </p:nvGrpSpPr>
              <p:grpSpPr>
                <a:xfrm>
                  <a:off x="1902743" y="6310727"/>
                  <a:ext cx="1737360" cy="1737360"/>
                  <a:chOff x="1902743" y="8881703"/>
                  <a:chExt cx="1737360" cy="1737360"/>
                </a:xfrm>
              </p:grpSpPr>
              <p:sp>
                <p:nvSpPr>
                  <p:cNvPr id="119" name="Rectangle 118">
                    <a:extLst>
                      <a:ext uri="{FF2B5EF4-FFF2-40B4-BE49-F238E27FC236}">
                        <a16:creationId xmlns:a16="http://schemas.microsoft.com/office/drawing/2014/main" id="{167B2E9C-0BB8-D746-8B00-DBA055DF988F}"/>
                      </a:ext>
                    </a:extLst>
                  </p:cNvPr>
                  <p:cNvSpPr/>
                  <p:nvPr/>
                </p:nvSpPr>
                <p:spPr>
                  <a:xfrm>
                    <a:off x="1902743" y="8881703"/>
                    <a:ext cx="1737360" cy="1737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20" name="Group 119">
                    <a:extLst>
                      <a:ext uri="{FF2B5EF4-FFF2-40B4-BE49-F238E27FC236}">
                        <a16:creationId xmlns:a16="http://schemas.microsoft.com/office/drawing/2014/main" id="{3CD62A05-0E0D-7D4D-820F-769BB3D7BE00}"/>
                      </a:ext>
                    </a:extLst>
                  </p:cNvPr>
                  <p:cNvGrpSpPr/>
                  <p:nvPr/>
                </p:nvGrpSpPr>
                <p:grpSpPr>
                  <a:xfrm>
                    <a:off x="2384370" y="9363330"/>
                    <a:ext cx="774106" cy="774106"/>
                    <a:chOff x="564370" y="2511378"/>
                    <a:chExt cx="404999" cy="404999"/>
                  </a:xfrm>
                  <a:solidFill>
                    <a:schemeClr val="bg2"/>
                  </a:solidFill>
                </p:grpSpPr>
                <p:sp>
                  <p:nvSpPr>
                    <p:cNvPr id="121" name="Freeform 120">
                      <a:extLst>
                        <a:ext uri="{FF2B5EF4-FFF2-40B4-BE49-F238E27FC236}">
                          <a16:creationId xmlns:a16="http://schemas.microsoft.com/office/drawing/2014/main" id="{EB44F758-E56B-5C4A-A858-D0F5D33F89EF}"/>
                        </a:ext>
                      </a:extLst>
                    </p:cNvPr>
                    <p:cNvSpPr/>
                    <p:nvPr/>
                  </p:nvSpPr>
                  <p:spPr>
                    <a:xfrm>
                      <a:off x="564370" y="2552057"/>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2" name="Freeform 121">
                      <a:extLst>
                        <a:ext uri="{FF2B5EF4-FFF2-40B4-BE49-F238E27FC236}">
                          <a16:creationId xmlns:a16="http://schemas.microsoft.com/office/drawing/2014/main" id="{CCE0417B-B343-7347-A8DB-2DF89E1FE69E}"/>
                        </a:ext>
                      </a:extLst>
                    </p:cNvPr>
                    <p:cNvSpPr/>
                    <p:nvPr/>
                  </p:nvSpPr>
                  <p:spPr>
                    <a:xfrm>
                      <a:off x="767409" y="2511378"/>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grpSp>
            <p:nvGrpSpPr>
              <p:cNvPr id="112" name="Group 111">
                <a:extLst>
                  <a:ext uri="{FF2B5EF4-FFF2-40B4-BE49-F238E27FC236}">
                    <a16:creationId xmlns:a16="http://schemas.microsoft.com/office/drawing/2014/main" id="{7B8866C5-295C-B041-8498-9A601E859796}"/>
                  </a:ext>
                </a:extLst>
              </p:cNvPr>
              <p:cNvGrpSpPr/>
              <p:nvPr/>
            </p:nvGrpSpPr>
            <p:grpSpPr>
              <a:xfrm>
                <a:off x="1902743" y="9126249"/>
                <a:ext cx="1737360" cy="1737360"/>
                <a:chOff x="7737856" y="8881703"/>
                <a:chExt cx="1737360" cy="1737360"/>
              </a:xfrm>
            </p:grpSpPr>
            <p:sp>
              <p:nvSpPr>
                <p:cNvPr id="113" name="Rectangle 112">
                  <a:extLst>
                    <a:ext uri="{FF2B5EF4-FFF2-40B4-BE49-F238E27FC236}">
                      <a16:creationId xmlns:a16="http://schemas.microsoft.com/office/drawing/2014/main" id="{D17F82B4-A8C4-0C48-8BE5-0D8310D4D845}"/>
                    </a:ext>
                  </a:extLst>
                </p:cNvPr>
                <p:cNvSpPr/>
                <p:nvPr/>
              </p:nvSpPr>
              <p:spPr>
                <a:xfrm>
                  <a:off x="7737856" y="8881703"/>
                  <a:ext cx="1737360" cy="1737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14" name="Group 113">
                  <a:extLst>
                    <a:ext uri="{FF2B5EF4-FFF2-40B4-BE49-F238E27FC236}">
                      <a16:creationId xmlns:a16="http://schemas.microsoft.com/office/drawing/2014/main" id="{0A8256CA-8C80-E644-8FC9-BB9A5760CAE0}"/>
                    </a:ext>
                  </a:extLst>
                </p:cNvPr>
                <p:cNvGrpSpPr/>
                <p:nvPr/>
              </p:nvGrpSpPr>
              <p:grpSpPr>
                <a:xfrm>
                  <a:off x="8217417" y="9402207"/>
                  <a:ext cx="778237" cy="696352"/>
                  <a:chOff x="542410" y="5340618"/>
                  <a:chExt cx="407160" cy="364319"/>
                </a:xfrm>
                <a:solidFill>
                  <a:schemeClr val="bg2"/>
                </a:solidFill>
              </p:grpSpPr>
              <p:sp>
                <p:nvSpPr>
                  <p:cNvPr id="115" name="Freeform 114">
                    <a:extLst>
                      <a:ext uri="{FF2B5EF4-FFF2-40B4-BE49-F238E27FC236}">
                        <a16:creationId xmlns:a16="http://schemas.microsoft.com/office/drawing/2014/main" id="{9568BFD5-BB80-5641-82FB-569C37D0C0AC}"/>
                      </a:ext>
                    </a:extLst>
                  </p:cNvPr>
                  <p:cNvSpPr/>
                  <p:nvPr/>
                </p:nvSpPr>
                <p:spPr>
                  <a:xfrm>
                    <a:off x="565810" y="5340618"/>
                    <a:ext cx="383760" cy="155880"/>
                  </a:xfrm>
                  <a:custGeom>
                    <a:avLst/>
                    <a:gdLst/>
                    <a:ahLst/>
                    <a:cxnLst>
                      <a:cxn ang="3cd4">
                        <a:pos x="hc" y="t"/>
                      </a:cxn>
                      <a:cxn ang="cd2">
                        <a:pos x="l" y="vc"/>
                      </a:cxn>
                      <a:cxn ang="cd4">
                        <a:pos x="hc" y="b"/>
                      </a:cxn>
                      <a:cxn ang="0">
                        <a:pos x="r" y="vc"/>
                      </a:cxn>
                    </a:cxnLst>
                    <a:rect l="l" t="t" r="r" b="b"/>
                    <a:pathLst>
                      <a:path w="1067" h="434">
                        <a:moveTo>
                          <a:pt x="1040" y="152"/>
                        </a:moveTo>
                        <a:cubicBezTo>
                          <a:pt x="1018" y="143"/>
                          <a:pt x="993" y="153"/>
                          <a:pt x="984" y="175"/>
                        </a:cubicBezTo>
                        <a:lnTo>
                          <a:pt x="943" y="275"/>
                        </a:lnTo>
                        <a:cubicBezTo>
                          <a:pt x="858" y="109"/>
                          <a:pt x="685" y="0"/>
                          <a:pt x="492" y="0"/>
                        </a:cubicBezTo>
                        <a:cubicBezTo>
                          <a:pt x="260" y="0"/>
                          <a:pt x="59" y="156"/>
                          <a:pt x="1" y="380"/>
                        </a:cubicBezTo>
                        <a:cubicBezTo>
                          <a:pt x="-5" y="403"/>
                          <a:pt x="9" y="426"/>
                          <a:pt x="32" y="432"/>
                        </a:cubicBezTo>
                        <a:cubicBezTo>
                          <a:pt x="36" y="433"/>
                          <a:pt x="39" y="434"/>
                          <a:pt x="43" y="434"/>
                        </a:cubicBezTo>
                        <a:cubicBezTo>
                          <a:pt x="62" y="434"/>
                          <a:pt x="79" y="421"/>
                          <a:pt x="84" y="401"/>
                        </a:cubicBezTo>
                        <a:cubicBezTo>
                          <a:pt x="132" y="215"/>
                          <a:pt x="300" y="86"/>
                          <a:pt x="492" y="86"/>
                        </a:cubicBezTo>
                        <a:cubicBezTo>
                          <a:pt x="651" y="86"/>
                          <a:pt x="794" y="176"/>
                          <a:pt x="866" y="313"/>
                        </a:cubicBezTo>
                        <a:lnTo>
                          <a:pt x="759" y="268"/>
                        </a:lnTo>
                        <a:cubicBezTo>
                          <a:pt x="737" y="259"/>
                          <a:pt x="712" y="270"/>
                          <a:pt x="703" y="292"/>
                        </a:cubicBezTo>
                        <a:cubicBezTo>
                          <a:pt x="693" y="314"/>
                          <a:pt x="704" y="339"/>
                          <a:pt x="726" y="348"/>
                        </a:cubicBezTo>
                        <a:lnTo>
                          <a:pt x="925" y="430"/>
                        </a:lnTo>
                        <a:cubicBezTo>
                          <a:pt x="930" y="433"/>
                          <a:pt x="936" y="434"/>
                          <a:pt x="941" y="434"/>
                        </a:cubicBezTo>
                        <a:cubicBezTo>
                          <a:pt x="958" y="434"/>
                          <a:pt x="974" y="424"/>
                          <a:pt x="981" y="407"/>
                        </a:cubicBezTo>
                        <a:lnTo>
                          <a:pt x="1064" y="208"/>
                        </a:lnTo>
                        <a:cubicBezTo>
                          <a:pt x="1073" y="186"/>
                          <a:pt x="1062" y="161"/>
                          <a:pt x="1040" y="1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6" name="Freeform 115">
                    <a:extLst>
                      <a:ext uri="{FF2B5EF4-FFF2-40B4-BE49-F238E27FC236}">
                        <a16:creationId xmlns:a16="http://schemas.microsoft.com/office/drawing/2014/main" id="{EBE7ACBF-CA9F-DE42-9FA4-8040CB843657}"/>
                      </a:ext>
                    </a:extLst>
                  </p:cNvPr>
                  <p:cNvSpPr/>
                  <p:nvPr/>
                </p:nvSpPr>
                <p:spPr>
                  <a:xfrm>
                    <a:off x="542410" y="5549057"/>
                    <a:ext cx="377280" cy="155880"/>
                  </a:xfrm>
                  <a:custGeom>
                    <a:avLst/>
                    <a:gdLst/>
                    <a:ahLst/>
                    <a:cxnLst>
                      <a:cxn ang="3cd4">
                        <a:pos x="hc" y="t"/>
                      </a:cxn>
                      <a:cxn ang="cd2">
                        <a:pos x="l" y="vc"/>
                      </a:cxn>
                      <a:cxn ang="cd4">
                        <a:pos x="hc" y="b"/>
                      </a:cxn>
                      <a:cxn ang="0">
                        <a:pos x="r" y="vc"/>
                      </a:cxn>
                    </a:cxnLst>
                    <a:rect l="l" t="t" r="r" b="b"/>
                    <a:pathLst>
                      <a:path w="1049" h="434">
                        <a:moveTo>
                          <a:pt x="1017" y="2"/>
                        </a:moveTo>
                        <a:cubicBezTo>
                          <a:pt x="994" y="-4"/>
                          <a:pt x="970" y="10"/>
                          <a:pt x="964" y="33"/>
                        </a:cubicBezTo>
                        <a:cubicBezTo>
                          <a:pt x="917" y="219"/>
                          <a:pt x="749" y="348"/>
                          <a:pt x="557" y="348"/>
                        </a:cubicBezTo>
                        <a:cubicBezTo>
                          <a:pt x="392" y="348"/>
                          <a:pt x="246" y="254"/>
                          <a:pt x="177" y="110"/>
                        </a:cubicBezTo>
                        <a:lnTo>
                          <a:pt x="300" y="149"/>
                        </a:lnTo>
                        <a:cubicBezTo>
                          <a:pt x="305" y="150"/>
                          <a:pt x="309" y="151"/>
                          <a:pt x="313" y="151"/>
                        </a:cubicBezTo>
                        <a:cubicBezTo>
                          <a:pt x="332" y="151"/>
                          <a:pt x="348" y="139"/>
                          <a:pt x="354" y="121"/>
                        </a:cubicBezTo>
                        <a:cubicBezTo>
                          <a:pt x="361" y="98"/>
                          <a:pt x="349" y="74"/>
                          <a:pt x="326" y="67"/>
                        </a:cubicBezTo>
                        <a:lnTo>
                          <a:pt x="121" y="2"/>
                        </a:lnTo>
                        <a:cubicBezTo>
                          <a:pt x="120" y="2"/>
                          <a:pt x="119" y="1"/>
                          <a:pt x="118" y="1"/>
                        </a:cubicBezTo>
                        <a:cubicBezTo>
                          <a:pt x="116" y="1"/>
                          <a:pt x="116" y="0"/>
                          <a:pt x="115" y="0"/>
                        </a:cubicBezTo>
                        <a:cubicBezTo>
                          <a:pt x="114" y="0"/>
                          <a:pt x="114" y="0"/>
                          <a:pt x="113" y="0"/>
                        </a:cubicBezTo>
                        <a:cubicBezTo>
                          <a:pt x="112" y="0"/>
                          <a:pt x="111" y="0"/>
                          <a:pt x="111" y="0"/>
                        </a:cubicBezTo>
                        <a:cubicBezTo>
                          <a:pt x="110" y="0"/>
                          <a:pt x="109" y="0"/>
                          <a:pt x="109" y="0"/>
                        </a:cubicBezTo>
                        <a:cubicBezTo>
                          <a:pt x="108" y="0"/>
                          <a:pt x="108" y="0"/>
                          <a:pt x="108" y="0"/>
                        </a:cubicBezTo>
                        <a:cubicBezTo>
                          <a:pt x="107" y="0"/>
                          <a:pt x="107" y="0"/>
                          <a:pt x="107" y="0"/>
                        </a:cubicBezTo>
                        <a:cubicBezTo>
                          <a:pt x="106" y="0"/>
                          <a:pt x="105" y="0"/>
                          <a:pt x="104" y="0"/>
                        </a:cubicBezTo>
                        <a:lnTo>
                          <a:pt x="103" y="0"/>
                        </a:lnTo>
                        <a:cubicBezTo>
                          <a:pt x="102" y="0"/>
                          <a:pt x="101" y="0"/>
                          <a:pt x="100" y="0"/>
                        </a:cubicBezTo>
                        <a:cubicBezTo>
                          <a:pt x="99" y="0"/>
                          <a:pt x="99" y="1"/>
                          <a:pt x="99" y="1"/>
                        </a:cubicBezTo>
                        <a:cubicBezTo>
                          <a:pt x="98" y="1"/>
                          <a:pt x="97" y="1"/>
                          <a:pt x="97" y="1"/>
                        </a:cubicBezTo>
                        <a:cubicBezTo>
                          <a:pt x="96" y="1"/>
                          <a:pt x="96" y="1"/>
                          <a:pt x="95" y="2"/>
                        </a:cubicBezTo>
                        <a:cubicBezTo>
                          <a:pt x="80" y="6"/>
                          <a:pt x="69" y="18"/>
                          <a:pt x="66" y="33"/>
                        </a:cubicBezTo>
                        <a:lnTo>
                          <a:pt x="2" y="235"/>
                        </a:lnTo>
                        <a:cubicBezTo>
                          <a:pt x="-5" y="258"/>
                          <a:pt x="7" y="282"/>
                          <a:pt x="30" y="290"/>
                        </a:cubicBezTo>
                        <a:cubicBezTo>
                          <a:pt x="34" y="291"/>
                          <a:pt x="39" y="291"/>
                          <a:pt x="43" y="291"/>
                        </a:cubicBezTo>
                        <a:cubicBezTo>
                          <a:pt x="61" y="291"/>
                          <a:pt x="78" y="280"/>
                          <a:pt x="84" y="261"/>
                        </a:cubicBezTo>
                        <a:lnTo>
                          <a:pt x="112" y="171"/>
                        </a:lnTo>
                        <a:cubicBezTo>
                          <a:pt x="145" y="230"/>
                          <a:pt x="190" y="284"/>
                          <a:pt x="244" y="326"/>
                        </a:cubicBezTo>
                        <a:cubicBezTo>
                          <a:pt x="334" y="397"/>
                          <a:pt x="442" y="434"/>
                          <a:pt x="557" y="434"/>
                        </a:cubicBezTo>
                        <a:cubicBezTo>
                          <a:pt x="788" y="434"/>
                          <a:pt x="990" y="278"/>
                          <a:pt x="1048" y="54"/>
                        </a:cubicBezTo>
                        <a:cubicBezTo>
                          <a:pt x="1054" y="31"/>
                          <a:pt x="1040" y="8"/>
                          <a:pt x="1017"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grpSp>
      <p:grpSp>
        <p:nvGrpSpPr>
          <p:cNvPr id="127" name="Group 4">
            <a:extLst>
              <a:ext uri="{FF2B5EF4-FFF2-40B4-BE49-F238E27FC236}">
                <a16:creationId xmlns:a16="http://schemas.microsoft.com/office/drawing/2014/main" id="{C4F118B8-F45E-3E43-84F8-1FB658D69F21}"/>
              </a:ext>
            </a:extLst>
          </p:cNvPr>
          <p:cNvGrpSpPr>
            <a:grpSpLocks noChangeAspect="1"/>
          </p:cNvGrpSpPr>
          <p:nvPr/>
        </p:nvGrpSpPr>
        <p:grpSpPr bwMode="auto">
          <a:xfrm>
            <a:off x="1795807" y="3501077"/>
            <a:ext cx="10460844" cy="7523306"/>
            <a:chOff x="-9" y="5"/>
            <a:chExt cx="5769" cy="4314"/>
          </a:xfrm>
          <a:solidFill>
            <a:srgbClr val="F2F2F2"/>
          </a:solidFill>
        </p:grpSpPr>
        <p:sp>
          <p:nvSpPr>
            <p:cNvPr id="128" name="Freeform 5">
              <a:extLst>
                <a:ext uri="{FF2B5EF4-FFF2-40B4-BE49-F238E27FC236}">
                  <a16:creationId xmlns:a16="http://schemas.microsoft.com/office/drawing/2014/main" id="{0D7F3E23-F41F-A540-B5ED-5BBBEB21929D}"/>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9" name="Freeform 6">
              <a:extLst>
                <a:ext uri="{FF2B5EF4-FFF2-40B4-BE49-F238E27FC236}">
                  <a16:creationId xmlns:a16="http://schemas.microsoft.com/office/drawing/2014/main" id="{A6A14837-BD74-D14B-B609-089C66450D93}"/>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0" name="Freeform 7">
              <a:extLst>
                <a:ext uri="{FF2B5EF4-FFF2-40B4-BE49-F238E27FC236}">
                  <a16:creationId xmlns:a16="http://schemas.microsoft.com/office/drawing/2014/main" id="{4F3C3C05-9223-974D-9E54-B5ACF8BBB9A6}"/>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1" name="Freeform 8">
              <a:extLst>
                <a:ext uri="{FF2B5EF4-FFF2-40B4-BE49-F238E27FC236}">
                  <a16:creationId xmlns:a16="http://schemas.microsoft.com/office/drawing/2014/main" id="{707CC3BE-E296-4547-A0EF-07EB58591986}"/>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2" name="Freeform 9">
              <a:extLst>
                <a:ext uri="{FF2B5EF4-FFF2-40B4-BE49-F238E27FC236}">
                  <a16:creationId xmlns:a16="http://schemas.microsoft.com/office/drawing/2014/main" id="{042491A9-F282-044F-AAD5-2A06017D2357}"/>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3" name="Freeform 10">
              <a:extLst>
                <a:ext uri="{FF2B5EF4-FFF2-40B4-BE49-F238E27FC236}">
                  <a16:creationId xmlns:a16="http://schemas.microsoft.com/office/drawing/2014/main" id="{8084E02E-2264-3B49-BDAF-D4C0355011EE}"/>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4" name="Freeform 11">
              <a:extLst>
                <a:ext uri="{FF2B5EF4-FFF2-40B4-BE49-F238E27FC236}">
                  <a16:creationId xmlns:a16="http://schemas.microsoft.com/office/drawing/2014/main" id="{72CEDBF8-2254-9B46-AB57-AD8EFDFF6740}"/>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5" name="Freeform 12">
              <a:extLst>
                <a:ext uri="{FF2B5EF4-FFF2-40B4-BE49-F238E27FC236}">
                  <a16:creationId xmlns:a16="http://schemas.microsoft.com/office/drawing/2014/main" id="{8746CB2B-B199-A34B-BE73-D19FC5013200}"/>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6" name="Freeform 13">
              <a:extLst>
                <a:ext uri="{FF2B5EF4-FFF2-40B4-BE49-F238E27FC236}">
                  <a16:creationId xmlns:a16="http://schemas.microsoft.com/office/drawing/2014/main" id="{6EADAFD1-E825-BF44-B662-D75FA90B1CC4}"/>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14">
              <a:extLst>
                <a:ext uri="{FF2B5EF4-FFF2-40B4-BE49-F238E27FC236}">
                  <a16:creationId xmlns:a16="http://schemas.microsoft.com/office/drawing/2014/main" id="{F1D1C22A-1892-6A43-B830-7904A00892EA}"/>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15">
              <a:extLst>
                <a:ext uri="{FF2B5EF4-FFF2-40B4-BE49-F238E27FC236}">
                  <a16:creationId xmlns:a16="http://schemas.microsoft.com/office/drawing/2014/main" id="{C55499F8-A640-2C43-8ED6-8828D61EAFF3}"/>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solidFill>
              <a:schemeClr val="accent4"/>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16">
              <a:extLst>
                <a:ext uri="{FF2B5EF4-FFF2-40B4-BE49-F238E27FC236}">
                  <a16:creationId xmlns:a16="http://schemas.microsoft.com/office/drawing/2014/main" id="{DFA17F31-D2B4-5345-9D4B-26179D3E4D5B}"/>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17">
              <a:extLst>
                <a:ext uri="{FF2B5EF4-FFF2-40B4-BE49-F238E27FC236}">
                  <a16:creationId xmlns:a16="http://schemas.microsoft.com/office/drawing/2014/main" id="{74A74FF6-7330-BD44-BF98-E800DAD78D90}"/>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18">
              <a:extLst>
                <a:ext uri="{FF2B5EF4-FFF2-40B4-BE49-F238E27FC236}">
                  <a16:creationId xmlns:a16="http://schemas.microsoft.com/office/drawing/2014/main" id="{8C59D413-F865-9B40-98BD-BE4D900B5011}"/>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19">
              <a:extLst>
                <a:ext uri="{FF2B5EF4-FFF2-40B4-BE49-F238E27FC236}">
                  <a16:creationId xmlns:a16="http://schemas.microsoft.com/office/drawing/2014/main" id="{232676C3-C00E-B64E-A29C-B20E622FED64}"/>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20">
              <a:extLst>
                <a:ext uri="{FF2B5EF4-FFF2-40B4-BE49-F238E27FC236}">
                  <a16:creationId xmlns:a16="http://schemas.microsoft.com/office/drawing/2014/main" id="{C004BABA-F99A-284A-AD5C-34F857B50FF8}"/>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21">
              <a:extLst>
                <a:ext uri="{FF2B5EF4-FFF2-40B4-BE49-F238E27FC236}">
                  <a16:creationId xmlns:a16="http://schemas.microsoft.com/office/drawing/2014/main" id="{0058E13B-6DE7-9B41-BEDB-54C4F606DAB8}"/>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22">
              <a:extLst>
                <a:ext uri="{FF2B5EF4-FFF2-40B4-BE49-F238E27FC236}">
                  <a16:creationId xmlns:a16="http://schemas.microsoft.com/office/drawing/2014/main" id="{8FCB72C4-D5E4-6643-B0EE-89E1F057BFD9}"/>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23">
              <a:extLst>
                <a:ext uri="{FF2B5EF4-FFF2-40B4-BE49-F238E27FC236}">
                  <a16:creationId xmlns:a16="http://schemas.microsoft.com/office/drawing/2014/main" id="{7FBCA8EE-A720-E445-B439-DB5F188C40AB}"/>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24">
              <a:extLst>
                <a:ext uri="{FF2B5EF4-FFF2-40B4-BE49-F238E27FC236}">
                  <a16:creationId xmlns:a16="http://schemas.microsoft.com/office/drawing/2014/main" id="{AF1C2C17-931C-CF41-8787-8C718F3CB789}"/>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25">
              <a:extLst>
                <a:ext uri="{FF2B5EF4-FFF2-40B4-BE49-F238E27FC236}">
                  <a16:creationId xmlns:a16="http://schemas.microsoft.com/office/drawing/2014/main" id="{FFF53A02-163D-9045-AF7E-EFBD8E551298}"/>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26">
              <a:extLst>
                <a:ext uri="{FF2B5EF4-FFF2-40B4-BE49-F238E27FC236}">
                  <a16:creationId xmlns:a16="http://schemas.microsoft.com/office/drawing/2014/main" id="{25B04B34-C37A-304F-99FA-17C64343E30E}"/>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27">
              <a:extLst>
                <a:ext uri="{FF2B5EF4-FFF2-40B4-BE49-F238E27FC236}">
                  <a16:creationId xmlns:a16="http://schemas.microsoft.com/office/drawing/2014/main" id="{A3BC9A31-A0FA-2E4B-B9F0-6A4D7A01B102}"/>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28">
              <a:extLst>
                <a:ext uri="{FF2B5EF4-FFF2-40B4-BE49-F238E27FC236}">
                  <a16:creationId xmlns:a16="http://schemas.microsoft.com/office/drawing/2014/main" id="{C1BDFEBB-ACC2-E746-89BF-D2F2C2E8F521}"/>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2" name="Freeform 29">
              <a:extLst>
                <a:ext uri="{FF2B5EF4-FFF2-40B4-BE49-F238E27FC236}">
                  <a16:creationId xmlns:a16="http://schemas.microsoft.com/office/drawing/2014/main" id="{5590693E-A11F-2341-AFA4-887F80614121}"/>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3" name="Freeform 30">
              <a:extLst>
                <a:ext uri="{FF2B5EF4-FFF2-40B4-BE49-F238E27FC236}">
                  <a16:creationId xmlns:a16="http://schemas.microsoft.com/office/drawing/2014/main" id="{5EA409A8-539C-7A49-BB49-75F89A7D1D86}"/>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31">
              <a:extLst>
                <a:ext uri="{FF2B5EF4-FFF2-40B4-BE49-F238E27FC236}">
                  <a16:creationId xmlns:a16="http://schemas.microsoft.com/office/drawing/2014/main" id="{07FA6389-202F-604E-88E0-C01F2EE052F2}"/>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32">
              <a:extLst>
                <a:ext uri="{FF2B5EF4-FFF2-40B4-BE49-F238E27FC236}">
                  <a16:creationId xmlns:a16="http://schemas.microsoft.com/office/drawing/2014/main" id="{91FDB54B-0B2A-4E48-9F42-908DE6CE10E4}"/>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33">
              <a:extLst>
                <a:ext uri="{FF2B5EF4-FFF2-40B4-BE49-F238E27FC236}">
                  <a16:creationId xmlns:a16="http://schemas.microsoft.com/office/drawing/2014/main" id="{F3F12FA7-0F92-714C-A5F6-9A1D5D3BBF04}"/>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7" name="Freeform 34">
              <a:extLst>
                <a:ext uri="{FF2B5EF4-FFF2-40B4-BE49-F238E27FC236}">
                  <a16:creationId xmlns:a16="http://schemas.microsoft.com/office/drawing/2014/main" id="{2E9425A6-5479-FF4C-95D4-F957BFA26AF9}"/>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8" name="Freeform 35">
              <a:extLst>
                <a:ext uri="{FF2B5EF4-FFF2-40B4-BE49-F238E27FC236}">
                  <a16:creationId xmlns:a16="http://schemas.microsoft.com/office/drawing/2014/main" id="{DB4D00DD-4D6B-4340-A09B-7D2BE7BFA6E2}"/>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9" name="Freeform 36">
              <a:extLst>
                <a:ext uri="{FF2B5EF4-FFF2-40B4-BE49-F238E27FC236}">
                  <a16:creationId xmlns:a16="http://schemas.microsoft.com/office/drawing/2014/main" id="{551A2ABA-59C0-9243-9028-379AE1C045D9}"/>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0" name="Freeform 37">
              <a:extLst>
                <a:ext uri="{FF2B5EF4-FFF2-40B4-BE49-F238E27FC236}">
                  <a16:creationId xmlns:a16="http://schemas.microsoft.com/office/drawing/2014/main" id="{A389211D-F2B0-324E-A8F8-49E4A1A85A07}"/>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1" name="Freeform 38">
              <a:extLst>
                <a:ext uri="{FF2B5EF4-FFF2-40B4-BE49-F238E27FC236}">
                  <a16:creationId xmlns:a16="http://schemas.microsoft.com/office/drawing/2014/main" id="{1FCC69D3-7B0D-404B-901B-20415C4BE1D4}"/>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3747892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130B2AA-58A6-2443-8DF5-6695528DE164}"/>
              </a:ext>
            </a:extLst>
          </p:cNvPr>
          <p:cNvGrpSpPr/>
          <p:nvPr/>
        </p:nvGrpSpPr>
        <p:grpSpPr>
          <a:xfrm>
            <a:off x="1663954" y="1455639"/>
            <a:ext cx="7102928" cy="2610512"/>
            <a:chOff x="1663954" y="3024578"/>
            <a:chExt cx="7102928" cy="2610512"/>
          </a:xfrm>
        </p:grpSpPr>
        <p:grpSp>
          <p:nvGrpSpPr>
            <p:cNvPr id="37" name="Group 36">
              <a:extLst>
                <a:ext uri="{FF2B5EF4-FFF2-40B4-BE49-F238E27FC236}">
                  <a16:creationId xmlns:a16="http://schemas.microsoft.com/office/drawing/2014/main" id="{61CB7170-67C1-3445-B86F-76A5E485833F}"/>
                </a:ext>
              </a:extLst>
            </p:cNvPr>
            <p:cNvGrpSpPr/>
            <p:nvPr/>
          </p:nvGrpSpPr>
          <p:grpSpPr>
            <a:xfrm>
              <a:off x="1783225" y="3024578"/>
              <a:ext cx="6983657" cy="1314964"/>
              <a:chOff x="7043807" y="1023902"/>
              <a:chExt cx="6983657" cy="1314964"/>
            </a:xfrm>
          </p:grpSpPr>
          <p:sp>
            <p:nvSpPr>
              <p:cNvPr id="44" name="TextBox 43">
                <a:extLst>
                  <a:ext uri="{FF2B5EF4-FFF2-40B4-BE49-F238E27FC236}">
                    <a16:creationId xmlns:a16="http://schemas.microsoft.com/office/drawing/2014/main" id="{A09CF405-B407-FF49-9037-D20116A6373A}"/>
                  </a:ext>
                </a:extLst>
              </p:cNvPr>
              <p:cNvSpPr txBox="1"/>
              <p:nvPr/>
            </p:nvSpPr>
            <p:spPr>
              <a:xfrm>
                <a:off x="7043807" y="1415536"/>
                <a:ext cx="6983657"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MALAYSIA MAP</a:t>
                </a:r>
              </a:p>
            </p:txBody>
          </p:sp>
          <p:sp>
            <p:nvSpPr>
              <p:cNvPr id="45" name="TextBox 44">
                <a:extLst>
                  <a:ext uri="{FF2B5EF4-FFF2-40B4-BE49-F238E27FC236}">
                    <a16:creationId xmlns:a16="http://schemas.microsoft.com/office/drawing/2014/main" id="{3CE16EB8-7AC0-5E42-876A-C9B18A51BCE3}"/>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8" name="Subtitle 2">
              <a:extLst>
                <a:ext uri="{FF2B5EF4-FFF2-40B4-BE49-F238E27FC236}">
                  <a16:creationId xmlns:a16="http://schemas.microsoft.com/office/drawing/2014/main" id="{7B2A9945-E0B9-3842-939F-1691CD0A39E6}"/>
                </a:ext>
              </a:extLst>
            </p:cNvPr>
            <p:cNvSpPr txBox="1">
              <a:spLocks/>
            </p:cNvSpPr>
            <p:nvPr/>
          </p:nvSpPr>
          <p:spPr>
            <a:xfrm>
              <a:off x="1663954" y="4361844"/>
              <a:ext cx="6983657"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6" name="Group 5">
            <a:extLst>
              <a:ext uri="{FF2B5EF4-FFF2-40B4-BE49-F238E27FC236}">
                <a16:creationId xmlns:a16="http://schemas.microsoft.com/office/drawing/2014/main" id="{B595155F-F07D-0B40-9BC7-5C6F0C5BB470}"/>
              </a:ext>
            </a:extLst>
          </p:cNvPr>
          <p:cNvGrpSpPr/>
          <p:nvPr/>
        </p:nvGrpSpPr>
        <p:grpSpPr>
          <a:xfrm>
            <a:off x="1902743" y="7262730"/>
            <a:ext cx="7577958" cy="4552882"/>
            <a:chOff x="1902743" y="6310727"/>
            <a:chExt cx="7577958" cy="4552882"/>
          </a:xfrm>
        </p:grpSpPr>
        <p:sp>
          <p:nvSpPr>
            <p:cNvPr id="39" name="Subtitle 2">
              <a:extLst>
                <a:ext uri="{FF2B5EF4-FFF2-40B4-BE49-F238E27FC236}">
                  <a16:creationId xmlns:a16="http://schemas.microsoft.com/office/drawing/2014/main" id="{43605FC0-CCA2-8043-9DCB-16E20600B0D1}"/>
                </a:ext>
              </a:extLst>
            </p:cNvPr>
            <p:cNvSpPr txBox="1">
              <a:spLocks/>
            </p:cNvSpPr>
            <p:nvPr/>
          </p:nvSpPr>
          <p:spPr>
            <a:xfrm>
              <a:off x="3857287" y="9308076"/>
              <a:ext cx="5623414"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nvGrpSpPr>
            <p:cNvPr id="5" name="Group 4">
              <a:extLst>
                <a:ext uri="{FF2B5EF4-FFF2-40B4-BE49-F238E27FC236}">
                  <a16:creationId xmlns:a16="http://schemas.microsoft.com/office/drawing/2014/main" id="{F9FD4FD4-03B2-F341-AF67-C8E036D2C503}"/>
                </a:ext>
              </a:extLst>
            </p:cNvPr>
            <p:cNvGrpSpPr/>
            <p:nvPr/>
          </p:nvGrpSpPr>
          <p:grpSpPr>
            <a:xfrm>
              <a:off x="1902743" y="6310727"/>
              <a:ext cx="7577958" cy="1737360"/>
              <a:chOff x="1902743" y="6310727"/>
              <a:chExt cx="7577958" cy="1737360"/>
            </a:xfrm>
          </p:grpSpPr>
          <p:sp>
            <p:nvSpPr>
              <p:cNvPr id="35" name="Subtitle 2">
                <a:extLst>
                  <a:ext uri="{FF2B5EF4-FFF2-40B4-BE49-F238E27FC236}">
                    <a16:creationId xmlns:a16="http://schemas.microsoft.com/office/drawing/2014/main" id="{139EB421-7BF9-CC4C-82E6-B6EED8588BBA}"/>
                  </a:ext>
                </a:extLst>
              </p:cNvPr>
              <p:cNvSpPr txBox="1">
                <a:spLocks/>
              </p:cNvSpPr>
              <p:nvPr/>
            </p:nvSpPr>
            <p:spPr>
              <a:xfrm>
                <a:off x="3857287" y="6581660"/>
                <a:ext cx="5623414"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nvGrpSpPr>
              <p:cNvPr id="2" name="Group 1">
                <a:extLst>
                  <a:ext uri="{FF2B5EF4-FFF2-40B4-BE49-F238E27FC236}">
                    <a16:creationId xmlns:a16="http://schemas.microsoft.com/office/drawing/2014/main" id="{F4B1A622-E7B5-494F-9455-08C0B22A0837}"/>
                  </a:ext>
                </a:extLst>
              </p:cNvPr>
              <p:cNvGrpSpPr/>
              <p:nvPr/>
            </p:nvGrpSpPr>
            <p:grpSpPr>
              <a:xfrm>
                <a:off x="1902743" y="6310727"/>
                <a:ext cx="1737360" cy="1737360"/>
                <a:chOff x="1902743" y="8881703"/>
                <a:chExt cx="1737360" cy="1737360"/>
              </a:xfrm>
            </p:grpSpPr>
            <p:sp>
              <p:nvSpPr>
                <p:cNvPr id="40" name="Rectangle 39">
                  <a:extLst>
                    <a:ext uri="{FF2B5EF4-FFF2-40B4-BE49-F238E27FC236}">
                      <a16:creationId xmlns:a16="http://schemas.microsoft.com/office/drawing/2014/main" id="{25097E35-23CF-C74C-A076-C71710FDD173}"/>
                    </a:ext>
                  </a:extLst>
                </p:cNvPr>
                <p:cNvSpPr/>
                <p:nvPr/>
              </p:nvSpPr>
              <p:spPr>
                <a:xfrm>
                  <a:off x="1902743" y="8881703"/>
                  <a:ext cx="1737360" cy="1737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42" name="Group 41">
                  <a:extLst>
                    <a:ext uri="{FF2B5EF4-FFF2-40B4-BE49-F238E27FC236}">
                      <a16:creationId xmlns:a16="http://schemas.microsoft.com/office/drawing/2014/main" id="{9211815D-CE01-B341-BF1F-CC3B27CACC61}"/>
                    </a:ext>
                  </a:extLst>
                </p:cNvPr>
                <p:cNvGrpSpPr/>
                <p:nvPr/>
              </p:nvGrpSpPr>
              <p:grpSpPr>
                <a:xfrm>
                  <a:off x="2384370" y="9363330"/>
                  <a:ext cx="774106" cy="774106"/>
                  <a:chOff x="564370" y="2511378"/>
                  <a:chExt cx="404999" cy="404999"/>
                </a:xfrm>
                <a:solidFill>
                  <a:schemeClr val="bg2"/>
                </a:solidFill>
              </p:grpSpPr>
              <p:sp>
                <p:nvSpPr>
                  <p:cNvPr id="43" name="Freeform 42">
                    <a:extLst>
                      <a:ext uri="{FF2B5EF4-FFF2-40B4-BE49-F238E27FC236}">
                        <a16:creationId xmlns:a16="http://schemas.microsoft.com/office/drawing/2014/main" id="{940FB880-6E65-DF42-86E9-1E147BDB32FA}"/>
                      </a:ext>
                    </a:extLst>
                  </p:cNvPr>
                  <p:cNvSpPr/>
                  <p:nvPr/>
                </p:nvSpPr>
                <p:spPr>
                  <a:xfrm>
                    <a:off x="564370" y="2552057"/>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 name="Freeform 48">
                    <a:extLst>
                      <a:ext uri="{FF2B5EF4-FFF2-40B4-BE49-F238E27FC236}">
                        <a16:creationId xmlns:a16="http://schemas.microsoft.com/office/drawing/2014/main" id="{E17B38CF-A940-BD49-827D-CCEDDF3C9602}"/>
                      </a:ext>
                    </a:extLst>
                  </p:cNvPr>
                  <p:cNvSpPr/>
                  <p:nvPr/>
                </p:nvSpPr>
                <p:spPr>
                  <a:xfrm>
                    <a:off x="767409" y="2511378"/>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grpSp>
          <p:nvGrpSpPr>
            <p:cNvPr id="3" name="Group 2">
              <a:extLst>
                <a:ext uri="{FF2B5EF4-FFF2-40B4-BE49-F238E27FC236}">
                  <a16:creationId xmlns:a16="http://schemas.microsoft.com/office/drawing/2014/main" id="{2C98F5D3-AF77-FA4A-A26B-0FF7CB4E0315}"/>
                </a:ext>
              </a:extLst>
            </p:cNvPr>
            <p:cNvGrpSpPr/>
            <p:nvPr/>
          </p:nvGrpSpPr>
          <p:grpSpPr>
            <a:xfrm>
              <a:off x="1902743" y="9126249"/>
              <a:ext cx="1737360" cy="1737360"/>
              <a:chOff x="7737856" y="8881703"/>
              <a:chExt cx="1737360" cy="1737360"/>
            </a:xfrm>
          </p:grpSpPr>
          <p:sp>
            <p:nvSpPr>
              <p:cNvPr id="41" name="Rectangle 40">
                <a:extLst>
                  <a:ext uri="{FF2B5EF4-FFF2-40B4-BE49-F238E27FC236}">
                    <a16:creationId xmlns:a16="http://schemas.microsoft.com/office/drawing/2014/main" id="{39244447-4EE5-9A4F-B6E4-7383839BDF6A}"/>
                  </a:ext>
                </a:extLst>
              </p:cNvPr>
              <p:cNvSpPr/>
              <p:nvPr/>
            </p:nvSpPr>
            <p:spPr>
              <a:xfrm>
                <a:off x="7737856" y="8881703"/>
                <a:ext cx="1737360" cy="1737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50" name="Group 49">
                <a:extLst>
                  <a:ext uri="{FF2B5EF4-FFF2-40B4-BE49-F238E27FC236}">
                    <a16:creationId xmlns:a16="http://schemas.microsoft.com/office/drawing/2014/main" id="{037E5C3A-6461-DA45-B819-821D6DF9F5B8}"/>
                  </a:ext>
                </a:extLst>
              </p:cNvPr>
              <p:cNvGrpSpPr/>
              <p:nvPr/>
            </p:nvGrpSpPr>
            <p:grpSpPr>
              <a:xfrm>
                <a:off x="8217417" y="9402207"/>
                <a:ext cx="778237" cy="696352"/>
                <a:chOff x="542410" y="5340618"/>
                <a:chExt cx="407160" cy="364319"/>
              </a:xfrm>
              <a:solidFill>
                <a:schemeClr val="bg2"/>
              </a:solidFill>
            </p:grpSpPr>
            <p:sp>
              <p:nvSpPr>
                <p:cNvPr id="51" name="Freeform 50">
                  <a:extLst>
                    <a:ext uri="{FF2B5EF4-FFF2-40B4-BE49-F238E27FC236}">
                      <a16:creationId xmlns:a16="http://schemas.microsoft.com/office/drawing/2014/main" id="{387E2F57-EF9E-0C40-96E2-DCBA3D9CAAAE}"/>
                    </a:ext>
                  </a:extLst>
                </p:cNvPr>
                <p:cNvSpPr/>
                <p:nvPr/>
              </p:nvSpPr>
              <p:spPr>
                <a:xfrm>
                  <a:off x="565810" y="5340618"/>
                  <a:ext cx="383760" cy="155880"/>
                </a:xfrm>
                <a:custGeom>
                  <a:avLst/>
                  <a:gdLst/>
                  <a:ahLst/>
                  <a:cxnLst>
                    <a:cxn ang="3cd4">
                      <a:pos x="hc" y="t"/>
                    </a:cxn>
                    <a:cxn ang="cd2">
                      <a:pos x="l" y="vc"/>
                    </a:cxn>
                    <a:cxn ang="cd4">
                      <a:pos x="hc" y="b"/>
                    </a:cxn>
                    <a:cxn ang="0">
                      <a:pos x="r" y="vc"/>
                    </a:cxn>
                  </a:cxnLst>
                  <a:rect l="l" t="t" r="r" b="b"/>
                  <a:pathLst>
                    <a:path w="1067" h="434">
                      <a:moveTo>
                        <a:pt x="1040" y="152"/>
                      </a:moveTo>
                      <a:cubicBezTo>
                        <a:pt x="1018" y="143"/>
                        <a:pt x="993" y="153"/>
                        <a:pt x="984" y="175"/>
                      </a:cubicBezTo>
                      <a:lnTo>
                        <a:pt x="943" y="275"/>
                      </a:lnTo>
                      <a:cubicBezTo>
                        <a:pt x="858" y="109"/>
                        <a:pt x="685" y="0"/>
                        <a:pt x="492" y="0"/>
                      </a:cubicBezTo>
                      <a:cubicBezTo>
                        <a:pt x="260" y="0"/>
                        <a:pt x="59" y="156"/>
                        <a:pt x="1" y="380"/>
                      </a:cubicBezTo>
                      <a:cubicBezTo>
                        <a:pt x="-5" y="403"/>
                        <a:pt x="9" y="426"/>
                        <a:pt x="32" y="432"/>
                      </a:cubicBezTo>
                      <a:cubicBezTo>
                        <a:pt x="36" y="433"/>
                        <a:pt x="39" y="434"/>
                        <a:pt x="43" y="434"/>
                      </a:cubicBezTo>
                      <a:cubicBezTo>
                        <a:pt x="62" y="434"/>
                        <a:pt x="79" y="421"/>
                        <a:pt x="84" y="401"/>
                      </a:cubicBezTo>
                      <a:cubicBezTo>
                        <a:pt x="132" y="215"/>
                        <a:pt x="300" y="86"/>
                        <a:pt x="492" y="86"/>
                      </a:cubicBezTo>
                      <a:cubicBezTo>
                        <a:pt x="651" y="86"/>
                        <a:pt x="794" y="176"/>
                        <a:pt x="866" y="313"/>
                      </a:cubicBezTo>
                      <a:lnTo>
                        <a:pt x="759" y="268"/>
                      </a:lnTo>
                      <a:cubicBezTo>
                        <a:pt x="737" y="259"/>
                        <a:pt x="712" y="270"/>
                        <a:pt x="703" y="292"/>
                      </a:cubicBezTo>
                      <a:cubicBezTo>
                        <a:pt x="693" y="314"/>
                        <a:pt x="704" y="339"/>
                        <a:pt x="726" y="348"/>
                      </a:cubicBezTo>
                      <a:lnTo>
                        <a:pt x="925" y="430"/>
                      </a:lnTo>
                      <a:cubicBezTo>
                        <a:pt x="930" y="433"/>
                        <a:pt x="936" y="434"/>
                        <a:pt x="941" y="434"/>
                      </a:cubicBezTo>
                      <a:cubicBezTo>
                        <a:pt x="958" y="434"/>
                        <a:pt x="974" y="424"/>
                        <a:pt x="981" y="407"/>
                      </a:cubicBezTo>
                      <a:lnTo>
                        <a:pt x="1064" y="208"/>
                      </a:lnTo>
                      <a:cubicBezTo>
                        <a:pt x="1073" y="186"/>
                        <a:pt x="1062" y="161"/>
                        <a:pt x="1040" y="1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51">
                  <a:extLst>
                    <a:ext uri="{FF2B5EF4-FFF2-40B4-BE49-F238E27FC236}">
                      <a16:creationId xmlns:a16="http://schemas.microsoft.com/office/drawing/2014/main" id="{B2CC4455-E7B8-E545-81D2-D2398C30D682}"/>
                    </a:ext>
                  </a:extLst>
                </p:cNvPr>
                <p:cNvSpPr/>
                <p:nvPr/>
              </p:nvSpPr>
              <p:spPr>
                <a:xfrm>
                  <a:off x="542410" y="5549057"/>
                  <a:ext cx="377280" cy="155880"/>
                </a:xfrm>
                <a:custGeom>
                  <a:avLst/>
                  <a:gdLst/>
                  <a:ahLst/>
                  <a:cxnLst>
                    <a:cxn ang="3cd4">
                      <a:pos x="hc" y="t"/>
                    </a:cxn>
                    <a:cxn ang="cd2">
                      <a:pos x="l" y="vc"/>
                    </a:cxn>
                    <a:cxn ang="cd4">
                      <a:pos x="hc" y="b"/>
                    </a:cxn>
                    <a:cxn ang="0">
                      <a:pos x="r" y="vc"/>
                    </a:cxn>
                  </a:cxnLst>
                  <a:rect l="l" t="t" r="r" b="b"/>
                  <a:pathLst>
                    <a:path w="1049" h="434">
                      <a:moveTo>
                        <a:pt x="1017" y="2"/>
                      </a:moveTo>
                      <a:cubicBezTo>
                        <a:pt x="994" y="-4"/>
                        <a:pt x="970" y="10"/>
                        <a:pt x="964" y="33"/>
                      </a:cubicBezTo>
                      <a:cubicBezTo>
                        <a:pt x="917" y="219"/>
                        <a:pt x="749" y="348"/>
                        <a:pt x="557" y="348"/>
                      </a:cubicBezTo>
                      <a:cubicBezTo>
                        <a:pt x="392" y="348"/>
                        <a:pt x="246" y="254"/>
                        <a:pt x="177" y="110"/>
                      </a:cubicBezTo>
                      <a:lnTo>
                        <a:pt x="300" y="149"/>
                      </a:lnTo>
                      <a:cubicBezTo>
                        <a:pt x="305" y="150"/>
                        <a:pt x="309" y="151"/>
                        <a:pt x="313" y="151"/>
                      </a:cubicBezTo>
                      <a:cubicBezTo>
                        <a:pt x="332" y="151"/>
                        <a:pt x="348" y="139"/>
                        <a:pt x="354" y="121"/>
                      </a:cubicBezTo>
                      <a:cubicBezTo>
                        <a:pt x="361" y="98"/>
                        <a:pt x="349" y="74"/>
                        <a:pt x="326" y="67"/>
                      </a:cubicBezTo>
                      <a:lnTo>
                        <a:pt x="121" y="2"/>
                      </a:lnTo>
                      <a:cubicBezTo>
                        <a:pt x="120" y="2"/>
                        <a:pt x="119" y="1"/>
                        <a:pt x="118" y="1"/>
                      </a:cubicBezTo>
                      <a:cubicBezTo>
                        <a:pt x="116" y="1"/>
                        <a:pt x="116" y="0"/>
                        <a:pt x="115" y="0"/>
                      </a:cubicBezTo>
                      <a:cubicBezTo>
                        <a:pt x="114" y="0"/>
                        <a:pt x="114" y="0"/>
                        <a:pt x="113" y="0"/>
                      </a:cubicBezTo>
                      <a:cubicBezTo>
                        <a:pt x="112" y="0"/>
                        <a:pt x="111" y="0"/>
                        <a:pt x="111" y="0"/>
                      </a:cubicBezTo>
                      <a:cubicBezTo>
                        <a:pt x="110" y="0"/>
                        <a:pt x="109" y="0"/>
                        <a:pt x="109" y="0"/>
                      </a:cubicBezTo>
                      <a:cubicBezTo>
                        <a:pt x="108" y="0"/>
                        <a:pt x="108" y="0"/>
                        <a:pt x="108" y="0"/>
                      </a:cubicBezTo>
                      <a:cubicBezTo>
                        <a:pt x="107" y="0"/>
                        <a:pt x="107" y="0"/>
                        <a:pt x="107" y="0"/>
                      </a:cubicBezTo>
                      <a:cubicBezTo>
                        <a:pt x="106" y="0"/>
                        <a:pt x="105" y="0"/>
                        <a:pt x="104" y="0"/>
                      </a:cubicBezTo>
                      <a:lnTo>
                        <a:pt x="103" y="0"/>
                      </a:lnTo>
                      <a:cubicBezTo>
                        <a:pt x="102" y="0"/>
                        <a:pt x="101" y="0"/>
                        <a:pt x="100" y="0"/>
                      </a:cubicBezTo>
                      <a:cubicBezTo>
                        <a:pt x="99" y="0"/>
                        <a:pt x="99" y="1"/>
                        <a:pt x="99" y="1"/>
                      </a:cubicBezTo>
                      <a:cubicBezTo>
                        <a:pt x="98" y="1"/>
                        <a:pt x="97" y="1"/>
                        <a:pt x="97" y="1"/>
                      </a:cubicBezTo>
                      <a:cubicBezTo>
                        <a:pt x="96" y="1"/>
                        <a:pt x="96" y="1"/>
                        <a:pt x="95" y="2"/>
                      </a:cubicBezTo>
                      <a:cubicBezTo>
                        <a:pt x="80" y="6"/>
                        <a:pt x="69" y="18"/>
                        <a:pt x="66" y="33"/>
                      </a:cubicBezTo>
                      <a:lnTo>
                        <a:pt x="2" y="235"/>
                      </a:lnTo>
                      <a:cubicBezTo>
                        <a:pt x="-5" y="258"/>
                        <a:pt x="7" y="282"/>
                        <a:pt x="30" y="290"/>
                      </a:cubicBezTo>
                      <a:cubicBezTo>
                        <a:pt x="34" y="291"/>
                        <a:pt x="39" y="291"/>
                        <a:pt x="43" y="291"/>
                      </a:cubicBezTo>
                      <a:cubicBezTo>
                        <a:pt x="61" y="291"/>
                        <a:pt x="78" y="280"/>
                        <a:pt x="84" y="261"/>
                      </a:cubicBezTo>
                      <a:lnTo>
                        <a:pt x="112" y="171"/>
                      </a:lnTo>
                      <a:cubicBezTo>
                        <a:pt x="145" y="230"/>
                        <a:pt x="190" y="284"/>
                        <a:pt x="244" y="326"/>
                      </a:cubicBezTo>
                      <a:cubicBezTo>
                        <a:pt x="334" y="397"/>
                        <a:pt x="442" y="434"/>
                        <a:pt x="557" y="434"/>
                      </a:cubicBezTo>
                      <a:cubicBezTo>
                        <a:pt x="788" y="434"/>
                        <a:pt x="990" y="278"/>
                        <a:pt x="1048" y="54"/>
                      </a:cubicBezTo>
                      <a:cubicBezTo>
                        <a:pt x="1054" y="31"/>
                        <a:pt x="1040" y="8"/>
                        <a:pt x="1017"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grpSp>
        <p:nvGrpSpPr>
          <p:cNvPr id="107" name="Group 106">
            <a:extLst>
              <a:ext uri="{FF2B5EF4-FFF2-40B4-BE49-F238E27FC236}">
                <a16:creationId xmlns:a16="http://schemas.microsoft.com/office/drawing/2014/main" id="{C57BFBE2-5E34-F848-888D-872543193B36}"/>
              </a:ext>
            </a:extLst>
          </p:cNvPr>
          <p:cNvGrpSpPr/>
          <p:nvPr/>
        </p:nvGrpSpPr>
        <p:grpSpPr>
          <a:xfrm>
            <a:off x="10249549" y="2482121"/>
            <a:ext cx="11743731" cy="8751757"/>
            <a:chOff x="10713215" y="2790634"/>
            <a:chExt cx="11601228" cy="8645559"/>
          </a:xfrm>
          <a:solidFill>
            <a:srgbClr val="F2F2F2"/>
          </a:solidFill>
        </p:grpSpPr>
        <p:sp>
          <p:nvSpPr>
            <p:cNvPr id="108" name="Freeform 80">
              <a:extLst>
                <a:ext uri="{FF2B5EF4-FFF2-40B4-BE49-F238E27FC236}">
                  <a16:creationId xmlns:a16="http://schemas.microsoft.com/office/drawing/2014/main" id="{B0BD948B-A5DC-1348-9752-28B02D45FB6A}"/>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82">
              <a:extLst>
                <a:ext uri="{FF2B5EF4-FFF2-40B4-BE49-F238E27FC236}">
                  <a16:creationId xmlns:a16="http://schemas.microsoft.com/office/drawing/2014/main" id="{89731367-1DCD-734A-A87F-C5553B531E88}"/>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0" name="Freeform 83">
              <a:extLst>
                <a:ext uri="{FF2B5EF4-FFF2-40B4-BE49-F238E27FC236}">
                  <a16:creationId xmlns:a16="http://schemas.microsoft.com/office/drawing/2014/main" id="{F42C2F5E-E574-0E42-BEBC-02AF8BA2F952}"/>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84">
              <a:extLst>
                <a:ext uri="{FF2B5EF4-FFF2-40B4-BE49-F238E27FC236}">
                  <a16:creationId xmlns:a16="http://schemas.microsoft.com/office/drawing/2014/main" id="{F78207E4-25B6-234F-B898-70E283AF61F4}"/>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85">
              <a:extLst>
                <a:ext uri="{FF2B5EF4-FFF2-40B4-BE49-F238E27FC236}">
                  <a16:creationId xmlns:a16="http://schemas.microsoft.com/office/drawing/2014/main" id="{4D2CA2D6-85D3-B34E-B165-CCE3EE6CA191}"/>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86">
              <a:extLst>
                <a:ext uri="{FF2B5EF4-FFF2-40B4-BE49-F238E27FC236}">
                  <a16:creationId xmlns:a16="http://schemas.microsoft.com/office/drawing/2014/main" id="{A8180400-CF88-CA47-ABCF-6958AFB1F2A2}"/>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87">
              <a:extLst>
                <a:ext uri="{FF2B5EF4-FFF2-40B4-BE49-F238E27FC236}">
                  <a16:creationId xmlns:a16="http://schemas.microsoft.com/office/drawing/2014/main" id="{5BAF1BF5-FE90-B644-AC7A-B705B71BF572}"/>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5" name="Freeform 88">
              <a:extLst>
                <a:ext uri="{FF2B5EF4-FFF2-40B4-BE49-F238E27FC236}">
                  <a16:creationId xmlns:a16="http://schemas.microsoft.com/office/drawing/2014/main" id="{F3147B29-4703-564A-A8DD-81CCE0078359}"/>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6" name="Freeform 89">
              <a:extLst>
                <a:ext uri="{FF2B5EF4-FFF2-40B4-BE49-F238E27FC236}">
                  <a16:creationId xmlns:a16="http://schemas.microsoft.com/office/drawing/2014/main" id="{E7C3D8B4-ABEE-384B-8C2D-13DF266AFEB4}"/>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7" name="Freeform 90">
              <a:extLst>
                <a:ext uri="{FF2B5EF4-FFF2-40B4-BE49-F238E27FC236}">
                  <a16:creationId xmlns:a16="http://schemas.microsoft.com/office/drawing/2014/main" id="{78AC7F3D-1639-2D43-BA5E-597C4819E974}"/>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91">
              <a:extLst>
                <a:ext uri="{FF2B5EF4-FFF2-40B4-BE49-F238E27FC236}">
                  <a16:creationId xmlns:a16="http://schemas.microsoft.com/office/drawing/2014/main" id="{A4B088AA-C80E-9C42-96C9-3ABF95246D8A}"/>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9" name="Freeform 92">
              <a:extLst>
                <a:ext uri="{FF2B5EF4-FFF2-40B4-BE49-F238E27FC236}">
                  <a16:creationId xmlns:a16="http://schemas.microsoft.com/office/drawing/2014/main" id="{172E020C-C7B9-3B4E-898D-C66D08E6EC5A}"/>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93">
              <a:extLst>
                <a:ext uri="{FF2B5EF4-FFF2-40B4-BE49-F238E27FC236}">
                  <a16:creationId xmlns:a16="http://schemas.microsoft.com/office/drawing/2014/main" id="{08C12FC8-2D18-6848-8342-4B059973408F}"/>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21" name="Group 120">
              <a:extLst>
                <a:ext uri="{FF2B5EF4-FFF2-40B4-BE49-F238E27FC236}">
                  <a16:creationId xmlns:a16="http://schemas.microsoft.com/office/drawing/2014/main" id="{A6E0BEDB-4942-1443-8578-B999A1498E57}"/>
                </a:ext>
              </a:extLst>
            </p:cNvPr>
            <p:cNvGrpSpPr/>
            <p:nvPr/>
          </p:nvGrpSpPr>
          <p:grpSpPr>
            <a:xfrm>
              <a:off x="15608731" y="2790634"/>
              <a:ext cx="6705712" cy="4498587"/>
              <a:chOff x="12446782" y="2278607"/>
              <a:chExt cx="10282453" cy="6898076"/>
            </a:xfrm>
            <a:grpFill/>
          </p:grpSpPr>
          <p:sp>
            <p:nvSpPr>
              <p:cNvPr id="122" name="Freeform 79">
                <a:extLst>
                  <a:ext uri="{FF2B5EF4-FFF2-40B4-BE49-F238E27FC236}">
                    <a16:creationId xmlns:a16="http://schemas.microsoft.com/office/drawing/2014/main" id="{62581F35-1C27-784D-A694-55C30776F0F4}"/>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81">
                <a:extLst>
                  <a:ext uri="{FF2B5EF4-FFF2-40B4-BE49-F238E27FC236}">
                    <a16:creationId xmlns:a16="http://schemas.microsoft.com/office/drawing/2014/main" id="{EFACCB57-D210-A249-8B4F-2B8A7E680D5D}"/>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4"/>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94">
                <a:extLst>
                  <a:ext uri="{FF2B5EF4-FFF2-40B4-BE49-F238E27FC236}">
                    <a16:creationId xmlns:a16="http://schemas.microsoft.com/office/drawing/2014/main" id="{E120D7F1-1D1D-664B-AFEB-FB3555DEAC33}"/>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909736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03357BA9-B8E8-E148-A752-E99E80B8A0B1}"/>
              </a:ext>
            </a:extLst>
          </p:cNvPr>
          <p:cNvGrpSpPr/>
          <p:nvPr/>
        </p:nvGrpSpPr>
        <p:grpSpPr>
          <a:xfrm>
            <a:off x="14780233" y="1455639"/>
            <a:ext cx="7816747" cy="10359973"/>
            <a:chOff x="1663954" y="1455639"/>
            <a:chExt cx="7816747" cy="10359973"/>
          </a:xfrm>
        </p:grpSpPr>
        <p:grpSp>
          <p:nvGrpSpPr>
            <p:cNvPr id="108" name="Group 107">
              <a:extLst>
                <a:ext uri="{FF2B5EF4-FFF2-40B4-BE49-F238E27FC236}">
                  <a16:creationId xmlns:a16="http://schemas.microsoft.com/office/drawing/2014/main" id="{F4BB9FC4-99FC-AA46-B80C-07FEBD53600C}"/>
                </a:ext>
              </a:extLst>
            </p:cNvPr>
            <p:cNvGrpSpPr/>
            <p:nvPr/>
          </p:nvGrpSpPr>
          <p:grpSpPr>
            <a:xfrm>
              <a:off x="1663954" y="1455639"/>
              <a:ext cx="7102928" cy="2610512"/>
              <a:chOff x="1663954" y="3024578"/>
              <a:chExt cx="7102928" cy="2610512"/>
            </a:xfrm>
          </p:grpSpPr>
          <p:grpSp>
            <p:nvGrpSpPr>
              <p:cNvPr id="123" name="Group 122">
                <a:extLst>
                  <a:ext uri="{FF2B5EF4-FFF2-40B4-BE49-F238E27FC236}">
                    <a16:creationId xmlns:a16="http://schemas.microsoft.com/office/drawing/2014/main" id="{E0399856-3644-8145-B06E-1BFC5FEA1FB8}"/>
                  </a:ext>
                </a:extLst>
              </p:cNvPr>
              <p:cNvGrpSpPr/>
              <p:nvPr/>
            </p:nvGrpSpPr>
            <p:grpSpPr>
              <a:xfrm>
                <a:off x="1783225" y="3024578"/>
                <a:ext cx="6983657" cy="1314964"/>
                <a:chOff x="7043807" y="1023902"/>
                <a:chExt cx="6983657" cy="1314964"/>
              </a:xfrm>
            </p:grpSpPr>
            <p:sp>
              <p:nvSpPr>
                <p:cNvPr id="125" name="TextBox 124">
                  <a:extLst>
                    <a:ext uri="{FF2B5EF4-FFF2-40B4-BE49-F238E27FC236}">
                      <a16:creationId xmlns:a16="http://schemas.microsoft.com/office/drawing/2014/main" id="{C5A5978F-7C2B-614F-928A-D7F4DA4C62ED}"/>
                    </a:ext>
                  </a:extLst>
                </p:cNvPr>
                <p:cNvSpPr txBox="1"/>
                <p:nvPr/>
              </p:nvSpPr>
              <p:spPr>
                <a:xfrm>
                  <a:off x="7043807" y="1415536"/>
                  <a:ext cx="6983657"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FRANCE MAP</a:t>
                  </a:r>
                </a:p>
              </p:txBody>
            </p:sp>
            <p:sp>
              <p:nvSpPr>
                <p:cNvPr id="126" name="TextBox 125">
                  <a:extLst>
                    <a:ext uri="{FF2B5EF4-FFF2-40B4-BE49-F238E27FC236}">
                      <a16:creationId xmlns:a16="http://schemas.microsoft.com/office/drawing/2014/main" id="{C10F7357-B157-C44F-B87D-026D3B33F762}"/>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24" name="Subtitle 2">
                <a:extLst>
                  <a:ext uri="{FF2B5EF4-FFF2-40B4-BE49-F238E27FC236}">
                    <a16:creationId xmlns:a16="http://schemas.microsoft.com/office/drawing/2014/main" id="{41752B58-07CC-0C4B-8E87-4F39066A255A}"/>
                  </a:ext>
                </a:extLst>
              </p:cNvPr>
              <p:cNvSpPr txBox="1">
                <a:spLocks/>
              </p:cNvSpPr>
              <p:nvPr/>
            </p:nvSpPr>
            <p:spPr>
              <a:xfrm>
                <a:off x="1663954" y="4361844"/>
                <a:ext cx="6983657"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109" name="Group 108">
              <a:extLst>
                <a:ext uri="{FF2B5EF4-FFF2-40B4-BE49-F238E27FC236}">
                  <a16:creationId xmlns:a16="http://schemas.microsoft.com/office/drawing/2014/main" id="{1B6725C5-B10B-4B46-AE2F-132BBE28AA73}"/>
                </a:ext>
              </a:extLst>
            </p:cNvPr>
            <p:cNvGrpSpPr/>
            <p:nvPr/>
          </p:nvGrpSpPr>
          <p:grpSpPr>
            <a:xfrm>
              <a:off x="1902743" y="7262730"/>
              <a:ext cx="7577958" cy="4552882"/>
              <a:chOff x="1902743" y="6310727"/>
              <a:chExt cx="7577958" cy="4552882"/>
            </a:xfrm>
          </p:grpSpPr>
          <p:sp>
            <p:nvSpPr>
              <p:cNvPr id="110" name="Subtitle 2">
                <a:extLst>
                  <a:ext uri="{FF2B5EF4-FFF2-40B4-BE49-F238E27FC236}">
                    <a16:creationId xmlns:a16="http://schemas.microsoft.com/office/drawing/2014/main" id="{F0FEBA2F-ECF5-6240-A9E0-971971903881}"/>
                  </a:ext>
                </a:extLst>
              </p:cNvPr>
              <p:cNvSpPr txBox="1">
                <a:spLocks/>
              </p:cNvSpPr>
              <p:nvPr/>
            </p:nvSpPr>
            <p:spPr>
              <a:xfrm>
                <a:off x="3857287" y="9308076"/>
                <a:ext cx="5623414"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nvGrpSpPr>
              <p:cNvPr id="111" name="Group 110">
                <a:extLst>
                  <a:ext uri="{FF2B5EF4-FFF2-40B4-BE49-F238E27FC236}">
                    <a16:creationId xmlns:a16="http://schemas.microsoft.com/office/drawing/2014/main" id="{20B0833A-36D7-4C42-A4C4-F64679081C12}"/>
                  </a:ext>
                </a:extLst>
              </p:cNvPr>
              <p:cNvGrpSpPr/>
              <p:nvPr/>
            </p:nvGrpSpPr>
            <p:grpSpPr>
              <a:xfrm>
                <a:off x="1902743" y="6310727"/>
                <a:ext cx="7577958" cy="1737360"/>
                <a:chOff x="1902743" y="6310727"/>
                <a:chExt cx="7577958" cy="1737360"/>
              </a:xfrm>
            </p:grpSpPr>
            <p:sp>
              <p:nvSpPr>
                <p:cNvPr id="117" name="Subtitle 2">
                  <a:extLst>
                    <a:ext uri="{FF2B5EF4-FFF2-40B4-BE49-F238E27FC236}">
                      <a16:creationId xmlns:a16="http://schemas.microsoft.com/office/drawing/2014/main" id="{4505263C-46E8-3A4B-BDD0-19064DD438B5}"/>
                    </a:ext>
                  </a:extLst>
                </p:cNvPr>
                <p:cNvSpPr txBox="1">
                  <a:spLocks/>
                </p:cNvSpPr>
                <p:nvPr/>
              </p:nvSpPr>
              <p:spPr>
                <a:xfrm>
                  <a:off x="3857287" y="6581660"/>
                  <a:ext cx="5623414"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nvGrpSpPr>
                <p:cNvPr id="118" name="Group 117">
                  <a:extLst>
                    <a:ext uri="{FF2B5EF4-FFF2-40B4-BE49-F238E27FC236}">
                      <a16:creationId xmlns:a16="http://schemas.microsoft.com/office/drawing/2014/main" id="{756878F1-FD30-C245-B512-D44875DB37D4}"/>
                    </a:ext>
                  </a:extLst>
                </p:cNvPr>
                <p:cNvGrpSpPr/>
                <p:nvPr/>
              </p:nvGrpSpPr>
              <p:grpSpPr>
                <a:xfrm>
                  <a:off x="1902743" y="6310727"/>
                  <a:ext cx="1737360" cy="1737360"/>
                  <a:chOff x="1902743" y="8881703"/>
                  <a:chExt cx="1737360" cy="1737360"/>
                </a:xfrm>
              </p:grpSpPr>
              <p:sp>
                <p:nvSpPr>
                  <p:cNvPr id="119" name="Rectangle 118">
                    <a:extLst>
                      <a:ext uri="{FF2B5EF4-FFF2-40B4-BE49-F238E27FC236}">
                        <a16:creationId xmlns:a16="http://schemas.microsoft.com/office/drawing/2014/main" id="{167B2E9C-0BB8-D746-8B00-DBA055DF988F}"/>
                      </a:ext>
                    </a:extLst>
                  </p:cNvPr>
                  <p:cNvSpPr/>
                  <p:nvPr/>
                </p:nvSpPr>
                <p:spPr>
                  <a:xfrm>
                    <a:off x="1902743" y="8881703"/>
                    <a:ext cx="1737360" cy="1737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20" name="Group 119">
                    <a:extLst>
                      <a:ext uri="{FF2B5EF4-FFF2-40B4-BE49-F238E27FC236}">
                        <a16:creationId xmlns:a16="http://schemas.microsoft.com/office/drawing/2014/main" id="{3CD62A05-0E0D-7D4D-820F-769BB3D7BE00}"/>
                      </a:ext>
                    </a:extLst>
                  </p:cNvPr>
                  <p:cNvGrpSpPr/>
                  <p:nvPr/>
                </p:nvGrpSpPr>
                <p:grpSpPr>
                  <a:xfrm>
                    <a:off x="2384370" y="9363330"/>
                    <a:ext cx="774106" cy="774106"/>
                    <a:chOff x="564370" y="2511378"/>
                    <a:chExt cx="404999" cy="404999"/>
                  </a:xfrm>
                  <a:solidFill>
                    <a:schemeClr val="bg2"/>
                  </a:solidFill>
                </p:grpSpPr>
                <p:sp>
                  <p:nvSpPr>
                    <p:cNvPr id="121" name="Freeform 120">
                      <a:extLst>
                        <a:ext uri="{FF2B5EF4-FFF2-40B4-BE49-F238E27FC236}">
                          <a16:creationId xmlns:a16="http://schemas.microsoft.com/office/drawing/2014/main" id="{EB44F758-E56B-5C4A-A858-D0F5D33F89EF}"/>
                        </a:ext>
                      </a:extLst>
                    </p:cNvPr>
                    <p:cNvSpPr/>
                    <p:nvPr/>
                  </p:nvSpPr>
                  <p:spPr>
                    <a:xfrm>
                      <a:off x="564370" y="2552057"/>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2" name="Freeform 121">
                      <a:extLst>
                        <a:ext uri="{FF2B5EF4-FFF2-40B4-BE49-F238E27FC236}">
                          <a16:creationId xmlns:a16="http://schemas.microsoft.com/office/drawing/2014/main" id="{CCE0417B-B343-7347-A8DB-2DF89E1FE69E}"/>
                        </a:ext>
                      </a:extLst>
                    </p:cNvPr>
                    <p:cNvSpPr/>
                    <p:nvPr/>
                  </p:nvSpPr>
                  <p:spPr>
                    <a:xfrm>
                      <a:off x="767409" y="2511378"/>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grpSp>
            <p:nvGrpSpPr>
              <p:cNvPr id="112" name="Group 111">
                <a:extLst>
                  <a:ext uri="{FF2B5EF4-FFF2-40B4-BE49-F238E27FC236}">
                    <a16:creationId xmlns:a16="http://schemas.microsoft.com/office/drawing/2014/main" id="{7B8866C5-295C-B041-8498-9A601E859796}"/>
                  </a:ext>
                </a:extLst>
              </p:cNvPr>
              <p:cNvGrpSpPr/>
              <p:nvPr/>
            </p:nvGrpSpPr>
            <p:grpSpPr>
              <a:xfrm>
                <a:off x="1902743" y="9126249"/>
                <a:ext cx="1737360" cy="1737360"/>
                <a:chOff x="7737856" y="8881703"/>
                <a:chExt cx="1737360" cy="1737360"/>
              </a:xfrm>
            </p:grpSpPr>
            <p:sp>
              <p:nvSpPr>
                <p:cNvPr id="113" name="Rectangle 112">
                  <a:extLst>
                    <a:ext uri="{FF2B5EF4-FFF2-40B4-BE49-F238E27FC236}">
                      <a16:creationId xmlns:a16="http://schemas.microsoft.com/office/drawing/2014/main" id="{D17F82B4-A8C4-0C48-8BE5-0D8310D4D845}"/>
                    </a:ext>
                  </a:extLst>
                </p:cNvPr>
                <p:cNvSpPr/>
                <p:nvPr/>
              </p:nvSpPr>
              <p:spPr>
                <a:xfrm>
                  <a:off x="7737856" y="8881703"/>
                  <a:ext cx="1737360" cy="1737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14" name="Group 113">
                  <a:extLst>
                    <a:ext uri="{FF2B5EF4-FFF2-40B4-BE49-F238E27FC236}">
                      <a16:creationId xmlns:a16="http://schemas.microsoft.com/office/drawing/2014/main" id="{0A8256CA-8C80-E644-8FC9-BB9A5760CAE0}"/>
                    </a:ext>
                  </a:extLst>
                </p:cNvPr>
                <p:cNvGrpSpPr/>
                <p:nvPr/>
              </p:nvGrpSpPr>
              <p:grpSpPr>
                <a:xfrm>
                  <a:off x="8217417" y="9402207"/>
                  <a:ext cx="778237" cy="696352"/>
                  <a:chOff x="542410" y="5340618"/>
                  <a:chExt cx="407160" cy="364319"/>
                </a:xfrm>
                <a:solidFill>
                  <a:schemeClr val="bg2"/>
                </a:solidFill>
              </p:grpSpPr>
              <p:sp>
                <p:nvSpPr>
                  <p:cNvPr id="115" name="Freeform 114">
                    <a:extLst>
                      <a:ext uri="{FF2B5EF4-FFF2-40B4-BE49-F238E27FC236}">
                        <a16:creationId xmlns:a16="http://schemas.microsoft.com/office/drawing/2014/main" id="{9568BFD5-BB80-5641-82FB-569C37D0C0AC}"/>
                      </a:ext>
                    </a:extLst>
                  </p:cNvPr>
                  <p:cNvSpPr/>
                  <p:nvPr/>
                </p:nvSpPr>
                <p:spPr>
                  <a:xfrm>
                    <a:off x="565810" y="5340618"/>
                    <a:ext cx="383760" cy="155880"/>
                  </a:xfrm>
                  <a:custGeom>
                    <a:avLst/>
                    <a:gdLst/>
                    <a:ahLst/>
                    <a:cxnLst>
                      <a:cxn ang="3cd4">
                        <a:pos x="hc" y="t"/>
                      </a:cxn>
                      <a:cxn ang="cd2">
                        <a:pos x="l" y="vc"/>
                      </a:cxn>
                      <a:cxn ang="cd4">
                        <a:pos x="hc" y="b"/>
                      </a:cxn>
                      <a:cxn ang="0">
                        <a:pos x="r" y="vc"/>
                      </a:cxn>
                    </a:cxnLst>
                    <a:rect l="l" t="t" r="r" b="b"/>
                    <a:pathLst>
                      <a:path w="1067" h="434">
                        <a:moveTo>
                          <a:pt x="1040" y="152"/>
                        </a:moveTo>
                        <a:cubicBezTo>
                          <a:pt x="1018" y="143"/>
                          <a:pt x="993" y="153"/>
                          <a:pt x="984" y="175"/>
                        </a:cubicBezTo>
                        <a:lnTo>
                          <a:pt x="943" y="275"/>
                        </a:lnTo>
                        <a:cubicBezTo>
                          <a:pt x="858" y="109"/>
                          <a:pt x="685" y="0"/>
                          <a:pt x="492" y="0"/>
                        </a:cubicBezTo>
                        <a:cubicBezTo>
                          <a:pt x="260" y="0"/>
                          <a:pt x="59" y="156"/>
                          <a:pt x="1" y="380"/>
                        </a:cubicBezTo>
                        <a:cubicBezTo>
                          <a:pt x="-5" y="403"/>
                          <a:pt x="9" y="426"/>
                          <a:pt x="32" y="432"/>
                        </a:cubicBezTo>
                        <a:cubicBezTo>
                          <a:pt x="36" y="433"/>
                          <a:pt x="39" y="434"/>
                          <a:pt x="43" y="434"/>
                        </a:cubicBezTo>
                        <a:cubicBezTo>
                          <a:pt x="62" y="434"/>
                          <a:pt x="79" y="421"/>
                          <a:pt x="84" y="401"/>
                        </a:cubicBezTo>
                        <a:cubicBezTo>
                          <a:pt x="132" y="215"/>
                          <a:pt x="300" y="86"/>
                          <a:pt x="492" y="86"/>
                        </a:cubicBezTo>
                        <a:cubicBezTo>
                          <a:pt x="651" y="86"/>
                          <a:pt x="794" y="176"/>
                          <a:pt x="866" y="313"/>
                        </a:cubicBezTo>
                        <a:lnTo>
                          <a:pt x="759" y="268"/>
                        </a:lnTo>
                        <a:cubicBezTo>
                          <a:pt x="737" y="259"/>
                          <a:pt x="712" y="270"/>
                          <a:pt x="703" y="292"/>
                        </a:cubicBezTo>
                        <a:cubicBezTo>
                          <a:pt x="693" y="314"/>
                          <a:pt x="704" y="339"/>
                          <a:pt x="726" y="348"/>
                        </a:cubicBezTo>
                        <a:lnTo>
                          <a:pt x="925" y="430"/>
                        </a:lnTo>
                        <a:cubicBezTo>
                          <a:pt x="930" y="433"/>
                          <a:pt x="936" y="434"/>
                          <a:pt x="941" y="434"/>
                        </a:cubicBezTo>
                        <a:cubicBezTo>
                          <a:pt x="958" y="434"/>
                          <a:pt x="974" y="424"/>
                          <a:pt x="981" y="407"/>
                        </a:cubicBezTo>
                        <a:lnTo>
                          <a:pt x="1064" y="208"/>
                        </a:lnTo>
                        <a:cubicBezTo>
                          <a:pt x="1073" y="186"/>
                          <a:pt x="1062" y="161"/>
                          <a:pt x="1040" y="1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6" name="Freeform 115">
                    <a:extLst>
                      <a:ext uri="{FF2B5EF4-FFF2-40B4-BE49-F238E27FC236}">
                        <a16:creationId xmlns:a16="http://schemas.microsoft.com/office/drawing/2014/main" id="{EBE7ACBF-CA9F-DE42-9FA4-8040CB843657}"/>
                      </a:ext>
                    </a:extLst>
                  </p:cNvPr>
                  <p:cNvSpPr/>
                  <p:nvPr/>
                </p:nvSpPr>
                <p:spPr>
                  <a:xfrm>
                    <a:off x="542410" y="5549057"/>
                    <a:ext cx="377280" cy="155880"/>
                  </a:xfrm>
                  <a:custGeom>
                    <a:avLst/>
                    <a:gdLst/>
                    <a:ahLst/>
                    <a:cxnLst>
                      <a:cxn ang="3cd4">
                        <a:pos x="hc" y="t"/>
                      </a:cxn>
                      <a:cxn ang="cd2">
                        <a:pos x="l" y="vc"/>
                      </a:cxn>
                      <a:cxn ang="cd4">
                        <a:pos x="hc" y="b"/>
                      </a:cxn>
                      <a:cxn ang="0">
                        <a:pos x="r" y="vc"/>
                      </a:cxn>
                    </a:cxnLst>
                    <a:rect l="l" t="t" r="r" b="b"/>
                    <a:pathLst>
                      <a:path w="1049" h="434">
                        <a:moveTo>
                          <a:pt x="1017" y="2"/>
                        </a:moveTo>
                        <a:cubicBezTo>
                          <a:pt x="994" y="-4"/>
                          <a:pt x="970" y="10"/>
                          <a:pt x="964" y="33"/>
                        </a:cubicBezTo>
                        <a:cubicBezTo>
                          <a:pt x="917" y="219"/>
                          <a:pt x="749" y="348"/>
                          <a:pt x="557" y="348"/>
                        </a:cubicBezTo>
                        <a:cubicBezTo>
                          <a:pt x="392" y="348"/>
                          <a:pt x="246" y="254"/>
                          <a:pt x="177" y="110"/>
                        </a:cubicBezTo>
                        <a:lnTo>
                          <a:pt x="300" y="149"/>
                        </a:lnTo>
                        <a:cubicBezTo>
                          <a:pt x="305" y="150"/>
                          <a:pt x="309" y="151"/>
                          <a:pt x="313" y="151"/>
                        </a:cubicBezTo>
                        <a:cubicBezTo>
                          <a:pt x="332" y="151"/>
                          <a:pt x="348" y="139"/>
                          <a:pt x="354" y="121"/>
                        </a:cubicBezTo>
                        <a:cubicBezTo>
                          <a:pt x="361" y="98"/>
                          <a:pt x="349" y="74"/>
                          <a:pt x="326" y="67"/>
                        </a:cubicBezTo>
                        <a:lnTo>
                          <a:pt x="121" y="2"/>
                        </a:lnTo>
                        <a:cubicBezTo>
                          <a:pt x="120" y="2"/>
                          <a:pt x="119" y="1"/>
                          <a:pt x="118" y="1"/>
                        </a:cubicBezTo>
                        <a:cubicBezTo>
                          <a:pt x="116" y="1"/>
                          <a:pt x="116" y="0"/>
                          <a:pt x="115" y="0"/>
                        </a:cubicBezTo>
                        <a:cubicBezTo>
                          <a:pt x="114" y="0"/>
                          <a:pt x="114" y="0"/>
                          <a:pt x="113" y="0"/>
                        </a:cubicBezTo>
                        <a:cubicBezTo>
                          <a:pt x="112" y="0"/>
                          <a:pt x="111" y="0"/>
                          <a:pt x="111" y="0"/>
                        </a:cubicBezTo>
                        <a:cubicBezTo>
                          <a:pt x="110" y="0"/>
                          <a:pt x="109" y="0"/>
                          <a:pt x="109" y="0"/>
                        </a:cubicBezTo>
                        <a:cubicBezTo>
                          <a:pt x="108" y="0"/>
                          <a:pt x="108" y="0"/>
                          <a:pt x="108" y="0"/>
                        </a:cubicBezTo>
                        <a:cubicBezTo>
                          <a:pt x="107" y="0"/>
                          <a:pt x="107" y="0"/>
                          <a:pt x="107" y="0"/>
                        </a:cubicBezTo>
                        <a:cubicBezTo>
                          <a:pt x="106" y="0"/>
                          <a:pt x="105" y="0"/>
                          <a:pt x="104" y="0"/>
                        </a:cubicBezTo>
                        <a:lnTo>
                          <a:pt x="103" y="0"/>
                        </a:lnTo>
                        <a:cubicBezTo>
                          <a:pt x="102" y="0"/>
                          <a:pt x="101" y="0"/>
                          <a:pt x="100" y="0"/>
                        </a:cubicBezTo>
                        <a:cubicBezTo>
                          <a:pt x="99" y="0"/>
                          <a:pt x="99" y="1"/>
                          <a:pt x="99" y="1"/>
                        </a:cubicBezTo>
                        <a:cubicBezTo>
                          <a:pt x="98" y="1"/>
                          <a:pt x="97" y="1"/>
                          <a:pt x="97" y="1"/>
                        </a:cubicBezTo>
                        <a:cubicBezTo>
                          <a:pt x="96" y="1"/>
                          <a:pt x="96" y="1"/>
                          <a:pt x="95" y="2"/>
                        </a:cubicBezTo>
                        <a:cubicBezTo>
                          <a:pt x="80" y="6"/>
                          <a:pt x="69" y="18"/>
                          <a:pt x="66" y="33"/>
                        </a:cubicBezTo>
                        <a:lnTo>
                          <a:pt x="2" y="235"/>
                        </a:lnTo>
                        <a:cubicBezTo>
                          <a:pt x="-5" y="258"/>
                          <a:pt x="7" y="282"/>
                          <a:pt x="30" y="290"/>
                        </a:cubicBezTo>
                        <a:cubicBezTo>
                          <a:pt x="34" y="291"/>
                          <a:pt x="39" y="291"/>
                          <a:pt x="43" y="291"/>
                        </a:cubicBezTo>
                        <a:cubicBezTo>
                          <a:pt x="61" y="291"/>
                          <a:pt x="78" y="280"/>
                          <a:pt x="84" y="261"/>
                        </a:cubicBezTo>
                        <a:lnTo>
                          <a:pt x="112" y="171"/>
                        </a:lnTo>
                        <a:cubicBezTo>
                          <a:pt x="145" y="230"/>
                          <a:pt x="190" y="284"/>
                          <a:pt x="244" y="326"/>
                        </a:cubicBezTo>
                        <a:cubicBezTo>
                          <a:pt x="334" y="397"/>
                          <a:pt x="442" y="434"/>
                          <a:pt x="557" y="434"/>
                        </a:cubicBezTo>
                        <a:cubicBezTo>
                          <a:pt x="788" y="434"/>
                          <a:pt x="990" y="278"/>
                          <a:pt x="1048" y="54"/>
                        </a:cubicBezTo>
                        <a:cubicBezTo>
                          <a:pt x="1054" y="31"/>
                          <a:pt x="1040" y="8"/>
                          <a:pt x="1017"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grpSp>
      <p:grpSp>
        <p:nvGrpSpPr>
          <p:cNvPr id="57" name="Group 56">
            <a:extLst>
              <a:ext uri="{FF2B5EF4-FFF2-40B4-BE49-F238E27FC236}">
                <a16:creationId xmlns:a16="http://schemas.microsoft.com/office/drawing/2014/main" id="{F6E7A523-FAA1-AA4B-A20E-37A242456FC6}"/>
              </a:ext>
            </a:extLst>
          </p:cNvPr>
          <p:cNvGrpSpPr/>
          <p:nvPr/>
        </p:nvGrpSpPr>
        <p:grpSpPr>
          <a:xfrm>
            <a:off x="2405480" y="2770603"/>
            <a:ext cx="9281736" cy="8984254"/>
            <a:chOff x="10672937" y="2878775"/>
            <a:chExt cx="10083703" cy="9760520"/>
          </a:xfrm>
          <a:solidFill>
            <a:srgbClr val="F2F2F2"/>
          </a:solidFill>
        </p:grpSpPr>
        <p:sp>
          <p:nvSpPr>
            <p:cNvPr id="58" name="Freeform 71">
              <a:extLst>
                <a:ext uri="{FF2B5EF4-FFF2-40B4-BE49-F238E27FC236}">
                  <a16:creationId xmlns:a16="http://schemas.microsoft.com/office/drawing/2014/main" id="{34C52478-1CB6-304D-A591-B72666EA8536}"/>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59" name="Freeform 484">
              <a:extLst>
                <a:ext uri="{FF2B5EF4-FFF2-40B4-BE49-F238E27FC236}">
                  <a16:creationId xmlns:a16="http://schemas.microsoft.com/office/drawing/2014/main" id="{94864E31-E38D-BD48-B6F9-175F62A046C4}"/>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0" name="Freeform 485">
              <a:extLst>
                <a:ext uri="{FF2B5EF4-FFF2-40B4-BE49-F238E27FC236}">
                  <a16:creationId xmlns:a16="http://schemas.microsoft.com/office/drawing/2014/main" id="{B4D8ECAB-245A-E247-9B5B-DE8C08C2DE0D}"/>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1" name="Freeform 486">
              <a:extLst>
                <a:ext uri="{FF2B5EF4-FFF2-40B4-BE49-F238E27FC236}">
                  <a16:creationId xmlns:a16="http://schemas.microsoft.com/office/drawing/2014/main" id="{342F7FAE-5B89-424A-8384-76A3A8F50C5F}"/>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2" name="Freeform 487">
              <a:extLst>
                <a:ext uri="{FF2B5EF4-FFF2-40B4-BE49-F238E27FC236}">
                  <a16:creationId xmlns:a16="http://schemas.microsoft.com/office/drawing/2014/main" id="{BD83DF7A-2B3D-4448-AD69-B5DD49BDD29F}"/>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3" name="Freeform 488">
              <a:extLst>
                <a:ext uri="{FF2B5EF4-FFF2-40B4-BE49-F238E27FC236}">
                  <a16:creationId xmlns:a16="http://schemas.microsoft.com/office/drawing/2014/main" id="{3863F5B7-E529-B24A-B27A-9C425B07019C}"/>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4" name="Freeform 489">
              <a:extLst>
                <a:ext uri="{FF2B5EF4-FFF2-40B4-BE49-F238E27FC236}">
                  <a16:creationId xmlns:a16="http://schemas.microsoft.com/office/drawing/2014/main" id="{77BD834F-70A8-6D42-A00F-2673985E9EE3}"/>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5" name="Freeform 490">
              <a:extLst>
                <a:ext uri="{FF2B5EF4-FFF2-40B4-BE49-F238E27FC236}">
                  <a16:creationId xmlns:a16="http://schemas.microsoft.com/office/drawing/2014/main" id="{A94C11DE-D889-7A42-9556-2EA3698009B5}"/>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6" name="Freeform 491">
              <a:extLst>
                <a:ext uri="{FF2B5EF4-FFF2-40B4-BE49-F238E27FC236}">
                  <a16:creationId xmlns:a16="http://schemas.microsoft.com/office/drawing/2014/main" id="{FF6A234E-99E5-9342-89BC-EDE7EBB5B113}"/>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7" name="Freeform 492">
              <a:extLst>
                <a:ext uri="{FF2B5EF4-FFF2-40B4-BE49-F238E27FC236}">
                  <a16:creationId xmlns:a16="http://schemas.microsoft.com/office/drawing/2014/main" id="{63AB3C2E-1EDC-8645-A917-5A1B0E7323E5}"/>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493">
              <a:extLst>
                <a:ext uri="{FF2B5EF4-FFF2-40B4-BE49-F238E27FC236}">
                  <a16:creationId xmlns:a16="http://schemas.microsoft.com/office/drawing/2014/main" id="{F92C7494-03E4-EA40-8919-897EA8B12F2F}"/>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494">
              <a:extLst>
                <a:ext uri="{FF2B5EF4-FFF2-40B4-BE49-F238E27FC236}">
                  <a16:creationId xmlns:a16="http://schemas.microsoft.com/office/drawing/2014/main" id="{A8AD59FA-42AA-B549-8524-E1AC42A79CC9}"/>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0" name="Freeform 495">
              <a:extLst>
                <a:ext uri="{FF2B5EF4-FFF2-40B4-BE49-F238E27FC236}">
                  <a16:creationId xmlns:a16="http://schemas.microsoft.com/office/drawing/2014/main" id="{31362C12-D232-3D4E-B86A-273192763951}"/>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1" name="Freeform 496">
              <a:extLst>
                <a:ext uri="{FF2B5EF4-FFF2-40B4-BE49-F238E27FC236}">
                  <a16:creationId xmlns:a16="http://schemas.microsoft.com/office/drawing/2014/main" id="{B051D881-C2CA-E045-B3B0-53160E65BD2B}"/>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2" name="Freeform 497">
              <a:extLst>
                <a:ext uri="{FF2B5EF4-FFF2-40B4-BE49-F238E27FC236}">
                  <a16:creationId xmlns:a16="http://schemas.microsoft.com/office/drawing/2014/main" id="{187D2D9F-BE42-E94D-A6EA-A2EB09A3C1AD}"/>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3" name="Freeform 498">
              <a:extLst>
                <a:ext uri="{FF2B5EF4-FFF2-40B4-BE49-F238E27FC236}">
                  <a16:creationId xmlns:a16="http://schemas.microsoft.com/office/drawing/2014/main" id="{BB79BFCC-D84F-6E4F-89BB-3BA7FF96F2BA}"/>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solidFill>
              <a:schemeClr val="accent4"/>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4" name="Freeform 499">
              <a:extLst>
                <a:ext uri="{FF2B5EF4-FFF2-40B4-BE49-F238E27FC236}">
                  <a16:creationId xmlns:a16="http://schemas.microsoft.com/office/drawing/2014/main" id="{4614B22F-8356-8E49-BEDA-3A1E09E1CBC0}"/>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5" name="Freeform 500">
              <a:extLst>
                <a:ext uri="{FF2B5EF4-FFF2-40B4-BE49-F238E27FC236}">
                  <a16:creationId xmlns:a16="http://schemas.microsoft.com/office/drawing/2014/main" id="{EC433300-6015-A84F-B302-8FAB8397F67C}"/>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6" name="Freeform 501">
              <a:extLst>
                <a:ext uri="{FF2B5EF4-FFF2-40B4-BE49-F238E27FC236}">
                  <a16:creationId xmlns:a16="http://schemas.microsoft.com/office/drawing/2014/main" id="{A513A15F-93A2-504E-931D-9508B8E2345F}"/>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7" name="Freeform 502">
              <a:extLst>
                <a:ext uri="{FF2B5EF4-FFF2-40B4-BE49-F238E27FC236}">
                  <a16:creationId xmlns:a16="http://schemas.microsoft.com/office/drawing/2014/main" id="{A5734379-D1CE-D64F-98BE-38B7852D6EFA}"/>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8" name="Freeform 503">
              <a:extLst>
                <a:ext uri="{FF2B5EF4-FFF2-40B4-BE49-F238E27FC236}">
                  <a16:creationId xmlns:a16="http://schemas.microsoft.com/office/drawing/2014/main" id="{039996F2-10F8-014B-AA74-3DDD1D922E38}"/>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9" name="Freeform 504">
              <a:extLst>
                <a:ext uri="{FF2B5EF4-FFF2-40B4-BE49-F238E27FC236}">
                  <a16:creationId xmlns:a16="http://schemas.microsoft.com/office/drawing/2014/main" id="{BAC4D025-AED1-5C4C-9CA9-E5D42BFB633E}"/>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0" name="Freeform 505">
              <a:extLst>
                <a:ext uri="{FF2B5EF4-FFF2-40B4-BE49-F238E27FC236}">
                  <a16:creationId xmlns:a16="http://schemas.microsoft.com/office/drawing/2014/main" id="{8D30DD97-DE1C-A14D-8374-68F83CC3B214}"/>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1" name="Freeform 506">
              <a:extLst>
                <a:ext uri="{FF2B5EF4-FFF2-40B4-BE49-F238E27FC236}">
                  <a16:creationId xmlns:a16="http://schemas.microsoft.com/office/drawing/2014/main" id="{AC3018A9-E84E-5A47-A290-D28329EE76B4}"/>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256013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9249507" y="-2"/>
            <a:ext cx="15128142" cy="13741098"/>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A9AD990-E944-4F4C-9969-A39339B3AB65}"/>
              </a:ext>
            </a:extLst>
          </p:cNvPr>
          <p:cNvGrpSpPr/>
          <p:nvPr/>
        </p:nvGrpSpPr>
        <p:grpSpPr>
          <a:xfrm>
            <a:off x="1783225" y="3421398"/>
            <a:ext cx="6376037" cy="2145960"/>
            <a:chOff x="7043807" y="1023902"/>
            <a:chExt cx="6376037" cy="2145960"/>
          </a:xfrm>
        </p:grpSpPr>
        <p:sp>
          <p:nvSpPr>
            <p:cNvPr id="9" name="TextBox 8">
              <a:extLst>
                <a:ext uri="{FF2B5EF4-FFF2-40B4-BE49-F238E27FC236}">
                  <a16:creationId xmlns:a16="http://schemas.microsoft.com/office/drawing/2014/main" id="{A1DD7C63-97AD-1B49-9905-A7B3CE6BEB45}"/>
                </a:ext>
              </a:extLst>
            </p:cNvPr>
            <p:cNvSpPr txBox="1"/>
            <p:nvPr/>
          </p:nvSpPr>
          <p:spPr>
            <a:xfrm>
              <a:off x="7043807" y="1415536"/>
              <a:ext cx="6376037"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GET IN TOUCH WITH US</a:t>
              </a:r>
            </a:p>
          </p:txBody>
        </p:sp>
        <p:sp>
          <p:nvSpPr>
            <p:cNvPr id="10" name="TextBox 9">
              <a:extLst>
                <a:ext uri="{FF2B5EF4-FFF2-40B4-BE49-F238E27FC236}">
                  <a16:creationId xmlns:a16="http://schemas.microsoft.com/office/drawing/2014/main" id="{56E3CFBF-6D54-0441-A21F-B0D1C53623A4}"/>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11" name="Group 10">
            <a:extLst>
              <a:ext uri="{FF2B5EF4-FFF2-40B4-BE49-F238E27FC236}">
                <a16:creationId xmlns:a16="http://schemas.microsoft.com/office/drawing/2014/main" id="{979F606C-5923-E742-AEA2-DE410B57FAFF}"/>
              </a:ext>
            </a:extLst>
          </p:cNvPr>
          <p:cNvGrpSpPr/>
          <p:nvPr/>
        </p:nvGrpSpPr>
        <p:grpSpPr>
          <a:xfrm>
            <a:off x="1652595" y="7823591"/>
            <a:ext cx="5729265" cy="2471010"/>
            <a:chOff x="4082625" y="5120793"/>
            <a:chExt cx="5729265" cy="2471010"/>
          </a:xfrm>
        </p:grpSpPr>
        <p:sp>
          <p:nvSpPr>
            <p:cNvPr id="14" name="Subtitle 2">
              <a:extLst>
                <a:ext uri="{FF2B5EF4-FFF2-40B4-BE49-F238E27FC236}">
                  <a16:creationId xmlns:a16="http://schemas.microsoft.com/office/drawing/2014/main" id="{FD792A1F-8147-A943-8E94-181C4FB8C81B}"/>
                </a:ext>
              </a:extLst>
            </p:cNvPr>
            <p:cNvSpPr txBox="1">
              <a:spLocks/>
            </p:cNvSpPr>
            <p:nvPr/>
          </p:nvSpPr>
          <p:spPr>
            <a:xfrm>
              <a:off x="4082625" y="5767124"/>
              <a:ext cx="5729265"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6" name="Rectangle 15">
              <a:extLst>
                <a:ext uri="{FF2B5EF4-FFF2-40B4-BE49-F238E27FC236}">
                  <a16:creationId xmlns:a16="http://schemas.microsoft.com/office/drawing/2014/main" id="{D714BE9E-DA62-B04E-9CCE-1D4D5EF9B8D7}"/>
                </a:ext>
              </a:extLst>
            </p:cNvPr>
            <p:cNvSpPr/>
            <p:nvPr/>
          </p:nvSpPr>
          <p:spPr>
            <a:xfrm>
              <a:off x="4232139" y="5120793"/>
              <a:ext cx="5579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 Here</a:t>
              </a:r>
            </a:p>
          </p:txBody>
        </p:sp>
      </p:grpSp>
      <p:sp>
        <p:nvSpPr>
          <p:cNvPr id="17" name="TextBox 16">
            <a:extLst>
              <a:ext uri="{FF2B5EF4-FFF2-40B4-BE49-F238E27FC236}">
                <a16:creationId xmlns:a16="http://schemas.microsoft.com/office/drawing/2014/main" id="{CA41457B-F604-6048-8D68-FB64305B0D70}"/>
              </a:ext>
            </a:extLst>
          </p:cNvPr>
          <p:cNvSpPr txBox="1"/>
          <p:nvPr/>
        </p:nvSpPr>
        <p:spPr>
          <a:xfrm>
            <a:off x="18512318" y="11064682"/>
            <a:ext cx="4547063" cy="1384995"/>
          </a:xfrm>
          <a:prstGeom prst="rect">
            <a:avLst/>
          </a:prstGeom>
          <a:noFill/>
        </p:spPr>
        <p:txBody>
          <a:bodyPr wrap="square" rtlCol="0">
            <a:spAutoFit/>
          </a:bodyPr>
          <a:lstStyle/>
          <a:p>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Empire State Building, 350 5th Ave,</a:t>
            </a:r>
          </a:p>
          <a:p>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New York, NY 10118</a:t>
            </a:r>
          </a:p>
        </p:txBody>
      </p:sp>
      <p:sp>
        <p:nvSpPr>
          <p:cNvPr id="18" name="Triangle 17">
            <a:extLst>
              <a:ext uri="{FF2B5EF4-FFF2-40B4-BE49-F238E27FC236}">
                <a16:creationId xmlns:a16="http://schemas.microsoft.com/office/drawing/2014/main" id="{C25619B4-C187-C04B-945D-233C280D3591}"/>
              </a:ext>
            </a:extLst>
          </p:cNvPr>
          <p:cNvSpPr/>
          <p:nvPr/>
        </p:nvSpPr>
        <p:spPr>
          <a:xfrm rot="5400000">
            <a:off x="8985846" y="11377124"/>
            <a:ext cx="1336213" cy="808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358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sp>
        <p:nvSpPr>
          <p:cNvPr id="8" name="Rectangle 7">
            <a:extLst>
              <a:ext uri="{FF2B5EF4-FFF2-40B4-BE49-F238E27FC236}">
                <a16:creationId xmlns:a16="http://schemas.microsoft.com/office/drawing/2014/main" id="{9C1CFA1B-AD13-F945-A2B7-1231ABFA7AA6}"/>
              </a:ext>
            </a:extLst>
          </p:cNvPr>
          <p:cNvSpPr/>
          <p:nvPr/>
        </p:nvSpPr>
        <p:spPr>
          <a:xfrm rot="10800000" flipV="1">
            <a:off x="-12" y="0"/>
            <a:ext cx="24377659"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2BB8114-A0C4-1B41-884E-AE6F525103BD}"/>
              </a:ext>
            </a:extLst>
          </p:cNvPr>
          <p:cNvGrpSpPr/>
          <p:nvPr/>
        </p:nvGrpSpPr>
        <p:grpSpPr>
          <a:xfrm>
            <a:off x="9878965" y="4061396"/>
            <a:ext cx="4619716" cy="5593210"/>
            <a:chOff x="10300699" y="3392906"/>
            <a:chExt cx="3776248" cy="5919536"/>
          </a:xfrm>
        </p:grpSpPr>
        <p:sp>
          <p:nvSpPr>
            <p:cNvPr id="2" name="Triangle 1">
              <a:extLst>
                <a:ext uri="{FF2B5EF4-FFF2-40B4-BE49-F238E27FC236}">
                  <a16:creationId xmlns:a16="http://schemas.microsoft.com/office/drawing/2014/main" id="{1BD2DF5E-8314-FB49-AF60-38E3CCF9F445}"/>
                </a:ext>
              </a:extLst>
            </p:cNvPr>
            <p:cNvSpPr/>
            <p:nvPr/>
          </p:nvSpPr>
          <p:spPr>
            <a:xfrm>
              <a:off x="10300699" y="6352674"/>
              <a:ext cx="3776248" cy="29597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8">
              <a:extLst>
                <a:ext uri="{FF2B5EF4-FFF2-40B4-BE49-F238E27FC236}">
                  <a16:creationId xmlns:a16="http://schemas.microsoft.com/office/drawing/2014/main" id="{29A75FF8-5FE9-FF47-94CE-04D817EFEDA3}"/>
                </a:ext>
              </a:extLst>
            </p:cNvPr>
            <p:cNvSpPr/>
            <p:nvPr/>
          </p:nvSpPr>
          <p:spPr>
            <a:xfrm rot="10800000">
              <a:off x="10300699" y="3392906"/>
              <a:ext cx="3776248" cy="29597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188F2DC-A825-2541-839E-D000E2B8652F}"/>
              </a:ext>
            </a:extLst>
          </p:cNvPr>
          <p:cNvSpPr txBox="1"/>
          <p:nvPr/>
        </p:nvSpPr>
        <p:spPr>
          <a:xfrm>
            <a:off x="5851386" y="6196279"/>
            <a:ext cx="12674862" cy="1323439"/>
          </a:xfrm>
          <a:prstGeom prst="rect">
            <a:avLst/>
          </a:prstGeom>
          <a:noFill/>
          <a:ln>
            <a:noFill/>
          </a:ln>
        </p:spPr>
        <p:txBody>
          <a:bodyPr wrap="square" rtlCol="0">
            <a:spAutoFit/>
          </a:bodyPr>
          <a:lstStyle/>
          <a:p>
            <a:pPr algn="ctr"/>
            <a:r>
              <a:rPr lang="en-US" sz="8000" b="1" spc="600" dirty="0">
                <a:solidFill>
                  <a:schemeClr val="bg2"/>
                </a:solidFill>
                <a:latin typeface="Montserrat" pitchFamily="2" charset="77"/>
                <a:ea typeface="Roboto" panose="02000000000000000000" pitchFamily="2" charset="0"/>
                <a:cs typeface="Lato Light" panose="020F0502020204030203" pitchFamily="34" charset="0"/>
              </a:rPr>
              <a:t>THANK YOU</a:t>
            </a:r>
          </a:p>
        </p:txBody>
      </p:sp>
    </p:spTree>
    <p:extLst>
      <p:ext uri="{BB962C8B-B14F-4D97-AF65-F5344CB8AC3E}">
        <p14:creationId xmlns:p14="http://schemas.microsoft.com/office/powerpoint/2010/main" val="3845096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
            <a:extLst>
              <a:ext uri="{FF2B5EF4-FFF2-40B4-BE49-F238E27FC236}">
                <a16:creationId xmlns:a16="http://schemas.microsoft.com/office/drawing/2014/main" id="{179C88B2-84C9-354E-99CB-64F5AAA46318}"/>
              </a:ext>
            </a:extLst>
          </p:cNvPr>
          <p:cNvSpPr>
            <a:spLocks noChangeArrowheads="1"/>
          </p:cNvSpPr>
          <p:nvPr/>
        </p:nvSpPr>
        <p:spPr bwMode="auto">
          <a:xfrm>
            <a:off x="13221940" y="3437070"/>
            <a:ext cx="11175357" cy="684186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Lst>
            <a:ahLst/>
            <a:cxnLst>
              <a:cxn ang="0">
                <a:pos x="connsiteX0" y="connsiteY0"/>
              </a:cxn>
              <a:cxn ang="0">
                <a:pos x="connsiteX1" y="connsiteY1"/>
              </a:cxn>
              <a:cxn ang="0">
                <a:pos x="connsiteX2" y="connsiteY2"/>
              </a:cxn>
              <a:cxn ang="0">
                <a:pos x="connsiteX3" y="connsiteY3"/>
              </a:cxn>
            </a:cxnLst>
            <a:rect l="l" t="t" r="r" b="b"/>
            <a:pathLst>
              <a:path w="9990" h="10000">
                <a:moveTo>
                  <a:pt x="4166" y="9972"/>
                </a:moveTo>
                <a:lnTo>
                  <a:pt x="9988" y="10000"/>
                </a:lnTo>
                <a:cubicBezTo>
                  <a:pt x="9999" y="6667"/>
                  <a:pt x="9961" y="3348"/>
                  <a:pt x="9972" y="15"/>
                </a:cubicBezTo>
                <a:lnTo>
                  <a:pt x="0" y="0"/>
                </a:lnTo>
              </a:path>
            </a:pathLst>
          </a:custGeom>
          <a:solidFill>
            <a:schemeClr val="accent1"/>
          </a:solidFill>
          <a:ln>
            <a:noFill/>
          </a:ln>
          <a:effectLst/>
        </p:spPr>
        <p:txBody>
          <a:bodyPr wrap="none" anchor="ctr"/>
          <a:lstStyle/>
          <a:p>
            <a:endParaRPr lang="en-US" dirty="0"/>
          </a:p>
        </p:txBody>
      </p:sp>
      <p:sp>
        <p:nvSpPr>
          <p:cNvPr id="15" name="CuadroTexto 799">
            <a:extLst>
              <a:ext uri="{FF2B5EF4-FFF2-40B4-BE49-F238E27FC236}">
                <a16:creationId xmlns:a16="http://schemas.microsoft.com/office/drawing/2014/main" id="{0EE43B2C-F0A3-2749-8BA8-EE1534F52224}"/>
              </a:ext>
            </a:extLst>
          </p:cNvPr>
          <p:cNvSpPr txBox="1"/>
          <p:nvPr/>
        </p:nvSpPr>
        <p:spPr>
          <a:xfrm>
            <a:off x="18385471" y="5657671"/>
            <a:ext cx="3648620" cy="2400657"/>
          </a:xfrm>
          <a:prstGeom prst="rect">
            <a:avLst/>
          </a:prstGeom>
          <a:noFill/>
          <a:ln w="38100">
            <a:noFill/>
          </a:ln>
        </p:spPr>
        <p:txBody>
          <a:bodyPr wrap="square" rtlCol="0">
            <a:spAutoFit/>
          </a:bodyPr>
          <a:lstStyle/>
          <a:p>
            <a:pPr algn="ctr"/>
            <a:r>
              <a:rPr lang="en-US" sz="15000" b="1" dirty="0">
                <a:solidFill>
                  <a:schemeClr val="bg2"/>
                </a:solidFill>
                <a:latin typeface="Montserrat SemiBold" pitchFamily="2" charset="77"/>
                <a:ea typeface="Lato" charset="0"/>
                <a:cs typeface="Lato" charset="0"/>
              </a:rPr>
              <a:t>S</a:t>
            </a:r>
          </a:p>
        </p:txBody>
      </p:sp>
      <p:grpSp>
        <p:nvGrpSpPr>
          <p:cNvPr id="2" name="Group 1">
            <a:extLst>
              <a:ext uri="{FF2B5EF4-FFF2-40B4-BE49-F238E27FC236}">
                <a16:creationId xmlns:a16="http://schemas.microsoft.com/office/drawing/2014/main" id="{599A70E9-C00E-724F-94A0-794A67972676}"/>
              </a:ext>
            </a:extLst>
          </p:cNvPr>
          <p:cNvGrpSpPr/>
          <p:nvPr/>
        </p:nvGrpSpPr>
        <p:grpSpPr>
          <a:xfrm>
            <a:off x="1746250" y="5195589"/>
            <a:ext cx="10442575" cy="3324821"/>
            <a:chOff x="1746250" y="4346638"/>
            <a:chExt cx="10442575" cy="3324821"/>
          </a:xfrm>
        </p:grpSpPr>
        <p:sp>
          <p:nvSpPr>
            <p:cNvPr id="16" name="TextBox 15">
              <a:extLst>
                <a:ext uri="{FF2B5EF4-FFF2-40B4-BE49-F238E27FC236}">
                  <a16:creationId xmlns:a16="http://schemas.microsoft.com/office/drawing/2014/main" id="{7A9920D1-4432-2F4C-B51D-BF25C799F967}"/>
                </a:ext>
              </a:extLst>
            </p:cNvPr>
            <p:cNvSpPr txBox="1"/>
            <p:nvPr/>
          </p:nvSpPr>
          <p:spPr>
            <a:xfrm>
              <a:off x="1746250" y="4992969"/>
              <a:ext cx="10442575" cy="2678490"/>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17" name="Rectangle 16">
              <a:extLst>
                <a:ext uri="{FF2B5EF4-FFF2-40B4-BE49-F238E27FC236}">
                  <a16:creationId xmlns:a16="http://schemas.microsoft.com/office/drawing/2014/main" id="{BC51EB1A-7C0A-F846-A9A0-B89B8D251CB2}"/>
                </a:ext>
              </a:extLst>
            </p:cNvPr>
            <p:cNvSpPr/>
            <p:nvPr/>
          </p:nvSpPr>
          <p:spPr>
            <a:xfrm>
              <a:off x="1746250" y="434663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grpSp>
    </p:spTree>
    <p:extLst>
      <p:ext uri="{BB962C8B-B14F-4D97-AF65-F5344CB8AC3E}">
        <p14:creationId xmlns:p14="http://schemas.microsoft.com/office/powerpoint/2010/main" val="26830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9" name="Marcador de imagen 8"/>
          <p:cNvSpPr>
            <a:spLocks noGrp="1"/>
          </p:cNvSpPr>
          <p:nvPr>
            <p:ph type="pic" sz="quarter" idx="15"/>
          </p:nvPr>
        </p:nvSpPr>
        <p:spPr/>
      </p:sp>
      <p:sp>
        <p:nvSpPr>
          <p:cNvPr id="8" name="Marcador de imagen 7"/>
          <p:cNvSpPr>
            <a:spLocks noGrp="1"/>
          </p:cNvSpPr>
          <p:nvPr>
            <p:ph type="pic" sz="quarter" idx="14"/>
          </p:nvPr>
        </p:nvSpPr>
        <p:spPr/>
      </p:sp>
      <p:grpSp>
        <p:nvGrpSpPr>
          <p:cNvPr id="3" name="Group 2">
            <a:extLst>
              <a:ext uri="{FF2B5EF4-FFF2-40B4-BE49-F238E27FC236}">
                <a16:creationId xmlns:a16="http://schemas.microsoft.com/office/drawing/2014/main" id="{33921DFC-1FBB-9749-8537-D44D58AC0C55}"/>
              </a:ext>
            </a:extLst>
          </p:cNvPr>
          <p:cNvGrpSpPr/>
          <p:nvPr/>
        </p:nvGrpSpPr>
        <p:grpSpPr>
          <a:xfrm>
            <a:off x="1452947" y="5545217"/>
            <a:ext cx="8692539" cy="2625565"/>
            <a:chOff x="6924536" y="1023902"/>
            <a:chExt cx="8692539" cy="2625565"/>
          </a:xfrm>
        </p:grpSpPr>
        <p:grpSp>
          <p:nvGrpSpPr>
            <p:cNvPr id="2" name="Group 1">
              <a:extLst>
                <a:ext uri="{FF2B5EF4-FFF2-40B4-BE49-F238E27FC236}">
                  <a16:creationId xmlns:a16="http://schemas.microsoft.com/office/drawing/2014/main" id="{8CCBA39D-4FC6-FB44-BC9D-593B8B17D31D}"/>
                </a:ext>
              </a:extLst>
            </p:cNvPr>
            <p:cNvGrpSpPr/>
            <p:nvPr/>
          </p:nvGrpSpPr>
          <p:grpSpPr>
            <a:xfrm>
              <a:off x="7043807" y="1023902"/>
              <a:ext cx="8573268" cy="1314964"/>
              <a:chOff x="7043807" y="1023902"/>
              <a:chExt cx="8573268" cy="1314964"/>
            </a:xfrm>
          </p:grpSpPr>
          <p:sp>
            <p:nvSpPr>
              <p:cNvPr id="106" name="TextBox 105">
                <a:extLst>
                  <a:ext uri="{FF2B5EF4-FFF2-40B4-BE49-F238E27FC236}">
                    <a16:creationId xmlns:a16="http://schemas.microsoft.com/office/drawing/2014/main" id="{E133785E-0B00-E64A-9AC0-44059588742B}"/>
                  </a:ext>
                </a:extLst>
              </p:cNvPr>
              <p:cNvSpPr txBox="1"/>
              <p:nvPr/>
            </p:nvSpPr>
            <p:spPr>
              <a:xfrm>
                <a:off x="7043807" y="1415536"/>
                <a:ext cx="8573268"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66" name="Subtitle 2">
              <a:extLst>
                <a:ext uri="{FF2B5EF4-FFF2-40B4-BE49-F238E27FC236}">
                  <a16:creationId xmlns:a16="http://schemas.microsoft.com/office/drawing/2014/main" id="{14910239-9BC0-A348-ADCE-B0846DBAB48A}"/>
                </a:ext>
              </a:extLst>
            </p:cNvPr>
            <p:cNvSpPr txBox="1">
              <a:spLocks/>
            </p:cNvSpPr>
            <p:nvPr/>
          </p:nvSpPr>
          <p:spPr>
            <a:xfrm>
              <a:off x="6924536" y="2376221"/>
              <a:ext cx="7287853"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24" name="Group 23">
            <a:extLst>
              <a:ext uri="{FF2B5EF4-FFF2-40B4-BE49-F238E27FC236}">
                <a16:creationId xmlns:a16="http://schemas.microsoft.com/office/drawing/2014/main" id="{D68ABB7E-3922-F749-886F-F6E19D775C49}"/>
              </a:ext>
            </a:extLst>
          </p:cNvPr>
          <p:cNvGrpSpPr/>
          <p:nvPr/>
        </p:nvGrpSpPr>
        <p:grpSpPr>
          <a:xfrm>
            <a:off x="12317099" y="1917778"/>
            <a:ext cx="4545785" cy="3022443"/>
            <a:chOff x="4082625" y="5120793"/>
            <a:chExt cx="4545785" cy="3022443"/>
          </a:xfrm>
        </p:grpSpPr>
        <p:sp>
          <p:nvSpPr>
            <p:cNvPr id="26" name="Subtitle 2">
              <a:extLst>
                <a:ext uri="{FF2B5EF4-FFF2-40B4-BE49-F238E27FC236}">
                  <a16:creationId xmlns:a16="http://schemas.microsoft.com/office/drawing/2014/main" id="{2CB76B52-E413-7449-B5C5-301EFB7D1F84}"/>
                </a:ext>
              </a:extLst>
            </p:cNvPr>
            <p:cNvSpPr txBox="1">
              <a:spLocks/>
            </p:cNvSpPr>
            <p:nvPr/>
          </p:nvSpPr>
          <p:spPr>
            <a:xfrm>
              <a:off x="4082625" y="5767124"/>
              <a:ext cx="4545785"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7" name="Rectangle 26">
              <a:extLst>
                <a:ext uri="{FF2B5EF4-FFF2-40B4-BE49-F238E27FC236}">
                  <a16:creationId xmlns:a16="http://schemas.microsoft.com/office/drawing/2014/main" id="{1A6AAF42-EBD4-5A45-BEDE-62FE7F96FA83}"/>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grpSp>
      <p:grpSp>
        <p:nvGrpSpPr>
          <p:cNvPr id="28" name="Group 27">
            <a:extLst>
              <a:ext uri="{FF2B5EF4-FFF2-40B4-BE49-F238E27FC236}">
                <a16:creationId xmlns:a16="http://schemas.microsoft.com/office/drawing/2014/main" id="{58DAF306-D3EF-414F-BA3C-382F1004DA2F}"/>
              </a:ext>
            </a:extLst>
          </p:cNvPr>
          <p:cNvGrpSpPr/>
          <p:nvPr/>
        </p:nvGrpSpPr>
        <p:grpSpPr>
          <a:xfrm>
            <a:off x="12317099" y="8775778"/>
            <a:ext cx="4545785" cy="3022443"/>
            <a:chOff x="4082625" y="5120793"/>
            <a:chExt cx="4545785" cy="3022443"/>
          </a:xfrm>
        </p:grpSpPr>
        <p:sp>
          <p:nvSpPr>
            <p:cNvPr id="29" name="Subtitle 2">
              <a:extLst>
                <a:ext uri="{FF2B5EF4-FFF2-40B4-BE49-F238E27FC236}">
                  <a16:creationId xmlns:a16="http://schemas.microsoft.com/office/drawing/2014/main" id="{40D7D7F9-087B-0440-B210-FB199D6729E1}"/>
                </a:ext>
              </a:extLst>
            </p:cNvPr>
            <p:cNvSpPr txBox="1">
              <a:spLocks/>
            </p:cNvSpPr>
            <p:nvPr/>
          </p:nvSpPr>
          <p:spPr>
            <a:xfrm>
              <a:off x="4082625" y="5767124"/>
              <a:ext cx="4545785"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0" name="Rectangle 29">
              <a:extLst>
                <a:ext uri="{FF2B5EF4-FFF2-40B4-BE49-F238E27FC236}">
                  <a16:creationId xmlns:a16="http://schemas.microsoft.com/office/drawing/2014/main" id="{6E915485-26C4-244A-BD9F-34A3882448E6}"/>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grpSp>
    </p:spTree>
    <p:extLst>
      <p:ext uri="{BB962C8B-B14F-4D97-AF65-F5344CB8AC3E}">
        <p14:creationId xmlns:p14="http://schemas.microsoft.com/office/powerpoint/2010/main" val="331477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4" name="Marcador de imagen 3"/>
          <p:cNvSpPr>
            <a:spLocks noGrp="1"/>
          </p:cNvSpPr>
          <p:nvPr>
            <p:ph type="pic" sz="quarter" idx="15"/>
          </p:nvPr>
        </p:nvSpPr>
        <p:spPr/>
      </p:sp>
      <p:sp>
        <p:nvSpPr>
          <p:cNvPr id="53" name="Rectangle 52">
            <a:extLst>
              <a:ext uri="{FF2B5EF4-FFF2-40B4-BE49-F238E27FC236}">
                <a16:creationId xmlns:a16="http://schemas.microsoft.com/office/drawing/2014/main" id="{96F3C9C3-58E7-BE44-B122-09A916381D43}"/>
              </a:ext>
            </a:extLst>
          </p:cNvPr>
          <p:cNvSpPr/>
          <p:nvPr/>
        </p:nvSpPr>
        <p:spPr>
          <a:xfrm rot="10800000" flipV="1">
            <a:off x="-14" y="10972800"/>
            <a:ext cx="12188835"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C56975C-66FC-F44D-9305-B03AB317CF05}"/>
              </a:ext>
            </a:extLst>
          </p:cNvPr>
          <p:cNvSpPr/>
          <p:nvPr/>
        </p:nvSpPr>
        <p:spPr>
          <a:xfrm rot="10800000" flipV="1">
            <a:off x="12188821" y="10972800"/>
            <a:ext cx="12188835" cy="2743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CCBA39D-4FC6-FB44-BC9D-593B8B17D31D}"/>
              </a:ext>
            </a:extLst>
          </p:cNvPr>
          <p:cNvGrpSpPr/>
          <p:nvPr/>
        </p:nvGrpSpPr>
        <p:grpSpPr>
          <a:xfrm>
            <a:off x="6661150" y="1023902"/>
            <a:ext cx="11055350" cy="1314964"/>
            <a:chOff x="6661150" y="1023902"/>
            <a:chExt cx="11055350" cy="1314964"/>
          </a:xfrm>
        </p:grpSpPr>
        <p:sp>
          <p:nvSpPr>
            <p:cNvPr id="106" name="TextBox 105">
              <a:extLst>
                <a:ext uri="{FF2B5EF4-FFF2-40B4-BE49-F238E27FC236}">
                  <a16:creationId xmlns:a16="http://schemas.microsoft.com/office/drawing/2014/main" id="{E133785E-0B00-E64A-9AC0-44059588742B}"/>
                </a:ext>
              </a:extLst>
            </p:cNvPr>
            <p:cNvSpPr txBox="1"/>
            <p:nvPr/>
          </p:nvSpPr>
          <p:spPr>
            <a:xfrm>
              <a:off x="6661150" y="1415536"/>
              <a:ext cx="11055350"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023902"/>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66" name="Subtitle 2">
            <a:extLst>
              <a:ext uri="{FF2B5EF4-FFF2-40B4-BE49-F238E27FC236}">
                <a16:creationId xmlns:a16="http://schemas.microsoft.com/office/drawing/2014/main" id="{14910239-9BC0-A348-ADCE-B0846DBAB48A}"/>
              </a:ext>
            </a:extLst>
          </p:cNvPr>
          <p:cNvSpPr txBox="1">
            <a:spLocks/>
          </p:cNvSpPr>
          <p:nvPr/>
        </p:nvSpPr>
        <p:spPr>
          <a:xfrm>
            <a:off x="6182817" y="2376221"/>
            <a:ext cx="12012014"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sp>
        <p:nvSpPr>
          <p:cNvPr id="24" name="TextBox 23">
            <a:extLst>
              <a:ext uri="{FF2B5EF4-FFF2-40B4-BE49-F238E27FC236}">
                <a16:creationId xmlns:a16="http://schemas.microsoft.com/office/drawing/2014/main" id="{9A1BD78E-F888-8648-8430-8826318FAB2E}"/>
              </a:ext>
            </a:extLst>
          </p:cNvPr>
          <p:cNvSpPr txBox="1"/>
          <p:nvPr/>
        </p:nvSpPr>
        <p:spPr>
          <a:xfrm>
            <a:off x="2672716" y="11828415"/>
            <a:ext cx="7130753" cy="1102225"/>
          </a:xfrm>
          <a:prstGeom prst="rect">
            <a:avLst/>
          </a:prstGeom>
          <a:noFill/>
        </p:spPr>
        <p:txBody>
          <a:bodyPr wrap="square" rtlCol="0">
            <a:spAutoFit/>
          </a:bodyPr>
          <a:lstStyle/>
          <a:p>
            <a:pPr algn="ctr">
              <a:lnSpc>
                <a:spcPts val="4080"/>
              </a:lnSpc>
            </a:pPr>
            <a:r>
              <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rPr>
              <a:t>To get your company’s name out there, you need to make sure you promote.</a:t>
            </a:r>
          </a:p>
        </p:txBody>
      </p:sp>
      <p:sp>
        <p:nvSpPr>
          <p:cNvPr id="51" name="TextBox 50">
            <a:extLst>
              <a:ext uri="{FF2B5EF4-FFF2-40B4-BE49-F238E27FC236}">
                <a16:creationId xmlns:a16="http://schemas.microsoft.com/office/drawing/2014/main" id="{FA21F010-F117-1143-A61E-2FA1BCEF840B}"/>
              </a:ext>
            </a:extLst>
          </p:cNvPr>
          <p:cNvSpPr txBox="1"/>
          <p:nvPr/>
        </p:nvSpPr>
        <p:spPr>
          <a:xfrm>
            <a:off x="14724492" y="11828415"/>
            <a:ext cx="7130753" cy="1102225"/>
          </a:xfrm>
          <a:prstGeom prst="rect">
            <a:avLst/>
          </a:prstGeom>
          <a:noFill/>
        </p:spPr>
        <p:txBody>
          <a:bodyPr wrap="square" rtlCol="0">
            <a:spAutoFit/>
          </a:bodyPr>
          <a:lstStyle/>
          <a:p>
            <a:pPr algn="ctr">
              <a:lnSpc>
                <a:spcPts val="4080"/>
              </a:lnSpc>
            </a:pPr>
            <a:r>
              <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rPr>
              <a:t>To get your company’s name out there, you need to make sure you promote.</a:t>
            </a:r>
          </a:p>
        </p:txBody>
      </p:sp>
    </p:spTree>
    <p:extLst>
      <p:ext uri="{BB962C8B-B14F-4D97-AF65-F5344CB8AC3E}">
        <p14:creationId xmlns:p14="http://schemas.microsoft.com/office/powerpoint/2010/main" val="167089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6" name="Marcador de imagen 5"/>
          <p:cNvSpPr>
            <a:spLocks noGrp="1"/>
          </p:cNvSpPr>
          <p:nvPr>
            <p:ph type="pic" sz="quarter" idx="15"/>
          </p:nvPr>
        </p:nvSpPr>
        <p:spPr/>
      </p:sp>
      <p:sp>
        <p:nvSpPr>
          <p:cNvPr id="7" name="Marcador de imagen 6"/>
          <p:cNvSpPr>
            <a:spLocks noGrp="1"/>
          </p:cNvSpPr>
          <p:nvPr>
            <p:ph type="pic" sz="quarter" idx="16"/>
          </p:nvPr>
        </p:nvSpPr>
        <p:spPr/>
      </p:sp>
      <p:grpSp>
        <p:nvGrpSpPr>
          <p:cNvPr id="3" name="Group 2">
            <a:extLst>
              <a:ext uri="{FF2B5EF4-FFF2-40B4-BE49-F238E27FC236}">
                <a16:creationId xmlns:a16="http://schemas.microsoft.com/office/drawing/2014/main" id="{33921DFC-1FBB-9749-8537-D44D58AC0C55}"/>
              </a:ext>
            </a:extLst>
          </p:cNvPr>
          <p:cNvGrpSpPr/>
          <p:nvPr/>
        </p:nvGrpSpPr>
        <p:grpSpPr>
          <a:xfrm>
            <a:off x="14597447" y="5545217"/>
            <a:ext cx="8692539" cy="2625565"/>
            <a:chOff x="6924536" y="1023902"/>
            <a:chExt cx="8692539" cy="2625565"/>
          </a:xfrm>
        </p:grpSpPr>
        <p:grpSp>
          <p:nvGrpSpPr>
            <p:cNvPr id="2" name="Group 1">
              <a:extLst>
                <a:ext uri="{FF2B5EF4-FFF2-40B4-BE49-F238E27FC236}">
                  <a16:creationId xmlns:a16="http://schemas.microsoft.com/office/drawing/2014/main" id="{8CCBA39D-4FC6-FB44-BC9D-593B8B17D31D}"/>
                </a:ext>
              </a:extLst>
            </p:cNvPr>
            <p:cNvGrpSpPr/>
            <p:nvPr/>
          </p:nvGrpSpPr>
          <p:grpSpPr>
            <a:xfrm>
              <a:off x="7043807" y="1023902"/>
              <a:ext cx="8573268" cy="1314964"/>
              <a:chOff x="7043807" y="1023902"/>
              <a:chExt cx="8573268" cy="1314964"/>
            </a:xfrm>
          </p:grpSpPr>
          <p:sp>
            <p:nvSpPr>
              <p:cNvPr id="106" name="TextBox 105">
                <a:extLst>
                  <a:ext uri="{FF2B5EF4-FFF2-40B4-BE49-F238E27FC236}">
                    <a16:creationId xmlns:a16="http://schemas.microsoft.com/office/drawing/2014/main" id="{E133785E-0B00-E64A-9AC0-44059588742B}"/>
                  </a:ext>
                </a:extLst>
              </p:cNvPr>
              <p:cNvSpPr txBox="1"/>
              <p:nvPr/>
            </p:nvSpPr>
            <p:spPr>
              <a:xfrm>
                <a:off x="7043807" y="1415536"/>
                <a:ext cx="8573268"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66" name="Subtitle 2">
              <a:extLst>
                <a:ext uri="{FF2B5EF4-FFF2-40B4-BE49-F238E27FC236}">
                  <a16:creationId xmlns:a16="http://schemas.microsoft.com/office/drawing/2014/main" id="{14910239-9BC0-A348-ADCE-B0846DBAB48A}"/>
                </a:ext>
              </a:extLst>
            </p:cNvPr>
            <p:cNvSpPr txBox="1">
              <a:spLocks/>
            </p:cNvSpPr>
            <p:nvPr/>
          </p:nvSpPr>
          <p:spPr>
            <a:xfrm>
              <a:off x="6924536" y="2376221"/>
              <a:ext cx="7287853"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grpSp>
        <p:nvGrpSpPr>
          <p:cNvPr id="24" name="Group 23">
            <a:extLst>
              <a:ext uri="{FF2B5EF4-FFF2-40B4-BE49-F238E27FC236}">
                <a16:creationId xmlns:a16="http://schemas.microsoft.com/office/drawing/2014/main" id="{D68ABB7E-3922-F749-886F-F6E19D775C49}"/>
              </a:ext>
            </a:extLst>
          </p:cNvPr>
          <p:cNvGrpSpPr/>
          <p:nvPr/>
        </p:nvGrpSpPr>
        <p:grpSpPr>
          <a:xfrm>
            <a:off x="7643040" y="1917778"/>
            <a:ext cx="4545785" cy="3022443"/>
            <a:chOff x="4082625" y="5120793"/>
            <a:chExt cx="4545785" cy="3022443"/>
          </a:xfrm>
        </p:grpSpPr>
        <p:sp>
          <p:nvSpPr>
            <p:cNvPr id="26" name="Subtitle 2">
              <a:extLst>
                <a:ext uri="{FF2B5EF4-FFF2-40B4-BE49-F238E27FC236}">
                  <a16:creationId xmlns:a16="http://schemas.microsoft.com/office/drawing/2014/main" id="{2CB76B52-E413-7449-B5C5-301EFB7D1F84}"/>
                </a:ext>
              </a:extLst>
            </p:cNvPr>
            <p:cNvSpPr txBox="1">
              <a:spLocks/>
            </p:cNvSpPr>
            <p:nvPr/>
          </p:nvSpPr>
          <p:spPr>
            <a:xfrm>
              <a:off x="4082625" y="5767124"/>
              <a:ext cx="4545785"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7" name="Rectangle 26">
              <a:extLst>
                <a:ext uri="{FF2B5EF4-FFF2-40B4-BE49-F238E27FC236}">
                  <a16:creationId xmlns:a16="http://schemas.microsoft.com/office/drawing/2014/main" id="{1A6AAF42-EBD4-5A45-BEDE-62FE7F96FA83}"/>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grpSp>
      <p:grpSp>
        <p:nvGrpSpPr>
          <p:cNvPr id="28" name="Group 27">
            <a:extLst>
              <a:ext uri="{FF2B5EF4-FFF2-40B4-BE49-F238E27FC236}">
                <a16:creationId xmlns:a16="http://schemas.microsoft.com/office/drawing/2014/main" id="{58DAF306-D3EF-414F-BA3C-382F1004DA2F}"/>
              </a:ext>
            </a:extLst>
          </p:cNvPr>
          <p:cNvGrpSpPr/>
          <p:nvPr/>
        </p:nvGrpSpPr>
        <p:grpSpPr>
          <a:xfrm>
            <a:off x="7643040" y="8775778"/>
            <a:ext cx="4545785" cy="3022443"/>
            <a:chOff x="4082625" y="5120793"/>
            <a:chExt cx="4545785" cy="3022443"/>
          </a:xfrm>
        </p:grpSpPr>
        <p:sp>
          <p:nvSpPr>
            <p:cNvPr id="29" name="Subtitle 2">
              <a:extLst>
                <a:ext uri="{FF2B5EF4-FFF2-40B4-BE49-F238E27FC236}">
                  <a16:creationId xmlns:a16="http://schemas.microsoft.com/office/drawing/2014/main" id="{40D7D7F9-087B-0440-B210-FB199D6729E1}"/>
                </a:ext>
              </a:extLst>
            </p:cNvPr>
            <p:cNvSpPr txBox="1">
              <a:spLocks/>
            </p:cNvSpPr>
            <p:nvPr/>
          </p:nvSpPr>
          <p:spPr>
            <a:xfrm>
              <a:off x="4082625" y="5767124"/>
              <a:ext cx="4545785"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0" name="Rectangle 29">
              <a:extLst>
                <a:ext uri="{FF2B5EF4-FFF2-40B4-BE49-F238E27FC236}">
                  <a16:creationId xmlns:a16="http://schemas.microsoft.com/office/drawing/2014/main" id="{6E915485-26C4-244A-BD9F-34A3882448E6}"/>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grpSp>
    </p:spTree>
    <p:extLst>
      <p:ext uri="{BB962C8B-B14F-4D97-AF65-F5344CB8AC3E}">
        <p14:creationId xmlns:p14="http://schemas.microsoft.com/office/powerpoint/2010/main" val="48656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14077046" y="0"/>
            <a:ext cx="10300601" cy="137410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9410343-7D2E-3B4D-A7D2-FB0917F4D002}"/>
              </a:ext>
            </a:extLst>
          </p:cNvPr>
          <p:cNvGrpSpPr/>
          <p:nvPr/>
        </p:nvGrpSpPr>
        <p:grpSpPr>
          <a:xfrm>
            <a:off x="15708082" y="4056576"/>
            <a:ext cx="7038528" cy="5602848"/>
            <a:chOff x="12434694" y="4257341"/>
            <a:chExt cx="7038528" cy="5602848"/>
          </a:xfrm>
        </p:grpSpPr>
        <p:sp>
          <p:nvSpPr>
            <p:cNvPr id="9" name="TextBox 8">
              <a:extLst>
                <a:ext uri="{FF2B5EF4-FFF2-40B4-BE49-F238E27FC236}">
                  <a16:creationId xmlns:a16="http://schemas.microsoft.com/office/drawing/2014/main" id="{2AC36AD9-1E4D-2E43-AEA0-374A53A44B25}"/>
                </a:ext>
              </a:extLst>
            </p:cNvPr>
            <p:cNvSpPr txBox="1"/>
            <p:nvPr/>
          </p:nvSpPr>
          <p:spPr>
            <a:xfrm>
              <a:off x="12434694" y="5335874"/>
              <a:ext cx="7038528" cy="4524315"/>
            </a:xfrm>
            <a:prstGeom prst="rect">
              <a:avLst/>
            </a:prstGeom>
            <a:noFill/>
            <a:ln>
              <a:noFill/>
            </a:ln>
          </p:spPr>
          <p:txBody>
            <a:bodyPr wrap="square" rtlCol="0">
              <a:spAutoFit/>
            </a:bodyPr>
            <a:lstStyle/>
            <a:p>
              <a:pPr algn="ctr"/>
              <a:r>
                <a:rPr lang="en-US" sz="4800" dirty="0">
                  <a:solidFill>
                    <a:schemeClr val="bg2"/>
                  </a:solidFill>
                  <a:latin typeface="Montserrat Medium" pitchFamily="2" charset="77"/>
                  <a:ea typeface="Roboto" panose="02000000000000000000" pitchFamily="2" charset="0"/>
                  <a:cs typeface="Lato Light" panose="020F0502020204030203" pitchFamily="34" charset="0"/>
                </a:rPr>
                <a:t>A success seem to be connected with action. Successful people keep moving. They make mistakes, but they don’t quit.</a:t>
              </a:r>
            </a:p>
          </p:txBody>
        </p:sp>
        <p:sp>
          <p:nvSpPr>
            <p:cNvPr id="10" name="TextBox 9">
              <a:extLst>
                <a:ext uri="{FF2B5EF4-FFF2-40B4-BE49-F238E27FC236}">
                  <a16:creationId xmlns:a16="http://schemas.microsoft.com/office/drawing/2014/main" id="{94C22C25-A20D-1143-BF6C-12955BF69E49}"/>
                </a:ext>
              </a:extLst>
            </p:cNvPr>
            <p:cNvSpPr txBox="1"/>
            <p:nvPr/>
          </p:nvSpPr>
          <p:spPr>
            <a:xfrm>
              <a:off x="14229767" y="4257341"/>
              <a:ext cx="3448381" cy="400110"/>
            </a:xfrm>
            <a:prstGeom prst="rect">
              <a:avLst/>
            </a:prstGeom>
            <a:noFill/>
          </p:spPr>
          <p:txBody>
            <a:bodyPr wrap="none" rtlCol="0">
              <a:spAutoFit/>
            </a:bodyPr>
            <a:lstStyle/>
            <a:p>
              <a:pPr algn="ctr"/>
              <a:r>
                <a:rPr lang="en-US" sz="2000" spc="600" dirty="0">
                  <a:solidFill>
                    <a:schemeClr val="accent1"/>
                  </a:solidFill>
                  <a:latin typeface="Montserrat" pitchFamily="2" charset="77"/>
                  <a:ea typeface="Roboto Medium" panose="02000000000000000000" pitchFamily="2" charset="0"/>
                  <a:cs typeface="Poppins" pitchFamily="2" charset="77"/>
                </a:rPr>
                <a:t>CONRAD HILTON</a:t>
              </a:r>
            </a:p>
          </p:txBody>
        </p:sp>
      </p:grpSp>
    </p:spTree>
    <p:extLst>
      <p:ext uri="{BB962C8B-B14F-4D97-AF65-F5344CB8AC3E}">
        <p14:creationId xmlns:p14="http://schemas.microsoft.com/office/powerpoint/2010/main" val="1156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
            <a:extLst>
              <a:ext uri="{FF2B5EF4-FFF2-40B4-BE49-F238E27FC236}">
                <a16:creationId xmlns:a16="http://schemas.microsoft.com/office/drawing/2014/main" id="{497C5E5A-801C-6149-A8B7-744D15CB0FA7}"/>
              </a:ext>
            </a:extLst>
          </p:cNvPr>
          <p:cNvSpPr>
            <a:spLocks noChangeArrowheads="1"/>
          </p:cNvSpPr>
          <p:nvPr/>
        </p:nvSpPr>
        <p:spPr bwMode="auto">
          <a:xfrm>
            <a:off x="12898163" y="2003964"/>
            <a:ext cx="9886541" cy="1791753"/>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1">
                <a:moveTo>
                  <a:pt x="1040" y="1610"/>
                </a:moveTo>
                <a:lnTo>
                  <a:pt x="8880" y="1610"/>
                </a:lnTo>
                <a:lnTo>
                  <a:pt x="8880" y="0"/>
                </a:lnTo>
                <a:lnTo>
                  <a:pt x="0" y="0"/>
                </a:lnTo>
                <a:lnTo>
                  <a:pt x="1040" y="1610"/>
                </a:lnTo>
              </a:path>
            </a:pathLst>
          </a:custGeom>
          <a:solidFill>
            <a:schemeClr val="accent1"/>
          </a:solidFill>
          <a:ln>
            <a:noFill/>
          </a:ln>
          <a:effectLst/>
        </p:spPr>
        <p:txBody>
          <a:bodyPr wrap="none" anchor="ctr"/>
          <a:lstStyle/>
          <a:p>
            <a:endParaRPr lang="en-US"/>
          </a:p>
        </p:txBody>
      </p:sp>
      <p:sp>
        <p:nvSpPr>
          <p:cNvPr id="25" name="Freeform 2">
            <a:extLst>
              <a:ext uri="{FF2B5EF4-FFF2-40B4-BE49-F238E27FC236}">
                <a16:creationId xmlns:a16="http://schemas.microsoft.com/office/drawing/2014/main" id="{2D47206D-AC58-2447-9B2D-FB03D1CD525C}"/>
              </a:ext>
            </a:extLst>
          </p:cNvPr>
          <p:cNvSpPr>
            <a:spLocks noChangeArrowheads="1"/>
          </p:cNvSpPr>
          <p:nvPr/>
        </p:nvSpPr>
        <p:spPr bwMode="auto">
          <a:xfrm>
            <a:off x="12898163" y="4875677"/>
            <a:ext cx="9886541" cy="1796660"/>
          </a:xfrm>
          <a:custGeom>
            <a:avLst/>
            <a:gdLst>
              <a:gd name="T0" fmla="*/ 134789620 w 8881"/>
              <a:gd name="T1" fmla="*/ 209293351 h 1612"/>
              <a:gd name="T2" fmla="*/ 1150894798 w 8881"/>
              <a:gd name="T3" fmla="*/ 209293351 h 1612"/>
              <a:gd name="T4" fmla="*/ 1150894798 w 8881"/>
              <a:gd name="T5" fmla="*/ 0 h 1612"/>
              <a:gd name="T6" fmla="*/ 0 w 8881"/>
              <a:gd name="T7" fmla="*/ 0 h 1612"/>
              <a:gd name="T8" fmla="*/ 134789620 w 8881"/>
              <a:gd name="T9" fmla="*/ 209293351 h 1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2">
                <a:moveTo>
                  <a:pt x="1040" y="1611"/>
                </a:moveTo>
                <a:lnTo>
                  <a:pt x="8880" y="1611"/>
                </a:lnTo>
                <a:lnTo>
                  <a:pt x="8880" y="0"/>
                </a:lnTo>
                <a:lnTo>
                  <a:pt x="0" y="0"/>
                </a:lnTo>
                <a:lnTo>
                  <a:pt x="1040" y="1611"/>
                </a:lnTo>
              </a:path>
            </a:pathLst>
          </a:custGeom>
          <a:solidFill>
            <a:schemeClr val="accent2"/>
          </a:solidFill>
          <a:ln>
            <a:noFill/>
          </a:ln>
          <a:effectLst/>
        </p:spPr>
        <p:txBody>
          <a:bodyPr wrap="none" anchor="ctr"/>
          <a:lstStyle/>
          <a:p>
            <a:endParaRPr lang="en-US"/>
          </a:p>
        </p:txBody>
      </p:sp>
      <p:sp>
        <p:nvSpPr>
          <p:cNvPr id="26" name="Freeform 3">
            <a:extLst>
              <a:ext uri="{FF2B5EF4-FFF2-40B4-BE49-F238E27FC236}">
                <a16:creationId xmlns:a16="http://schemas.microsoft.com/office/drawing/2014/main" id="{2A31CD25-08FB-BA4F-9BD5-9F062B5C0866}"/>
              </a:ext>
            </a:extLst>
          </p:cNvPr>
          <p:cNvSpPr>
            <a:spLocks noChangeArrowheads="1"/>
          </p:cNvSpPr>
          <p:nvPr/>
        </p:nvSpPr>
        <p:spPr bwMode="auto">
          <a:xfrm>
            <a:off x="12898163" y="7546123"/>
            <a:ext cx="9886541" cy="1796660"/>
          </a:xfrm>
          <a:custGeom>
            <a:avLst/>
            <a:gdLst>
              <a:gd name="T0" fmla="*/ 134789620 w 8881"/>
              <a:gd name="T1" fmla="*/ 209293351 h 1612"/>
              <a:gd name="T2" fmla="*/ 1150894798 w 8881"/>
              <a:gd name="T3" fmla="*/ 209293351 h 1612"/>
              <a:gd name="T4" fmla="*/ 1150894798 w 8881"/>
              <a:gd name="T5" fmla="*/ 0 h 1612"/>
              <a:gd name="T6" fmla="*/ 0 w 8881"/>
              <a:gd name="T7" fmla="*/ 0 h 1612"/>
              <a:gd name="T8" fmla="*/ 134789620 w 8881"/>
              <a:gd name="T9" fmla="*/ 209293351 h 1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2">
                <a:moveTo>
                  <a:pt x="1040" y="1611"/>
                </a:moveTo>
                <a:lnTo>
                  <a:pt x="8880" y="1611"/>
                </a:lnTo>
                <a:lnTo>
                  <a:pt x="8880" y="0"/>
                </a:lnTo>
                <a:lnTo>
                  <a:pt x="0" y="0"/>
                </a:lnTo>
                <a:lnTo>
                  <a:pt x="1040" y="1611"/>
                </a:lnTo>
              </a:path>
            </a:pathLst>
          </a:custGeom>
          <a:solidFill>
            <a:schemeClr val="accent3"/>
          </a:solidFill>
          <a:ln>
            <a:noFill/>
          </a:ln>
          <a:effectLst/>
        </p:spPr>
        <p:txBody>
          <a:bodyPr wrap="none" anchor="ctr"/>
          <a:lstStyle/>
          <a:p>
            <a:endParaRPr lang="en-US"/>
          </a:p>
        </p:txBody>
      </p:sp>
      <p:sp>
        <p:nvSpPr>
          <p:cNvPr id="27" name="Freeform 4">
            <a:extLst>
              <a:ext uri="{FF2B5EF4-FFF2-40B4-BE49-F238E27FC236}">
                <a16:creationId xmlns:a16="http://schemas.microsoft.com/office/drawing/2014/main" id="{8FD967A3-ABCE-E345-A7C1-61F66D2AABE3}"/>
              </a:ext>
            </a:extLst>
          </p:cNvPr>
          <p:cNvSpPr>
            <a:spLocks noChangeArrowheads="1"/>
          </p:cNvSpPr>
          <p:nvPr/>
        </p:nvSpPr>
        <p:spPr bwMode="auto">
          <a:xfrm>
            <a:off x="12898163" y="10314748"/>
            <a:ext cx="9886541" cy="1796660"/>
          </a:xfrm>
          <a:custGeom>
            <a:avLst/>
            <a:gdLst>
              <a:gd name="T0" fmla="*/ 134789620 w 8881"/>
              <a:gd name="T1" fmla="*/ 209293351 h 1612"/>
              <a:gd name="T2" fmla="*/ 1150894798 w 8881"/>
              <a:gd name="T3" fmla="*/ 209293351 h 1612"/>
              <a:gd name="T4" fmla="*/ 1150894798 w 8881"/>
              <a:gd name="T5" fmla="*/ 0 h 1612"/>
              <a:gd name="T6" fmla="*/ 0 w 8881"/>
              <a:gd name="T7" fmla="*/ 0 h 1612"/>
              <a:gd name="T8" fmla="*/ 134789620 w 8881"/>
              <a:gd name="T9" fmla="*/ 209293351 h 1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2">
                <a:moveTo>
                  <a:pt x="1040" y="1611"/>
                </a:moveTo>
                <a:lnTo>
                  <a:pt x="8880" y="1611"/>
                </a:lnTo>
                <a:lnTo>
                  <a:pt x="8880" y="0"/>
                </a:lnTo>
                <a:lnTo>
                  <a:pt x="0" y="0"/>
                </a:lnTo>
                <a:lnTo>
                  <a:pt x="1040" y="1611"/>
                </a:lnTo>
              </a:path>
            </a:pathLst>
          </a:custGeom>
          <a:solidFill>
            <a:schemeClr val="accent4"/>
          </a:solidFill>
          <a:ln>
            <a:noFill/>
          </a:ln>
          <a:effectLst/>
        </p:spPr>
        <p:txBody>
          <a:bodyPr wrap="none" anchor="ctr"/>
          <a:lstStyle/>
          <a:p>
            <a:endParaRPr lang="en-US"/>
          </a:p>
        </p:txBody>
      </p:sp>
      <p:sp>
        <p:nvSpPr>
          <p:cNvPr id="28" name="CuadroTexto 799">
            <a:extLst>
              <a:ext uri="{FF2B5EF4-FFF2-40B4-BE49-F238E27FC236}">
                <a16:creationId xmlns:a16="http://schemas.microsoft.com/office/drawing/2014/main" id="{51B540F1-998B-9242-8019-983462EE13CA}"/>
              </a:ext>
            </a:extLst>
          </p:cNvPr>
          <p:cNvSpPr txBox="1"/>
          <p:nvPr/>
        </p:nvSpPr>
        <p:spPr>
          <a:xfrm>
            <a:off x="14426029" y="2219590"/>
            <a:ext cx="830677" cy="1323439"/>
          </a:xfrm>
          <a:prstGeom prst="rect">
            <a:avLst/>
          </a:prstGeom>
          <a:noFill/>
          <a:ln w="38100">
            <a:noFill/>
          </a:ln>
        </p:spPr>
        <p:txBody>
          <a:bodyPr wrap="none" rtlCol="0">
            <a:spAutoFit/>
          </a:bodyPr>
          <a:lstStyle/>
          <a:p>
            <a:pPr algn="ctr"/>
            <a:r>
              <a:rPr lang="en-US" sz="8000" b="1" dirty="0">
                <a:solidFill>
                  <a:schemeClr val="bg2"/>
                </a:solidFill>
                <a:latin typeface="Montserrat SemiBold" pitchFamily="2" charset="77"/>
                <a:ea typeface="Lato" charset="0"/>
                <a:cs typeface="Lato" charset="0"/>
              </a:rPr>
              <a:t>S</a:t>
            </a:r>
          </a:p>
        </p:txBody>
      </p:sp>
      <p:sp>
        <p:nvSpPr>
          <p:cNvPr id="29" name="CuadroTexto 800">
            <a:extLst>
              <a:ext uri="{FF2B5EF4-FFF2-40B4-BE49-F238E27FC236}">
                <a16:creationId xmlns:a16="http://schemas.microsoft.com/office/drawing/2014/main" id="{B24938F4-84B2-B741-9D66-9DD19467F49F}"/>
              </a:ext>
            </a:extLst>
          </p:cNvPr>
          <p:cNvSpPr txBox="1"/>
          <p:nvPr/>
        </p:nvSpPr>
        <p:spPr>
          <a:xfrm>
            <a:off x="14162335" y="5141784"/>
            <a:ext cx="1358065" cy="1323439"/>
          </a:xfrm>
          <a:prstGeom prst="rect">
            <a:avLst/>
          </a:prstGeom>
          <a:noFill/>
          <a:ln w="38100">
            <a:noFill/>
          </a:ln>
        </p:spPr>
        <p:txBody>
          <a:bodyPr wrap="none" rtlCol="0">
            <a:spAutoFit/>
          </a:bodyPr>
          <a:lstStyle/>
          <a:p>
            <a:pPr algn="ctr"/>
            <a:r>
              <a:rPr lang="en-US" sz="8000" b="1" dirty="0">
                <a:solidFill>
                  <a:schemeClr val="bg2"/>
                </a:solidFill>
                <a:latin typeface="Montserrat SemiBold" pitchFamily="2" charset="77"/>
                <a:ea typeface="Lato" charset="0"/>
                <a:cs typeface="Lato" charset="0"/>
              </a:rPr>
              <a:t>W</a:t>
            </a:r>
          </a:p>
        </p:txBody>
      </p:sp>
      <p:sp>
        <p:nvSpPr>
          <p:cNvPr id="18" name="CuadroTexto 800">
            <a:extLst>
              <a:ext uri="{FF2B5EF4-FFF2-40B4-BE49-F238E27FC236}">
                <a16:creationId xmlns:a16="http://schemas.microsoft.com/office/drawing/2014/main" id="{7EB2ADC9-55C8-0D4B-A158-50F4D0F58385}"/>
              </a:ext>
            </a:extLst>
          </p:cNvPr>
          <p:cNvSpPr txBox="1"/>
          <p:nvPr/>
        </p:nvSpPr>
        <p:spPr>
          <a:xfrm>
            <a:off x="14209624" y="7812230"/>
            <a:ext cx="1263486" cy="1323439"/>
          </a:xfrm>
          <a:prstGeom prst="rect">
            <a:avLst/>
          </a:prstGeom>
          <a:noFill/>
          <a:ln w="38100">
            <a:noFill/>
          </a:ln>
        </p:spPr>
        <p:txBody>
          <a:bodyPr wrap="square" rtlCol="0">
            <a:spAutoFit/>
          </a:bodyPr>
          <a:lstStyle/>
          <a:p>
            <a:pPr algn="ctr"/>
            <a:r>
              <a:rPr lang="en-US" sz="8000" b="1" dirty="0">
                <a:solidFill>
                  <a:schemeClr val="bg2"/>
                </a:solidFill>
                <a:latin typeface="Montserrat SemiBold" pitchFamily="2" charset="77"/>
                <a:ea typeface="Lato" charset="0"/>
                <a:cs typeface="Lato" charset="0"/>
              </a:rPr>
              <a:t>O</a:t>
            </a:r>
          </a:p>
        </p:txBody>
      </p:sp>
      <p:sp>
        <p:nvSpPr>
          <p:cNvPr id="20" name="CuadroTexto 800">
            <a:extLst>
              <a:ext uri="{FF2B5EF4-FFF2-40B4-BE49-F238E27FC236}">
                <a16:creationId xmlns:a16="http://schemas.microsoft.com/office/drawing/2014/main" id="{0924F8C5-505F-8B4F-A804-C0F8B937B3ED}"/>
              </a:ext>
            </a:extLst>
          </p:cNvPr>
          <p:cNvSpPr txBox="1"/>
          <p:nvPr/>
        </p:nvSpPr>
        <p:spPr>
          <a:xfrm>
            <a:off x="14441257" y="10580855"/>
            <a:ext cx="800219" cy="1323439"/>
          </a:xfrm>
          <a:prstGeom prst="rect">
            <a:avLst/>
          </a:prstGeom>
          <a:noFill/>
          <a:ln w="38100">
            <a:noFill/>
          </a:ln>
        </p:spPr>
        <p:txBody>
          <a:bodyPr wrap="none" rtlCol="0">
            <a:spAutoFit/>
          </a:bodyPr>
          <a:lstStyle/>
          <a:p>
            <a:pPr algn="ctr"/>
            <a:r>
              <a:rPr lang="en-US" sz="8000" b="1" dirty="0">
                <a:solidFill>
                  <a:schemeClr val="bg2"/>
                </a:solidFill>
                <a:latin typeface="Montserrat SemiBold" pitchFamily="2" charset="77"/>
                <a:ea typeface="Lato" charset="0"/>
                <a:cs typeface="Lato" charset="0"/>
              </a:rPr>
              <a:t>T</a:t>
            </a:r>
          </a:p>
        </p:txBody>
      </p:sp>
      <p:grpSp>
        <p:nvGrpSpPr>
          <p:cNvPr id="21" name="Group 20">
            <a:extLst>
              <a:ext uri="{FF2B5EF4-FFF2-40B4-BE49-F238E27FC236}">
                <a16:creationId xmlns:a16="http://schemas.microsoft.com/office/drawing/2014/main" id="{E2C3C217-5457-D446-9A65-9AA4563EA3FF}"/>
              </a:ext>
            </a:extLst>
          </p:cNvPr>
          <p:cNvGrpSpPr/>
          <p:nvPr/>
        </p:nvGrpSpPr>
        <p:grpSpPr>
          <a:xfrm>
            <a:off x="1452947" y="5545217"/>
            <a:ext cx="8692539" cy="2625565"/>
            <a:chOff x="6924536" y="1023902"/>
            <a:chExt cx="8692539" cy="2625565"/>
          </a:xfrm>
        </p:grpSpPr>
        <p:grpSp>
          <p:nvGrpSpPr>
            <p:cNvPr id="22" name="Group 21">
              <a:extLst>
                <a:ext uri="{FF2B5EF4-FFF2-40B4-BE49-F238E27FC236}">
                  <a16:creationId xmlns:a16="http://schemas.microsoft.com/office/drawing/2014/main" id="{2F0C6219-03FB-E848-BC56-282A89772B68}"/>
                </a:ext>
              </a:extLst>
            </p:cNvPr>
            <p:cNvGrpSpPr/>
            <p:nvPr/>
          </p:nvGrpSpPr>
          <p:grpSpPr>
            <a:xfrm>
              <a:off x="7043807" y="1023902"/>
              <a:ext cx="8573268" cy="1314964"/>
              <a:chOff x="7043807" y="1023902"/>
              <a:chExt cx="8573268" cy="1314964"/>
            </a:xfrm>
          </p:grpSpPr>
          <p:sp>
            <p:nvSpPr>
              <p:cNvPr id="30" name="TextBox 29">
                <a:extLst>
                  <a:ext uri="{FF2B5EF4-FFF2-40B4-BE49-F238E27FC236}">
                    <a16:creationId xmlns:a16="http://schemas.microsoft.com/office/drawing/2014/main" id="{70AF1402-C07F-9A41-945A-25C37BD63DE0}"/>
                  </a:ext>
                </a:extLst>
              </p:cNvPr>
              <p:cNvSpPr txBox="1"/>
              <p:nvPr/>
            </p:nvSpPr>
            <p:spPr>
              <a:xfrm>
                <a:off x="7043807" y="1415536"/>
                <a:ext cx="8573268"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S.W.O.T. ANALYSIS</a:t>
                </a:r>
              </a:p>
            </p:txBody>
          </p:sp>
          <p:sp>
            <p:nvSpPr>
              <p:cNvPr id="31" name="TextBox 30">
                <a:extLst>
                  <a:ext uri="{FF2B5EF4-FFF2-40B4-BE49-F238E27FC236}">
                    <a16:creationId xmlns:a16="http://schemas.microsoft.com/office/drawing/2014/main" id="{61E9E449-ADDD-9C49-B81F-669871D54E50}"/>
                  </a:ext>
                </a:extLst>
              </p:cNvPr>
              <p:cNvSpPr txBox="1"/>
              <p:nvPr/>
            </p:nvSpPr>
            <p:spPr>
              <a:xfrm>
                <a:off x="7043807" y="1023902"/>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3" name="Subtitle 2">
              <a:extLst>
                <a:ext uri="{FF2B5EF4-FFF2-40B4-BE49-F238E27FC236}">
                  <a16:creationId xmlns:a16="http://schemas.microsoft.com/office/drawing/2014/main" id="{9D2033D6-7E41-7445-B13D-0BAE45162AAD}"/>
                </a:ext>
              </a:extLst>
            </p:cNvPr>
            <p:cNvSpPr txBox="1">
              <a:spLocks/>
            </p:cNvSpPr>
            <p:nvPr/>
          </p:nvSpPr>
          <p:spPr>
            <a:xfrm>
              <a:off x="6924536" y="2376221"/>
              <a:ext cx="7287853"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a:t>
              </a:r>
            </a:p>
          </p:txBody>
        </p:sp>
      </p:grpSp>
      <p:sp>
        <p:nvSpPr>
          <p:cNvPr id="39" name="Subtitle 2">
            <a:extLst>
              <a:ext uri="{FF2B5EF4-FFF2-40B4-BE49-F238E27FC236}">
                <a16:creationId xmlns:a16="http://schemas.microsoft.com/office/drawing/2014/main" id="{500C880B-7596-4B42-8FC6-0EA14B2D0FB9}"/>
              </a:ext>
            </a:extLst>
          </p:cNvPr>
          <p:cNvSpPr txBox="1">
            <a:spLocks/>
          </p:cNvSpPr>
          <p:nvPr/>
        </p:nvSpPr>
        <p:spPr>
          <a:xfrm>
            <a:off x="15966345" y="2263185"/>
            <a:ext cx="64115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41" name="Subtitle 2">
            <a:extLst>
              <a:ext uri="{FF2B5EF4-FFF2-40B4-BE49-F238E27FC236}">
                <a16:creationId xmlns:a16="http://schemas.microsoft.com/office/drawing/2014/main" id="{2869311D-7FF5-0D45-84D7-52EB9451FC41}"/>
              </a:ext>
            </a:extLst>
          </p:cNvPr>
          <p:cNvSpPr txBox="1">
            <a:spLocks/>
          </p:cNvSpPr>
          <p:nvPr/>
        </p:nvSpPr>
        <p:spPr>
          <a:xfrm>
            <a:off x="15966345" y="5137351"/>
            <a:ext cx="64115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42" name="Subtitle 2">
            <a:extLst>
              <a:ext uri="{FF2B5EF4-FFF2-40B4-BE49-F238E27FC236}">
                <a16:creationId xmlns:a16="http://schemas.microsoft.com/office/drawing/2014/main" id="{60E84728-01A4-8B49-B738-2A94AEE091E3}"/>
              </a:ext>
            </a:extLst>
          </p:cNvPr>
          <p:cNvSpPr txBox="1">
            <a:spLocks/>
          </p:cNvSpPr>
          <p:nvPr/>
        </p:nvSpPr>
        <p:spPr>
          <a:xfrm>
            <a:off x="15966345" y="7807797"/>
            <a:ext cx="64115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43" name="Subtitle 2">
            <a:extLst>
              <a:ext uri="{FF2B5EF4-FFF2-40B4-BE49-F238E27FC236}">
                <a16:creationId xmlns:a16="http://schemas.microsoft.com/office/drawing/2014/main" id="{2485E1E3-FC8F-BB41-B0D7-CB0E847DBBE2}"/>
              </a:ext>
            </a:extLst>
          </p:cNvPr>
          <p:cNvSpPr txBox="1">
            <a:spLocks/>
          </p:cNvSpPr>
          <p:nvPr/>
        </p:nvSpPr>
        <p:spPr>
          <a:xfrm>
            <a:off x="15966345" y="10576422"/>
            <a:ext cx="64115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Tree>
    <p:extLst>
      <p:ext uri="{BB962C8B-B14F-4D97-AF65-F5344CB8AC3E}">
        <p14:creationId xmlns:p14="http://schemas.microsoft.com/office/powerpoint/2010/main" val="3060387083"/>
      </p:ext>
    </p:extLst>
  </p:cSld>
  <p:clrMapOvr>
    <a:masterClrMapping/>
  </p:clrMapOvr>
</p:sld>
</file>

<file path=ppt/theme/theme1.xml><?xml version="1.0" encoding="utf-8"?>
<a:theme xmlns:a="http://schemas.openxmlformats.org/drawingml/2006/main" name="Office Theme">
  <a:themeElements>
    <a:clrScheme name="TSQ - X Light">
      <a:dk1>
        <a:srgbClr val="999999"/>
      </a:dk1>
      <a:lt1>
        <a:srgbClr val="FFFFFF"/>
      </a:lt1>
      <a:dk2>
        <a:srgbClr val="494949"/>
      </a:dk2>
      <a:lt2>
        <a:srgbClr val="FFFFFF"/>
      </a:lt2>
      <a:accent1>
        <a:srgbClr val="4BC676"/>
      </a:accent1>
      <a:accent2>
        <a:srgbClr val="43C072"/>
      </a:accent2>
      <a:accent3>
        <a:srgbClr val="40B884"/>
      </a:accent3>
      <a:accent4>
        <a:srgbClr val="3CAE8C"/>
      </a:accent4>
      <a:accent5>
        <a:srgbClr val="379987"/>
      </a:accent5>
      <a:accent6>
        <a:srgbClr val="328582"/>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92431</TotalTime>
  <Words>2119</Words>
  <Application>Microsoft Macintosh PowerPoint</Application>
  <PresentationFormat>Custom</PresentationFormat>
  <Paragraphs>347</Paragraphs>
  <Slides>46</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Calibri</vt:lpstr>
      <vt:lpstr>Calibri Light</vt:lpstr>
      <vt:lpstr>Lato Regular</vt:lpstr>
      <vt:lpstr>Montserrat</vt:lpstr>
      <vt:lpstr>Montserrat Light</vt:lpstr>
      <vt:lpstr>Montserrat Medium</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16148</cp:revision>
  <dcterms:created xsi:type="dcterms:W3CDTF">2014-11-12T21:47:38Z</dcterms:created>
  <dcterms:modified xsi:type="dcterms:W3CDTF">2019-06-06T15:44:40Z</dcterms:modified>
  <cp:category/>
</cp:coreProperties>
</file>